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tags/tag1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421" r:id="rId2"/>
    <p:sldMasterId id="2147484433" r:id="rId3"/>
    <p:sldMasterId id="2147484445" r:id="rId4"/>
  </p:sldMasterIdLst>
  <p:notesMasterIdLst>
    <p:notesMasterId r:id="rId94"/>
  </p:notesMasterIdLst>
  <p:sldIdLst>
    <p:sldId id="704" r:id="rId5"/>
    <p:sldId id="724" r:id="rId6"/>
    <p:sldId id="679" r:id="rId7"/>
    <p:sldId id="677" r:id="rId8"/>
    <p:sldId id="473" r:id="rId9"/>
    <p:sldId id="721" r:id="rId10"/>
    <p:sldId id="471" r:id="rId11"/>
    <p:sldId id="472" r:id="rId12"/>
    <p:sldId id="554" r:id="rId13"/>
    <p:sldId id="711" r:id="rId14"/>
    <p:sldId id="475" r:id="rId15"/>
    <p:sldId id="555" r:id="rId16"/>
    <p:sldId id="292" r:id="rId17"/>
    <p:sldId id="627" r:id="rId18"/>
    <p:sldId id="630" r:id="rId19"/>
    <p:sldId id="631" r:id="rId20"/>
    <p:sldId id="556" r:id="rId21"/>
    <p:sldId id="386" r:id="rId22"/>
    <p:sldId id="682" r:id="rId23"/>
    <p:sldId id="628" r:id="rId24"/>
    <p:sldId id="296" r:id="rId25"/>
    <p:sldId id="602" r:id="rId26"/>
    <p:sldId id="488" r:id="rId27"/>
    <p:sldId id="489" r:id="rId28"/>
    <p:sldId id="497" r:id="rId29"/>
    <p:sldId id="498" r:id="rId30"/>
    <p:sldId id="503" r:id="rId31"/>
    <p:sldId id="499" r:id="rId32"/>
    <p:sldId id="500" r:id="rId33"/>
    <p:sldId id="490" r:id="rId34"/>
    <p:sldId id="491" r:id="rId35"/>
    <p:sldId id="504" r:id="rId36"/>
    <p:sldId id="492" r:id="rId37"/>
    <p:sldId id="640" r:id="rId38"/>
    <p:sldId id="516" r:id="rId39"/>
    <p:sldId id="558" r:id="rId40"/>
    <p:sldId id="515" r:id="rId41"/>
    <p:sldId id="510" r:id="rId42"/>
    <p:sldId id="511" r:id="rId43"/>
    <p:sldId id="674" r:id="rId44"/>
    <p:sldId id="668" r:id="rId45"/>
    <p:sldId id="680" r:id="rId46"/>
    <p:sldId id="676" r:id="rId47"/>
    <p:sldId id="669" r:id="rId48"/>
    <p:sldId id="637" r:id="rId49"/>
    <p:sldId id="675" r:id="rId50"/>
    <p:sldId id="568" r:id="rId51"/>
    <p:sldId id="629" r:id="rId52"/>
    <p:sldId id="372" r:id="rId53"/>
    <p:sldId id="421" r:id="rId54"/>
    <p:sldId id="422" r:id="rId55"/>
    <p:sldId id="423" r:id="rId56"/>
    <p:sldId id="377" r:id="rId57"/>
    <p:sldId id="478" r:id="rId58"/>
    <p:sldId id="686" r:id="rId59"/>
    <p:sldId id="684" r:id="rId60"/>
    <p:sldId id="688" r:id="rId61"/>
    <p:sldId id="698" r:id="rId62"/>
    <p:sldId id="639" r:id="rId63"/>
    <p:sldId id="562" r:id="rId64"/>
    <p:sldId id="433" r:id="rId65"/>
    <p:sldId id="479" r:id="rId66"/>
    <p:sldId id="481" r:id="rId67"/>
    <p:sldId id="482" r:id="rId68"/>
    <p:sldId id="483" r:id="rId69"/>
    <p:sldId id="484" r:id="rId70"/>
    <p:sldId id="485" r:id="rId71"/>
    <p:sldId id="603" r:id="rId72"/>
    <p:sldId id="604" r:id="rId73"/>
    <p:sldId id="632" r:id="rId74"/>
    <p:sldId id="712" r:id="rId75"/>
    <p:sldId id="713" r:id="rId76"/>
    <p:sldId id="714" r:id="rId77"/>
    <p:sldId id="720" r:id="rId78"/>
    <p:sldId id="719" r:id="rId79"/>
    <p:sldId id="718" r:id="rId80"/>
    <p:sldId id="707" r:id="rId81"/>
    <p:sldId id="651" r:id="rId82"/>
    <p:sldId id="543" r:id="rId83"/>
    <p:sldId id="650" r:id="rId84"/>
    <p:sldId id="656" r:id="rId85"/>
    <p:sldId id="660" r:id="rId86"/>
    <p:sldId id="657" r:id="rId87"/>
    <p:sldId id="661" r:id="rId88"/>
    <p:sldId id="678" r:id="rId89"/>
    <p:sldId id="636" r:id="rId90"/>
    <p:sldId id="723" r:id="rId91"/>
    <p:sldId id="624" r:id="rId92"/>
    <p:sldId id="722" r:id="rId9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FF"/>
    <a:srgbClr val="00FF00"/>
    <a:srgbClr val="FF0000"/>
    <a:srgbClr val="FFFFFF"/>
    <a:srgbClr val="0000FF"/>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78"/>
      </p:cViewPr>
      <p:guideLst>
        <p:guide orient="horz" pos="4220"/>
        <p:guide pos="2877"/>
        <p:guide pos="5507"/>
      </p:guideLst>
    </p:cSldViewPr>
  </p:slideViewPr>
  <p:outlineViewPr>
    <p:cViewPr>
      <p:scale>
        <a:sx n="33" d="100"/>
        <a:sy n="33" d="100"/>
      </p:scale>
      <p:origin x="0" y="0"/>
    </p:cViewPr>
  </p:outlineViewPr>
  <p:notesTextViewPr>
    <p:cViewPr>
      <p:scale>
        <a:sx n="66" d="100"/>
        <a:sy n="66" d="100"/>
      </p:scale>
      <p:origin x="0" y="0"/>
    </p:cViewPr>
  </p:notesTextViewPr>
  <p:sorterViewPr>
    <p:cViewPr>
      <p:scale>
        <a:sx n="223" d="100"/>
        <a:sy n="223" d="100"/>
      </p:scale>
      <p:origin x="0" y="74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charset="0"/>
              </a:defRPr>
            </a:lvl1pPr>
          </a:lstStyle>
          <a:p>
            <a:pPr>
              <a:defRPr/>
            </a:pPr>
            <a:fld id="{EBCBE780-07DE-8943-8EA9-AEFC685DFF3B}" type="slidenum">
              <a:rPr lang="en-US"/>
              <a:pPr>
                <a:defRPr/>
              </a:pPr>
              <a:t>‹#›</a:t>
            </a:fld>
            <a:endParaRPr lang="en-US"/>
          </a:p>
        </p:txBody>
      </p:sp>
    </p:spTree>
    <p:extLst>
      <p:ext uri="{BB962C8B-B14F-4D97-AF65-F5344CB8AC3E}">
        <p14:creationId xmlns:p14="http://schemas.microsoft.com/office/powerpoint/2010/main" val="1486230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39ED-834C-0BBA-A8C8-6600C0380E6C}"/>
            </a:ext>
          </a:extLst>
        </p:cNvPr>
        <p:cNvGrpSpPr/>
        <p:nvPr/>
      </p:nvGrpSpPr>
      <p:grpSpPr>
        <a:xfrm>
          <a:off x="0" y="0"/>
          <a:ext cx="0" cy="0"/>
          <a:chOff x="0" y="0"/>
          <a:chExt cx="0" cy="0"/>
        </a:xfrm>
      </p:grpSpPr>
      <p:sp>
        <p:nvSpPr>
          <p:cNvPr id="25601" name="Rectangle 7">
            <a:extLst>
              <a:ext uri="{FF2B5EF4-FFF2-40B4-BE49-F238E27FC236}">
                <a16:creationId xmlns:a16="http://schemas.microsoft.com/office/drawing/2014/main" id="{96125132-3648-3FED-D027-772E96ECB09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E41AA71-31FC-8F40-9858-EB166A5B7A0C}" type="slidenum">
              <a:rPr lang="en-US" sz="1200" b="0">
                <a:latin typeface="Times" charset="0"/>
              </a:rPr>
              <a:pPr/>
              <a:t>1</a:t>
            </a:fld>
            <a:endParaRPr lang="en-US" sz="1200" b="0">
              <a:latin typeface="Times" charset="0"/>
            </a:endParaRPr>
          </a:p>
        </p:txBody>
      </p:sp>
      <p:sp>
        <p:nvSpPr>
          <p:cNvPr id="25602" name="Rectangle 2">
            <a:extLst>
              <a:ext uri="{FF2B5EF4-FFF2-40B4-BE49-F238E27FC236}">
                <a16:creationId xmlns:a16="http://schemas.microsoft.com/office/drawing/2014/main" id="{AD88795F-B5ED-7382-0F45-3BAF4F981B6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16A0132-4E77-9F86-612B-5B4D0E69AD5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बाईबल के मूल विचार और पष्चिमी दीवार</a:t>
            </a:r>
          </a:p>
          <a:p>
            <a:pPr algn="just"/>
            <a:r>
              <a:rPr lang="hi-in" b="1">
                <a:solidFill>
                  <a:srgbClr val="000000"/>
                </a:solidFill>
                <a:latin typeface="Times" charset="0"/>
                <a:ea typeface="MS PGothic" charset="0"/>
              </a:rPr>
              <a:t>उत्तर है हां। इसमें विचार निहित है। और हम उन्हें मूल सिद्धांत कहते हैं...............जो गहराई में बाईबल का अर्थ, प्रकाषन और समझ को अपने में समाहित किये हुये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.................यह यहां से प्रारंभ होता है!</a:t>
            </a:r>
          </a:p>
        </p:txBody>
      </p:sp>
    </p:spTree>
    <p:extLst>
      <p:ext uri="{BB962C8B-B14F-4D97-AF65-F5344CB8AC3E}">
        <p14:creationId xmlns:p14="http://schemas.microsoft.com/office/powerpoint/2010/main" val="356385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5CDAA4-F7AF-B541-869C-17447B3F9F3B}" type="slidenum">
              <a:rPr lang="en-US" sz="1200" b="0">
                <a:latin typeface="Times" charset="0"/>
              </a:rPr>
              <a:pPr/>
              <a:t>10</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अंतिम ‘‘सी’’ अंग्रेजी का अक्षर जो उत्सवी (सेष्मिोनियल) आराधना करने के नियमों को प्रस्तुत करता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अध्याय 25-31: ये तंबू के नियम कहलाते हैं...............</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आज के इजरायली रेगिस्तान में आधुनिक मॉडल तैयार कर प्राचीन आराधना करने के स्थान तंबू को दर्षाया गया है। नये नियम इसलिये सौंपे गये क्योंकि चार सदी तक वे गुलामी का जीवन व्यतीत कर लौट रह थे और उनका सभ्य रूप में विकसित होना आवष्यक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विषेष नियम देने के द्वारा परमेष्वर उन्हें अपनी आराधना करने की दिषा में मोड़ना चाहता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निर्देष आपस में रहने के लिये जारी किये गये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रेगिस्तान में, तंबू की वेदी, मेज और ध्रूमपान के विषय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उसको बचाने के लिये सामान्य निर्देष,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कांसे की वेदी और आंगन,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पुरोहिताई की पारंपरिक रीतियों के लिये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पुरोहिताई का षुद्धिकरण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वेदी पर धूप चढ़ाना और आराधकों के लिये निर्देष,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सब्त के दिन का परिश्रमी लोगों से संबंध</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F70791A-0281-1C45-8D97-3C547A150018}" type="slidenum">
              <a:rPr lang="en-US" sz="1200" b="0">
                <a:latin typeface="Times" charset="0"/>
              </a:rPr>
              <a:pPr/>
              <a:t>11</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तो..............मूसा की वाचा का सारांष................तीन भागों में इसका विभाजन..............</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दस नियम..............नैतिक नियम के लिये मोरल ‘‘एम’’ अक्षर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सामाजिक नियमों के लिये .............सी.............सिविल यने समाज के लिये बनाये गये नियमों वाला भाग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तंबू के नियम..............एक ओर सी अर्थात</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सेरिमोनियल पार्ट...............ये सब परमेष्वर द्वारा मूसा को सौंपा गया था..................और लोगों को भी इसके प्रभाव व महत्व को आज भी जान सके।</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6E7353-895F-4649-A532-14F40381C5A0}" type="slidenum">
              <a:rPr lang="en-US" sz="1200" b="0">
                <a:latin typeface="Times" charset="0"/>
              </a:rPr>
              <a:pPr/>
              <a:t>12</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मूसा की वाचा के कुछ प्रभाव?</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कम से कम..............ये चार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अस्थाई व्यवस्था थी। इसका प्रारंभ व अंत दोनोथे।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षर्तिया अनुबंध था। आप इसे करोगे तो परमेष्वर इसे करेगा। और तब...............1500 वर्ष पष्चात्..............यरूषलेम में ..........क्रूस के ऊपर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..............इसका उद्देष्य यीषु मसीह की सेवकाई द्वारा पूर्ण हुआ। वही इसका अंत हुआ। अंततः</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जब पृथ्वी पर पवित्र आत्मा का अवतरण हुआ- और यीषु मसीह का स्वर्गारोहण ........तब मूसा के नियम प्रत्येक विष्वासी के हृदय व जीवन का हिस्सा बन गये। यिर्मयाह ने मनुष्य के हृदय में अपार परिवर्तन होने की भविष्यवाणी की जब उसने परमेष्वर द्वारा नई वाचा दिये जाने की घोषणा 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यीषु ने स्वयं इन नियमों के एतिहासिक काल में अपना नाम दर्ज करवाया</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269B29-5B55-8248-AEE6-DEF039CE045A}" type="slidenum">
              <a:rPr lang="en-US" sz="1200" b="0">
                <a:latin typeface="Times" charset="0"/>
              </a:rPr>
              <a:pPr/>
              <a:t>13</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मत्ती 5ः17 में उसने कहा था, ‘‘ये न सोचो कि मैं व्यवस्था या भविष्यवक्ताओं को लोप करने आया हूं’’।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मैं उन्हें लोप करने नहीं वरन् पूरा करने आया हूं’’। यीषु नामक फाईल में याद कीजिये, हमने क्रूस के प्रभावों का वर्णन कहां किया है? यह क्रूस पर घटित उस महान घटना के समय ही उत्पन्न हुआ............मसीहा की नई सुसमाचार सेवकाई द्वारा मनुष्य के अपने सृष्टिकर्ता के साथ संबंध में गहरा परिवर्तन हुआ</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8DC5AF-D6B5-E24F-AE66-07B8E069CF39}" type="slidenum">
              <a:rPr lang="en-US" sz="1200" b="0">
                <a:latin typeface="Times" charset="0"/>
              </a:rPr>
              <a:pPr/>
              <a:t>14</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14...........बाईबल प्रकाषन को और अधिक गहराई से देखे.............अब्राहम की वाचा इसके साथ ही परमेष्वर ने मनुष्य को विस्तारपूर्वक उपवाचायें भी सेंतमेंत दी।</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2DF688B-09C7-9B4F-B471-2FB5D2B0F145}" type="slidenum">
              <a:rPr lang="en-US" sz="1200" b="0">
                <a:latin typeface="Times" charset="0"/>
              </a:rPr>
              <a:pPr/>
              <a:t>15</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देश, वंष और आषीष इस वाचायें जुड़े हुये थे............इस वाचा के गुण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ष्षाष्वत वाचा, षब्दषः सही वाचा, सेंतमेंत दी गई वाचा</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C8B3DA-9B88-7943-99F2-F35AB0DAE1E5}" type="slidenum">
              <a:rPr lang="en-US" sz="1200" b="0">
                <a:latin typeface="Times" charset="0"/>
              </a:rPr>
              <a:pPr/>
              <a:t>16</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देश की वाचा से प्रारंभ करते हुये............कभी कभी इसे प्रारंभिक नाम से पुकारते हुये, पलिस्तिीन 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दिया जाना............अब्राहम की वाचा का प्रथम लक्षण था</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A5C619F-9E5B-8749-8249-F0EB80CAD00B}" type="slidenum">
              <a:rPr lang="en-US" sz="1200" b="0">
                <a:latin typeface="Times" charset="0"/>
              </a:rPr>
              <a:pPr/>
              <a:t>17</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प्रथमतः अब्राहम को सौंपे गये देष के उत्तराधिकार को सीखियेे.............इसे स्म्रण रखिये............वास्तविक देष............वास्तविक झीलें..........खेत................फलों के बगीचे.............रेगिस्तान, घाटियां। संुदरता व संपदा से भरपूर देष का उत्तराधिकार परमेष्वर ने अब्राहम को सौंपा...........</a:t>
            </a:r>
            <a:endParaRPr lang="en-US">
              <a:latin typeface="Times New Roman" charset="0"/>
              <a:ea typeface="ＭＳ Ｐゴシック" charset="0"/>
              <a:cs typeface="ＭＳ Ｐゴシック"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54B85EC-C806-7D47-84C0-BF83C02C101B}" type="slidenum">
              <a:rPr lang="en-US" sz="1200" b="0">
                <a:latin typeface="Times" charset="0"/>
              </a:rPr>
              <a:pPr/>
              <a:t>18</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व्यवसथाविवरण में देष की प्रतिज्ञा को मूसा ने अध्याय 30, पद 1-10 में दोहराया। इन दस पदों में दो प्रतिज्ञायेंहैं: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यहोवा तुझे उसी देष में पहुंचाएगा जिसके तेरे पुरखा अधिकारी हुये थे, और तू फिर उसका अधिकारी होगा, और वह तुझ को तेरे पुरखाओं से भी गिनती में अधिक बढ़ाएगा।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तेरा परमेष्वर यहोवा तेरे और तेरे वंष के मन का खतना करेगा, कि तू अपने परमेष्वर यहोवा से अपने सारे मन और सारे प्राण के साथ प्रेम करे, जिससे तू जीवित रहे।</a:t>
            </a:r>
          </a:p>
        </p:txBody>
      </p:sp>
      <p:sp>
        <p:nvSpPr>
          <p:cNvPr id="46083"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4C4F08-BF33-3947-84EF-C0A781606C47}" type="slidenum">
              <a:rPr lang="en-US" sz="1200" b="0">
                <a:latin typeface="Times" charset="0"/>
              </a:rPr>
              <a:pPr/>
              <a:t>19</a:t>
            </a:fld>
            <a:endParaRPr lang="en-US" sz="1200" b="0">
              <a:latin typeface="Times" charset="0"/>
            </a:endParaRPr>
          </a:p>
        </p:txBody>
      </p:sp>
      <p:sp>
        <p:nvSpPr>
          <p:cNvPr id="4813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इस प्रतिज्ञा की बातें जो मूसा को सौंपी गई थी, परमेष्वर द्वारा अब्राहम को सौंपी गई प्रतिज्ञायों को बतलाती हैं, जब इजरायल और यहूदा पुनः अपने देष लौटेंगे और उनके पड़ोसी राष्ट्रों के साथ षांति से रहेंगे..............वह देष जो अपार सौंदर्य और वैभव से अटा पड़ा हुआ है।</a:t>
            </a:r>
            <a:endParaRPr lang="en-US" b="1">
              <a:solidFill>
                <a:srgbClr val="000000"/>
              </a:solidFill>
              <a:latin typeface="Times New Roman" charset="0"/>
              <a:ea typeface="ＭＳ Ｐゴシック" charset="0"/>
              <a:cs typeface="ＭＳ Ｐゴシック" charset="0"/>
            </a:endParaRPr>
          </a:p>
        </p:txBody>
      </p:sp>
      <p:sp>
        <p:nvSpPr>
          <p:cNvPr id="48131"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EE301E-638D-D646-9026-CF6F16B85776}" type="slidenum">
              <a:rPr lang="en-US" sz="1200" b="0">
                <a:latin typeface="Times" charset="0"/>
              </a:rPr>
              <a:pPr/>
              <a:t>20</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अब.............दाऊद की वाचा............</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...............अब्राहम को सौंपी गई वंष की वाचा का विस्तार................</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2 षमूएल 7, पद 4-16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7AB57F-5E2F-B64F-9A20-C6BE134A9D53}" type="slidenum">
              <a:rPr lang="en-US" sz="1200" b="0">
                <a:latin typeface="Times" charset="0"/>
              </a:rPr>
              <a:pPr/>
              <a:t>21</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पुनः .............इस पद के हृदय में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वाचा व तीन निष्चय चीजें................</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इसके अंदर कथन इस प्रकार है: 2 षमूएल 7ः16........................</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दाऊद को उसके घराने  के नबी नातान द्वारा............परमेष्वर कहता है, वरन तेरा घराना और तेरा राज्य मेरे सामने सदा अटल बना रहेगा; तेरी गद्दी सदैव बनी रहेगी।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इसको स्पष्ट करते हुयेः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तेरा घराना............तेरे वंषज............और तेरा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राज्य..............अर्थात जिस के ऊपर तू षासन करेगा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तेरा सिंहासन .............अर्थात ष्षासकीय प्रबंधन ...........स्थपित होगा...............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............सदैव के लिये। न केवल आधुनिक इतिहास के समाप्त होने पर, परन्तु अनंतकाल तक सिंहासन बना रहेगा। तो यह पद बाईबल में अंत दिनों के अध्ययन को समझाने में सहायक 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B24F25-7661-8949-B76E-634AE926FBAB}" type="slidenum">
              <a:rPr lang="en-US" sz="1200" b="0">
                <a:latin typeface="Times" charset="0"/>
              </a:rPr>
              <a:pPr/>
              <a:t>22</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यह प्रष्न पूछा जाना चाहिये............राजा दाऊद के दिनों के बाद ................1000 बी.सी. .................के पष्चात् इस सिंहासन पर बैठने के योग्य कौन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EE81953-24C5-ED4F-A34B-F8E21C7B0A75}" type="slidenum">
              <a:rPr lang="en-US" sz="1200" b="0">
                <a:latin typeface="Times" charset="0"/>
              </a:rPr>
              <a:pPr/>
              <a:t>23</a:t>
            </a:fld>
            <a:endParaRPr lang="en-US" sz="1200" b="0">
              <a:latin typeface="Times"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यह सीधे दाऊद के वंष की ओर ले चलता है। 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16 में हमें इसके उत्तर मिलेंगे। क्योंकि नये नियम मे हम इसे बार बार पाते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पुत्र के रूप में यीषु का वर्णन ............दाऊद के वंष से रक्त संबंध................ या राजवंष का उत्त्राधिकार!</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B64AE6-54CB-7D4F-8814-7DCDFECFA8E4}" type="slidenum">
              <a:rPr lang="en-US" sz="1200" b="0">
                <a:latin typeface="Times" charset="0"/>
              </a:rPr>
              <a:pPr/>
              <a:t>24</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यीषु मसीह की वंषावली के बारे में सोचिय, धर्मषास्त्र के अनुसार वह दाऊद के वंष से होगा? इस बारे में धर्मषास्त्र में क्या लिखा हुआ है? हमें एक लंबी व जटिल वंषावली दी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इसलिये इसका छोटा रूप कार्य में लाया जायेगा।</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7E5C0A-2272-6643-8271-AC97D79FCB5C}" type="slidenum">
              <a:rPr lang="en-US" sz="1200" b="0">
                <a:latin typeface="Times" charset="0"/>
              </a:rPr>
              <a:pPr/>
              <a:t>25</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हम उत्पत्ति के 3ः20 से आदम और हवा से प्रारंभ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C410F4E-F51E-3C43-92A3-8F9A64C43B90}" type="slidenum">
              <a:rPr lang="en-US" sz="1200" b="0">
                <a:latin typeface="Times" charset="0"/>
              </a:rPr>
              <a:pPr/>
              <a:t>26</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उनके मिलन से दो भाई कैन व हाबिल उत्पन्न हुये।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हम जानते हैं कि कैन ने हाबिल को ईर्ष्यावष मार डाला क्योंकि हाबिल ने परमेष्वर को भेंट चढ़ाई  थी। उस मारे गये भाई के स्थान पर आदम व हवा जिन पर परमेष्वर का बहुत अनुग्रह था.............हक पुत्र पैदा हुआ।</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61FE682-CBA9-A74D-BD56-390B7282E589}" type="slidenum">
              <a:rPr lang="en-US" sz="1200" b="0">
                <a:latin typeface="Times" charset="0"/>
              </a:rPr>
              <a:pPr/>
              <a:t>27</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वह षेत था, एक धार्मिक पुरूष द्वारा वंष का आरंभ। और यहां से यीषु मसीह के राजवंष से होने की वंषावली प्रारंभ होती है।</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517521-CEE5-D04D-9A79-E66410EC67E6}" type="slidenum">
              <a:rPr lang="en-US" sz="1200" b="0">
                <a:latin typeface="Times" charset="0"/>
              </a:rPr>
              <a:pPr/>
              <a:t>28</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sz="1800" b="1">
                <a:solidFill>
                  <a:srgbClr val="000000"/>
                </a:solidFill>
                <a:latin typeface="Times New Roman" charset="0"/>
                <a:ea typeface="ＭＳ Ｐゴシック" charset="0"/>
                <a:cs typeface="ＭＳ Ｐゴシック" charset="0"/>
              </a:rPr>
              <a:t>षेत से नूह का जन्म...........इन छिद्रदार रेखाओं द्वारा समस्त बाईबल के नाम जो वंषावली में थे, प्रगट किये जा रहे हैं। बाईबल हमको सारे नाम बताती है।</a:t>
            </a:r>
            <a:endParaRPr lang="en-US" sz="1800"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519760-A97F-9C4E-9A3A-856A35643E53}" type="slidenum">
              <a:rPr lang="en-US" sz="1200" b="0">
                <a:latin typeface="Times" charset="0"/>
              </a:rPr>
              <a:pPr/>
              <a:t>29</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इस वंषावली द्वारा...............हम अब्राहम तक पहुंचते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F3D2E8F-BD25-7943-BFD1-707AE532C192}" type="slidenum">
              <a:rPr lang="en-US" sz="1200" b="0">
                <a:latin typeface="Times" charset="0"/>
              </a:rPr>
              <a:pPr/>
              <a:t>3</a:t>
            </a:fld>
            <a:endParaRPr lang="en-US" sz="1200" b="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sz="1600" b="1">
                <a:solidFill>
                  <a:srgbClr val="000000"/>
                </a:solidFill>
                <a:latin typeface="Times New Roman" charset="0"/>
                <a:ea typeface="ＭＳ Ｐゴシック" charset="0"/>
                <a:cs typeface="ＭＳ Ｐゴシック" charset="0"/>
              </a:rPr>
              <a:t>हम अध्ययन सहायक </a:t>
            </a:r>
            <a:r>
              <a:rPr lang="en-US" sz="1600" b="1">
                <a:solidFill>
                  <a:srgbClr val="000000"/>
                </a:solidFill>
                <a:latin typeface="Times New Roman" charset="0"/>
                <a:ea typeface="ＭＳ Ｐゴシック" charset="0"/>
                <a:cs typeface="ＭＳ Ｐゴシック" charset="0"/>
              </a:rPr>
              <a:t>#</a:t>
            </a:r>
            <a:r>
              <a:rPr lang="hi-in" sz="1600" b="1">
                <a:solidFill>
                  <a:srgbClr val="000000"/>
                </a:solidFill>
                <a:latin typeface="Times New Roman" charset="0"/>
                <a:ea typeface="ＭＳ Ｐゴシック" charset="0"/>
                <a:cs typeface="ＭＳ Ｐゴシック" charset="0"/>
              </a:rPr>
              <a:t> 15 की सहायता से पढ़ेंगे</a:t>
            </a:r>
          </a:p>
          <a:p>
            <a:endParaRPr lang="en-US" sz="1600" b="1">
              <a:solidFill>
                <a:srgbClr val="000000"/>
              </a:solidFill>
              <a:latin typeface="Times New Roman" charset="0"/>
              <a:ea typeface="ＭＳ Ｐゴシック" charset="0"/>
              <a:cs typeface="ＭＳ Ｐゴシック" charset="0"/>
            </a:endParaRPr>
          </a:p>
          <a:p>
            <a:r>
              <a:rPr lang="hi-in" sz="1600" b="1">
                <a:solidFill>
                  <a:srgbClr val="000000"/>
                </a:solidFill>
                <a:latin typeface="Times New Roman" charset="0"/>
                <a:ea typeface="ＭＳ Ｐゴシック" charset="0"/>
                <a:cs typeface="ＭＳ Ｐゴシック" charset="0"/>
              </a:rPr>
              <a:t>।।।। </a:t>
            </a:r>
            <a:r>
              <a:rPr lang="en-US" sz="1600" b="1">
                <a:solidFill>
                  <a:srgbClr val="000000"/>
                </a:solidFill>
                <a:latin typeface="Times New Roman" charset="0"/>
                <a:ea typeface="ＭＳ Ｐゴシック" charset="0"/>
                <a:cs typeface="ＭＳ Ｐゴシック" charset="0"/>
              </a:rPr>
              <a:t>	</a:t>
            </a:r>
            <a:r>
              <a:rPr lang="hi-in" sz="1600" b="1">
                <a:solidFill>
                  <a:srgbClr val="000000"/>
                </a:solidFill>
                <a:latin typeface="Times New Roman" charset="0"/>
                <a:ea typeface="ＭＳ Ｐゴシック" charset="0"/>
                <a:cs typeface="ＭＳ Ｐゴシック" charset="0"/>
              </a:rPr>
              <a:t>मूसा की वाचा या मूसा को निर्गमन की पुस्तक में वर्णित सौंपे गये नियम</a:t>
            </a:r>
          </a:p>
          <a:p>
            <a:endParaRPr lang="en-US" sz="1600" b="1">
              <a:solidFill>
                <a:srgbClr val="000000"/>
              </a:solidFill>
              <a:latin typeface="Times New Roman" charset="0"/>
              <a:ea typeface="ＭＳ Ｐゴシック" charset="0"/>
              <a:cs typeface="ＭＳ Ｐゴシック" charset="0"/>
            </a:endParaRPr>
          </a:p>
          <a:p>
            <a:r>
              <a:rPr lang="hi-in" sz="1600" b="1">
                <a:solidFill>
                  <a:srgbClr val="000000"/>
                </a:solidFill>
                <a:latin typeface="Times New Roman" charset="0"/>
                <a:ea typeface="ＭＳ Ｐゴシック" charset="0"/>
                <a:cs typeface="ＭＳ Ｐゴシック" charset="0"/>
              </a:rPr>
              <a:t>।।।। </a:t>
            </a:r>
            <a:r>
              <a:rPr lang="en-US" sz="1600" b="1">
                <a:solidFill>
                  <a:srgbClr val="000000"/>
                </a:solidFill>
                <a:latin typeface="Times New Roman" charset="0"/>
                <a:ea typeface="ＭＳ Ｐゴシック" charset="0"/>
                <a:cs typeface="ＭＳ Ｐゴシック" charset="0"/>
              </a:rPr>
              <a:t>	</a:t>
            </a:r>
            <a:r>
              <a:rPr lang="hi-in" sz="1600" b="1">
                <a:solidFill>
                  <a:srgbClr val="000000"/>
                </a:solidFill>
                <a:latin typeface="Times New Roman" charset="0"/>
                <a:ea typeface="ＭＳ Ｐゴシック" charset="0"/>
                <a:cs typeface="ＭＳ Ｐゴシック" charset="0"/>
              </a:rPr>
              <a:t>यह कैसी व्यवस्था थी? संपूर्ण तस्वीर के लिये हमें इसे क्रमानुसार देखना होगा।</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94C5E-4184-6149-9B30-C17C29C8BEB0}" type="slidenum">
              <a:rPr lang="en-US" sz="1200" b="0">
                <a:latin typeface="Times" charset="0"/>
              </a:rPr>
              <a:pPr/>
              <a:t>30</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अब्राहम के बाद, हजारों वर्ष उपरांत, दाऊद उत्पन्न होता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8CEC37-EC5A-1F4A-AB94-132A999ACCB4}" type="slidenum">
              <a:rPr lang="en-US" sz="1200" b="0">
                <a:latin typeface="Times" charset="0"/>
              </a:rPr>
              <a:pPr/>
              <a:t>31</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और दाऊद की अन्य पत्नियों में..............बैतषैबा प्रगट हुई।</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E4C615B-6C32-EA4F-8271-C1EE68BFD2AD}" type="slidenum">
              <a:rPr lang="en-US" sz="1200" b="0">
                <a:latin typeface="Times" charset="0"/>
              </a:rPr>
              <a:pPr/>
              <a:t>32</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दाऊद व बैतषेबा के दो पुत्र हैं: नातान और सॉलोमन ..............यहां से वंष बंट जाता है। यह प्रमुख स्थल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FD44C14-6EA8-424E-9E3A-25F99648666A}" type="slidenum">
              <a:rPr lang="en-US" sz="1200" b="0">
                <a:latin typeface="Times" charset="0"/>
              </a:rPr>
              <a:pPr/>
              <a:t>33</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नातान के वंष से यीषु की मां मरियम आती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314D6B-A712-F24F-9A9E-0D86898F03D8}" type="slidenum">
              <a:rPr lang="en-US" sz="1200" b="0">
                <a:latin typeface="Times" charset="0"/>
              </a:rPr>
              <a:pPr/>
              <a:t>34</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लूका ने अपने सुसमाचार में लिखा था। अध्याय तीन, 23 वां पद: ‘‘ तब यीषु आप उपदेष करने लगा, जो लगभग तीस वर्ष की आयु का था और जैसा समझा जाता था युसुफ का पुत्र था; और वह एली 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बाईबल के दो प्रसिद्ध विद्वानों ने इसको समझाया है‘‘लूका मरियम के वंष को देख रहा है। कई व्याख्याकारों ने अलग अलग दृष्टिकोण से इस पर विचार व्यक्त किये हैं..............। लूका यह दिखाना चाह रहा है कि मरियम भी दाऊद के वंष से थी इसलिये यीषु, मसीहा के लिये उपयुक्त है, न केवल युसुफ से परन्तु मरियम से भी वंष के द्वारा राजवंष का कहलाता 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E035F60-4EDA-1E48-B31E-8BF68417292D}" type="slidenum">
              <a:rPr lang="en-US" sz="1200" b="0">
                <a:latin typeface="Times" charset="0"/>
              </a:rPr>
              <a:pPr/>
              <a:t>35</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सॉलोमन की ओर से ..............वंष युसुफ की ओर बढ़ाता है, यीषु के पालनहार पिता। और तब युगों से होने वाली घटना घट गई...............युसुफ व मरियम, के इकट्ठे होने से पहले पवित्र आत्मा के अनुग्रह से मरियम गर्भवती हुई...............</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9A745A-DF7F-1146-BEA9-BA9E39E549A8}" type="slidenum">
              <a:rPr lang="en-US" sz="1200" b="0">
                <a:latin typeface="Times" charset="0"/>
              </a:rPr>
              <a:pPr/>
              <a:t>36</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.............प्रभु यीषु का धरती पर आगमन। और आप कह सकते हैं......................‘‘यह तो हम सब जानते हैं। इस पर जोर दिये जाने की क्या बात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उत्तर</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पृथ्वी के उत्तराधिकार में दो बातें आवष्यक 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F5FCEE-89B5-0843-A46C-D3783CDCFD13}" type="slidenum">
              <a:rPr lang="en-US" sz="1200" b="0">
                <a:latin typeface="Times" charset="0"/>
              </a:rPr>
              <a:pPr/>
              <a:t>37</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solidFill>
                  <a:srgbClr val="000000"/>
                </a:solidFill>
                <a:latin typeface="Times New Roman" charset="0"/>
                <a:ea typeface="ＭＳ Ｐゴシック" charset="0"/>
                <a:cs typeface="ＭＳ Ｐゴシック" charset="0"/>
              </a:rPr>
              <a:t>प्रथम.............परिवार के लिये रक्त का वंष होना चाहिये।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 .............परंपरागत उत्तराधिकार में वैधानिक योग्यता आवष्यक है।</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परिवार का अधिकार व रक्त संबंध मरियम के द्वारा यीषु में प्रगट हुआ................जो यीषु की मां थी..........जैसा लूबा के सुसमाचार में कहा गया है, तीसरा अध्याय, पद 23-38।</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जबकि वैधानिक उत्तराधिकार पिता युसुफ की ओर से मिला..........मत्ती के सुसमाचार, अध्याय 1, पद 1-17</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 पर बहुत लिखा जा चुका है...................और उससे अधिक वर्णन किया जा चुका है। तो आपको उत्साहित किया जाता है आप और अधिक गहराई से इन विचारों में उतरें। ये बड़े ही समृद्ध, महत्वपूर्ण व विष्वसनीय विचार हैं जो युगों से परमेष्वर की योजना को जगत में स्थापित करते 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F4004A-7FED-2049-B474-6287E1B09D5E}" type="slidenum">
              <a:rPr lang="en-US" sz="1200" b="0">
                <a:latin typeface="Times" charset="0"/>
              </a:rPr>
              <a:pPr/>
              <a:t>38</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6E96D5-4411-8143-B0C9-356E0C5DD835}" type="slidenum">
              <a:rPr lang="en-US" sz="1200" b="0">
                <a:latin typeface="Times" charset="0"/>
              </a:rPr>
              <a:pPr/>
              <a:t>39</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..............और युसुफ............पालनहार पिता और सॉलोमन राजा का वंषज.............अपने पुत्र को जो वैधानिक उत्तराधिकार सौंपता है। धर्मषास्त्र का एक महत्वपूर्ण विष्वसनीय अभिलेख।</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C85994E-439A-404B-BD45-CDC698396355}" type="slidenum">
              <a:rPr lang="en-US" sz="1200" b="0">
                <a:latin typeface="Times" charset="0"/>
              </a:rPr>
              <a:pPr/>
              <a:t>4</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sz="3200" b="1">
                <a:solidFill>
                  <a:srgbClr val="000000"/>
                </a:solidFill>
                <a:latin typeface="Times New Roman" charset="0"/>
                <a:ea typeface="ＭＳ Ｐゴシック" charset="0"/>
                <a:cs typeface="ＭＳ Ｐゴシック" charset="0"/>
              </a:rPr>
              <a:t>मूसा की बाईबल फाईल में, एम-सी-सी को स्मरण रखें?</a:t>
            </a:r>
          </a:p>
          <a:p>
            <a:pPr marL="457200" indent="-457200"/>
            <a:endParaRPr lang="en-US" sz="3200" b="1">
              <a:solidFill>
                <a:srgbClr val="000000"/>
              </a:solidFill>
              <a:latin typeface="Times New Roman" charset="0"/>
              <a:ea typeface="ＭＳ Ｐゴシック" charset="0"/>
              <a:cs typeface="ＭＳ Ｐゴシック" charset="0"/>
            </a:endParaRPr>
          </a:p>
          <a:p>
            <a:pPr marL="457200" indent="-457200"/>
            <a:r>
              <a:rPr lang="hi-in" sz="3200" b="1">
                <a:solidFill>
                  <a:srgbClr val="000000"/>
                </a:solidFill>
                <a:latin typeface="Times New Roman" charset="0"/>
                <a:ea typeface="ＭＳ Ｐゴシック" charset="0"/>
                <a:cs typeface="ＭＳ Ｐゴシック" charset="0"/>
              </a:rPr>
              <a:t>।।।। </a:t>
            </a:r>
            <a:r>
              <a:rPr lang="en-US" sz="3200" b="1">
                <a:solidFill>
                  <a:srgbClr val="000000"/>
                </a:solidFill>
                <a:latin typeface="Times New Roman" charset="0"/>
                <a:ea typeface="ＭＳ Ｐゴシック" charset="0"/>
                <a:cs typeface="ＭＳ Ｐゴシック" charset="0"/>
              </a:rPr>
              <a:t>	</a:t>
            </a:r>
            <a:r>
              <a:rPr lang="hi-in" sz="3200" b="1">
                <a:solidFill>
                  <a:srgbClr val="000000"/>
                </a:solidFill>
                <a:latin typeface="Times New Roman" charset="0"/>
                <a:ea typeface="ＭＳ Ｐゴシック" charset="0"/>
                <a:cs typeface="ＭＳ Ｐゴシック" charset="0"/>
              </a:rPr>
              <a:t>एम-सी-सी:- नैतिक नागरिक और आराधना करने के नियम निहित हैं। कई विद्वानों, षिक्षकों ने मूसा को दिये गये नियमों को इन मुख्य भागों में बांट दिया..............जैसा परमेष्वर ने मूसा को निर्देष सौंपे थे ...............दो बार...............सीनै पर्वत पर</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3CC2080-A895-8741-97C3-1E27627DABFB}" type="slidenum">
              <a:rPr lang="en-US" sz="1200" b="0">
                <a:latin typeface="Times" charset="0"/>
              </a:rPr>
              <a:pPr/>
              <a:t>40</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कुछ लेखकों की सूची हैं जिन्होंने यीषु मसीह की वंषावली लिखी है जैसा मत्ती व लूका में बताया गया है। इनके अतिरिक्त भी कई लेखक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B9C22E-4ED4-204F-B600-14836A9F1070}" type="slidenum">
              <a:rPr lang="en-US" sz="1200" b="0">
                <a:latin typeface="Times" charset="0"/>
              </a:rPr>
              <a:pPr/>
              <a:t>41</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17 ...........स्वयं को बैतलेहम के बाहर एक चट्ठाननुमा खेत में रखकर देखिये जहां चरवाहे अपनी भेड़ की रखवाली करते हैं...............इस जमीन पर हजारों वर्षों पूर्व ऐसा ही हुआ करता था...........यीषु के जन्म वाले छोटे प्राचीन षहर के बाहर। वहां आप उस अदभुत जन्म की घोषणा सुन सकते हो। जो हमें दूसरे प्रष्न की ओर लिये चलती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1B62C3-D7E5-6944-AC96-907685E28380}" type="slidenum">
              <a:rPr lang="en-US" sz="1200" b="0">
                <a:latin typeface="Times" charset="0"/>
              </a:rPr>
              <a:pPr/>
              <a:t>42</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में.............मसीहा के जन्म, मृत्यु व पुनरूत्थान को मिलाकर 300 संदर्भ दर्ज हैं जो मसीहा के विषय में भविष्यवाणी करते हैं। इसे वैज्ञानिक संभावनायें, तकनीक और आंकड़े कहा जा सकता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D37C98-11D5-1E4D-8A2C-FF5779D88FEC}" type="slidenum">
              <a:rPr lang="en-US" sz="1200" b="0">
                <a:latin typeface="Times" charset="0"/>
              </a:rPr>
              <a:pPr/>
              <a:t>43</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क्या किसी व्यक्ति के लिये आठ बातें भी सच हो सकती हैं!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उत्तर: 100 षंख में एक कोई हो सकता है...........या 10 से 17 के बीच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यहां संख्या को आप लिखे जाओगे!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यह तो अविष्वसनीय बात 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D68623-270C-EA49-8259-DE873E248999}" type="slidenum">
              <a:rPr lang="en-US" sz="1200" b="0">
                <a:latin typeface="Times" charset="0"/>
              </a:rPr>
              <a:pPr/>
              <a:t>44</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एक और वैज्ञानिक संभावना बन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किंतु................300 में से 48 बातें किसी के बारे में सच हो तो यह किसी एक के जीवन में ही हो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उत्तर: 10 से लेकर 157 वां के बीच कोई एक अवसर ऐसा आ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लिखा गया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आपकी आंखों के सामने...............विष्व प्रसिद्ध वैज्ञानिक...............ने यह वैज्ञानिक प्रक्रिया एवं संभावना को प्रस्तुत किया 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396B078-5C9D-EB4B-8396-E87C18D51513}" type="slidenum">
              <a:rPr lang="en-US" sz="1200" b="0">
                <a:latin typeface="Times" charset="0"/>
              </a:rPr>
              <a:pPr/>
              <a:t>45</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चलिये यीषु की राजवंष की वंषावली देखिये...............अध्ययन सहायक 16............के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ने मसीहा को रक्त संबंध दिया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...........लूका की वंषावली प्रभु से लेकर पीछे आदम तक रक्त संबंध दर्षाती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के द्वारा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सीधा रक्त संबंध चला आ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व्यक्तिगत वंषावली है..........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के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वंष का बीज</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2 षमूएल व रोमियो में वर्णित है इसी बीच युसुफ की ओर से देखिये.....................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राजवंष धारी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..............वैधानिक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................अब्राहम से चला आ रही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...............राजा दाऊद का पुत्र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.................युसुफ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.................वैधानिक वंषावली</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................यहूदियों का प्रकाषन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................दोनोे संबंध............यीषु की राजसी पैदाइष...........पृथ्वी पर..............घोषित करते 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1E1A66E-91FF-C945-B411-ED5C3F703BEF}" type="slidenum">
              <a:rPr lang="en-US" sz="1200" b="0">
                <a:latin typeface="Times" charset="0"/>
              </a:rPr>
              <a:pPr/>
              <a:t>46</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इन सबको देखते हुये, हम पाते हैं कि जब यीषु ने यरूषलेम में प्रवेष किया त बवह खजूर का रविवार था................महान हेरोदेस के मंदिर का पूर्वी दरवाजा जिसका एक उद्देष्य था..........इसलिये लोगों ने सोचा ..............कि वह आगे बढ़कर दाऊद के सिंहासन पर अपना आधिपत्य प्रगट करेगा।</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9C4F95E-53C7-4D4E-8529-4A0ACA337774}" type="slidenum">
              <a:rPr lang="en-US" sz="1200" b="0">
                <a:latin typeface="Times" charset="0"/>
              </a:rPr>
              <a:pPr/>
              <a:t>47</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ये सब यहां घटा...........जिस स्थान पर सॉलोमन का प्राचीन मंदिर था उसी स्थान पर हेरोदस का वह महान मंदिर खड़ा था, और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सॉलोमन के भी पूर्व अब्राहम 2000 वर्ष पूर्व अपने पुत्र इसहाक की बलि देनेइसी स्थल पर पहुंचा था............और प्राचीन यरूषलेम ष्षहर के बाहर.............जैतूून का पर्वत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...............और गैतसेमनी बाग जहां प्रभु ने अपार संघर्ष सहा।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DF6E1E-5D5C-2E46-A858-C6B27B843C2E}" type="slidenum">
              <a:rPr lang="en-US" sz="1200" b="0">
                <a:latin typeface="Times" charset="0"/>
              </a:rPr>
              <a:pPr/>
              <a:t>48</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इजरायल में 2000 वर्ष पूर्व प्रभु का प्रगट होना, अब्राहम को दी गई वाचाओं का पूर्ण होना था। यह अब अंतिम वाचा थी...........नई वाचा...............</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 कि अब्राहम को और उसके वंषजो को आषीष की प्रतिज्ञा दिये जाने का ही एक भाग थी। यिर्मयाह 31ः31-34 में यह हमको मिलता 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3A4700-93BC-CB40-8C23-E075D37C65BE}" type="slidenum">
              <a:rPr lang="en-US" sz="1200" b="0">
                <a:latin typeface="Times" charset="0"/>
              </a:rPr>
              <a:pPr/>
              <a:t>49</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अब हम यिर्मयाह से और अधिक परिचित हो जाते हैं। किंतु अभी...............नयी वाचा की उद्घोषणा करने वाला निर्यमाह बाईबल का प्रमुख चरित्र है...............भविष्यवक्ता के ऐतिहासिक काल से एक नई व्यवस्था का आरंभ हुआ।</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715FA1-0E3D-3E4D-BF17-8AA67C949DDA}" type="slidenum">
              <a:rPr lang="en-US" sz="1200" b="0">
                <a:latin typeface="Times" charset="0"/>
              </a:rPr>
              <a:pPr/>
              <a:t>5</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sz="2800" b="1">
                <a:solidFill>
                  <a:srgbClr val="000000"/>
                </a:solidFill>
                <a:latin typeface="Times New Roman" charset="0"/>
                <a:ea typeface="ＭＳ Ｐゴシック" charset="0"/>
                <a:cs typeface="ＭＳ Ｐゴシック" charset="0"/>
              </a:rPr>
              <a:t>इन नियमों के लिये इस संदर्भ को याद रखिये</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इजरायली चार सदी तक मिस्र में गुलामी में रहे...............बहुत कठोर श्रम किया...............</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उस समय नागरिक व सांस्कृतिक विकास बहुत कम था..........सभ्य समाज में षायद आपस में समन्वय की बड़ी कमी थी................उच्च स्तरीय आपसी संबंधों के विकास के लिये समय नहीं था।</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और इसलिये सृष्टिकर्ता परमेष्वर से संबंध कैसे विकसित किया जाये इस पर भी बहुत कम मार्गदर्षन उपलब्ध था............सृष्टिकर्ता परमेष्वर जो .................अब्राहम का परमेष्वर, इसहाक और याकूब का परमेष्वर था। यह एक रहस्य बन चुका था................एक दूर का रहस्य षायद।</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इस तरह...............मूसा को दिये गये नियम बड़े महत्वपूर्ण मानेे गये इजरायलियों का परमेष्वर से एक सिद्ध संबंध बनाये रखने की दिषा में। साथ ही परमेष्वर के चुने लोगों के रूप में कैसे व्यवहार करें इस दिषा में भी। तो आप देखते हैं कि बाईबल के दृष्टिकोण से हर घटना या निर्देष के पीछे एक कारण उपलब्ध था!</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1B79599-D1B7-E746-BE4A-1A4726837C09}" type="slidenum">
              <a:rPr lang="en-US" sz="1200" b="0">
                <a:latin typeface="Times" charset="0"/>
              </a:rPr>
              <a:pPr/>
              <a:t>50</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सोचिये जिस समय यिर्मयाह लिख रहा था, उस समय परिस्थितियां कितनी विकट रही होंगीं................वे यहां राजवंष फाईल फोल्डर में निहित है। यिर्मयाह भविष्यवक्ताओं के काल में प्रगट हुआ।</a:t>
            </a:r>
          </a:p>
          <a:p>
            <a:pPr algn="just"/>
            <a:endParaRPr lang="en-US" b="1">
              <a:solidFill>
                <a:srgbClr val="000000"/>
              </a:solidFill>
              <a:latin typeface="Times New Roman" charset="0"/>
              <a:ea typeface="ＭＳ Ｐゴシック" charset="0"/>
              <a:cs typeface="ＭＳ Ｐゴシック" charset="0"/>
            </a:endParaRPr>
          </a:p>
          <a:p>
            <a:pPr algn="just"/>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संयुक्त राज्य बिखर चुका था। यरूषलेम जल्द ही आक्रमणकारी बेबीलोन निवासियों द्वारा नष्ट किया जाने वाला था। इतनी विकट परिस्थितियों के उपरांत भी यिर्मयाह एक अतुलनीय उत्साहवर्धक आषावाद का संचार करता है............‘‘षुभ सुसमाचार’’ का एक भाग उदघोषित करता है................जो आने वाली सदियों तक गूंजता रहेगा............सिर्फ मसीहा के प्रगट होने का दर्षन देख रहा होगा।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हां............यिर्मयाह के समय देष की स्थिति अत्यंत खराब थी। यहूदा तकलीफ में था।</a:t>
            </a:r>
            <a:endParaRPr lang="en-US" b="1">
              <a:solidFill>
                <a:srgbClr val="000000"/>
              </a:solidFill>
              <a:latin typeface="Times New Roman" charset="0"/>
              <a:ea typeface="ＭＳ Ｐゴシック" charset="0"/>
              <a:cs typeface="ＭＳ Ｐゴシック" charset="0"/>
            </a:endParaRP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यिर्मयाह 31 में वे अदभुत षब्द कहे गये हैं। इसके एक एक षब्द पर घ्यान दीजिये!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पद 31 पर विषेष ध्यान देते हैं..........‘‘समय निकट है,’’ प्रभु कहता है, ‘‘ जब मैं इजरायल के घराने से एक नई वाचा बांधूंगा’’ ..............उत्तरी राज्य............‘‘ यहूदा के घराने से ’’ ............जो दक्षिणी राज्य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नई वाचा.............</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इजरायल के साथ.........जो उत्तरी राज्य है.............जो अब बिखर चुका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............वाचा यहूदा के साथ भी बांधी गई है...............जो दक्षिणी राज्य ...............एक राष्ट्र जो अब दासता में जाने वाला है किंतु उसके साथ अब्राहम की प्रतिज्ञा जुड़ी हुई है कि वह उत्तराधिकार का देष है जिसे वापस मिलना है।</a:t>
            </a:r>
          </a:p>
        </p:txBody>
      </p:sp>
      <p:sp>
        <p:nvSpPr>
          <p:cNvPr id="11161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F9235FF-31E6-2C44-BC48-BBE89082F14F}" type="slidenum">
              <a:rPr lang="en-US" sz="1200" b="0">
                <a:latin typeface="Times" charset="0"/>
              </a:rPr>
              <a:pPr/>
              <a:t>51</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‘‘यह वह वाचा नहीं है जो मैंने उनके बापदादों के साथ बांधी थी जब मैं उन्हें हाथ पकड़ कर मिस्र से बाहर निकाल लाया था, क्योंकि उन्होने मेरी वाचा को तोड़ा था यद्यपि मैं प्रभु कहता है।</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7E9219-518B-344C-9EE4-A3B6AF620B59}" type="slidenum">
              <a:rPr lang="en-US" sz="1200" b="0">
                <a:latin typeface="Times" charset="0"/>
              </a:rPr>
              <a:pPr/>
              <a:t>52</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‘‘मैं अपनी आज्ञा उनके मन में डालूंगा और उनके हृदय पर लिखूंगा। मैं उनका परमेष्वर हूंगा और वे मेरे लोग’’ यह नयी वाचा इजरायल के दोनो राज्यों के लिये दी गई.............दोनों यहूदा व इजरायल राज्य के लिये................</a:t>
            </a:r>
            <a:endParaRPr lang="en-US" b="1">
              <a:solidFill>
                <a:srgbClr val="000000"/>
              </a:solidFill>
              <a:latin typeface="Times New Roman" charset="0"/>
              <a:ea typeface="ＭＳ Ｐゴシック" charset="0"/>
              <a:cs typeface="ＭＳ Ｐゴシック" charset="0"/>
            </a:endParaRPr>
          </a:p>
        </p:txBody>
      </p:sp>
      <p:sp>
        <p:nvSpPr>
          <p:cNvPr id="11571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E597A8F-4EB0-564F-831D-77BBAEE8F3AF}" type="slidenum">
              <a:rPr lang="en-US" sz="1200" b="0">
                <a:latin typeface="Times" charset="0"/>
              </a:rPr>
              <a:pPr/>
              <a:t>53</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हम नये नियम की ओर चलते हैं............उस घोषणा के समय के लिये.................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लूका का 22 अध्याय .......पद 19-20। अंतिम भोज का अवसर था...............यीषु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 रोटी ली, धन्यवाद करके तोड़ी, और चेलों को दी यह कहते हुये,‘‘ कि यह मेरी देह है जो तुम्हारे लिये दी जाती है ; मेरी याद में यही किया करना।’’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 रीति से उसने कयेरा भी लिया और कहा,‘‘यह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नई वाचा का मेरा लहू है, जो तुम्हारे लिये बहाया जाता है।’’</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CE2D68-FB98-AC49-820B-BF102F7E2952}" type="slidenum">
              <a:rPr lang="en-US" sz="1200" b="0">
                <a:latin typeface="Times" charset="0"/>
              </a:rPr>
              <a:pPr/>
              <a:t>54</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solidFill>
                  <a:srgbClr val="000000"/>
                </a:solidFill>
                <a:latin typeface="Times New Roman" charset="0"/>
                <a:ea typeface="ＭＳ Ｐゴシック" charset="0"/>
                <a:cs typeface="ＭＳ Ｐゴシック" charset="0"/>
              </a:rPr>
              <a:t>और तब पुनः ..........मत्ती के 26वें अध्याय में पद 26-28 ; </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26 जब वे खा रहे थे, यीषु ने रोटी ली, धन्यवाद देते हुये तोड़ी और चेलो को देते हुये कहा‘‘ लेओ खाओ; यह मरी देह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27 तब उसने कटोरा भी लिया और धन्यवाद देकर उन्हें दिया और कहा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28 यहीं नई वाचा का मेरा लहू है जो कईयों के पापों की माफी के लिये बहाया जाता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पुनः.............प्रभु ने स्पष्ट कहा था, वाचा का मेरा लहू!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000B29B-B4EE-7A42-ABAA-6F85C6B101CD}" type="slidenum">
              <a:rPr lang="en-US" sz="1200" b="0">
                <a:latin typeface="Times" charset="0"/>
              </a:rPr>
              <a:pPr/>
              <a:t>55</a:t>
            </a:fld>
            <a:endParaRPr lang="en-US" sz="1200" b="0">
              <a:latin typeface="Times" charset="0"/>
            </a:endParaRPr>
          </a:p>
        </p:txBody>
      </p:sp>
      <p:sp>
        <p:nvSpPr>
          <p:cNvPr id="121858" name="Rectangle 2"/>
          <p:cNvSpPr>
            <a:spLocks noGrp="1" noRot="1" noChangeAspect="1"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hi-in" b="1">
                <a:solidFill>
                  <a:srgbClr val="000000"/>
                </a:solidFill>
                <a:latin typeface="Times New Roman" charset="0"/>
                <a:ea typeface="ＭＳ Ｐゴシック" charset="0"/>
                <a:cs typeface="ＭＳ Ｐゴシック" charset="0"/>
              </a:rPr>
              <a:t>यह क्या घट रहा है? यिर्मयाह घोषणा कर रहा है..............और यीषु उसको स्थापित कर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सृष्टिकर्ता और सृष्टि के मध्य एक गहरा परिवर्तन दिखाई दे रहा है!</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अर्थात .............बहुत ही प्रायोगिक रूप में.............</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AFBF5CD-BED4-7145-AA0D-9F3EB74B3B4A}" type="slidenum">
              <a:rPr lang="en-US" sz="1200" b="0">
                <a:latin typeface="Times" charset="0"/>
              </a:rPr>
              <a:pPr/>
              <a:t>56</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की ‘करना ही है’ वाली मानसिकता का स्थान बदल रहा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A47DCFE-E86F-B04F-AA57-E770D0714B37}" type="slidenum">
              <a:rPr lang="en-US" sz="1200" b="0">
                <a:latin typeface="Times" charset="0"/>
              </a:rPr>
              <a:pPr/>
              <a:t>57</a:t>
            </a:fld>
            <a:endParaRPr lang="en-US" sz="1200" b="0">
              <a:latin typeface="Times" charset="0"/>
            </a:endParaRPr>
          </a:p>
        </p:txBody>
      </p:sp>
      <p:sp>
        <p:nvSpPr>
          <p:cNvPr id="125954"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just">
              <a:lnSpc>
                <a:spcPct val="200000"/>
              </a:lnSpc>
            </a:pPr>
            <a:r>
              <a:rPr lang="hi-in" b="1">
                <a:solidFill>
                  <a:srgbClr val="000000"/>
                </a:solidFill>
                <a:latin typeface="Times New Roman" charset="0"/>
                <a:ea typeface="ＭＳ Ｐゴシック" charset="0"/>
                <a:cs typeface="ＭＳ Ｐゴシック" charset="0"/>
              </a:rPr>
              <a:t>..............यह ‘‘चाहिये’’ वाली मानसिकता में जो नये नियम व सुसमाचार की मानसिकता है तब्दील हो रही है! एक गहरा परिवर्तन सचमुच में! ‘‘करना ही है’’ वाले विधान से जो कहता है,‘‘वैसा करो’’ जो मूसा के कठोर नियमों पर आधारित थे............से ‘‘चाहिये’’ वाली सौम्य पवित्र आत्मा की उपस्थिति ..............तक।</a:t>
            </a:r>
          </a:p>
          <a:p>
            <a:pPr algn="just">
              <a:lnSpc>
                <a:spcPct val="200000"/>
              </a:lnSpc>
            </a:pPr>
            <a:endParaRPr lang="en-US" b="1">
              <a:solidFill>
                <a:srgbClr val="000000"/>
              </a:solidFill>
              <a:latin typeface="Times New Roman" charset="0"/>
              <a:ea typeface="ＭＳ Ｐゴシック" charset="0"/>
              <a:cs typeface="ＭＳ Ｐゴシック" charset="0"/>
            </a:endParaRPr>
          </a:p>
          <a:p>
            <a:pPr algn="just">
              <a:lnSpc>
                <a:spcPct val="200000"/>
              </a:lnSpc>
            </a:pPr>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कैसे हुआ? पवित्र आत्मा स्वयं विनती करता है..............प्रत्येक  विष्वासी के लिये उपलब्ध रहता है और प्रत्येक विष्वासी के हृदय में वास करता है..............मसीहा के आगमन के लिये व नयी वाचा के उद्घाटन के लिये तैयार रहता है। अब परमेष्वर तक पहुंचने के लिये मानवीय प्रयासों की आवष्यकता नहीं है................पुराने समय की व्यवस्था के अनुसार ...............किंतु अब, प्रत्येक विष्वासी के हृदय के भीतर पवित्र आत्मा है! नयी वाचा का यह समय है!</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3DD35E-A05A-AE42-836B-D0455BB93489}" type="slidenum">
              <a:rPr lang="en-US" sz="1200" b="0">
                <a:latin typeface="Times" charset="0"/>
              </a:rPr>
              <a:pPr/>
              <a:t>58</a:t>
            </a:fld>
            <a:endParaRPr lang="en-US" sz="1200" b="0">
              <a:latin typeface="Times" charset="0"/>
            </a:endParaRPr>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hi-in" b="1">
                <a:solidFill>
                  <a:srgbClr val="000000"/>
                </a:solidFill>
                <a:latin typeface="Times New Roman" charset="0"/>
                <a:ea typeface="ＭＳ Ｐゴシック" charset="0"/>
                <a:cs typeface="ＭＳ Ｐゴシック" charset="0"/>
              </a:rPr>
              <a:t>सारांश:</a:t>
            </a:r>
          </a:p>
          <a:p>
            <a:r>
              <a:rPr lang="hi-in" b="1">
                <a:solidFill>
                  <a:srgbClr val="000000"/>
                </a:solidFill>
                <a:latin typeface="Times New Roman" charset="0"/>
                <a:ea typeface="ＭＳ Ｐゴシック" charset="0"/>
                <a:cs typeface="ＭＳ Ｐゴシック" charset="0"/>
              </a:rPr>
              <a:t>व्यवस्था के स्थान पर अनुग्रह।</a:t>
            </a:r>
          </a:p>
          <a:p>
            <a:r>
              <a:rPr lang="hi-in" b="1">
                <a:solidFill>
                  <a:srgbClr val="000000"/>
                </a:solidFill>
                <a:latin typeface="Times New Roman" charset="0"/>
                <a:ea typeface="ＭＳ Ｐゴシック" charset="0"/>
                <a:cs typeface="ＭＳ Ｐゴシック" charset="0"/>
              </a:rPr>
              <a:t>एक बड़ा आत्मिक परिवर्तन हुआ है। विस्फोट सा हुआ है...........यहूदी समाज में जहां प्रभु प्रगट हुआ है...........जैसा नया नियम हमें बताता है! इस परिवर्तन का हमारे इतिहास पर गहरा प्रभाव पड़ा!</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D6F3B26-5B23-784C-9267-9674E8F0E1C1}" type="slidenum">
              <a:rPr lang="en-US" sz="1200" b="0">
                <a:latin typeface="Times" charset="0"/>
              </a:rPr>
              <a:pPr/>
              <a:t>59</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हम समझ गये हैं कि सृष्टि के आरंभ से ही बाईबल छुटकारे के कथानक की ओर आगे बढ़ रही है!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हमें छिपी हुई नींव दिखाई देती है जो आने वाले समय का दृष्य होगा।</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D661BB7-3C11-824F-BFCC-CC4346139B31}" type="slidenum">
              <a:rPr lang="en-US" sz="1200" b="0">
                <a:latin typeface="Times" charset="0"/>
              </a:rPr>
              <a:pPr/>
              <a:t>6</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किंतु मूसा और अब्राहम को दी गई व्यवस्था के बीच भी एक महत्वपूर्ण अंतर था................और वह यह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 को दी गई वाचा की की एक षुरूआत थी...........जैसे अब्राहम की वाचा में भी थी............किंतु मूसा की वाचा का अंत भी था। मूसा की वाचा क्रूस पर समाप्त हो गई किंतु अब्राहम की वाचा अभी तक प्रभावषील है.............हम इसे जल्द सीखेंगे!</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F78E04-5241-9348-BD79-0971283D58CE}" type="slidenum">
              <a:rPr lang="en-US" sz="1200" b="0">
                <a:latin typeface="Times" charset="0"/>
              </a:rPr>
              <a:pPr/>
              <a:t>60</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अब................अंतिम प्रष्न ...........इस उच्च तकनीक, सैटेलाईट और कम्प्यूटर्स, इंटरनेट के जमाने में..............कईयों को यीषु का बलिदान, लहू बहाने वाली धारणा अविष्वास पूर्ण लगती हैं। ये लहू की वाचा कैसी है? इस इष्यु को को यहीं पर पुनः लेंगे।</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DEDBA05-E37D-9041-BCC5-194FAF0F9E7F}" type="slidenum">
              <a:rPr lang="en-US" sz="1200" b="0">
                <a:latin typeface="Times" charset="0"/>
              </a:rPr>
              <a:pPr/>
              <a:t>61</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solidFill>
                  <a:srgbClr val="000000"/>
                </a:solidFill>
                <a:latin typeface="Times New Roman" charset="0"/>
                <a:ea typeface="ＭＳ Ｐゴシック" charset="0"/>
                <a:cs typeface="ＭＳ Ｐゴシック" charset="0"/>
              </a:rPr>
              <a:t>इब्रानियों 9 में लिखा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-15</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इसी कारण वह नई वाचा का मध्यस्थ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नई वाचा, बुलाए हुए लोग प्रतिज्ञा के अनुसार अनंत मीरास का प्राप्त करें</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अनंत मीरास............ताकि उस मृत्यु के द्वारा जो पहिली वाचा के समय के अपराधों से छुटकारा पाने के लिये हुई 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BFF6D8-CD2E-BE4C-869A-1043A331C0FC}" type="slidenum">
              <a:rPr lang="en-US" sz="1200" b="0">
                <a:latin typeface="Times" charset="0"/>
              </a:rPr>
              <a:pPr/>
              <a:t>62</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sz="3600" b="1">
                <a:solidFill>
                  <a:srgbClr val="000000"/>
                </a:solidFill>
                <a:latin typeface="Times New Roman" charset="0"/>
                <a:ea typeface="ＭＳ Ｐゴシック" charset="0"/>
                <a:cs typeface="ＭＳ Ｐゴシック" charset="0"/>
              </a:rPr>
              <a:t>।।।।</a:t>
            </a:r>
            <a:r>
              <a:rPr lang="en-US" sz="3600" b="1">
                <a:solidFill>
                  <a:srgbClr val="000000"/>
                </a:solidFill>
                <a:latin typeface="Times New Roman" charset="0"/>
                <a:ea typeface="ＭＳ Ｐゴシック" charset="0"/>
                <a:cs typeface="ＭＳ Ｐゴシック" charset="0"/>
              </a:rPr>
              <a:t>	</a:t>
            </a:r>
            <a:r>
              <a:rPr lang="hi-in" sz="3600" b="1">
                <a:solidFill>
                  <a:srgbClr val="000000"/>
                </a:solidFill>
                <a:latin typeface="Times New Roman" charset="0"/>
                <a:ea typeface="ＭＳ Ｐゴシック" charset="0"/>
                <a:cs typeface="ＭＳ Ｐゴシック" charset="0"/>
              </a:rPr>
              <a:t>-16 एक वसीयत में, यह आवष्यक है कि वसीयत करने वालें की मृत्यु प्रमाणित की जाये,</a:t>
            </a:r>
          </a:p>
          <a:p>
            <a:pPr marL="457200" indent="-457200"/>
            <a:endParaRPr lang="en-US" sz="3600" b="1">
              <a:solidFill>
                <a:srgbClr val="000000"/>
              </a:solidFill>
              <a:latin typeface="Times New Roman" charset="0"/>
              <a:ea typeface="ＭＳ Ｐゴシック" charset="0"/>
              <a:cs typeface="ＭＳ Ｐゴシック" charset="0"/>
            </a:endParaRPr>
          </a:p>
          <a:p>
            <a:pPr marL="457200" indent="-457200"/>
            <a:r>
              <a:rPr lang="hi-in" sz="3600" b="1">
                <a:solidFill>
                  <a:srgbClr val="000000"/>
                </a:solidFill>
                <a:latin typeface="Times New Roman" charset="0"/>
                <a:ea typeface="ＭＳ Ｐゴシック" charset="0"/>
                <a:cs typeface="ＭＳ Ｐゴシック" charset="0"/>
              </a:rPr>
              <a:t>।।।।</a:t>
            </a:r>
            <a:r>
              <a:rPr lang="en-US" sz="3600" b="1">
                <a:solidFill>
                  <a:srgbClr val="000000"/>
                </a:solidFill>
                <a:latin typeface="Times New Roman" charset="0"/>
                <a:ea typeface="ＭＳ Ｐゴシック" charset="0"/>
                <a:cs typeface="ＭＳ Ｐゴシック" charset="0"/>
              </a:rPr>
              <a:t>	</a:t>
            </a:r>
            <a:r>
              <a:rPr lang="hi-in" sz="3600" b="1">
                <a:solidFill>
                  <a:srgbClr val="000000"/>
                </a:solidFill>
                <a:latin typeface="Times New Roman" charset="0"/>
                <a:ea typeface="ＭＳ Ｐゴシック" charset="0"/>
                <a:cs typeface="ＭＳ Ｐゴシック" charset="0"/>
              </a:rPr>
              <a:t>-17 क्योंकि वसीयत तभी प्रभाव में आती है जब कोई मर जाता है; यह जीते जी लागू नहीं होती है।</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3A9C81-67B1-D84A-8E24-9418DE31978F}" type="slidenum">
              <a:rPr lang="en-US" sz="1200" b="0">
                <a:latin typeface="Times" charset="0"/>
              </a:rPr>
              <a:pPr/>
              <a:t>63</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18-इसीलिये प्रथम वाचा भी बिना लहू के नहीं बांधी गई।</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6FDA31-C027-824E-ADC5-20E248C384ED}" type="slidenum">
              <a:rPr lang="en-US" sz="1200" b="0">
                <a:latin typeface="Times" charset="0"/>
              </a:rPr>
              <a:pPr/>
              <a:t>64</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19- जब मूसा सब आज्ञा लोगों को माला सुना चुका, उसने बछड़ों का लहू लिया, पानी और लाल ऊन, और जूफा के साथ, उस पुस्तक पर और सब लोगों पर छिड़क दिया।</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AA5EF60-5A8E-074D-A8FD-B2A45E3FC494}" type="slidenum">
              <a:rPr lang="en-US" sz="1200" b="0">
                <a:latin typeface="Times" charset="0"/>
              </a:rPr>
              <a:pPr/>
              <a:t>65</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20-और कहा कि यह उस वाचा का लोहू है, जिस की आज्ञा परमेष्वर ने तुम्हारे लिये दी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A11B012-3892-C046-9E1D-5FFCC212F298}" type="slidenum">
              <a:rPr lang="en-US" sz="1200" b="0">
                <a:latin typeface="Times" charset="0"/>
              </a:rPr>
              <a:pPr/>
              <a:t>66</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21-इसी तरह उसने तंबू और सेवा के सारे सामान पर लोहू छिड़का।</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4575DB4-32BC-974D-AE31-CB36F6C2109B}" type="slidenum">
              <a:rPr lang="en-US" sz="1200" b="0">
                <a:latin typeface="Times" charset="0"/>
              </a:rPr>
              <a:pPr/>
              <a:t>67</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22-और व्यवस्था के अनुसार प्रायः सब वस्तुएं लोहू के द्वारा षुद्ध की जाती है; और बिना लहू बहाए क्षमा नहीं होती।</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318036C-D265-CB40-979D-334D0CCAF1D9}" type="slidenum">
              <a:rPr lang="en-US" sz="1200" b="0">
                <a:latin typeface="Times" charset="0"/>
              </a:rPr>
              <a:pPr/>
              <a:t>68</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बिना लहू बहाये क्षमा नहीं मिलती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तो हम अंततः ...............यह समझते हैं 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लहू का बहाया जाना ................जो सृष्टिकर्ता की मनुष्य को सबसे बेष्कीमती भेंट थी कि उसनेअपना ही बेटा दिया............अपने जीवन का उपहार जिसमें उसे अपना रक्त बहाना था।</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EF262B1-37B7-DE4C-90D2-8436802E16C8}" type="slidenum">
              <a:rPr lang="en-US" sz="1200" b="0">
                <a:latin typeface="Times" charset="0"/>
              </a:rPr>
              <a:pPr/>
              <a:t>69</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यह बलिदान चढ़ाये बगैर माफी नहीं मिलती थी। हमारे प्रभु ने क्रूस पर जाकर हमारे पापों का दंड चुकाया और मृत्यु के ऊपर विजयी हो गया..........हमारे बदले में!</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E996B74-3BE8-2747-ACC6-EFCC08B76BFE}" type="slidenum">
              <a:rPr lang="en-US" sz="1200" b="0">
                <a:latin typeface="Times" charset="0"/>
              </a:rPr>
              <a:pPr/>
              <a:t>7</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मूसा की वाचा को हम जल्दी जल्दी देखेंगे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निर्गमन का 20 वां अध्याय..............जिसे दस नियम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इसमें प्रसिद्ध इस आज्ञायें निहित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से प्रारंभ होना...............मोरल अर्थात नैतिक नियम.......इब्रानी भाषा में ...............इसे तोरह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नैतिक भाग पारंपरिक रूप से दो पट्ठिकाओं में विभक्त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 पट्ठिका पर परमेष्वर के प्रति कर्तव्य है................निर्गमन 20, पद 1-12:</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संक्षिप्त में, मूसा को उचित निर्देष दिये गये कि ‘‘प्रभु परमेष्वर’’ का सम्मान करे.............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 छोड़कर कोई अन्य देवता नहीं...............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कोई मूर्ति नहीं और न कोई समानान्तर बात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 देवताओं की पूजा आराधना..............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परमेष्वर का नाम पवित्र माना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सब्त का दिन पवित्र रखा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छः दिवस कार्य किया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सष्त के दिन विश्राम करें। यह प्रथम पट्ठिका पर दिया गया था...........मनुष्य का परमेष्वर के प्रति कर्तव्य।</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2A739A-6956-F44E-9A73-9D8DEC1B8F0F}" type="slidenum">
              <a:rPr lang="en-US" sz="1200" b="0">
                <a:latin typeface="Times" charset="0"/>
              </a:rPr>
              <a:pPr/>
              <a:t>70</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इसलिये अध्ययन सहायक 14 व 32 की सहायता से...........अब्राहम की वाचा अपने पूर्ण वैभव में देखी जा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12 में अब्राहम का बुलाहर मिली........</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15 में उस वाचा के भाग किये गये...........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वंष, और आषीष के दृष्टिकोण से..............</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प्रभाव व काल में सदैव ष्षाष्वत.........ष्षब्दषः</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अर्थ में पूर्ण ..............और लागू होने में सेंतमेंत ............तीनों भाग बाद की सदियों में पूर्ण होते गये।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वाचा मूसा ने व्यवस्थाविवरण में समझाई.............दाऊद के वंष वाली वाचा 2 षमूएल में दी गई और अंत में यिर्मयाह के द्वारा नई वाचा की घोषणा </a:t>
            </a:r>
          </a:p>
          <a:p>
            <a:endParaRPr lang="hi-in"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अब्राहम की वाचा का पूर्ण प्रभाव है...............जो बाईबल के प्रकाषन की रीढ की हड्डी समान है!</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E1002F-48F6-954D-A268-F222E32F2311}" type="slidenum">
              <a:rPr lang="en-US" sz="1200" b="0">
                <a:latin typeface="Times" charset="0"/>
              </a:rPr>
              <a:pPr/>
              <a:t>71</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एक अंतिम समय तय करें एवं अध्ययन सहायकरुं8 के अनुसार बाईबल क्रमणिका का करघा तैयार करें...........</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9BF6AC-06A4-4040-B4B3-8B8910F8A419}" type="slidenum">
              <a:rPr lang="en-US" sz="1200" b="0">
                <a:latin typeface="Times" charset="0"/>
              </a:rPr>
              <a:pPr/>
              <a:t>72</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...........करघे पर 15 धागे लगेंगे ..............प्रत्येक लंबा धागा एक घटना उस क्रमणिका में प्रदर्षित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E5C7DEB-E16D-704D-9139-3E50A86E0CDD}" type="slidenum">
              <a:rPr lang="en-US" sz="1200" b="0">
                <a:latin typeface="Times" charset="0"/>
              </a:rPr>
              <a:pPr/>
              <a:t>73</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..........कईयों के अनुसार ...........धरती के इतिहास की कई प्रगतिषील घटनायें भविष्य में पहंुचती हैं जब तक कि समय समाप्त नहीं होता...............</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B17080-6167-D949-9E41-03A73B908A18}" type="slidenum">
              <a:rPr lang="en-US" sz="1200" b="0">
                <a:latin typeface="Times" charset="0"/>
              </a:rPr>
              <a:pPr/>
              <a:t>74</a:t>
            </a:fld>
            <a:endParaRPr lang="en-US" sz="1200" b="0">
              <a:latin typeface="Times"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...........करघे पर आड़े धागे हैं...........जो चौड़ी पट्ठिका के रूप में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अब्राहम के साथ बांधी गई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वंष की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नई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यीषु नामक धागे व अंतिम पांच धागे जो करघे पर लगे हुये हैं वह हमारी कलीसिया का समय प्रगट करते हैं..............ये हम हैं जो परमेष्वर के राज्य के कार्य में आगे बढ़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उस समय के बाद ..............अंतिम पांच धागे बचे रहेंगे जो बतायेंगे...............</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FBDDB21-0E19-134B-AB13-6F39D6D8A432}" type="slidenum">
              <a:rPr lang="en-US" sz="1200" b="0">
                <a:latin typeface="Times" charset="0"/>
              </a:rPr>
              <a:pPr/>
              <a:t>75</a:t>
            </a:fld>
            <a:endParaRPr lang="en-US" sz="1200" b="0">
              <a:latin typeface="Times"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प्रकाशित वाक्य की पांच बड़ी घटनायें.............मेम्ने के विवाहा का भोज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मसीह का पुनरागमन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मसीह का पृथ्वाी पर राज्य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...........ष्वेत सिंहासन का राज्य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.............नया स्वर्ग नई पृथ्वी</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2E2EB2-67E0-5A47-BC32-85399274B5E7}" type="slidenum">
              <a:rPr lang="en-US" sz="1200" b="0">
                <a:latin typeface="Times" charset="0"/>
              </a:rPr>
              <a:pPr/>
              <a:t>76</a:t>
            </a:fld>
            <a:endParaRPr lang="en-US" sz="1200" b="0">
              <a:latin typeface="Times"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और सबसे अंत में.............सेंतमेंत सौंपी गई अब्राहम के साथ बांधी गई वाचा और उसके तीन भाग जो अपने प्रभाव में........एक दूसरे के साथ बुने हुये हैं। उस समय के बीत जाने के बाद  संसार और उसके अस्तित्व की बहुत थोड़ी जानकारी हमें उपलब्ध है। बेषक, थोड़ी जानकारी है। किंतु संदेष यह है: उस बात पर ध्यान केंद्रित करें जो प्रभु हमसे अभी करवाना चाहता है; इसके बाद पर ज्यादा समय मत खर्च कीजिये। अभी करने को बहुत कार्य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45DD75-FDBF-7447-A0BD-46BE91C18B84}" type="slidenum">
              <a:rPr lang="en-US" sz="1200" b="0">
                <a:latin typeface="Times" charset="0"/>
              </a:rPr>
              <a:pPr/>
              <a:t>77</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एक प्रष्न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 21 वीं सदी में, क्या हमें 4000 वर्षों पुराने परमेष्वर व उसके मित्र अब्राहम के मध्य तय हुये वैधानिक अनुबंध को मान्य करना चाहिये?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याद रखिये..........यह संपूर्ण संसार में प्रत्येक सही बाईबल अनुवाद के संस्करण में उपलब्ध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हां...............मान्य करना चाहिये...........क्योंकि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परमेष्वर ने उत्पत्ति 26 में इसे अब्राहम के पुत्र इसहाक को भी दोहराया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उत्पत्ति 35 में याकूब को भी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48 में युसुफ को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निर्गमन 6 में मूसा को.............और यहोषु को यहोषु अध्याय 1 में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अंततः .............सबसे प्रमुख बात............मसीहा इसको पूर्ण करने के लिये इस दुनिया में आये!</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0194BD1-CCA0-EC40-B912-342BBB65A66E}" type="slidenum">
              <a:rPr lang="en-US" sz="1200" b="0">
                <a:latin typeface="Times" charset="0"/>
              </a:rPr>
              <a:pPr/>
              <a:t>78</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जितना भी कहा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..............क्योंकि यह सेंतमेंत है, षाब्दिक प्रतिज्ञायें हैं जो बाईबल में दी गई हैं...............हमें उन पर विष्वास रखना चाहिये............किसी तरह भी!</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22878F-502B-0645-A377-0F7470BA5066}" type="slidenum">
              <a:rPr lang="en-US" sz="1200" b="0">
                <a:latin typeface="Times" charset="0"/>
              </a:rPr>
              <a:pPr/>
              <a:t>79</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जैसे माइल्स स्टोनफोर्ड ने पूर्व में कहा.............‘‘जब तब हमारा विष्वास तथ्यों पर आधारित नहीं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तब तक यह एक अनुमान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अंधविष्वास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.............पूर्वानुमान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...............कल्पना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उसने बिल्कुल सत्य कहा था। दि बाईबल बेसकली द्वारा हमारा अध्ययन का कार्य हमारे विष्वास को ठोस रूप प्रदान करता है जैसे बाईबल के पृष्ठों पर भी प्रगट होता 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5665C9-E9F7-CA4C-91EA-80B5677A4186}" type="slidenum">
              <a:rPr lang="en-US" sz="1200" b="0">
                <a:latin typeface="Times" charset="0"/>
              </a:rPr>
              <a:pPr/>
              <a:t>8</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पद 13.17- द्वितीय पट्ठिका पर..............ये मनुष्य के मनुष्य के प्रति कर्तव्य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माता पिता का सम्मान करना.............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कई कार्यों को करने की मनाही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हत्या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व्यभिचार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चोरी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झूठ बोलना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किसी व्यक्ति या किसी की वस्तु का लोभ करना।</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DD874C-F0C2-B24D-A08A-EC955546B3B1}" type="slidenum">
              <a:rPr lang="en-US" sz="1200" b="0">
                <a:latin typeface="Times" charset="0"/>
              </a:rPr>
              <a:pPr/>
              <a:t>80</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एक बार पुनः हमारे पास चुनने के लिये विकल्प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................प्रथम.......................या तो हम पुरानी प्रतिज्ञाओं को निरर्थक जान कर उपक्षित कर दें। 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द्वितीय............हम उनको भूल जायें क्योंकि आखिरकर वह पुराना नियम है! 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तीसरा...........हम बुद्धिमतापूर्ण उनका अर्थ व उनके प्रभाव को खोजें</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AACE9B9-2BD0-3C44-80EC-24745A673ECD}" type="slidenum">
              <a:rPr lang="en-US" sz="1200" b="0">
                <a:latin typeface="Times" charset="0"/>
              </a:rPr>
              <a:pPr/>
              <a:t>81</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किंतु अगर आप तीसरे विकल्प को चुनते हैं...........तो आप को इस पर भी विचार करना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संख्या चार.............ये भी तय करें कि उनका आपके भविष्य के लिये क्या अर्थ है और प्रभु यीषु से आपका संबंध किस प्रकार है।</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25F196-5B06-3F46-917A-9C3CA97F0185}" type="slidenum">
              <a:rPr lang="en-US" sz="1200" b="0">
                <a:latin typeface="Times" charset="0"/>
              </a:rPr>
              <a:pPr/>
              <a:t>82</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एक बड़ा प्रमुख व्यक्तिगत प्रष्न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................क्या परमेष्वर का वचन सत्य है अथवा नहीं?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आपका उत्तर मान लीजिये जो भी हो, एक नया प्रष्न पुनः उठता है.............और यह संभवतः सभी संभव प्रष्नों में अधिक महत्वपूर्ण है!</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FFC7FD-0368-AC4C-8FF9-D955885C41B2}" type="slidenum">
              <a:rPr lang="en-US" sz="1200" b="0">
                <a:latin typeface="Times" charset="0"/>
              </a:rPr>
              <a:pPr/>
              <a:t>83</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यह हम यीषु के साथ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4A7C25-DB88-C54A-8EB7-4EA6F936BA6E}" type="slidenum">
              <a:rPr lang="en-US" sz="1200" b="0">
                <a:latin typeface="Times" charset="0"/>
              </a:rPr>
              <a:pPr/>
              <a:t>84</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सी.एस.लेविस विद्वान ने कहीं लिखा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 लोगों को उस मूर्ख बात करने से बचाना चाहता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जो वे ............यीषु के विषय में कहते हैंः- वे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 यीषु को नैतिक षिक्षक मानने के लिये तैयार हूं, किंतु उनका परमेष्वर होने का दावा मैं नहीं स्वीकार करता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एक बात हमें नहीं कहना चाहिये।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एक आदमी जो मनुष्य होकर ऐसी बातें बोलता है जो यीषु ने कही थी, तो वह मनुष्य सिर्फ नैतिक षिक्षक नहीं हो सकता।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तो वह पागल हो सकता है............या वह षैतान हो सकता है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................आपको चुनना होगा यीषु के विषय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तो यह मनुष्य परमेष्वर का पुत्र था और है; या पागल या कुछ ओर हो सकता है।’’</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6688BEF-A205-E24A-8034-DDFA6487B4CB}" type="slidenum">
              <a:rPr lang="en-US" sz="1200" b="0">
                <a:latin typeface="Times" charset="0"/>
              </a:rPr>
              <a:pPr/>
              <a:t>85</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एक बार पुनः ................यह प्रष्न उठता है.................आप यीषु के साथ क्या करेंगे? यह वह महत्वपूर्ण निर्णय है जो हर मनुष्य को अपने जीवन में लेना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55AD8B-AACE-BA45-B874-DFB56C85B08E}" type="slidenum">
              <a:rPr lang="en-US" sz="1200" b="0">
                <a:latin typeface="Times" charset="0"/>
              </a:rPr>
              <a:pPr/>
              <a:t>86</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ठीक है...........गहरी सांस लीजिये। हमने खूब सीखा है..............अब हमारे दिमाग में मौजूद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.................बाईबल फाईल का विचार................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..................आपकी फाईल खोलने की चाभी..............</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....................मध्य पूर्व का दिमागी नक्षा तैयार करने की योग्यता..........................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आपके पास दि क्विक क्रोनोलॉजी है, कथानक है और धर्मषास्त्र की मुख्य बातें हैं....................और अब</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अब्राहम के साथ बांधी गई वाचा है जो पुराने नियम काल से आरंभ होकर प्रभु यीषु मसीह के नये नियम काल की सेवकाई तक जारी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इससे भी अधिक....................अब हम बाईबल की पुस्तक के कई भागों को एक साथ ला सकते हैं...............वास्तिविक किताब.....................इसे कैसे  व्यवस्थित किया गया है, बाईबल फाईल की क्रमणिका के रूप में, और धर्मषास्त्र की अब्राहम के साथ</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वाचा के अधार को हम समझ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हम व्यवस्थित क्रमणिका के रूप में बाईबल को...............प्रगतिषील रूप में समझ सकते हैं।</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6115F6F-8C38-0940-A46C-93079E33DF67}" type="slidenum">
              <a:rPr lang="en-US" sz="1200" b="0">
                <a:latin typeface="Times" charset="0"/>
              </a:rPr>
              <a:pPr/>
              <a:t>88</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C4617F9-1C64-4342-B40B-59AB78032903}" type="slidenum">
              <a:rPr lang="en-US" sz="1200" b="0">
                <a:latin typeface="Times" charset="0"/>
              </a:rPr>
              <a:pPr/>
              <a:t>9</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‘‘सी’’ अंग्रेजी का अक्षर आता है............सिविल अर्थात सामाजिक नियम................बनाये गये मूसा की व्यवस्थायें।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अध्याय 21 से 24 तक .................दूसरे षब्दों में............एक दूसरे के साथ कैसे व्यवहार करें...............रेगिस्तान में भटकने के दौरान, बाद में कनान देष में बसने के उपरांत..............क्योंकि इस भटकाव के पष्चात्</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इजरायन का नाटकीय भविष्य आगे पड़ा था.............यहां हम प्रभु की ओर से दिये मूल निर्देषों को देखते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व्यक्तिगत अधिकार..............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संपत्ति का अधिकार और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व्यक्तिगत ईमानदारी के लिये मूल विचार।</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सामाजिक नियम</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A7EDBE72-6D33-F840-AA6D-588D8D418F29}" type="slidenum">
              <a:rPr lang="en-US"/>
              <a:pPr>
                <a:defRPr/>
              </a:pPr>
              <a:t>‹#›</a:t>
            </a:fld>
            <a:endParaRPr lang="en-US"/>
          </a:p>
        </p:txBody>
      </p:sp>
    </p:spTree>
    <p:extLst>
      <p:ext uri="{BB962C8B-B14F-4D97-AF65-F5344CB8AC3E}">
        <p14:creationId xmlns:p14="http://schemas.microsoft.com/office/powerpoint/2010/main" val="1816501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9576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37850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845120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594502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080088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36475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668545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108280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3671984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294489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1857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69390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027340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33894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78058452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40556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418592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0421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25203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5123935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8534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080422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287574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827296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97517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42652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3875928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01136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026578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8114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71406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713698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2482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47830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464499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995908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97250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8138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6359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066910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7209782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1014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18399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4284529390"/>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081775006"/>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685735454"/>
      </p:ext>
    </p:extLst>
  </p:cSld>
  <p:clrMap bg1="dk2" tx1="lt1" bg2="dk1" tx2="lt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7.xml"/><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7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5.jpeg"/><Relationship Id="rId9" Type="http://schemas.openxmlformats.org/officeDocument/2006/relationships/image" Target="../media/image36.jpe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EE051-82D9-91B9-0192-279A12D23EB9}"/>
            </a:ext>
          </a:extLst>
        </p:cNvPr>
        <p:cNvGrpSpPr/>
        <p:nvPr/>
      </p:nvGrpSpPr>
      <p:grpSpPr>
        <a:xfrm>
          <a:off x="0" y="0"/>
          <a:ext cx="0" cy="0"/>
          <a:chOff x="0" y="0"/>
          <a:chExt cx="0" cy="0"/>
        </a:xfrm>
      </p:grpSpPr>
      <p:pic>
        <p:nvPicPr>
          <p:cNvPr id="24577" name="Picture 12">
            <a:extLst>
              <a:ext uri="{FF2B5EF4-FFF2-40B4-BE49-F238E27FC236}">
                <a16:creationId xmlns:a16="http://schemas.microsoft.com/office/drawing/2014/main" id="{ECA883FB-091D-2D04-CC3E-60E5533A12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A1378FD7-73DD-A2ED-4AE1-CC04B71E9414}"/>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ckbZcy dh</a:t>
            </a:r>
          </a:p>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vk/kkjf'kyk</a:t>
            </a:r>
          </a:p>
        </p:txBody>
      </p:sp>
      <p:sp>
        <p:nvSpPr>
          <p:cNvPr id="540677" name="Text Box 5">
            <a:extLst>
              <a:ext uri="{FF2B5EF4-FFF2-40B4-BE49-F238E27FC236}">
                <a16:creationId xmlns:a16="http://schemas.microsoft.com/office/drawing/2014/main" id="{9A84F08C-F554-FA49-2AE8-7D9DD65B01E1}"/>
              </a:ext>
            </a:extLst>
          </p:cNvPr>
          <p:cNvSpPr txBox="1">
            <a:spLocks noChangeArrowheads="1"/>
          </p:cNvSpPr>
          <p:nvPr/>
        </p:nvSpPr>
        <p:spPr bwMode="auto">
          <a:xfrm>
            <a:off x="7523163" y="4525912"/>
            <a:ext cx="1133530" cy="1470403"/>
          </a:xfrm>
          <a:prstGeom prst="rect">
            <a:avLst/>
          </a:prstGeom>
          <a:noFill/>
          <a:ln w="9525">
            <a:noFill/>
            <a:miter lim="800000"/>
            <a:headEnd/>
            <a:tailEnd/>
          </a:ln>
          <a:effectLst/>
        </p:spPr>
        <p:txBody>
          <a:bodyPr wrap="square">
            <a:spAutoFit/>
          </a:bodyPr>
          <a:lstStyle/>
          <a:p>
            <a:pPr algn="ctr">
              <a:lnSpc>
                <a:spcPct val="55000"/>
              </a:lnSpc>
              <a:spcBef>
                <a:spcPct val="50000"/>
              </a:spcBef>
              <a:defRPr/>
            </a:pPr>
            <a:r>
              <a:rPr lang="en-US" sz="1380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2</a:t>
            </a:r>
            <a:endParaRPr lang="en-US" sz="13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4580" name="Text Box 6">
            <a:extLst>
              <a:ext uri="{FF2B5EF4-FFF2-40B4-BE49-F238E27FC236}">
                <a16:creationId xmlns:a16="http://schemas.microsoft.com/office/drawing/2014/main" id="{9727D253-0008-D5FD-3E40-7A36D91747E9}"/>
              </a:ext>
            </a:extLst>
          </p:cNvPr>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24581" name="Text Box 13">
            <a:extLst>
              <a:ext uri="{FF2B5EF4-FFF2-40B4-BE49-F238E27FC236}">
                <a16:creationId xmlns:a16="http://schemas.microsoft.com/office/drawing/2014/main" id="{CAEEE895-D443-767C-E865-42F66B8D8E5F}"/>
              </a:ext>
            </a:extLst>
          </p:cNvPr>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40686" name="Rectangle 14">
            <a:extLst>
              <a:ext uri="{FF2B5EF4-FFF2-40B4-BE49-F238E27FC236}">
                <a16:creationId xmlns:a16="http://schemas.microsoft.com/office/drawing/2014/main" id="{325FC60A-D186-EB3C-F433-52632689D83F}"/>
              </a:ext>
            </a:extLst>
          </p:cNvPr>
          <p:cNvSpPr>
            <a:spLocks noChangeArrowheads="1"/>
          </p:cNvSpPr>
          <p:nvPr/>
        </p:nvSpPr>
        <p:spPr bwMode="auto">
          <a:xfrm>
            <a:off x="7523163"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40687" name="Rectangle 15">
            <a:extLst>
              <a:ext uri="{FF2B5EF4-FFF2-40B4-BE49-F238E27FC236}">
                <a16:creationId xmlns:a16="http://schemas.microsoft.com/office/drawing/2014/main" id="{875BD424-2527-30DD-60E7-B8930130DAC9}"/>
              </a:ext>
            </a:extLst>
          </p:cNvPr>
          <p:cNvSpPr>
            <a:spLocks noChangeArrowheads="1"/>
          </p:cNvSpPr>
          <p:nvPr/>
        </p:nvSpPr>
        <p:spPr bwMode="auto">
          <a:xfrm>
            <a:off x="8151813"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04</a:t>
            </a:r>
          </a:p>
        </p:txBody>
      </p:sp>
      <p:sp>
        <p:nvSpPr>
          <p:cNvPr id="24584" name="Text Box 16">
            <a:extLst>
              <a:ext uri="{FF2B5EF4-FFF2-40B4-BE49-F238E27FC236}">
                <a16:creationId xmlns:a16="http://schemas.microsoft.com/office/drawing/2014/main" id="{3ABF74FA-2497-2006-D1FA-637DFBC9E258}"/>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Tree>
    <p:extLst>
      <p:ext uri="{BB962C8B-B14F-4D97-AF65-F5344CB8AC3E}">
        <p14:creationId xmlns:p14="http://schemas.microsoft.com/office/powerpoint/2010/main" val="3719582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58"/>
          <p:cNvGrpSpPr>
            <a:grpSpLocks/>
          </p:cNvGrpSpPr>
          <p:nvPr/>
        </p:nvGrpSpPr>
        <p:grpSpPr bwMode="auto">
          <a:xfrm>
            <a:off x="442913" y="0"/>
            <a:ext cx="8510587" cy="6796088"/>
            <a:chOff x="442913" y="0"/>
            <a:chExt cx="8510587" cy="6796088"/>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8675"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76"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8677"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8678"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8679"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First Table – </a:t>
              </a:r>
            </a:p>
            <a:p>
              <a:pPr algn="ctr">
                <a:defRPr/>
              </a:pPr>
              <a:r>
                <a:rPr lang="en-US" sz="2000" i="1">
                  <a:solidFill>
                    <a:srgbClr val="000099"/>
                  </a:solidFill>
                  <a:latin typeface="Helvetica" charset="0"/>
                </a:rPr>
                <a:t>Duties to God (Verses 1-12)</a:t>
              </a:r>
            </a:p>
          </p:txBody>
        </p:sp>
        <p:sp>
          <p:nvSpPr>
            <p:cNvPr id="28681"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Second Table – </a:t>
              </a:r>
            </a:p>
            <a:p>
              <a:pPr algn="ctr">
                <a:defRPr/>
              </a:pPr>
              <a:r>
                <a:rPr lang="en-US" sz="2000" i="1">
                  <a:solidFill>
                    <a:srgbClr val="000099"/>
                  </a:solidFill>
                  <a:latin typeface="Helvetica" charset="0"/>
                </a:rPr>
                <a:t>Duties to Men (verses 13-17)</a:t>
              </a:r>
            </a:p>
          </p:txBody>
        </p:sp>
        <p:sp>
          <p:nvSpPr>
            <p:cNvPr id="28683"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4" name="Rectangle 12"/>
            <p:cNvSpPr>
              <a:spLocks noChangeArrowheads="1"/>
            </p:cNvSpPr>
            <p:nvPr/>
          </p:nvSpPr>
          <p:spPr bwMode="auto">
            <a:xfrm>
              <a:off x="2409825" y="4346575"/>
              <a:ext cx="432593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rPr>
                <a:t>CHAPTER 21-24: </a:t>
              </a:r>
            </a:p>
            <a:p>
              <a:pPr algn="ctr">
                <a:defRPr/>
              </a:pPr>
              <a:r>
                <a:rPr lang="en-US" sz="2500" dirty="0">
                  <a:solidFill>
                    <a:srgbClr val="000099"/>
                  </a:solidFill>
                  <a:latin typeface="Helvetica" charset="0"/>
                </a:rPr>
                <a:t>THE SOCIAL ORDINANCES</a:t>
              </a:r>
              <a:endParaRPr lang="en-US" sz="1900" dirty="0">
                <a:solidFill>
                  <a:srgbClr val="000099"/>
                </a:solidFill>
                <a:latin typeface="Helvetica" charset="0"/>
              </a:endParaRPr>
            </a:p>
          </p:txBody>
        </p:sp>
        <p:sp>
          <p:nvSpPr>
            <p:cNvPr id="648205" name="Rectangle 13"/>
            <p:cNvSpPr>
              <a:spLocks noChangeArrowheads="1"/>
            </p:cNvSpPr>
            <p:nvPr/>
          </p:nvSpPr>
          <p:spPr bwMode="auto">
            <a:xfrm>
              <a:off x="2878138" y="5200650"/>
              <a:ext cx="2491066" cy="101309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2000" dirty="0">
                  <a:ln>
                    <a:solidFill>
                      <a:srgbClr val="FFFF00"/>
                    </a:solidFill>
                  </a:ln>
                  <a:solidFill>
                    <a:schemeClr val="folHlink"/>
                  </a:solidFill>
                  <a:latin typeface="Kruti Dev 010" pitchFamily="2" charset="0"/>
                  <a:ea typeface="ＭＳ Ｐゴシック" pitchFamily="-84" charset="-128"/>
                  <a:cs typeface="+mn-cs"/>
                </a:rPr>
                <a:t>v/;k; </a:t>
              </a:r>
              <a:r>
                <a:rPr lang="en-US" sz="2000" dirty="0">
                  <a:ln>
                    <a:solidFill>
                      <a:srgbClr val="FFFF00"/>
                    </a:solidFill>
                  </a:ln>
                  <a:solidFill>
                    <a:schemeClr val="folHlink"/>
                  </a:solidFill>
                  <a:latin typeface="Kruti Dev 010"/>
                  <a:ea typeface="ＭＳ Ｐゴシック" pitchFamily="-84" charset="-128"/>
                  <a:cs typeface="+mn-cs"/>
                </a:rPr>
                <a:t>„‡</a:t>
              </a:r>
              <a:r>
                <a:rPr lang="en-US" sz="2000" dirty="0">
                  <a:ln>
                    <a:solidFill>
                      <a:srgbClr val="FFFF00"/>
                    </a:solidFill>
                  </a:ln>
                  <a:solidFill>
                    <a:schemeClr val="folHlink"/>
                  </a:solidFill>
                  <a:latin typeface="Kruti Dev 010" pitchFamily="2" charset="0"/>
                  <a:ea typeface="ＭＳ Ｐゴシック" pitchFamily="-84" charset="-128"/>
                  <a:cs typeface="+mn-cs"/>
                </a:rPr>
                <a:t>&amp;</a:t>
              </a:r>
              <a:r>
                <a:rPr lang="en-US" sz="2000" dirty="0">
                  <a:ln>
                    <a:solidFill>
                      <a:srgbClr val="FFFF00"/>
                    </a:solidFill>
                  </a:ln>
                  <a:solidFill>
                    <a:schemeClr val="folHlink"/>
                  </a:solidFill>
                  <a:latin typeface="Kruti Dev 010"/>
                  <a:ea typeface="ＭＳ Ｐゴシック" pitchFamily="-84" charset="-128"/>
                  <a:cs typeface="+mn-cs"/>
                </a:rPr>
                <a:t>…ƒ</a:t>
              </a:r>
              <a:r>
                <a:rPr lang="en-US" sz="2000" dirty="0">
                  <a:ln>
                    <a:solidFill>
                      <a:srgbClr val="FFFF00"/>
                    </a:solidFill>
                  </a:ln>
                  <a:solidFill>
                    <a:schemeClr val="folHlink"/>
                  </a:solidFill>
                  <a:latin typeface="Kruti Dev 010" pitchFamily="2" charset="0"/>
                  <a:ea typeface="ＭＳ Ｐゴシック" pitchFamily="-84" charset="-128"/>
                  <a:cs typeface="+mn-cs"/>
                </a:rPr>
                <a:t> </a:t>
              </a:r>
            </a:p>
            <a:p>
              <a:pPr algn="ctr">
                <a:defRPr/>
              </a:pPr>
              <a:r>
                <a:rPr lang="en-US" sz="4000" dirty="0">
                  <a:latin typeface="Kruti Dev 010" pitchFamily="2" charset="0"/>
                  <a:ea typeface="ＭＳ Ｐゴシック" pitchFamily="-84" charset="-128"/>
                  <a:cs typeface="+mn-cs"/>
                </a:rPr>
                <a:t>racw ds fu;e</a:t>
              </a:r>
              <a:endParaRPr lang="en-US" sz="4000" dirty="0">
                <a:solidFill>
                  <a:schemeClr val="folHlink"/>
                </a:solidFill>
                <a:latin typeface="Kruti Dev 010" pitchFamily="2" charset="0"/>
                <a:ea typeface="ＭＳ Ｐゴシック" pitchFamily="-84" charset="-128"/>
                <a:cs typeface="+mn-cs"/>
              </a:endParaRPr>
            </a:p>
          </p:txBody>
        </p:sp>
        <p:sp>
          <p:nvSpPr>
            <p:cNvPr id="28686"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87"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8688"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8689"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12" name="Rectangle 20"/>
            <p:cNvSpPr>
              <a:spLocks noChangeArrowheads="1"/>
            </p:cNvSpPr>
            <p:nvPr/>
          </p:nvSpPr>
          <p:spPr bwMode="auto">
            <a:xfrm>
              <a:off x="3890416" y="959507"/>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rgbClr val="0000FF"/>
                    </a:solidFill>
                  </a:ln>
                  <a:solidFill>
                    <a:srgbClr val="0000FF"/>
                  </a:solidFill>
                  <a:latin typeface="Kruti Dev 010" pitchFamily="2" charset="0"/>
                </a:rPr>
                <a:t>n'k'khy</a:t>
              </a: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a:solidFill>
                    <a:srgbClr val="000099"/>
                  </a:solidFill>
                  <a:latin typeface="Times New Roman" charset="0"/>
                </a:rPr>
                <a:t>“</a:t>
              </a:r>
              <a:r>
                <a:rPr lang="en-US" altLang="ja-JP" sz="4800" b="0">
                  <a:solidFill>
                    <a:srgbClr val="000099"/>
                  </a:solidFill>
                  <a:latin typeface="Times New Roman" charset="0"/>
                </a:rPr>
                <a:t>M</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4800" b="0" dirty="0">
                  <a:ln>
                    <a:solidFill>
                      <a:srgbClr val="0000FF"/>
                    </a:solidFill>
                  </a:ln>
                  <a:solidFill>
                    <a:srgbClr val="0000FF"/>
                  </a:solidFill>
                  <a:latin typeface="Kruti Dev 010" pitchFamily="2" charset="0"/>
                  <a:ea typeface="ＭＳ Ｐゴシック" pitchFamily="-84" charset="-128"/>
                  <a:cs typeface="+mn-cs"/>
                </a:rPr>
                <a:t>^^lh**</a:t>
              </a:r>
              <a:endParaRPr lang="en-US" sz="4800" b="0" dirty="0">
                <a:ln>
                  <a:solidFill>
                    <a:srgbClr val="0000FF"/>
                  </a:solidFill>
                </a:ln>
                <a:solidFill>
                  <a:srgbClr val="0000FF"/>
                </a:solidFill>
                <a:latin typeface="Kruti Dev 010" pitchFamily="2" charset="0"/>
                <a:ea typeface="ＭＳ Ｐゴシック" pitchFamily="-84" charset="-128"/>
                <a:cs typeface="+mn-cs"/>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^^lh**</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648216" name="Text Box 24"/>
            <p:cNvSpPr txBox="1">
              <a:spLocks noChangeArrowheads="1"/>
            </p:cNvSpPr>
            <p:nvPr/>
          </p:nvSpPr>
          <p:spPr bwMode="auto">
            <a:xfrm>
              <a:off x="2488762" y="1746469"/>
              <a:ext cx="4668838"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rgbClr val="0000FF"/>
                    </a:solidFill>
                  </a:ln>
                  <a:solidFill>
                    <a:srgbClr val="0000FF"/>
                  </a:solidFill>
                  <a:latin typeface="Kruti Dev 010" pitchFamily="2" charset="0"/>
                  <a:ea typeface="ＭＳ Ｐゴシック" pitchFamily="-84" charset="-128"/>
                  <a:cs typeface="+mn-cs"/>
                </a:rPr>
                <a:t>^^nl vkKk;sa**</a:t>
              </a:r>
              <a:endParaRPr lang="en-US" sz="4400" dirty="0">
                <a:ln>
                  <a:solidFill>
                    <a:srgbClr val="0000FF"/>
                  </a:solidFill>
                </a:ln>
                <a:solidFill>
                  <a:srgbClr val="0000FF"/>
                </a:solidFill>
                <a:latin typeface="Kruti Dev 010" pitchFamily="2" charset="0"/>
                <a:ea typeface="ＭＳ Ｐゴシック" pitchFamily="-84" charset="-128"/>
                <a:cs typeface="+mn-cs"/>
              </a:endParaRPr>
            </a:p>
          </p:txBody>
        </p:sp>
        <p:grpSp>
          <p:nvGrpSpPr>
            <p:cNvPr id="28696"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grpSp>
        <p:sp>
          <p:nvSpPr>
            <p:cNvPr id="28697"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22" name="Text Box 30"/>
            <p:cNvSpPr txBox="1">
              <a:spLocks noChangeArrowheads="1"/>
            </p:cNvSpPr>
            <p:nvPr/>
          </p:nvSpPr>
          <p:spPr bwMode="auto">
            <a:xfrm>
              <a:off x="474663" y="6026150"/>
              <a:ext cx="4084637"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dirty="0">
                  <a:ln>
                    <a:solidFill>
                      <a:srgbClr val="FFFF00"/>
                    </a:solidFill>
                  </a:ln>
                  <a:solidFill>
                    <a:schemeClr val="folHlink"/>
                  </a:solidFill>
                  <a:latin typeface="Kruti Dev 010" pitchFamily="2" charset="0"/>
                  <a:ea typeface="+mn-ea"/>
                  <a:cs typeface="+mn-cs"/>
                </a:rPr>
                <a:t>mRloh fu;e</a:t>
              </a:r>
            </a:p>
          </p:txBody>
        </p:sp>
        <p:grpSp>
          <p:nvGrpSpPr>
            <p:cNvPr id="28699" name="Group 31"/>
            <p:cNvGrpSpPr>
              <a:grpSpLocks/>
            </p:cNvGrpSpPr>
            <p:nvPr/>
          </p:nvGrpSpPr>
          <p:grpSpPr bwMode="auto">
            <a:xfrm>
              <a:off x="7137400" y="304800"/>
              <a:ext cx="1447800" cy="1638300"/>
              <a:chOff x="4496" y="192"/>
              <a:chExt cx="912"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grpSp>
        <p:sp>
          <p:nvSpPr>
            <p:cNvPr id="28700"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Guidelines for Living</a:t>
              </a:r>
            </a:p>
          </p:txBody>
        </p:sp>
        <p:sp>
          <p:nvSpPr>
            <p:cNvPr id="28704" name="Rectangle 44"/>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45"/>
            <p:cNvSpPr txBox="1">
              <a:spLocks noChangeArrowheads="1"/>
            </p:cNvSpPr>
            <p:nvPr/>
          </p:nvSpPr>
          <p:spPr bwMode="auto">
            <a:xfrm>
              <a:off x="2566272" y="2356286"/>
              <a:ext cx="5003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lanwd] est vkSj 'keknku</a:t>
              </a:r>
            </a:p>
          </p:txBody>
        </p:sp>
        <p:sp>
          <p:nvSpPr>
            <p:cNvPr id="648238" name="Text Box 46"/>
            <p:cNvSpPr txBox="1">
              <a:spLocks noChangeArrowheads="1"/>
            </p:cNvSpPr>
            <p:nvPr/>
          </p:nvSpPr>
          <p:spPr bwMode="auto">
            <a:xfrm>
              <a:off x="2705754" y="2721520"/>
              <a:ext cx="4724400" cy="461665"/>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bldh lkekU; cukoV</a:t>
              </a:r>
            </a:p>
          </p:txBody>
        </p:sp>
        <p:sp>
          <p:nvSpPr>
            <p:cNvPr id="648239" name="Text Box 47"/>
            <p:cNvSpPr txBox="1">
              <a:spLocks noChangeArrowheads="1"/>
            </p:cNvSpPr>
            <p:nvPr/>
          </p:nvSpPr>
          <p:spPr bwMode="auto">
            <a:xfrm>
              <a:off x="2921000" y="3103999"/>
              <a:ext cx="4749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dkals dh osnh vkSj vkaxu</a:t>
              </a:r>
            </a:p>
          </p:txBody>
        </p:sp>
        <p:sp>
          <p:nvSpPr>
            <p:cNvPr id="648240" name="Text Box 48"/>
            <p:cNvSpPr txBox="1">
              <a:spLocks noChangeArrowheads="1"/>
            </p:cNvSpPr>
            <p:nvPr/>
          </p:nvSpPr>
          <p:spPr bwMode="auto">
            <a:xfrm>
              <a:off x="3132138" y="3450510"/>
              <a:ext cx="34290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bldk iqjksfgrRo</a:t>
              </a:r>
            </a:p>
          </p:txBody>
        </p:sp>
        <p:sp>
          <p:nvSpPr>
            <p:cNvPr id="648241" name="Text Box 49"/>
            <p:cNvSpPr txBox="1">
              <a:spLocks noChangeArrowheads="1"/>
            </p:cNvSpPr>
            <p:nvPr/>
          </p:nvSpPr>
          <p:spPr bwMode="auto">
            <a:xfrm>
              <a:off x="3303588" y="3861781"/>
              <a:ext cx="42926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iqjksfgrksa dk ifo=hdj.k</a:t>
              </a:r>
            </a:p>
          </p:txBody>
        </p:sp>
        <p:sp>
          <p:nvSpPr>
            <p:cNvPr id="648242" name="Text Box 50"/>
            <p:cNvSpPr txBox="1">
              <a:spLocks noChangeArrowheads="1"/>
            </p:cNvSpPr>
            <p:nvPr/>
          </p:nvSpPr>
          <p:spPr bwMode="auto">
            <a:xfrm>
              <a:off x="3533775" y="4283947"/>
              <a:ext cx="5257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osnh ij lqxaf/kr /kwi vkSj vkjk/kd</a:t>
              </a:r>
            </a:p>
          </p:txBody>
        </p:sp>
        <p:sp>
          <p:nvSpPr>
            <p:cNvPr id="648243" name="Text Box 51"/>
            <p:cNvSpPr txBox="1">
              <a:spLocks noChangeArrowheads="1"/>
            </p:cNvSpPr>
            <p:nvPr/>
          </p:nvSpPr>
          <p:spPr bwMode="auto">
            <a:xfrm>
              <a:off x="3670409" y="4700205"/>
              <a:ext cx="5257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ifjJeh vkSj foJke fnol]</a:t>
              </a:r>
            </a:p>
          </p:txBody>
        </p:sp>
        <p:sp>
          <p:nvSpPr>
            <p:cNvPr id="28712"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53"/>
            <p:cNvSpPr>
              <a:spLocks noChangeArrowheads="1"/>
            </p:cNvSpPr>
            <p:nvPr/>
          </p:nvSpPr>
          <p:spPr bwMode="auto">
            <a:xfrm>
              <a:off x="2470150" y="5530850"/>
              <a:ext cx="2911475" cy="633413"/>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chemeClr val="tx1"/>
                  </a:solidFill>
                </a:ln>
                <a:effectLst>
                  <a:outerShdw blurRad="38100" dist="38100" dir="2700000" algn="tl">
                    <a:srgbClr val="000000"/>
                  </a:outerShdw>
                </a:effectLst>
                <a:ea typeface="+mn-ea"/>
                <a:cs typeface="+mn-cs"/>
              </a:endParaRPr>
            </a:p>
          </p:txBody>
        </p:sp>
        <p:sp>
          <p:nvSpPr>
            <p:cNvPr id="28714"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7"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2259615"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altLang="ja-JP"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endPar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8720"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8721"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0722" name="Rectangle 3"/>
          <p:cNvSpPr>
            <a:spLocks noChangeArrowheads="1"/>
          </p:cNvSpPr>
          <p:nvPr/>
        </p:nvSpPr>
        <p:spPr bwMode="auto">
          <a:xfrm>
            <a:off x="2551113" y="1290638"/>
            <a:ext cx="6159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3" name="Rectangle 4"/>
          <p:cNvSpPr>
            <a:spLocks noChangeArrowheads="1"/>
          </p:cNvSpPr>
          <p:nvPr/>
        </p:nvSpPr>
        <p:spPr bwMode="auto">
          <a:xfrm>
            <a:off x="2843213" y="1301750"/>
            <a:ext cx="4857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30724" name="Rectangle 5"/>
          <p:cNvSpPr>
            <a:spLocks noChangeArrowheads="1"/>
          </p:cNvSpPr>
          <p:nvPr/>
        </p:nvSpPr>
        <p:spPr bwMode="auto">
          <a:xfrm>
            <a:off x="3033713" y="1301750"/>
            <a:ext cx="4857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30725" name="Rectangle 6"/>
          <p:cNvSpPr>
            <a:spLocks noChangeArrowheads="1"/>
          </p:cNvSpPr>
          <p:nvPr/>
        </p:nvSpPr>
        <p:spPr bwMode="auto">
          <a:xfrm>
            <a:off x="2551113" y="1768475"/>
            <a:ext cx="1309687"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30726" name="Rectangle 7"/>
          <p:cNvSpPr>
            <a:spLocks noChangeArrowheads="1"/>
          </p:cNvSpPr>
          <p:nvPr/>
        </p:nvSpPr>
        <p:spPr bwMode="auto">
          <a:xfrm>
            <a:off x="2551113" y="2071688"/>
            <a:ext cx="279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7" name="Rectangle 9"/>
          <p:cNvSpPr>
            <a:spLocks noChangeArrowheads="1"/>
          </p:cNvSpPr>
          <p:nvPr/>
        </p:nvSpPr>
        <p:spPr bwMode="auto">
          <a:xfrm>
            <a:off x="2779713" y="2211388"/>
            <a:ext cx="4714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8" name="Rectangle 11"/>
          <p:cNvSpPr>
            <a:spLocks noChangeArrowheads="1"/>
          </p:cNvSpPr>
          <p:nvPr/>
        </p:nvSpPr>
        <p:spPr bwMode="auto">
          <a:xfrm>
            <a:off x="2551113" y="3582988"/>
            <a:ext cx="7604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9" name="Rectangle 14"/>
          <p:cNvSpPr>
            <a:spLocks noChangeArrowheads="1"/>
          </p:cNvSpPr>
          <p:nvPr/>
        </p:nvSpPr>
        <p:spPr bwMode="auto">
          <a:xfrm>
            <a:off x="2779713" y="5627688"/>
            <a:ext cx="5191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30" name="Rectangle 15"/>
          <p:cNvSpPr>
            <a:spLocks noChangeArrowheads="1"/>
          </p:cNvSpPr>
          <p:nvPr/>
        </p:nvSpPr>
        <p:spPr bwMode="auto">
          <a:xfrm>
            <a:off x="3084513" y="674688"/>
            <a:ext cx="13366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30731" name="Rectangle 16"/>
          <p:cNvSpPr>
            <a:spLocks noChangeArrowheads="1"/>
          </p:cNvSpPr>
          <p:nvPr/>
        </p:nvSpPr>
        <p:spPr bwMode="auto">
          <a:xfrm>
            <a:off x="3084513" y="1054100"/>
            <a:ext cx="50323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30732" name="Rectangle 17"/>
          <p:cNvSpPr>
            <a:spLocks noChangeArrowheads="1"/>
          </p:cNvSpPr>
          <p:nvPr/>
        </p:nvSpPr>
        <p:spPr bwMode="auto">
          <a:xfrm>
            <a:off x="3300413" y="1063625"/>
            <a:ext cx="2413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49" name="Rectangle 33"/>
          <p:cNvSpPr>
            <a:spLocks noChangeArrowheads="1"/>
          </p:cNvSpPr>
          <p:nvPr/>
        </p:nvSpPr>
        <p:spPr bwMode="auto">
          <a:xfrm>
            <a:off x="0" y="0"/>
            <a:ext cx="7273925" cy="212109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altLang="en-US" sz="6600" dirty="0">
                <a:ln>
                  <a:solidFill>
                    <a:srgbClr val="FFFF00"/>
                  </a:solidFill>
                </a:ln>
                <a:solidFill>
                  <a:schemeClr val="folHlink"/>
                </a:solidFill>
                <a:latin typeface="Kruti Dev 010" pitchFamily="2" charset="0"/>
                <a:ea typeface="ＭＳ Ｐゴシック" pitchFamily="-84" charset="-128"/>
                <a:cs typeface="+mn-cs"/>
              </a:rPr>
              <a:t>^^ewlk dh okpk**</a:t>
            </a:r>
          </a:p>
          <a:p>
            <a:pPr algn="ctr">
              <a:defRPr/>
            </a:pPr>
            <a:r>
              <a:rPr lang="en-US" sz="6600" dirty="0">
                <a:ln>
                  <a:solidFill>
                    <a:srgbClr val="FFFF00"/>
                  </a:solidFill>
                </a:ln>
                <a:solidFill>
                  <a:schemeClr val="folHlink"/>
                </a:solidFill>
                <a:latin typeface="Kruti Dev 010" pitchFamily="2" charset="0"/>
                <a:ea typeface="ＭＳ Ｐゴシック" pitchFamily="-84" charset="-128"/>
                <a:cs typeface="+mn-cs"/>
              </a:rPr>
              <a:t>dk lkj</a:t>
            </a:r>
          </a:p>
        </p:txBody>
      </p:sp>
      <p:grpSp>
        <p:nvGrpSpPr>
          <p:cNvPr id="2" name="Group 50"/>
          <p:cNvGrpSpPr>
            <a:grpSpLocks/>
          </p:cNvGrpSpPr>
          <p:nvPr/>
        </p:nvGrpSpPr>
        <p:grpSpPr bwMode="auto">
          <a:xfrm>
            <a:off x="495300" y="2036763"/>
            <a:ext cx="5362575" cy="1252537"/>
            <a:chOff x="352" y="1464"/>
            <a:chExt cx="2631" cy="947"/>
          </a:xfrm>
        </p:grpSpPr>
        <p:sp>
          <p:nvSpPr>
            <p:cNvPr id="290850" name="Rectangle 34"/>
            <p:cNvSpPr>
              <a:spLocks noChangeArrowheads="1"/>
            </p:cNvSpPr>
            <p:nvPr/>
          </p:nvSpPr>
          <p:spPr bwMode="auto">
            <a:xfrm>
              <a:off x="1544" y="1599"/>
              <a:ext cx="1439" cy="8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v/;k; „Œ </a:t>
              </a:r>
            </a:p>
            <a:p>
              <a:pPr>
                <a:defRPr/>
              </a:pPr>
              <a:r>
                <a:rPr lang="en-US" sz="3200" dirty="0">
                  <a:effectLst>
                    <a:outerShdw blurRad="38100" dist="38100" dir="2700000" algn="tl">
                      <a:srgbClr val="000000">
                        <a:alpha val="43137"/>
                      </a:srgbClr>
                    </a:outerShdw>
                  </a:effectLst>
                  <a:latin typeface="Kruti Dev 010" pitchFamily="2" charset="0"/>
                </a:rPr>
                <a:t>	</a:t>
              </a:r>
              <a:r>
                <a:rPr lang="en-US" sz="3600" dirty="0">
                  <a:ln>
                    <a:solidFill>
                      <a:schemeClr val="tx1"/>
                    </a:solidFill>
                  </a:ln>
                  <a:effectLst>
                    <a:outerShdw blurRad="38100" dist="38100" dir="2700000" algn="tl">
                      <a:srgbClr val="000000">
                        <a:alpha val="43137"/>
                      </a:srgbClr>
                    </a:outerShdw>
                  </a:effectLst>
                  <a:latin typeface="Kruti Dev 010" pitchFamily="2" charset="0"/>
                </a:rPr>
                <a:t>nl vkKk;sa</a:t>
              </a:r>
              <a:endParaRPr lang="en-US" sz="28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ndParaRPr>
            </a:p>
          </p:txBody>
        </p:sp>
        <p:sp>
          <p:nvSpPr>
            <p:cNvPr id="290851" name="Text Box 35"/>
            <p:cNvSpPr txBox="1">
              <a:spLocks noChangeArrowheads="1"/>
            </p:cNvSpPr>
            <p:nvPr/>
          </p:nvSpPr>
          <p:spPr bwMode="auto">
            <a:xfrm>
              <a:off x="352" y="1464"/>
              <a:ext cx="896" cy="698"/>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54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54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grpSp>
        <p:nvGrpSpPr>
          <p:cNvPr id="3" name="Group 51"/>
          <p:cNvGrpSpPr>
            <a:grpSpLocks/>
          </p:cNvGrpSpPr>
          <p:nvPr/>
        </p:nvGrpSpPr>
        <p:grpSpPr bwMode="auto">
          <a:xfrm>
            <a:off x="692150" y="3675063"/>
            <a:ext cx="5846763" cy="1104900"/>
            <a:chOff x="376" y="2207"/>
            <a:chExt cx="3683" cy="696"/>
          </a:xfrm>
        </p:grpSpPr>
        <p:sp>
          <p:nvSpPr>
            <p:cNvPr id="290828" name="Rectangle 12"/>
            <p:cNvSpPr>
              <a:spLocks noChangeArrowheads="1"/>
            </p:cNvSpPr>
            <p:nvPr/>
          </p:nvSpPr>
          <p:spPr bwMode="auto">
            <a:xfrm>
              <a:off x="1757" y="2226"/>
              <a:ext cx="2302" cy="67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v/;k; „ƒ&amp;„† %</a:t>
              </a:r>
            </a:p>
            <a:p>
              <a:pPr>
                <a:defRPr/>
              </a:pPr>
              <a:r>
                <a:rPr lang="en-US" sz="3600"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chemeClr val="tx1"/>
                    </a:solidFill>
                  </a:ln>
                  <a:effectLst>
                    <a:outerShdw blurRad="38100" dist="38100" dir="2700000" algn="tl">
                      <a:srgbClr val="000000">
                        <a:alpha val="43137"/>
                      </a:srgbClr>
                    </a:outerShdw>
                  </a:effectLst>
                  <a:latin typeface="Kruti Dev 010" pitchFamily="2" charset="0"/>
                </a:rPr>
                <a:t>lkekftd fu;e</a:t>
              </a: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48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^^lh**</a:t>
              </a:r>
            </a:p>
          </p:txBody>
        </p:sp>
      </p:grpSp>
      <p:grpSp>
        <p:nvGrpSpPr>
          <p:cNvPr id="4" name="Group 52"/>
          <p:cNvGrpSpPr>
            <a:grpSpLocks/>
          </p:cNvGrpSpPr>
          <p:nvPr/>
        </p:nvGrpSpPr>
        <p:grpSpPr bwMode="auto">
          <a:xfrm>
            <a:off x="596900" y="5097463"/>
            <a:ext cx="8988425" cy="1079500"/>
            <a:chOff x="376" y="2815"/>
            <a:chExt cx="5662" cy="680"/>
          </a:xfrm>
        </p:grpSpPr>
        <p:sp>
          <p:nvSpPr>
            <p:cNvPr id="290829" name="Rectangle 13"/>
            <p:cNvSpPr>
              <a:spLocks noChangeArrowheads="1"/>
            </p:cNvSpPr>
            <p:nvPr/>
          </p:nvSpPr>
          <p:spPr bwMode="auto">
            <a:xfrm>
              <a:off x="1804" y="2818"/>
              <a:ext cx="4234" cy="677"/>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en-US" sz="2800" dirty="0">
                  <a:ln>
                    <a:solidFill>
                      <a:srgbClr val="FFFF00"/>
                    </a:solidFill>
                  </a:ln>
                  <a:solidFill>
                    <a:schemeClr val="folHlink"/>
                  </a:solidFill>
                  <a:latin typeface="Kruti Dev 010" pitchFamily="2" charset="0"/>
                </a:rPr>
                <a:t>v/;k; „‡&amp;…ƒ</a:t>
              </a:r>
            </a:p>
            <a:p>
              <a:pPr>
                <a:defRPr/>
              </a:pPr>
              <a:r>
                <a:rPr lang="en-US" sz="3600" dirty="0">
                  <a:latin typeface="Kruti Dev 010" pitchFamily="2" charset="0"/>
                  <a:ea typeface="ＭＳ Ｐゴシック" pitchFamily="-84" charset="-128"/>
                  <a:cs typeface="+mn-cs"/>
                </a:rPr>
                <a:t>          </a:t>
              </a:r>
              <a:r>
                <a:rPr lang="en-US" sz="3600" dirty="0">
                  <a:ln>
                    <a:solidFill>
                      <a:schemeClr val="tx1"/>
                    </a:solidFill>
                  </a:ln>
                  <a:latin typeface="Kruti Dev 010" pitchFamily="2" charset="0"/>
                </a:rPr>
                <a:t>racw ds fu;e</a:t>
              </a: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4800" b="0" dirty="0">
                  <a:ln>
                    <a:solidFill>
                      <a:srgbClr val="00FF00"/>
                    </a:solidFill>
                  </a:ln>
                  <a:solidFill>
                    <a:srgbClr val="00FF00"/>
                  </a:solidFill>
                  <a:latin typeface="Kruti Dev 010" pitchFamily="2" charset="0"/>
                  <a:ea typeface="ＭＳ Ｐゴシック" pitchFamily="-84" charset="-128"/>
                  <a:cs typeface="+mn-cs"/>
                </a:rPr>
                <a:t>^^lh**</a:t>
              </a:r>
              <a:endParaRPr lang="en-US" sz="4800" b="0" dirty="0">
                <a:ln>
                  <a:solidFill>
                    <a:srgbClr val="00FF00"/>
                  </a:solidFill>
                </a:ln>
                <a:solidFill>
                  <a:srgbClr val="00FF00"/>
                </a:solidFill>
                <a:latin typeface="Kruti Dev 010" pitchFamily="2" charset="0"/>
                <a:ea typeface="ＭＳ Ｐゴシック" pitchFamily="-84" charset="-128"/>
                <a:cs typeface="+mn-cs"/>
              </a:endParaRPr>
            </a:p>
          </p:txBody>
        </p:sp>
      </p:grpSp>
      <p:grpSp>
        <p:nvGrpSpPr>
          <p:cNvPr id="30738" name="Group 40"/>
          <p:cNvGrpSpPr>
            <a:grpSpLocks/>
          </p:cNvGrpSpPr>
          <p:nvPr/>
        </p:nvGrpSpPr>
        <p:grpSpPr bwMode="auto">
          <a:xfrm>
            <a:off x="7137400" y="304800"/>
            <a:ext cx="1447800" cy="1638300"/>
            <a:chOff x="4496" y="192"/>
            <a:chExt cx="912"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0740" name="Text Box 5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90873" name="Rectangle 5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90876"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09</a:t>
            </a:r>
          </a:p>
        </p:txBody>
      </p:sp>
      <p:sp>
        <p:nvSpPr>
          <p:cNvPr id="30743" name="Text Box 62"/>
          <p:cNvSpPr txBox="1">
            <a:spLocks noChangeArrowheads="1"/>
          </p:cNvSpPr>
          <p:nvPr/>
        </p:nvSpPr>
        <p:spPr bwMode="auto">
          <a:xfrm>
            <a:off x="8586788" y="64531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30744" name="Rectangle 24"/>
          <p:cNvSpPr>
            <a:spLocks noChangeArrowheads="1"/>
          </p:cNvSpPr>
          <p:nvPr/>
        </p:nvSpPr>
        <p:spPr bwMode="auto">
          <a:xfrm>
            <a:off x="7902575" y="431800"/>
            <a:ext cx="695325"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30745" name="Rectangle 25"/>
          <p:cNvSpPr>
            <a:spLocks noChangeArrowheads="1"/>
          </p:cNvSpPr>
          <p:nvPr/>
        </p:nvSpPr>
        <p:spPr bwMode="auto">
          <a:xfrm>
            <a:off x="7127875" y="431800"/>
            <a:ext cx="695325"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0" y="0"/>
            <a:ext cx="8737600" cy="92333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5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ewlk dh okpk dk vk'k;</a:t>
            </a:r>
          </a:p>
        </p:txBody>
      </p:sp>
      <p:sp>
        <p:nvSpPr>
          <p:cNvPr id="424977" name="Text Box 17"/>
          <p:cNvSpPr txBox="1">
            <a:spLocks noChangeArrowheads="1"/>
          </p:cNvSpPr>
          <p:nvPr/>
        </p:nvSpPr>
        <p:spPr bwMode="auto">
          <a:xfrm>
            <a:off x="0" y="1412766"/>
            <a:ext cx="751840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ƒ- ,d</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vLFkk;h </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O;oLFkk</a:t>
            </a:r>
          </a:p>
        </p:txBody>
      </p:sp>
      <p:sp>
        <p:nvSpPr>
          <p:cNvPr id="424978" name="Text Box 18"/>
          <p:cNvSpPr txBox="1">
            <a:spLocks noChangeArrowheads="1"/>
          </p:cNvSpPr>
          <p:nvPr/>
        </p:nvSpPr>
        <p:spPr bwMode="auto">
          <a:xfrm>
            <a:off x="24514" y="2286000"/>
            <a:ext cx="774700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,d</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'kfrZ;k</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vuqca/k</a:t>
            </a:r>
          </a:p>
        </p:txBody>
      </p:sp>
      <p:sp>
        <p:nvSpPr>
          <p:cNvPr id="424979" name="Text Box 19"/>
          <p:cNvSpPr txBox="1">
            <a:spLocks noChangeArrowheads="1"/>
          </p:cNvSpPr>
          <p:nvPr/>
        </p:nvSpPr>
        <p:spPr bwMode="auto">
          <a:xfrm>
            <a:off x="31532" y="3317765"/>
            <a:ext cx="9560910" cy="107721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496" indent="-539496">
              <a:spcBef>
                <a:spcPts val="1200"/>
              </a:spcBef>
              <a:spcAft>
                <a:spcPts val="1200"/>
              </a:spcAft>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blus ;h'kq elhg dh lsodkbZ ds lekIr gksus rd viuk mn~ns'; </a:t>
            </a:r>
            <a:r>
              <a:rPr lang="en-US" sz="32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iwjk</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fd;kA</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;g ogka tkdj lekIr gks xbZA</a:t>
            </a:r>
            <a:endParaRPr lang="en-US" sz="2800" dirty="0">
              <a:ln>
                <a:solidFill>
                  <a:schemeClr val="tx1"/>
                </a:solidFill>
              </a:ln>
              <a:solidFill>
                <a:srgbClr val="99CCFF"/>
              </a:solidFill>
              <a:effectLst>
                <a:outerShdw blurRad="38100" dist="38100" dir="2700000" algn="tl">
                  <a:srgbClr val="000000">
                    <a:alpha val="43137"/>
                  </a:srgbClr>
                </a:outerShdw>
              </a:effectLst>
              <a:latin typeface="Kruti Dev 010" pitchFamily="2" charset="0"/>
              <a:ea typeface="+mn-ea"/>
              <a:cs typeface="+mn-cs"/>
            </a:endParaRPr>
          </a:p>
        </p:txBody>
      </p:sp>
      <p:sp>
        <p:nvSpPr>
          <p:cNvPr id="424980" name="Text Box 20"/>
          <p:cNvSpPr txBox="1">
            <a:spLocks noChangeArrowheads="1"/>
          </p:cNvSpPr>
          <p:nvPr/>
        </p:nvSpPr>
        <p:spPr bwMode="auto">
          <a:xfrm>
            <a:off x="0" y="4519613"/>
            <a:ext cx="8677275" cy="1754326"/>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750" indent="-539750">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chemeClr val="tx1"/>
                  </a:solidFill>
                </a:ln>
                <a:effectLst>
                  <a:outerShdw blurRad="38100" dist="38100" dir="2700000" algn="tl">
                    <a:srgbClr val="000000">
                      <a:alpha val="43137"/>
                    </a:srgbClr>
                  </a:outerShdw>
                </a:effectLst>
                <a:latin typeface="Kruti Dev 010" pitchFamily="2" charset="0"/>
                <a:ea typeface="+mn-ea"/>
                <a:cs typeface="+mn-cs"/>
              </a:rPr>
              <a:t>tc ifo= vkRek dk vkxeu i`Foh ij gqvk] </a:t>
            </a: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rc fu;e izR;sd fo'oklh ds ân; o thou dk Hkkx cu x;sA</a:t>
            </a:r>
          </a:p>
        </p:txBody>
      </p:sp>
      <p:sp>
        <p:nvSpPr>
          <p:cNvPr id="424981" name="Oval 21"/>
          <p:cNvSpPr>
            <a:spLocks noChangeArrowheads="1"/>
          </p:cNvSpPr>
          <p:nvPr/>
        </p:nvSpPr>
        <p:spPr bwMode="auto">
          <a:xfrm>
            <a:off x="1139825" y="1397000"/>
            <a:ext cx="1169988"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424982" name="Oval 22"/>
          <p:cNvSpPr>
            <a:spLocks noChangeArrowheads="1"/>
          </p:cNvSpPr>
          <p:nvPr/>
        </p:nvSpPr>
        <p:spPr bwMode="auto">
          <a:xfrm>
            <a:off x="1154113" y="2273300"/>
            <a:ext cx="1096962"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000" dirty="0">
              <a:effectLst>
                <a:outerShdw blurRad="38100" dist="38100" dir="2700000" algn="tl">
                  <a:srgbClr val="000000"/>
                </a:outerShdw>
              </a:effectLst>
              <a:ea typeface="+mn-ea"/>
              <a:cs typeface="+mn-cs"/>
            </a:endParaRPr>
          </a:p>
        </p:txBody>
      </p:sp>
      <p:sp>
        <p:nvSpPr>
          <p:cNvPr id="424983" name="Oval 23"/>
          <p:cNvSpPr>
            <a:spLocks noChangeArrowheads="1"/>
          </p:cNvSpPr>
          <p:nvPr/>
        </p:nvSpPr>
        <p:spPr bwMode="auto">
          <a:xfrm>
            <a:off x="1512888" y="3768725"/>
            <a:ext cx="4084637" cy="6350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81" grpId="0" animBg="1"/>
      <p:bldP spid="424982" grpId="0" animBg="1"/>
      <p:bldP spid="4249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45018" y="1256394"/>
            <a:ext cx="7899892" cy="5491247"/>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ln>
                  <a:solidFill>
                    <a:srgbClr val="FFFFFF"/>
                  </a:solidFill>
                </a:ln>
                <a:effectLst>
                  <a:glow rad="228600">
                    <a:schemeClr val="accent2">
                      <a:satMod val="175000"/>
                      <a:alpha val="40000"/>
                    </a:schemeClr>
                  </a:glow>
                </a:effectLst>
                <a:latin typeface="Kruti Dev 010" pitchFamily="2" charset="0"/>
                <a:ea typeface="ＭＳ Ｐゴシック" pitchFamily="-84" charset="-128"/>
                <a:cs typeface="+mn-cs"/>
              </a:rPr>
              <a:t>;h'kq us dgk %</a:t>
            </a:r>
            <a:endParaRPr lang="en-US" sz="5400" b="0" i="1" dirty="0">
              <a:ln>
                <a:solidFill>
                  <a:srgbClr val="FFFFFF"/>
                </a:solidFill>
              </a:ln>
              <a:effectLst>
                <a:glow rad="228600">
                  <a:schemeClr val="accent2">
                    <a:satMod val="175000"/>
                    <a:alpha val="40000"/>
                  </a:schemeClr>
                </a:glow>
              </a:effectLst>
              <a:latin typeface="Kruti Dev 010" pitchFamily="2" charset="0"/>
              <a:ea typeface="ＭＳ Ｐゴシック" pitchFamily="-84" charset="-128"/>
              <a:cs typeface="+mn-cs"/>
            </a:endParaRPr>
          </a:p>
          <a:p>
            <a:pPr algn="just">
              <a:spcBef>
                <a:spcPct val="50000"/>
              </a:spcBef>
              <a:defRPr/>
            </a:pPr>
            <a:r>
              <a:rPr lang="en-US" altLang="ja-JP" sz="5400" i="1" dirty="0">
                <a:ln>
                  <a:solidFill>
                    <a:srgbClr val="FFFF00"/>
                  </a:solidFill>
                </a:ln>
                <a:solidFill>
                  <a:srgbClr val="FFFF00"/>
                </a:solidFill>
                <a:effectLst>
                  <a:glow rad="228600">
                    <a:schemeClr val="accent2">
                      <a:satMod val="175000"/>
                      <a:alpha val="40000"/>
                    </a:schemeClr>
                  </a:glow>
                </a:effectLst>
                <a:latin typeface="Kruti Dev 010" pitchFamily="2" charset="0"/>
                <a:ea typeface="ＭＳ Ｐゴシック" pitchFamily="-84" charset="-128"/>
                <a:cs typeface="+mn-cs"/>
              </a:rPr>
              <a:t>^^;g u le&gt;ks] fd eSa O;oLFkk ;k Hkfo";oDrkvksa dh iqLrd dks yksi djus vk;k gwaA </a:t>
            </a:r>
            <a:r>
              <a:rPr lang="en-US" altLang="ja-JP" sz="5400" i="1" u="sng" dirty="0">
                <a:ln>
                  <a:solidFill>
                    <a:srgbClr val="00FF00"/>
                  </a:solidFill>
                </a:ln>
                <a:solidFill>
                  <a:srgbClr val="00FF00"/>
                </a:solidFill>
                <a:effectLst>
                  <a:glow rad="228600">
                    <a:schemeClr val="accent2">
                      <a:satMod val="175000"/>
                      <a:alpha val="40000"/>
                    </a:schemeClr>
                  </a:glow>
                </a:effectLst>
                <a:latin typeface="Kruti Dev 010" pitchFamily="2" charset="0"/>
                <a:ea typeface="ＭＳ Ｐゴシック" pitchFamily="-84" charset="-128"/>
                <a:cs typeface="+mn-cs"/>
              </a:rPr>
              <a:t>yksi djusa ugha] ijUrq iwjk djus vk;k gwaA**</a:t>
            </a:r>
            <a:endParaRPr lang="en-US" sz="5400" i="1" u="sng" dirty="0">
              <a:ln>
                <a:solidFill>
                  <a:srgbClr val="00FF00"/>
                </a:solidFill>
              </a:ln>
              <a:solidFill>
                <a:srgbClr val="00FF00"/>
              </a:solidFill>
              <a:effectLst>
                <a:glow rad="228600">
                  <a:schemeClr val="accent2">
                    <a:satMod val="175000"/>
                    <a:alpha val="40000"/>
                  </a:schemeClr>
                </a:glow>
              </a:effectLst>
              <a:latin typeface="Kruti Dev 010" pitchFamily="2" charset="0"/>
              <a:ea typeface="ＭＳ Ｐゴシック" pitchFamily="-84" charset="-128"/>
              <a:cs typeface="+mn-cs"/>
            </a:endParaRPr>
          </a:p>
        </p:txBody>
      </p:sp>
      <p:sp>
        <p:nvSpPr>
          <p:cNvPr id="47107" name="Rectangle 3"/>
          <p:cNvSpPr>
            <a:spLocks noChangeArrowheads="1"/>
          </p:cNvSpPr>
          <p:nvPr/>
        </p:nvSpPr>
        <p:spPr bwMode="auto">
          <a:xfrm>
            <a:off x="1298192" y="0"/>
            <a:ext cx="6545262"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7200" i="1" dirty="0" err="1">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eRrh</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 </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a:ea typeface="+mn-ea"/>
                <a:cs typeface="+mn-cs"/>
              </a:rPr>
              <a:t>‡</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a:ea typeface="+mn-ea"/>
                <a:cs typeface="+mn-cs"/>
              </a:rPr>
              <a:t>ƒ‰</a:t>
            </a:r>
            <a:endPar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endParaRPr>
          </a:p>
        </p:txBody>
      </p:sp>
      <p:sp>
        <p:nvSpPr>
          <p:cNvPr id="348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1"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4"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4052"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514053" name="Rectangle 5"/>
          <p:cNvSpPr>
            <a:spLocks noChangeArrowheads="1"/>
          </p:cNvSpPr>
          <p:nvPr/>
        </p:nvSpPr>
        <p:spPr bwMode="auto">
          <a:xfrm>
            <a:off x="635109" y="617976"/>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vczkge dh</a:t>
            </a:r>
          </a:p>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cqykgV</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mn-ea"/>
                <a:cs typeface="+mn-cs"/>
              </a:rPr>
              <a:t>mRifRr</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 ƒ„%ƒ&amp;…</a:t>
            </a: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36875"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14063"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 </a:t>
            </a:r>
          </a:p>
          <a:p>
            <a:pP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rPr>
              <a:t>mRifRr</a:t>
            </a:r>
            <a:r>
              <a:rPr lang="en-US" sz="3200" dirty="0">
                <a:ln>
                  <a:solidFill>
                    <a:schemeClr val="tx1"/>
                  </a:solidFill>
                </a:ln>
                <a:effectLst>
                  <a:outerShdw blurRad="38100" dist="38100" dir="2700000" algn="tl">
                    <a:srgbClr val="000000">
                      <a:alpha val="43137"/>
                    </a:srgbClr>
                  </a:outerShdw>
                </a:effectLst>
                <a:latin typeface="Kruti Dev 010" pitchFamily="2" charset="0"/>
              </a:rPr>
              <a:t> ƒ‡%‹&amp;</a:t>
            </a:r>
            <a:r>
              <a:rPr lang="en-US" sz="3200" dirty="0" err="1">
                <a:ln>
                  <a:solidFill>
                    <a:schemeClr val="tx1"/>
                  </a:solidFill>
                </a:ln>
                <a:effectLst>
                  <a:outerShdw blurRad="38100" dist="38100" dir="2700000" algn="tl">
                    <a:srgbClr val="000000">
                      <a:alpha val="43137"/>
                    </a:srgbClr>
                  </a:outerShdw>
                </a:effectLst>
                <a:latin typeface="Kruti Dev 010" pitchFamily="2" charset="0"/>
              </a:rPr>
              <a:t>ƒŠ</a:t>
            </a:r>
            <a:endParaRPr lang="en-US" sz="2800" b="0" dirty="0">
              <a:ln>
                <a:solidFill>
                  <a:schemeClr val="tx1"/>
                </a:solidFill>
              </a:ln>
              <a:effectLst>
                <a:outerShdw blurRad="38100" dist="38100" dir="2700000" algn="tl">
                  <a:srgbClr val="000000">
                    <a:alpha val="43137"/>
                  </a:srgbClr>
                </a:outerShdw>
              </a:effectLst>
              <a:latin typeface="Kruti Dev 010" pitchFamily="2" charset="0"/>
            </a:endParaRPr>
          </a:p>
        </p:txBody>
      </p:sp>
      <p:sp>
        <p:nvSpPr>
          <p:cNvPr id="514077" name="Rectangle 29"/>
          <p:cNvSpPr>
            <a:spLocks noChangeArrowheads="1"/>
          </p:cNvSpPr>
          <p:nvPr/>
        </p:nvSpPr>
        <p:spPr bwMode="auto">
          <a:xfrm>
            <a:off x="315913" y="5922963"/>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514085" name="Rectangle 37"/>
          <p:cNvSpPr>
            <a:spLocks noChangeArrowheads="1"/>
          </p:cNvSpPr>
          <p:nvPr/>
        </p:nvSpPr>
        <p:spPr bwMode="auto">
          <a:xfrm>
            <a:off x="703263" y="2195513"/>
            <a:ext cx="8043862" cy="2798202"/>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8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foLr`r </a:t>
            </a:r>
          </a:p>
          <a:p>
            <a:pPr algn="ctr">
              <a:defRPr/>
            </a:pPr>
            <a:r>
              <a:rPr lang="en-US" sz="8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miokpk;sa</a:t>
            </a:r>
          </a:p>
        </p:txBody>
      </p:sp>
      <p:sp>
        <p:nvSpPr>
          <p:cNvPr id="514087" name="Text Box 39"/>
          <p:cNvSpPr txBox="1">
            <a:spLocks noChangeArrowheads="1"/>
          </p:cNvSpPr>
          <p:nvPr/>
        </p:nvSpPr>
        <p:spPr bwMode="auto">
          <a:xfrm>
            <a:off x="685800" y="4910138"/>
            <a:ext cx="8080375" cy="76944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4400" dirty="0">
                <a:ln>
                  <a:solidFill>
                    <a:srgbClr val="FFFF00"/>
                  </a:solidFill>
                </a:ln>
                <a:solidFill>
                  <a:srgbClr val="FFFF00"/>
                </a:solidFill>
                <a:latin typeface="Kruti Dev 010" pitchFamily="2" charset="0"/>
                <a:ea typeface="+mn-ea"/>
                <a:cs typeface="+mn-cs"/>
              </a:rPr>
              <a:t>ƒ† tkjh j[ksa</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36881" name="Text Box 4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4090" name="Rectangle 4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4093" name="Rectangle 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12</a:t>
            </a:r>
          </a:p>
        </p:txBody>
      </p:sp>
      <p:sp>
        <p:nvSpPr>
          <p:cNvPr id="36884" name="Text Box 47"/>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4096" name="Rectangle 48"/>
          <p:cNvSpPr>
            <a:spLocks noChangeArrowheads="1"/>
          </p:cNvSpPr>
          <p:nvPr/>
        </p:nvSpPr>
        <p:spPr bwMode="auto">
          <a:xfrm>
            <a:off x="751681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913" name="Group 38"/>
          <p:cNvGrpSpPr>
            <a:grpSpLocks/>
          </p:cNvGrpSpPr>
          <p:nvPr/>
        </p:nvGrpSpPr>
        <p:grpSpPr bwMode="auto">
          <a:xfrm>
            <a:off x="0" y="0"/>
            <a:ext cx="9490075" cy="6858000"/>
            <a:chOff x="0" y="0"/>
            <a:chExt cx="9490075" cy="6858000"/>
          </a:xfrm>
        </p:grpSpPr>
        <p:sp>
          <p:nvSpPr>
            <p:cNvPr id="517156" name="Rectangle 36"/>
            <p:cNvSpPr>
              <a:spLocks noChangeArrowheads="1"/>
            </p:cNvSpPr>
            <p:nvPr/>
          </p:nvSpPr>
          <p:spPr bwMode="auto">
            <a:xfrm>
              <a:off x="6015038" y="2359025"/>
              <a:ext cx="3475037" cy="13208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solidFill>
                    <a:schemeClr val="folHlink"/>
                  </a:solidFill>
                  <a:latin typeface="Kruti Dev 010" pitchFamily="2" charset="0"/>
                  <a:ea typeface="+mn-ea"/>
                  <a:cs typeface="+mn-cs"/>
                </a:rPr>
                <a:t>fcuk fdlh 'krZ ds]</a:t>
              </a:r>
            </a:p>
          </p:txBody>
        </p:sp>
        <p:grpSp>
          <p:nvGrpSpPr>
            <p:cNvPr id="38915" name="Group 38"/>
            <p:cNvGrpSpPr>
              <a:grpSpLocks/>
            </p:cNvGrpSpPr>
            <p:nvPr/>
          </p:nvGrpSpPr>
          <p:grpSpPr bwMode="auto">
            <a:xfrm>
              <a:off x="0" y="0"/>
              <a:ext cx="9144000" cy="6858000"/>
              <a:chOff x="0" y="0"/>
              <a:chExt cx="9144000" cy="6858000"/>
            </a:xfrm>
          </p:grpSpPr>
          <p:pic>
            <p:nvPicPr>
              <p:cNvPr id="38916"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26" name="Rectangle 6"/>
              <p:cNvSpPr>
                <a:spLocks noChangeArrowheads="1"/>
              </p:cNvSpPr>
              <p:nvPr/>
            </p:nvSpPr>
            <p:spPr bwMode="auto">
              <a:xfrm>
                <a:off x="1108075" y="3603625"/>
                <a:ext cx="15732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ns'k</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8" name="Rectangle 18"/>
              <p:cNvSpPr>
                <a:spLocks noChangeArrowheads="1"/>
              </p:cNvSpPr>
              <p:nvPr/>
            </p:nvSpPr>
            <p:spPr bwMode="auto">
              <a:xfrm>
                <a:off x="3951288" y="3582988"/>
                <a:ext cx="1571625"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oa'k</a:t>
                </a:r>
              </a:p>
            </p:txBody>
          </p:sp>
          <p:sp>
            <p:nvSpPr>
              <p:cNvPr id="517139" name="Rectangle 19"/>
              <p:cNvSpPr>
                <a:spLocks noChangeArrowheads="1"/>
              </p:cNvSpPr>
              <p:nvPr/>
            </p:nvSpPr>
            <p:spPr bwMode="auto">
              <a:xfrm>
                <a:off x="6650038" y="3598863"/>
                <a:ext cx="24876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vk'kh"ksa</a:t>
                </a:r>
              </a:p>
            </p:txBody>
          </p:sp>
          <p:sp>
            <p:nvSpPr>
              <p:cNvPr id="517140" name="Rectangle 20"/>
              <p:cNvSpPr>
                <a:spLocks noChangeArrowheads="1"/>
              </p:cNvSpPr>
              <p:nvPr/>
            </p:nvSpPr>
            <p:spPr bwMode="auto">
              <a:xfrm>
                <a:off x="898414" y="2890620"/>
                <a:ext cx="222315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endParaRPr lang="en-US" sz="3200" dirty="0">
                  <a:ln>
                    <a:solidFill>
                      <a:schemeClr val="tx1"/>
                    </a:solidFill>
                  </a:ln>
                  <a:latin typeface="Kruti Dev 010" pitchFamily="2" charset="0"/>
                  <a:ea typeface="+mn-ea"/>
                  <a:cs typeface="+mn-cs"/>
                </a:endParaRPr>
              </a:p>
            </p:txBody>
          </p:sp>
          <p:sp>
            <p:nvSpPr>
              <p:cNvPr id="517141" name="Rectangle 21"/>
              <p:cNvSpPr>
                <a:spLocks noChangeArrowheads="1"/>
              </p:cNvSpPr>
              <p:nvPr/>
            </p:nvSpPr>
            <p:spPr bwMode="auto">
              <a:xfrm>
                <a:off x="1065212" y="4032250"/>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endParaRPr lang="en-US" sz="3200" dirty="0">
                  <a:ln>
                    <a:solidFill>
                      <a:schemeClr val="tx1"/>
                    </a:solidFill>
                  </a:ln>
                  <a:latin typeface="Kruti Dev 010" pitchFamily="2" charset="0"/>
                  <a:ea typeface="+mn-ea"/>
                  <a:cs typeface="+mn-cs"/>
                </a:endParaRPr>
              </a:p>
            </p:txBody>
          </p:sp>
          <p:sp>
            <p:nvSpPr>
              <p:cNvPr id="517145" name="Rectangle 25"/>
              <p:cNvSpPr>
                <a:spLocks noChangeArrowheads="1"/>
              </p:cNvSpPr>
              <p:nvPr/>
            </p:nvSpPr>
            <p:spPr bwMode="auto">
              <a:xfrm>
                <a:off x="3884613" y="4035425"/>
                <a:ext cx="232700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517146" name="Rectangle 26"/>
              <p:cNvSpPr>
                <a:spLocks noChangeArrowheads="1"/>
              </p:cNvSpPr>
              <p:nvPr/>
            </p:nvSpPr>
            <p:spPr bwMode="auto">
              <a:xfrm>
                <a:off x="6551613" y="4043363"/>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517147" name="Rectangle 27"/>
              <p:cNvSpPr>
                <a:spLocks noChangeArrowheads="1"/>
              </p:cNvSpPr>
              <p:nvPr/>
            </p:nvSpPr>
            <p:spPr bwMode="auto">
              <a:xfrm>
                <a:off x="3357454" y="2756885"/>
                <a:ext cx="2444257"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err="1">
                    <a:ln>
                      <a:solidFill>
                        <a:schemeClr val="tx1"/>
                      </a:solidFill>
                    </a:ln>
                    <a:latin typeface="Kruti Dev 010" pitchFamily="2" charset="0"/>
                    <a:ea typeface="+mn-ea"/>
                    <a:cs typeface="+mn-cs"/>
                  </a:rPr>
                  <a:t>mRifRr</a:t>
                </a:r>
                <a:r>
                  <a:rPr lang="en-US" sz="2800" dirty="0">
                    <a:ln>
                      <a:solidFill>
                        <a:schemeClr val="tx1"/>
                      </a:solidFill>
                    </a:ln>
                    <a:latin typeface="Kruti Dev 010" pitchFamily="2" charset="0"/>
                    <a:ea typeface="+mn-ea"/>
                    <a:cs typeface="+mn-cs"/>
                  </a:rPr>
                  <a:t> ƒ</a:t>
                </a:r>
                <a:r>
                  <a:rPr lang="en-US" sz="2800" dirty="0">
                    <a:ln>
                      <a:solidFill>
                        <a:schemeClr val="tx1"/>
                      </a:solidFill>
                    </a:ln>
                    <a:latin typeface="Kruti Dev 010"/>
                    <a:ea typeface="+mn-ea"/>
                    <a:cs typeface="+mn-cs"/>
                  </a:rPr>
                  <a:t>…</a:t>
                </a:r>
                <a:r>
                  <a:rPr lang="en-US" sz="2800" dirty="0">
                    <a:ln>
                      <a:solidFill>
                        <a:schemeClr val="tx1"/>
                      </a:solidFill>
                    </a:ln>
                    <a:latin typeface="Kruti Dev 010" pitchFamily="2" charset="0"/>
                    <a:ea typeface="+mn-ea"/>
                    <a:cs typeface="+mn-cs"/>
                  </a:rPr>
                  <a:t>%</a:t>
                </a:r>
                <a:r>
                  <a:rPr lang="en-US" sz="2800" dirty="0">
                    <a:ln>
                      <a:solidFill>
                        <a:schemeClr val="tx1"/>
                      </a:solidFill>
                    </a:ln>
                    <a:latin typeface="Kruti Dev 010"/>
                    <a:ea typeface="+mn-ea"/>
                    <a:cs typeface="+mn-cs"/>
                  </a:rPr>
                  <a:t>ƒ†</a:t>
                </a:r>
                <a:r>
                  <a:rPr lang="en-US" sz="2800" dirty="0">
                    <a:ln>
                      <a:solidFill>
                        <a:schemeClr val="tx1"/>
                      </a:solidFill>
                    </a:ln>
                    <a:latin typeface="Kruti Dev 010" pitchFamily="2" charset="0"/>
                    <a:ea typeface="+mn-ea"/>
                    <a:cs typeface="+mn-cs"/>
                  </a:rPr>
                  <a:t>&amp;</a:t>
                </a:r>
                <a:r>
                  <a:rPr lang="en-US" sz="2800" dirty="0">
                    <a:ln>
                      <a:solidFill>
                        <a:schemeClr val="tx1"/>
                      </a:solidFill>
                    </a:ln>
                    <a:latin typeface="Kruti Dev 010"/>
                    <a:ea typeface="+mn-ea"/>
                    <a:cs typeface="+mn-cs"/>
                  </a:rPr>
                  <a:t>ƒˆ</a:t>
                </a:r>
                <a:endParaRPr lang="en-US" sz="2800" dirty="0">
                  <a:ln>
                    <a:solidFill>
                      <a:schemeClr val="tx1"/>
                    </a:solidFill>
                  </a:ln>
                  <a:latin typeface="Kruti Dev 010" pitchFamily="2" charset="0"/>
                  <a:ea typeface="+mn-ea"/>
                  <a:cs typeface="+mn-cs"/>
                </a:endParaRPr>
              </a:p>
            </p:txBody>
          </p:sp>
          <p:sp>
            <p:nvSpPr>
              <p:cNvPr id="517148" name="Rectangle 28"/>
              <p:cNvSpPr>
                <a:spLocks noChangeArrowheads="1"/>
              </p:cNvSpPr>
              <p:nvPr/>
            </p:nvSpPr>
            <p:spPr bwMode="auto">
              <a:xfrm>
                <a:off x="6584950" y="2687254"/>
                <a:ext cx="2559050"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&amp;</a:t>
                </a:r>
                <a:r>
                  <a:rPr lang="en-US" sz="3200" dirty="0">
                    <a:ln>
                      <a:solidFill>
                        <a:schemeClr val="tx1"/>
                      </a:solidFill>
                    </a:ln>
                    <a:latin typeface="Kruti Dev 010"/>
                    <a:ea typeface="+mn-ea"/>
                    <a:cs typeface="+mn-cs"/>
                  </a:rPr>
                  <a:t>ƒŠ</a:t>
                </a:r>
                <a:endParaRPr lang="en-US" sz="3200" dirty="0">
                  <a:ln>
                    <a:solidFill>
                      <a:schemeClr val="tx1"/>
                    </a:solidFill>
                  </a:ln>
                  <a:latin typeface="Kruti Dev 010" pitchFamily="2" charset="0"/>
                  <a:ea typeface="+mn-ea"/>
                  <a:cs typeface="+mn-cs"/>
                </a:endParaRPr>
              </a:p>
            </p:txBody>
          </p:sp>
          <p:sp>
            <p:nvSpPr>
              <p:cNvPr id="517149" name="Rectangle 29"/>
              <p:cNvSpPr>
                <a:spLocks noChangeArrowheads="1"/>
              </p:cNvSpPr>
              <p:nvPr/>
            </p:nvSpPr>
            <p:spPr bwMode="auto">
              <a:xfrm>
                <a:off x="300148" y="5290904"/>
                <a:ext cx="8634412" cy="1567096"/>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517154" name="Rectangle 34"/>
              <p:cNvSpPr>
                <a:spLocks noChangeArrowheads="1"/>
              </p:cNvSpPr>
              <p:nvPr/>
            </p:nvSpPr>
            <p:spPr bwMode="auto">
              <a:xfrm>
                <a:off x="854075" y="2252663"/>
                <a:ext cx="2198688"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'kk'or</a:t>
                </a:r>
              </a:p>
            </p:txBody>
          </p:sp>
          <p:sp>
            <p:nvSpPr>
              <p:cNvPr id="517155" name="Rectangle 35"/>
              <p:cNvSpPr>
                <a:spLocks noChangeArrowheads="1"/>
              </p:cNvSpPr>
              <p:nvPr/>
            </p:nvSpPr>
            <p:spPr bwMode="auto">
              <a:xfrm>
                <a:off x="3587750" y="2185988"/>
                <a:ext cx="2195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'kkfCnd</a:t>
                </a:r>
              </a:p>
            </p:txBody>
          </p:sp>
          <p:sp>
            <p:nvSpPr>
              <p:cNvPr id="38936" name="Text Box 4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7164"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7167"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13</a:t>
                </a:r>
              </a:p>
            </p:txBody>
          </p:sp>
          <p:sp>
            <p:nvSpPr>
              <p:cNvPr id="38939" name="Text Box 49"/>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7170"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6" name="Rectangle 5"/>
              <p:cNvSpPr>
                <a:spLocks noChangeArrowheads="1"/>
              </p:cNvSpPr>
              <p:nvPr/>
            </p:nvSpPr>
            <p:spPr bwMode="auto">
              <a:xfrm>
                <a:off x="650875" y="491852"/>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mn-ea"/>
                    <a:cs typeface="+mn-cs"/>
                  </a:rPr>
                  <a:t>vczkge dh</a:t>
                </a:r>
              </a:p>
              <a:p>
                <a:pPr algn="r">
                  <a:defRPr/>
                </a:pPr>
                <a:r>
                  <a:rPr lang="en-US" sz="3200" dirty="0">
                    <a:ln>
                      <a:solidFill>
                        <a:srgbClr val="FF0000"/>
                      </a:solidFill>
                    </a:ln>
                    <a:solidFill>
                      <a:srgbClr val="FF0000"/>
                    </a:solidFill>
                    <a:latin typeface="Kruti Dev 010" pitchFamily="2" charset="0"/>
                    <a:ea typeface="+mn-ea"/>
                    <a:cs typeface="+mn-cs"/>
                  </a:rPr>
                  <a:t>cqykgV</a:t>
                </a:r>
              </a:p>
              <a:p>
                <a:pPr algn="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r>
                  <a:rPr lang="en-US" sz="3200" dirty="0">
                    <a:ln>
                      <a:solidFill>
                        <a:schemeClr val="tx1"/>
                      </a:solidFill>
                    </a:ln>
                    <a:latin typeface="Kruti Dev 010" pitchFamily="2" charset="0"/>
                    <a:ea typeface="+mn-ea"/>
                    <a:cs typeface="+mn-cs"/>
                  </a:rPr>
                  <a:t>&amp;</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37"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38"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latin typeface="Kruti Dev 010" pitchFamily="2" charset="0"/>
                  </a:rPr>
                  <a:t>okpk </a:t>
                </a:r>
              </a:p>
              <a:p>
                <a:pPr>
                  <a:defRPr/>
                </a:pPr>
                <a:r>
                  <a:rPr lang="en-US" sz="3200" dirty="0" err="1">
                    <a:ln>
                      <a:solidFill>
                        <a:schemeClr val="tx1"/>
                      </a:solidFill>
                    </a:ln>
                    <a:latin typeface="Kruti Dev 010" pitchFamily="2" charset="0"/>
                  </a:rPr>
                  <a:t>mRifRr</a:t>
                </a:r>
                <a:r>
                  <a:rPr lang="en-US" sz="3200" dirty="0">
                    <a:ln>
                      <a:solidFill>
                        <a:schemeClr val="tx1"/>
                      </a:solidFill>
                    </a:ln>
                    <a:latin typeface="Kruti Dev 010" pitchFamily="2" charset="0"/>
                  </a:rPr>
                  <a:t> ƒ</a:t>
                </a:r>
                <a:r>
                  <a:rPr lang="en-US" sz="3200" dirty="0">
                    <a:ln>
                      <a:solidFill>
                        <a:schemeClr val="tx1"/>
                      </a:solidFill>
                    </a:ln>
                    <a:latin typeface="Kruti Dev 010"/>
                  </a:rPr>
                  <a:t>‡</a:t>
                </a:r>
                <a:r>
                  <a:rPr lang="en-US" sz="3200" dirty="0">
                    <a:ln>
                      <a:solidFill>
                        <a:schemeClr val="tx1"/>
                      </a:solidFill>
                    </a:ln>
                    <a:latin typeface="Kruti Dev 010" pitchFamily="2" charset="0"/>
                  </a:rPr>
                  <a:t>%</a:t>
                </a:r>
                <a:r>
                  <a:rPr lang="en-US" sz="3200" dirty="0">
                    <a:ln>
                      <a:solidFill>
                        <a:schemeClr val="tx1"/>
                      </a:solidFill>
                    </a:ln>
                    <a:latin typeface="Kruti Dev 010"/>
                  </a:rPr>
                  <a:t>‹</a:t>
                </a:r>
                <a:r>
                  <a:rPr lang="en-US" sz="3200" dirty="0">
                    <a:ln>
                      <a:solidFill>
                        <a:schemeClr val="tx1"/>
                      </a:solidFill>
                    </a:ln>
                    <a:latin typeface="Kruti Dev 010" pitchFamily="2" charset="0"/>
                  </a:rPr>
                  <a:t>&amp;</a:t>
                </a:r>
                <a:r>
                  <a:rPr lang="en-US" sz="3200" dirty="0" err="1">
                    <a:ln>
                      <a:solidFill>
                        <a:schemeClr val="tx1"/>
                      </a:solidFill>
                    </a:ln>
                    <a:latin typeface="Kruti Dev 010"/>
                  </a:rPr>
                  <a:t>ƒŠ</a:t>
                </a:r>
                <a:endParaRPr lang="en-US" sz="2800" b="0" dirty="0">
                  <a:ln>
                    <a:solidFill>
                      <a:schemeClr val="tx1"/>
                    </a:solidFill>
                  </a:ln>
                  <a:latin typeface="Kruti Dev 010" pitchFamily="2" charset="0"/>
                </a:endParaRPr>
              </a:p>
            </p:txBody>
          </p:sp>
        </p:gr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1" name="Group 61"/>
          <p:cNvGrpSpPr>
            <a:grpSpLocks/>
          </p:cNvGrpSpPr>
          <p:nvPr/>
        </p:nvGrpSpPr>
        <p:grpSpPr bwMode="auto">
          <a:xfrm>
            <a:off x="0" y="0"/>
            <a:ext cx="9490075" cy="6858000"/>
            <a:chOff x="0" y="0"/>
            <a:chExt cx="9490075" cy="6858000"/>
          </a:xfrm>
        </p:grpSpPr>
        <p:sp>
          <p:nvSpPr>
            <p:cNvPr id="63" name="Rectangle 36"/>
            <p:cNvSpPr>
              <a:spLocks noChangeArrowheads="1"/>
            </p:cNvSpPr>
            <p:nvPr/>
          </p:nvSpPr>
          <p:spPr bwMode="auto">
            <a:xfrm>
              <a:off x="6015038" y="2359025"/>
              <a:ext cx="3475037" cy="13208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solidFill>
                    <a:schemeClr val="folHlink"/>
                  </a:solidFill>
                  <a:latin typeface="Kruti Dev 010" pitchFamily="2" charset="0"/>
                  <a:ea typeface="+mn-ea"/>
                  <a:cs typeface="+mn-cs"/>
                </a:rPr>
                <a:t>fcuk fdlh 'krZ ds]</a:t>
              </a:r>
            </a:p>
          </p:txBody>
        </p:sp>
        <p:grpSp>
          <p:nvGrpSpPr>
            <p:cNvPr id="40965" name="Group 38"/>
            <p:cNvGrpSpPr>
              <a:grpSpLocks/>
            </p:cNvGrpSpPr>
            <p:nvPr/>
          </p:nvGrpSpPr>
          <p:grpSpPr bwMode="auto">
            <a:xfrm>
              <a:off x="0" y="0"/>
              <a:ext cx="9144000" cy="6858000"/>
              <a:chOff x="0" y="0"/>
              <a:chExt cx="9144000" cy="6858000"/>
            </a:xfrm>
          </p:grpSpPr>
          <p:pic>
            <p:nvPicPr>
              <p:cNvPr id="40966"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7" name="Rectangle 6"/>
              <p:cNvSpPr>
                <a:spLocks noChangeArrowheads="1"/>
              </p:cNvSpPr>
              <p:nvPr/>
            </p:nvSpPr>
            <p:spPr bwMode="auto">
              <a:xfrm>
                <a:off x="1108075" y="3603625"/>
                <a:ext cx="15732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ns'k</a:t>
                </a:r>
              </a:p>
            </p:txBody>
          </p:sp>
          <p:sp>
            <p:nvSpPr>
              <p:cNvPr id="68"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9"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0"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1"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2"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3"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4" name="Rectangle 18"/>
              <p:cNvSpPr>
                <a:spLocks noChangeArrowheads="1"/>
              </p:cNvSpPr>
              <p:nvPr/>
            </p:nvSpPr>
            <p:spPr bwMode="auto">
              <a:xfrm>
                <a:off x="3951288" y="3582988"/>
                <a:ext cx="1571625"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oa'k</a:t>
                </a:r>
              </a:p>
            </p:txBody>
          </p:sp>
          <p:sp>
            <p:nvSpPr>
              <p:cNvPr id="75" name="Rectangle 19"/>
              <p:cNvSpPr>
                <a:spLocks noChangeArrowheads="1"/>
              </p:cNvSpPr>
              <p:nvPr/>
            </p:nvSpPr>
            <p:spPr bwMode="auto">
              <a:xfrm>
                <a:off x="6650038" y="3598863"/>
                <a:ext cx="24876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vk'kh"ksa</a:t>
                </a:r>
              </a:p>
            </p:txBody>
          </p:sp>
          <p:sp>
            <p:nvSpPr>
              <p:cNvPr id="76" name="Rectangle 20"/>
              <p:cNvSpPr>
                <a:spLocks noChangeArrowheads="1"/>
              </p:cNvSpPr>
              <p:nvPr/>
            </p:nvSpPr>
            <p:spPr bwMode="auto">
              <a:xfrm>
                <a:off x="898414" y="2890620"/>
                <a:ext cx="222315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t>
                </a:r>
              </a:p>
            </p:txBody>
          </p:sp>
          <p:sp>
            <p:nvSpPr>
              <p:cNvPr id="77" name="Rectangle 21"/>
              <p:cNvSpPr>
                <a:spLocks noChangeArrowheads="1"/>
              </p:cNvSpPr>
              <p:nvPr/>
            </p:nvSpPr>
            <p:spPr bwMode="auto">
              <a:xfrm>
                <a:off x="1065212" y="4032250"/>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t>
                </a:r>
              </a:p>
            </p:txBody>
          </p:sp>
          <p:sp>
            <p:nvSpPr>
              <p:cNvPr id="78" name="Rectangle 25"/>
              <p:cNvSpPr>
                <a:spLocks noChangeArrowheads="1"/>
              </p:cNvSpPr>
              <p:nvPr/>
            </p:nvSpPr>
            <p:spPr bwMode="auto">
              <a:xfrm>
                <a:off x="3884613" y="4035425"/>
                <a:ext cx="232700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p>
            </p:txBody>
          </p:sp>
          <p:sp>
            <p:nvSpPr>
              <p:cNvPr id="79" name="Rectangle 26"/>
              <p:cNvSpPr>
                <a:spLocks noChangeArrowheads="1"/>
              </p:cNvSpPr>
              <p:nvPr/>
            </p:nvSpPr>
            <p:spPr bwMode="auto">
              <a:xfrm>
                <a:off x="6551613" y="4043363"/>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p>
            </p:txBody>
          </p:sp>
          <p:sp>
            <p:nvSpPr>
              <p:cNvPr id="80" name="Rectangle 27"/>
              <p:cNvSpPr>
                <a:spLocks noChangeArrowheads="1"/>
              </p:cNvSpPr>
              <p:nvPr/>
            </p:nvSpPr>
            <p:spPr bwMode="auto">
              <a:xfrm>
                <a:off x="3357454" y="2756885"/>
                <a:ext cx="2444257"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err="1">
                    <a:ln>
                      <a:solidFill>
                        <a:schemeClr val="tx1"/>
                      </a:solidFill>
                    </a:ln>
                    <a:latin typeface="Kruti Dev 010" pitchFamily="2" charset="0"/>
                    <a:ea typeface="+mn-ea"/>
                    <a:cs typeface="+mn-cs"/>
                  </a:rPr>
                  <a:t>mRifRr</a:t>
                </a:r>
                <a:r>
                  <a:rPr lang="en-US" sz="2800" dirty="0">
                    <a:ln>
                      <a:solidFill>
                        <a:schemeClr val="tx1"/>
                      </a:solidFill>
                    </a:ln>
                    <a:latin typeface="Kruti Dev 010" pitchFamily="2" charset="0"/>
                    <a:ea typeface="+mn-ea"/>
                    <a:cs typeface="+mn-cs"/>
                  </a:rPr>
                  <a:t> ƒ…%ƒ†&amp;ƒˆ</a:t>
                </a:r>
              </a:p>
            </p:txBody>
          </p:sp>
          <p:sp>
            <p:nvSpPr>
              <p:cNvPr id="81" name="Rectangle 28"/>
              <p:cNvSpPr>
                <a:spLocks noChangeArrowheads="1"/>
              </p:cNvSpPr>
              <p:nvPr/>
            </p:nvSpPr>
            <p:spPr bwMode="auto">
              <a:xfrm>
                <a:off x="6584950" y="2687254"/>
                <a:ext cx="2559050"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ƒ‡%‹&amp;ƒŠ</a:t>
                </a:r>
              </a:p>
            </p:txBody>
          </p:sp>
          <p:sp>
            <p:nvSpPr>
              <p:cNvPr id="82" name="Rectangle 29"/>
              <p:cNvSpPr>
                <a:spLocks noChangeArrowheads="1"/>
              </p:cNvSpPr>
              <p:nvPr/>
            </p:nvSpPr>
            <p:spPr bwMode="auto">
              <a:xfrm>
                <a:off x="300148" y="5290904"/>
                <a:ext cx="8634412" cy="1567096"/>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83" name="Rectangle 34"/>
              <p:cNvSpPr>
                <a:spLocks noChangeArrowheads="1"/>
              </p:cNvSpPr>
              <p:nvPr/>
            </p:nvSpPr>
            <p:spPr bwMode="auto">
              <a:xfrm>
                <a:off x="854075" y="2252663"/>
                <a:ext cx="2198688"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'kk'or</a:t>
                </a:r>
              </a:p>
            </p:txBody>
          </p:sp>
          <p:sp>
            <p:nvSpPr>
              <p:cNvPr id="84" name="Rectangle 35"/>
              <p:cNvSpPr>
                <a:spLocks noChangeArrowheads="1"/>
              </p:cNvSpPr>
              <p:nvPr/>
            </p:nvSpPr>
            <p:spPr bwMode="auto">
              <a:xfrm>
                <a:off x="3587750" y="2185988"/>
                <a:ext cx="2195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'kkfCnd</a:t>
                </a:r>
              </a:p>
            </p:txBody>
          </p:sp>
          <p:sp>
            <p:nvSpPr>
              <p:cNvPr id="40986" name="Text Box 4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86"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87"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13</a:t>
                </a:r>
              </a:p>
            </p:txBody>
          </p:sp>
          <p:sp>
            <p:nvSpPr>
              <p:cNvPr id="40989" name="Text Box 49"/>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89"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grpSp>
            <p:nvGrpSpPr>
              <p:cNvPr id="40991" name="Group 58"/>
              <p:cNvGrpSpPr>
                <a:grpSpLocks/>
              </p:cNvGrpSpPr>
              <p:nvPr/>
            </p:nvGrpSpPr>
            <p:grpSpPr bwMode="auto">
              <a:xfrm>
                <a:off x="133350" y="1200152"/>
                <a:ext cx="307975" cy="4598997"/>
                <a:chOff x="84" y="756"/>
                <a:chExt cx="194" cy="2897"/>
              </a:xfrm>
            </p:grpSpPr>
            <p:sp>
              <p:nvSpPr>
                <p:cNvPr id="94"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5"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6"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7"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91" name="Rectangle 5"/>
              <p:cNvSpPr>
                <a:spLocks noChangeArrowheads="1"/>
              </p:cNvSpPr>
              <p:nvPr/>
            </p:nvSpPr>
            <p:spPr bwMode="auto">
              <a:xfrm>
                <a:off x="650875" y="491852"/>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mn-ea"/>
                    <a:cs typeface="+mn-cs"/>
                  </a:rPr>
                  <a:t>vczkge dh</a:t>
                </a:r>
              </a:p>
              <a:p>
                <a:pPr algn="r">
                  <a:defRPr/>
                </a:pPr>
                <a:r>
                  <a:rPr lang="en-US" sz="3200" dirty="0">
                    <a:ln>
                      <a:solidFill>
                        <a:srgbClr val="FF0000"/>
                      </a:solidFill>
                    </a:ln>
                    <a:solidFill>
                      <a:srgbClr val="FF0000"/>
                    </a:solidFill>
                    <a:latin typeface="Kruti Dev 010" pitchFamily="2" charset="0"/>
                    <a:ea typeface="+mn-ea"/>
                    <a:cs typeface="+mn-cs"/>
                  </a:rPr>
                  <a:t>cqykgV</a:t>
                </a:r>
              </a:p>
              <a:p>
                <a:pPr algn="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ƒ„%ƒ&amp;…</a:t>
                </a:r>
              </a:p>
            </p:txBody>
          </p:sp>
          <p:sp>
            <p:nvSpPr>
              <p:cNvPr id="92"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93"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latin typeface="Kruti Dev 010" pitchFamily="2" charset="0"/>
                  </a:rPr>
                  <a:t>okpk </a:t>
                </a:r>
              </a:p>
              <a:p>
                <a:pPr>
                  <a:defRPr/>
                </a:pPr>
                <a:r>
                  <a:rPr lang="en-US" sz="3200" dirty="0" err="1">
                    <a:ln>
                      <a:solidFill>
                        <a:schemeClr val="tx1"/>
                      </a:solidFill>
                    </a:ln>
                    <a:latin typeface="Kruti Dev 010" pitchFamily="2" charset="0"/>
                  </a:rPr>
                  <a:t>mRifRr</a:t>
                </a:r>
                <a:r>
                  <a:rPr lang="en-US" sz="3200" dirty="0">
                    <a:ln>
                      <a:solidFill>
                        <a:schemeClr val="tx1"/>
                      </a:solidFill>
                    </a:ln>
                    <a:latin typeface="Kruti Dev 010" pitchFamily="2" charset="0"/>
                  </a:rPr>
                  <a:t> ƒ‡%‹&amp;</a:t>
                </a:r>
                <a:r>
                  <a:rPr lang="en-US" sz="3200" dirty="0" err="1">
                    <a:ln>
                      <a:solidFill>
                        <a:schemeClr val="tx1"/>
                      </a:solidFill>
                    </a:ln>
                    <a:latin typeface="Kruti Dev 010" pitchFamily="2" charset="0"/>
                  </a:rPr>
                  <a:t>ƒŠ</a:t>
                </a:r>
                <a:endParaRPr lang="en-US" sz="2800" b="0" dirty="0">
                  <a:ln>
                    <a:solidFill>
                      <a:schemeClr val="tx1"/>
                    </a:solidFill>
                  </a:ln>
                  <a:latin typeface="Kruti Dev 010" pitchFamily="2" charset="0"/>
                </a:endParaRPr>
              </a:p>
            </p:txBody>
          </p:sp>
        </p:grpSp>
      </p:grpSp>
      <p:sp>
        <p:nvSpPr>
          <p:cNvPr id="518208" name="WordArt 64"/>
          <p:cNvSpPr>
            <a:spLocks noChangeArrowheads="1" noChangeShapeType="1" noTextEdit="1"/>
          </p:cNvSpPr>
          <p:nvPr/>
        </p:nvSpPr>
        <p:spPr bwMode="auto">
          <a:xfrm>
            <a:off x="308058" y="240630"/>
            <a:ext cx="8407783" cy="632733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ns'k dh </a:t>
            </a:r>
          </a:p>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okpk</a:t>
            </a:r>
          </a:p>
        </p:txBody>
      </p:sp>
      <p:sp>
        <p:nvSpPr>
          <p:cNvPr id="98" name="AutoShape 59"/>
          <p:cNvSpPr>
            <a:spLocks noChangeArrowheads="1"/>
          </p:cNvSpPr>
          <p:nvPr/>
        </p:nvSpPr>
        <p:spPr bwMode="auto">
          <a:xfrm>
            <a:off x="995363" y="36576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8208"/>
                                        </p:tgtEl>
                                        <p:attrNameLst>
                                          <p:attrName>style.visibility</p:attrName>
                                        </p:attrNameLst>
                                      </p:cBhvr>
                                      <p:to>
                                        <p:strVal val="visible"/>
                                      </p:to>
                                    </p:set>
                                    <p:animEffect transition="in" filter="fade">
                                      <p:cBhvr>
                                        <p:cTn id="7" dur="1000"/>
                                        <p:tgtEl>
                                          <p:spTgt spid="518208"/>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p:cTn id="11" dur="500" fill="hold"/>
                                        <p:tgtEl>
                                          <p:spTgt spid="98"/>
                                        </p:tgtEl>
                                        <p:attrNameLst>
                                          <p:attrName>ppt_w</p:attrName>
                                        </p:attrNameLst>
                                      </p:cBhvr>
                                      <p:tavLst>
                                        <p:tav tm="0">
                                          <p:val>
                                            <p:fltVal val="0"/>
                                          </p:val>
                                        </p:tav>
                                        <p:tav tm="100000">
                                          <p:val>
                                            <p:strVal val="#ppt_w"/>
                                          </p:val>
                                        </p:tav>
                                      </p:tavLst>
                                    </p:anim>
                                    <p:anim calcmode="lin" valueType="num">
                                      <p:cBhvr>
                                        <p:cTn id="12" dur="500" fill="hold"/>
                                        <p:tgtEl>
                                          <p:spTgt spid="98"/>
                                        </p:tgtEl>
                                        <p:attrNameLst>
                                          <p:attrName>ppt_h</p:attrName>
                                        </p:attrNameLst>
                                      </p:cBhvr>
                                      <p:tavLst>
                                        <p:tav tm="0">
                                          <p:val>
                                            <p:fltVal val="0"/>
                                          </p:val>
                                        </p:tav>
                                        <p:tav tm="100000">
                                          <p:val>
                                            <p:strVal val="#ppt_h"/>
                                          </p:val>
                                        </p:tav>
                                      </p:tavLst>
                                    </p:anim>
                                    <p:anim calcmode="lin" valueType="num">
                                      <p:cBhvr>
                                        <p:cTn id="13" dur="500" fill="hold"/>
                                        <p:tgtEl>
                                          <p:spTgt spid="98"/>
                                        </p:tgtEl>
                                        <p:attrNameLst>
                                          <p:attrName>ppt_x</p:attrName>
                                        </p:attrNameLst>
                                      </p:cBhvr>
                                      <p:tavLst>
                                        <p:tav tm="0">
                                          <p:val>
                                            <p:fltVal val="0.5"/>
                                          </p:val>
                                        </p:tav>
                                        <p:tav tm="100000">
                                          <p:val>
                                            <p:strVal val="#ppt_x"/>
                                          </p:val>
                                        </p:tav>
                                      </p:tavLst>
                                    </p:anim>
                                    <p:anim calcmode="lin" valueType="num">
                                      <p:cBhvr>
                                        <p:cTn id="14" dur="500" fill="hold"/>
                                        <p:tgtEl>
                                          <p:spTgt spid="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96" name="Text Box 12"/>
          <p:cNvSpPr txBox="1">
            <a:spLocks noChangeArrowheads="1"/>
          </p:cNvSpPr>
          <p:nvPr/>
        </p:nvSpPr>
        <p:spPr bwMode="auto">
          <a:xfrm>
            <a:off x="0" y="5451584"/>
            <a:ext cx="9685338" cy="110799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50 " pitchFamily="2" charset="0"/>
                <a:ea typeface="+mn-ea"/>
                <a:cs typeface="+mn-cs"/>
              </a:rPr>
              <a:t>vczkge ds mRrjkf/kdkj dk ns'k</a:t>
            </a:r>
          </a:p>
        </p:txBody>
      </p:sp>
      <p:grpSp>
        <p:nvGrpSpPr>
          <p:cNvPr id="43010" name="Group 11"/>
          <p:cNvGrpSpPr>
            <a:grpSpLocks/>
          </p:cNvGrpSpPr>
          <p:nvPr/>
        </p:nvGrpSpPr>
        <p:grpSpPr bwMode="auto">
          <a:xfrm>
            <a:off x="295275" y="106363"/>
            <a:ext cx="8691563" cy="6680200"/>
            <a:chOff x="295275" y="106363"/>
            <a:chExt cx="8691563" cy="668020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3014"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5"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3018"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xmlns="">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139880" y="885333"/>
            <a:ext cx="7468092" cy="335220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dirty="0">
                <a:latin typeface="Kruti Dev 010" pitchFamily="2" charset="0"/>
              </a:rPr>
              <a:t>                 </a:t>
            </a:r>
            <a:endParaRPr lang="en-US" sz="2800" dirty="0">
              <a:latin typeface="Kruti Dev 010" pitchFamily="2" charset="0"/>
            </a:endParaRPr>
          </a:p>
          <a:p>
            <a:pPr algn="just">
              <a:defRPr/>
            </a:pPr>
            <a:r>
              <a:rPr lang="en-US" sz="2800" dirty="0">
                <a:latin typeface="Kruti Dev 010" pitchFamily="2" charset="0"/>
              </a:rPr>
              <a:t>	</a:t>
            </a:r>
            <a:r>
              <a:rPr lang="en-US" sz="4000" baseline="30000" dirty="0">
                <a:ln>
                  <a:solidFill>
                    <a:schemeClr val="tx1"/>
                  </a:solidFill>
                </a:ln>
                <a:latin typeface="Kruti Dev 010" pitchFamily="2" charset="0"/>
              </a:rPr>
              <a:t>‡</a:t>
            </a:r>
            <a:r>
              <a:rPr lang="en-US" sz="3600" dirty="0">
                <a:ln>
                  <a:solidFill>
                    <a:schemeClr val="tx1"/>
                  </a:solidFill>
                </a:ln>
                <a:latin typeface="Kruti Dev 010" pitchFamily="2" charset="0"/>
              </a:rPr>
              <a:t> vkSj rsjk ijes'oj ;gksok rq&gt;s mlh ns'k esa igqapk,xk ftlds rsjs iqj[kk vf/kdkjh gq, Fks] vkSj rw fQj mldk vf/kdkjh gksxk( vkSj og rsjh HkykbZ djsxk] vkSj rq&gt;dks rsjs iqj[kkvksa ls Hh fxurh esa vf/kd c&lt;k,xk-</a:t>
            </a:r>
            <a:endParaRPr lang="en-US" sz="2400" dirty="0">
              <a:ln>
                <a:solidFill>
                  <a:schemeClr val="tx1"/>
                </a:solidFill>
              </a:ln>
              <a:latin typeface="Kruti Dev 010" pitchFamily="2"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dirty="0">
                <a:latin typeface="Kruti Dev 010" pitchFamily="2" charset="0"/>
                <a:ea typeface="+mn-ea"/>
                <a:cs typeface="+mn-cs"/>
              </a:rPr>
              <a:t>                            </a:t>
            </a:r>
          </a:p>
        </p:txBody>
      </p:sp>
      <p:sp>
        <p:nvSpPr>
          <p:cNvPr id="164868" name="Rectangle 4"/>
          <p:cNvSpPr>
            <a:spLocks noChangeArrowheads="1"/>
          </p:cNvSpPr>
          <p:nvPr/>
        </p:nvSpPr>
        <p:spPr bwMode="auto">
          <a:xfrm>
            <a:off x="1116451" y="141894"/>
            <a:ext cx="7089775" cy="14747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4800" dirty="0" err="1">
                <a:ln>
                  <a:solidFill>
                    <a:schemeClr val="tx1"/>
                  </a:solidFill>
                </a:ln>
                <a:latin typeface="Kruti Dev 010" pitchFamily="2" charset="0"/>
              </a:rPr>
              <a:t>O;oLFkkfooj.k</a:t>
            </a:r>
            <a:r>
              <a:rPr lang="en-US" sz="4800" dirty="0">
                <a:ln>
                  <a:solidFill>
                    <a:schemeClr val="tx1"/>
                  </a:solidFill>
                </a:ln>
                <a:latin typeface="Kruti Dev 010" pitchFamily="2" charset="0"/>
              </a:rPr>
              <a:t> …Œ</a:t>
            </a:r>
            <a:r>
              <a:rPr lang="en-US" sz="4000" dirty="0">
                <a:ln>
                  <a:solidFill>
                    <a:schemeClr val="tx1"/>
                  </a:solidFill>
                </a:ln>
                <a:latin typeface="Kruti Dev 010" pitchFamily="2" charset="0"/>
              </a:rPr>
              <a:t> </a:t>
            </a:r>
          </a:p>
          <a:p>
            <a:pPr algn="ctr">
              <a:spcBef>
                <a:spcPct val="50000"/>
              </a:spcBef>
              <a:defRPr/>
            </a:pPr>
            <a:r>
              <a:rPr lang="en-US" sz="4400" dirty="0">
                <a:ln>
                  <a:solidFill>
                    <a:srgbClr val="FFFF00"/>
                  </a:solidFill>
                </a:ln>
                <a:solidFill>
                  <a:schemeClr val="folHlink"/>
                </a:solidFill>
                <a:latin typeface="Kruti Dev 010" pitchFamily="2" charset="0"/>
              </a:rPr>
              <a:t>ns'k dh izfrKk;sa</a:t>
            </a:r>
            <a:endParaRPr lang="en-US" sz="4400" dirty="0">
              <a:ln>
                <a:solidFill>
                  <a:srgbClr val="FFFF00"/>
                </a:solidFill>
              </a:ln>
              <a:solidFill>
                <a:schemeClr val="tx2"/>
              </a:solidFill>
              <a:latin typeface="Kruti Dev 010" pitchFamily="2" charset="0"/>
            </a:endParaRPr>
          </a:p>
        </p:txBody>
      </p:sp>
      <p:sp>
        <p:nvSpPr>
          <p:cNvPr id="164870" name="Rectangle 6"/>
          <p:cNvSpPr>
            <a:spLocks noChangeArrowheads="1"/>
          </p:cNvSpPr>
          <p:nvPr/>
        </p:nvSpPr>
        <p:spPr bwMode="auto">
          <a:xfrm>
            <a:off x="1231403" y="4021247"/>
            <a:ext cx="7110412" cy="2859757"/>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just">
              <a:defRPr/>
            </a:pPr>
            <a:r>
              <a:rPr lang="en-US" sz="3600" baseline="30000" dirty="0">
                <a:latin typeface="Kruti Dev 010" pitchFamily="2" charset="0"/>
                <a:ea typeface="+mn-ea"/>
                <a:cs typeface="+mn-cs"/>
              </a:rPr>
              <a:t>	</a:t>
            </a:r>
            <a:r>
              <a:rPr lang="en-US" sz="4000" baseline="30000" dirty="0">
                <a:ln>
                  <a:solidFill>
                    <a:schemeClr val="tx1"/>
                  </a:solidFill>
                </a:ln>
                <a:latin typeface="Kruti Dev 010" pitchFamily="2" charset="0"/>
                <a:ea typeface="+mn-ea"/>
                <a:cs typeface="+mn-cs"/>
              </a:rPr>
              <a:t>ˆ </a:t>
            </a:r>
            <a:r>
              <a:rPr lang="en-US" sz="3600" dirty="0">
                <a:ln>
                  <a:solidFill>
                    <a:schemeClr val="tx1"/>
                  </a:solidFill>
                </a:ln>
                <a:latin typeface="Kruti Dev 010" pitchFamily="2" charset="0"/>
                <a:ea typeface="+mn-ea"/>
                <a:cs typeface="+mn-cs"/>
              </a:rPr>
              <a:t>vkSj rsjk ijes'oj ;gksok rsjs vkSj rsjs oa'k ds eu dk [kruk djsxk] fd rw vius ijes'oj ;gksok ls vius lkjs eu vkSj lkjs izk.k ds lkFk izse djs] ftlls rw thfor jgsA</a:t>
            </a:r>
            <a:endParaRPr lang="en-US" sz="2800" dirty="0">
              <a:ln>
                <a:solidFill>
                  <a:schemeClr val="tx1"/>
                </a:solidFill>
              </a:ln>
              <a:latin typeface="Kruti Dev 010" pitchFamily="2" charset="0"/>
              <a:ea typeface="+mn-ea"/>
              <a:cs typeface="+mn-cs"/>
            </a:endParaRPr>
          </a:p>
        </p:txBody>
      </p:sp>
      <p:sp>
        <p:nvSpPr>
          <p:cNvPr id="45061" name="Text Box 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5062"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64875"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64878"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16</a:t>
            </a:r>
          </a:p>
        </p:txBody>
      </p:sp>
      <p:sp>
        <p:nvSpPr>
          <p:cNvPr id="45065" name="Text Box 16"/>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1" name="Rectangle 10"/>
          <p:cNvSpPr/>
          <p:nvPr/>
        </p:nvSpPr>
        <p:spPr>
          <a:xfrm>
            <a:off x="5911195" y="6160580"/>
            <a:ext cx="1842171" cy="523220"/>
          </a:xfrm>
          <a:prstGeom prst="rect">
            <a:avLst/>
          </a:prstGeom>
        </p:spPr>
        <p:txBody>
          <a:bodyPr wrap="none">
            <a:spAutoFit/>
          </a:bodyPr>
          <a:lstStyle/>
          <a:p>
            <a:pPr algn="just">
              <a:defRPr/>
            </a:pPr>
            <a:r>
              <a:rPr lang="en-US" sz="28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34" charset="-128"/>
                <a:cs typeface="+mn-cs"/>
              </a:rPr>
              <a:t>¼,u vkbZ oh½z</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dirty="0">
                <a:latin typeface="Kruti Dev 010" pitchFamily="2" charset="0"/>
                <a:ea typeface="+mn-ea"/>
                <a:cs typeface="+mn-cs"/>
              </a:rPr>
              <a:t>                            </a:t>
            </a:r>
          </a:p>
        </p:txBody>
      </p:sp>
      <p:sp>
        <p:nvSpPr>
          <p:cNvPr id="47106" name="Text Box 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7107" name="Text Box 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90853" name="Rectangle 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90854" name="Rectangle 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17</a:t>
            </a:r>
          </a:p>
        </p:txBody>
      </p:sp>
      <p:pic>
        <p:nvPicPr>
          <p:cNvPr id="590861" name="Picture 13"/>
          <p:cNvPicPr>
            <a:picLocks noChangeAspect="1" noChangeArrowheads="1"/>
          </p:cNvPicPr>
          <p:nvPr/>
        </p:nvPicPr>
        <p:blipFill>
          <a:blip r:embed="rId3"/>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0" y="5415564"/>
            <a:ext cx="9144000" cy="92333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lkSan;Z vkSj le`f) ls Hkjiwj ns'k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Translated by Abha Benjamin</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11576888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9159"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160" name="Text Box 43"/>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5116"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5119"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18</a:t>
            </a:r>
          </a:p>
        </p:txBody>
      </p:sp>
      <p:sp>
        <p:nvSpPr>
          <p:cNvPr id="49163" name="Text Box 49"/>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5122"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15126" name="Rectangle 54"/>
          <p:cNvSpPr>
            <a:spLocks noChangeArrowheads="1"/>
          </p:cNvSpPr>
          <p:nvPr/>
        </p:nvSpPr>
        <p:spPr bwMode="auto">
          <a:xfrm>
            <a:off x="3521075" y="5248275"/>
            <a:ext cx="1827213" cy="95091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2800">
                <a:latin typeface="Kruti Dev 010" charset="0"/>
              </a:rPr>
              <a:t>nkÅn dk oa'k</a:t>
            </a:r>
          </a:p>
        </p:txBody>
      </p:sp>
      <p:sp>
        <p:nvSpPr>
          <p:cNvPr id="515127" name="Rectangle 55"/>
          <p:cNvSpPr>
            <a:spLocks noChangeArrowheads="1"/>
          </p:cNvSpPr>
          <p:nvPr/>
        </p:nvSpPr>
        <p:spPr bwMode="auto">
          <a:xfrm>
            <a:off x="3600450" y="5926138"/>
            <a:ext cx="1919288" cy="3667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1800">
                <a:latin typeface="Kruti Dev 010" charset="0"/>
              </a:rPr>
              <a:t>„ 'kew 7%†&amp;ƒŠ</a:t>
            </a:r>
          </a:p>
        </p:txBody>
      </p:sp>
      <p:grpSp>
        <p:nvGrpSpPr>
          <p:cNvPr id="4916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15135" name="AutoShape 63"/>
          <p:cNvSpPr>
            <a:spLocks noChangeArrowheads="1"/>
          </p:cNvSpPr>
          <p:nvPr/>
        </p:nvSpPr>
        <p:spPr bwMode="auto">
          <a:xfrm>
            <a:off x="3606800" y="5384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6" name="Rectangle 6"/>
          <p:cNvSpPr>
            <a:spLocks noChangeArrowheads="1"/>
          </p:cNvSpPr>
          <p:nvPr/>
        </p:nvSpPr>
        <p:spPr bwMode="auto">
          <a:xfrm>
            <a:off x="1108075" y="3603625"/>
            <a:ext cx="15732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47"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8"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9"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0"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18"/>
          <p:cNvSpPr>
            <a:spLocks noChangeArrowheads="1"/>
          </p:cNvSpPr>
          <p:nvPr/>
        </p:nvSpPr>
        <p:spPr bwMode="auto">
          <a:xfrm>
            <a:off x="3951288" y="3582988"/>
            <a:ext cx="15716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52" name="Rectangle 19"/>
          <p:cNvSpPr>
            <a:spLocks noChangeArrowheads="1"/>
          </p:cNvSpPr>
          <p:nvPr/>
        </p:nvSpPr>
        <p:spPr bwMode="auto">
          <a:xfrm>
            <a:off x="6650038" y="3598863"/>
            <a:ext cx="2487612"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53" name="Rectangle 20"/>
          <p:cNvSpPr>
            <a:spLocks noChangeArrowheads="1"/>
          </p:cNvSpPr>
          <p:nvPr/>
        </p:nvSpPr>
        <p:spPr bwMode="auto">
          <a:xfrm>
            <a:off x="882650" y="2859088"/>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54" name="Rectangle 21"/>
          <p:cNvSpPr>
            <a:spLocks noChangeArrowheads="1"/>
          </p:cNvSpPr>
          <p:nvPr/>
        </p:nvSpPr>
        <p:spPr bwMode="auto">
          <a:xfrm>
            <a:off x="1065213" y="4032250"/>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55" name="Rectangle 25"/>
          <p:cNvSpPr>
            <a:spLocks noChangeArrowheads="1"/>
          </p:cNvSpPr>
          <p:nvPr/>
        </p:nvSpPr>
        <p:spPr bwMode="auto">
          <a:xfrm>
            <a:off x="3884613" y="4035425"/>
            <a:ext cx="1514475"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56" name="Rectangle 26"/>
          <p:cNvSpPr>
            <a:spLocks noChangeArrowheads="1"/>
          </p:cNvSpPr>
          <p:nvPr/>
        </p:nvSpPr>
        <p:spPr bwMode="auto">
          <a:xfrm>
            <a:off x="6551613" y="4043363"/>
            <a:ext cx="1487487"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57" name="Rectangle 27"/>
          <p:cNvSpPr>
            <a:spLocks noChangeArrowheads="1"/>
          </p:cNvSpPr>
          <p:nvPr/>
        </p:nvSpPr>
        <p:spPr bwMode="auto">
          <a:xfrm>
            <a:off x="3341688" y="2898775"/>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ƒ…%ƒ†&amp;ƒˆ</a:t>
            </a:r>
          </a:p>
        </p:txBody>
      </p:sp>
      <p:sp>
        <p:nvSpPr>
          <p:cNvPr id="58" name="Rectangle 28"/>
          <p:cNvSpPr>
            <a:spLocks noChangeArrowheads="1"/>
          </p:cNvSpPr>
          <p:nvPr/>
        </p:nvSpPr>
        <p:spPr bwMode="auto">
          <a:xfrm>
            <a:off x="6584950" y="28606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ƒ‡%‹&amp;ƒŠ</a:t>
            </a:r>
          </a:p>
        </p:txBody>
      </p:sp>
      <p:sp>
        <p:nvSpPr>
          <p:cNvPr id="59" name="Rectangle 34"/>
          <p:cNvSpPr>
            <a:spLocks noChangeArrowheads="1"/>
          </p:cNvSpPr>
          <p:nvPr/>
        </p:nvSpPr>
        <p:spPr bwMode="auto">
          <a:xfrm>
            <a:off x="838200" y="2347913"/>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'kk'or</a:t>
            </a:r>
          </a:p>
        </p:txBody>
      </p:sp>
      <p:sp>
        <p:nvSpPr>
          <p:cNvPr id="60" name="Rectangle 35"/>
          <p:cNvSpPr>
            <a:spLocks noChangeArrowheads="1"/>
          </p:cNvSpPr>
          <p:nvPr/>
        </p:nvSpPr>
        <p:spPr bwMode="auto">
          <a:xfrm>
            <a:off x="3571875" y="2327275"/>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'kkfCnd</a:t>
            </a:r>
          </a:p>
        </p:txBody>
      </p:sp>
      <p:sp>
        <p:nvSpPr>
          <p:cNvPr id="61" name="Rectangle 36"/>
          <p:cNvSpPr>
            <a:spLocks noChangeArrowheads="1"/>
          </p:cNvSpPr>
          <p:nvPr/>
        </p:nvSpPr>
        <p:spPr bwMode="auto">
          <a:xfrm>
            <a:off x="6030913" y="2327275"/>
            <a:ext cx="3475037"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fcuk fdlh 'krZ ds</a:t>
            </a:r>
          </a:p>
        </p:txBody>
      </p:sp>
      <p:sp>
        <p:nvSpPr>
          <p:cNvPr id="62" name="Rectangle 5"/>
          <p:cNvSpPr>
            <a:spLocks noChangeArrowheads="1"/>
          </p:cNvSpPr>
          <p:nvPr/>
        </p:nvSpPr>
        <p:spPr bwMode="auto">
          <a:xfrm>
            <a:off x="698500" y="492125"/>
            <a:ext cx="18811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a:solidFill>
                  <a:srgbClr val="FD2558"/>
                </a:solidFill>
                <a:latin typeface="Kruti Dev 010" charset="0"/>
              </a:rPr>
              <a:t>vczkge dh</a:t>
            </a:r>
          </a:p>
          <a:p>
            <a:pPr algn="r">
              <a:defRPr/>
            </a:pPr>
            <a:r>
              <a:rPr lang="en-US" sz="3200">
                <a:solidFill>
                  <a:srgbClr val="FD2558"/>
                </a:solidFill>
                <a:latin typeface="Kruti Dev 010" charset="0"/>
              </a:rPr>
              <a:t>cqykgV</a:t>
            </a:r>
          </a:p>
          <a:p>
            <a:pPr algn="r">
              <a:defRPr/>
            </a:pPr>
            <a:r>
              <a:rPr lang="en-US" sz="3200">
                <a:latin typeface="Kruti Dev 010" charset="0"/>
              </a:rPr>
              <a:t>mRifRr ƒ„%ƒ&amp;…</a:t>
            </a:r>
          </a:p>
        </p:txBody>
      </p:sp>
      <p:sp>
        <p:nvSpPr>
          <p:cNvPr id="63" name="Rectangle 4"/>
          <p:cNvSpPr>
            <a:spLocks noChangeArrowheads="1"/>
          </p:cNvSpPr>
          <p:nvPr/>
        </p:nvSpPr>
        <p:spPr bwMode="auto">
          <a:xfrm>
            <a:off x="2719497" y="0"/>
            <a:ext cx="3636962" cy="13085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rPr>
              <a:t>vczkge dh</a:t>
            </a:r>
          </a:p>
          <a:p>
            <a:pPr algn="ctr">
              <a:lnSpc>
                <a:spcPct val="80000"/>
              </a:lnSpc>
              <a:defRPr/>
            </a:pPr>
            <a:r>
              <a:rPr lang="en-US" sz="4800" i="1" dirty="0">
                <a:ln>
                  <a:solidFill>
                    <a:srgbClr val="FFFF00"/>
                  </a:solidFill>
                </a:ln>
                <a:solidFill>
                  <a:srgbClr val="FFFF00"/>
                </a:solidFill>
                <a:latin typeface="Kruti Dev 010" pitchFamily="2" charset="0"/>
              </a:rPr>
              <a:t>lh okpk</a:t>
            </a:r>
            <a:endParaRPr lang="en-US" sz="5400" i="1" dirty="0">
              <a:ln>
                <a:solidFill>
                  <a:srgbClr val="FFFF00"/>
                </a:solidFill>
              </a:ln>
              <a:solidFill>
                <a:srgbClr val="FFFF00"/>
              </a:solidFill>
              <a:latin typeface="Kruti Dev 010" pitchFamily="2" charset="0"/>
            </a:endParaRPr>
          </a:p>
        </p:txBody>
      </p:sp>
      <p:sp>
        <p:nvSpPr>
          <p:cNvPr id="64" name="Text Box 15"/>
          <p:cNvSpPr txBox="1">
            <a:spLocks noChangeArrowheads="1"/>
          </p:cNvSpPr>
          <p:nvPr/>
        </p:nvSpPr>
        <p:spPr bwMode="auto">
          <a:xfrm>
            <a:off x="6727825" y="649288"/>
            <a:ext cx="2101850" cy="15700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a:solidFill>
                  <a:srgbClr val="FD2558"/>
                </a:solidFill>
                <a:latin typeface="Kruti Dev 010" charset="0"/>
              </a:rPr>
              <a:t>okpk </a:t>
            </a:r>
          </a:p>
          <a:p>
            <a:pPr>
              <a:defRPr/>
            </a:pPr>
            <a:r>
              <a:rPr lang="en-US" sz="3200">
                <a:latin typeface="Kruti Dev 010" charset="0"/>
              </a:rPr>
              <a:t>mRifRr ƒ‡%‹&amp;ƒŠ</a:t>
            </a:r>
            <a:endParaRPr lang="en-US" sz="2800" b="0">
              <a:latin typeface="Kruti Dev 010" charset="0"/>
            </a:endParaRPr>
          </a:p>
        </p:txBody>
      </p:sp>
      <p:sp>
        <p:nvSpPr>
          <p:cNvPr id="65" name="Rectangle 33"/>
          <p:cNvSpPr>
            <a:spLocks noChangeArrowheads="1"/>
          </p:cNvSpPr>
          <p:nvPr/>
        </p:nvSpPr>
        <p:spPr bwMode="auto">
          <a:xfrm>
            <a:off x="3562350" y="4687888"/>
            <a:ext cx="3440113"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sp>
        <p:nvSpPr>
          <p:cNvPr id="66" name="Rectangle 56"/>
          <p:cNvSpPr>
            <a:spLocks noChangeArrowheads="1"/>
          </p:cNvSpPr>
          <p:nvPr/>
        </p:nvSpPr>
        <p:spPr bwMode="auto">
          <a:xfrm>
            <a:off x="882650" y="5027613"/>
            <a:ext cx="1570038" cy="644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7" name="Rectangle 57"/>
          <p:cNvSpPr>
            <a:spLocks noChangeArrowheads="1"/>
          </p:cNvSpPr>
          <p:nvPr/>
        </p:nvSpPr>
        <p:spPr bwMode="auto">
          <a:xfrm>
            <a:off x="652463" y="5605463"/>
            <a:ext cx="1995487" cy="6445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a:latin typeface="Kruti Dev 010" charset="0"/>
              </a:rPr>
              <a:t>O;oLFkkfooj.k …Œ%ƒ&amp;ƒŒ</a:t>
            </a:r>
          </a:p>
        </p:txBody>
      </p:sp>
      <p:sp>
        <p:nvSpPr>
          <p:cNvPr id="68" name="Rectangle 29"/>
          <p:cNvSpPr>
            <a:spLocks noChangeArrowheads="1"/>
          </p:cNvSpPr>
          <p:nvPr/>
        </p:nvSpPr>
        <p:spPr bwMode="auto">
          <a:xfrm>
            <a:off x="315913" y="6270625"/>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latin typeface="Kruti Dev 010" pitchFamily="2" charset="0"/>
                <a:ea typeface="ＭＳ Ｐゴシック" pitchFamily="-84" charset="-128"/>
                <a:cs typeface="+mn-cs"/>
              </a:rPr>
              <a:t>ckbZcy ds izdk'ku dk ^^egRoiw.kZ Hkkx**</a:t>
            </a:r>
          </a:p>
        </p:txBody>
      </p:sp>
      <p:sp>
        <p:nvSpPr>
          <p:cNvPr id="515139" name="WordArt 67"/>
          <p:cNvSpPr>
            <a:spLocks noChangeArrowheads="1" noChangeShapeType="1" noTextEdit="1"/>
          </p:cNvSpPr>
          <p:nvPr/>
        </p:nvSpPr>
        <p:spPr bwMode="auto">
          <a:xfrm>
            <a:off x="0" y="0"/>
            <a:ext cx="9144000" cy="6858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nkÅn dh</a:t>
            </a:r>
          </a:p>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okpk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par>
                                <p:cTn id="28" presetID="23" presetClass="entr" presetSubtype="27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strVal val="2/3*#ppt_w"/>
                                          </p:val>
                                        </p:tav>
                                        <p:tav tm="100000">
                                          <p:val>
                                            <p:strVal val="#ppt_w"/>
                                          </p:val>
                                        </p:tav>
                                      </p:tavLst>
                                    </p:anim>
                                    <p:anim calcmode="lin" valueType="num">
                                      <p:cBhvr>
                                        <p:cTn id="31" dur="500" fill="hold"/>
                                        <p:tgtEl>
                                          <p:spTgt spid="46"/>
                                        </p:tgtEl>
                                        <p:attrNameLst>
                                          <p:attrName>ppt_h</p:attrName>
                                        </p:attrNameLst>
                                      </p:cBhvr>
                                      <p:tavLst>
                                        <p:tav tm="0">
                                          <p:val>
                                            <p:strVal val="2/3*#ppt_h"/>
                                          </p:val>
                                        </p:tav>
                                        <p:tav tm="100000">
                                          <p:val>
                                            <p:strVal val="#ppt_h"/>
                                          </p:val>
                                        </p:tav>
                                      </p:tavLst>
                                    </p:anim>
                                  </p:childTnLst>
                                </p:cTn>
                              </p:par>
                            </p:childTnLst>
                          </p:cTn>
                        </p:par>
                        <p:par>
                          <p:cTn id="32" fill="hold" nodeType="afterGroup">
                            <p:stCondLst>
                              <p:cond delay="4000"/>
                            </p:stCondLst>
                            <p:childTnLst>
                              <p:par>
                                <p:cTn id="33" presetID="23" presetClass="entr" presetSubtype="272"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strVal val="2/3*#ppt_w"/>
                                          </p:val>
                                        </p:tav>
                                        <p:tav tm="100000">
                                          <p:val>
                                            <p:strVal val="#ppt_w"/>
                                          </p:val>
                                        </p:tav>
                                      </p:tavLst>
                                    </p:anim>
                                    <p:anim calcmode="lin" valueType="num">
                                      <p:cBhvr>
                                        <p:cTn id="36" dur="500" fill="hold"/>
                                        <p:tgtEl>
                                          <p:spTgt spid="51"/>
                                        </p:tgtEl>
                                        <p:attrNameLst>
                                          <p:attrName>ppt_h</p:attrName>
                                        </p:attrNameLst>
                                      </p:cBhvr>
                                      <p:tavLst>
                                        <p:tav tm="0">
                                          <p:val>
                                            <p:strVal val="2/3*#ppt_h"/>
                                          </p:val>
                                        </p:tav>
                                        <p:tav tm="100000">
                                          <p:val>
                                            <p:strVal val="#ppt_h"/>
                                          </p:val>
                                        </p:tav>
                                      </p:tavLst>
                                    </p:anim>
                                  </p:childTnLst>
                                </p:cTn>
                              </p:par>
                            </p:childTnLst>
                          </p:cTn>
                        </p:par>
                        <p:par>
                          <p:cTn id="37" fill="hold" nodeType="afterGroup">
                            <p:stCondLst>
                              <p:cond delay="4500"/>
                            </p:stCondLst>
                            <p:childTnLst>
                              <p:par>
                                <p:cTn id="38" presetID="23" presetClass="entr" presetSubtype="272"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strVal val="2/3*#ppt_w"/>
                                          </p:val>
                                        </p:tav>
                                        <p:tav tm="100000">
                                          <p:val>
                                            <p:strVal val="#ppt_w"/>
                                          </p:val>
                                        </p:tav>
                                      </p:tavLst>
                                    </p:anim>
                                    <p:anim calcmode="lin" valueType="num">
                                      <p:cBhvr>
                                        <p:cTn id="41" dur="500" fill="hold"/>
                                        <p:tgtEl>
                                          <p:spTgt spid="52"/>
                                        </p:tgtEl>
                                        <p:attrNameLst>
                                          <p:attrName>ppt_h</p:attrName>
                                        </p:attrNameLst>
                                      </p:cBhvr>
                                      <p:tavLst>
                                        <p:tav tm="0">
                                          <p:val>
                                            <p:strVal val="2/3*#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strVal val="2/3*#ppt_w"/>
                                          </p:val>
                                        </p:tav>
                                        <p:tav tm="100000">
                                          <p:val>
                                            <p:strVal val="#ppt_w"/>
                                          </p:val>
                                        </p:tav>
                                      </p:tavLst>
                                    </p:anim>
                                    <p:anim calcmode="lin" valueType="num">
                                      <p:cBhvr>
                                        <p:cTn id="47" dur="500" fill="hold"/>
                                        <p:tgtEl>
                                          <p:spTgt spid="59"/>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ppt_w</p:attrName>
                                        </p:attrNameLst>
                                      </p:cBhvr>
                                      <p:tavLst>
                                        <p:tav tm="0">
                                          <p:val>
                                            <p:strVal val="2/3*#ppt_w"/>
                                          </p:val>
                                        </p:tav>
                                        <p:tav tm="100000">
                                          <p:val>
                                            <p:strVal val="#ppt_w"/>
                                          </p:val>
                                        </p:tav>
                                      </p:tavLst>
                                    </p:anim>
                                    <p:anim calcmode="lin" valueType="num">
                                      <p:cBhvr>
                                        <p:cTn id="52" dur="500" fill="hold"/>
                                        <p:tgtEl>
                                          <p:spTgt spid="60"/>
                                        </p:tgtEl>
                                        <p:attrNameLst>
                                          <p:attrName>ppt_h</p:attrName>
                                        </p:attrNameLst>
                                      </p:cBhvr>
                                      <p:tavLst>
                                        <p:tav tm="0">
                                          <p:val>
                                            <p:strVal val="2/3*#ppt_h"/>
                                          </p:val>
                                        </p:tav>
                                        <p:tav tm="100000">
                                          <p:val>
                                            <p:strVal val="#ppt_h"/>
                                          </p:val>
                                        </p:tav>
                                      </p:tavLst>
                                    </p:anim>
                                  </p:childTnLst>
                                </p:cTn>
                              </p:par>
                            </p:childTnLst>
                          </p:cTn>
                        </p:par>
                        <p:par>
                          <p:cTn id="53" fill="hold" nodeType="afterGroup">
                            <p:stCondLst>
                              <p:cond delay="1000"/>
                            </p:stCondLst>
                            <p:childTnLst>
                              <p:par>
                                <p:cTn id="54" presetID="23" presetClass="entr" presetSubtype="272"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p:cTn id="56" dur="500" fill="hold"/>
                                        <p:tgtEl>
                                          <p:spTgt spid="61"/>
                                        </p:tgtEl>
                                        <p:attrNameLst>
                                          <p:attrName>ppt_w</p:attrName>
                                        </p:attrNameLst>
                                      </p:cBhvr>
                                      <p:tavLst>
                                        <p:tav tm="0">
                                          <p:val>
                                            <p:strVal val="2/3*#ppt_w"/>
                                          </p:val>
                                        </p:tav>
                                        <p:tav tm="100000">
                                          <p:val>
                                            <p:strVal val="#ppt_w"/>
                                          </p:val>
                                        </p:tav>
                                      </p:tavLst>
                                    </p:anim>
                                    <p:anim calcmode="lin" valueType="num">
                                      <p:cBhvr>
                                        <p:cTn id="57" dur="500" fill="hold"/>
                                        <p:tgtEl>
                                          <p:spTgt spid="61"/>
                                        </p:tgtEl>
                                        <p:attrNameLst>
                                          <p:attrName>ppt_h</p:attrName>
                                        </p:attrNameLst>
                                      </p:cBhvr>
                                      <p:tavLst>
                                        <p:tav tm="0">
                                          <p:val>
                                            <p:strVal val="2/3*#ppt_h"/>
                                          </p:val>
                                        </p:tav>
                                        <p:tav tm="100000">
                                          <p:val>
                                            <p:strVal val="#ppt_h"/>
                                          </p:val>
                                        </p:tav>
                                      </p:tavLst>
                                    </p:anim>
                                  </p:childTnLst>
                                </p:cTn>
                              </p:par>
                            </p:childTnLst>
                          </p:cTn>
                        </p:par>
                        <p:par>
                          <p:cTn id="58" fill="hold" nodeType="afterGroup">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childTnLst>
                                </p:cTn>
                              </p:par>
                            </p:childTnLst>
                          </p:cTn>
                        </p:par>
                        <p:par>
                          <p:cTn id="62" fill="hold" nodeType="afterGroup">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46" grpId="0" autoUpdateAnimBg="0"/>
      <p:bldP spid="51" grpId="0" autoUpdateAnimBg="0"/>
      <p:bldP spid="52" grpId="0" autoUpdateAnimBg="0"/>
      <p:bldP spid="59" grpId="0" autoUpdateAnimBg="0"/>
      <p:bldP spid="60" grpId="0" autoUpdateAnimBg="0"/>
      <p:bldP spid="61" grpId="0" autoUpdateAnimBg="0"/>
      <p:bldP spid="66" grpId="0" autoUpdateAnimBg="0"/>
      <p:bldP spid="6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26" name="Rectangle 2"/>
          <p:cNvSpPr>
            <a:spLocks noChangeArrowheads="1"/>
          </p:cNvSpPr>
          <p:nvPr/>
        </p:nvSpPr>
        <p:spPr bwMode="auto">
          <a:xfrm>
            <a:off x="0" y="2705581"/>
            <a:ext cx="9517555" cy="4152419"/>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nSpc>
                <a:spcPct val="150000"/>
              </a:lnSpc>
              <a:defRPr/>
            </a:pPr>
            <a:r>
              <a:rPr lang="en-US" sz="3600" dirty="0">
                <a:latin typeface="Kruti Dev 010" pitchFamily="2" charset="0"/>
              </a:rPr>
              <a:t>               </a:t>
            </a:r>
            <a:r>
              <a:rPr lang="en-US" sz="4400" dirty="0">
                <a:ln>
                  <a:solidFill>
                    <a:schemeClr val="tx1"/>
                  </a:solidFill>
                </a:ln>
                <a:latin typeface="Kruti Dev 010" pitchFamily="2" charset="0"/>
              </a:rPr>
              <a:t>„ '</a:t>
            </a:r>
            <a:r>
              <a:rPr lang="en-US" sz="4400" dirty="0" err="1">
                <a:ln>
                  <a:solidFill>
                    <a:schemeClr val="tx1"/>
                  </a:solidFill>
                </a:ln>
                <a:latin typeface="Kruti Dev 010" pitchFamily="2" charset="0"/>
              </a:rPr>
              <a:t>kew,y</a:t>
            </a:r>
            <a:r>
              <a:rPr lang="en-US" sz="4400" dirty="0">
                <a:ln>
                  <a:solidFill>
                    <a:schemeClr val="tx1"/>
                  </a:solidFill>
                </a:ln>
                <a:latin typeface="Kruti Dev 010" pitchFamily="2" charset="0"/>
              </a:rPr>
              <a:t> ‰</a:t>
            </a:r>
            <a:endParaRPr lang="en-US" sz="4000" dirty="0">
              <a:ln>
                <a:solidFill>
                  <a:schemeClr val="tx1"/>
                </a:solidFill>
              </a:ln>
              <a:latin typeface="Kruti Dev 010" pitchFamily="2" charset="0"/>
            </a:endParaRPr>
          </a:p>
          <a:p>
            <a:pPr>
              <a:lnSpc>
                <a:spcPct val="150000"/>
              </a:lnSpc>
              <a:defRPr/>
            </a:pPr>
            <a:r>
              <a:rPr lang="en-US" sz="4000" dirty="0">
                <a:ln>
                  <a:solidFill>
                    <a:schemeClr val="tx1"/>
                  </a:solidFill>
                </a:ln>
                <a:latin typeface="Kruti Dev 010" pitchFamily="2" charset="0"/>
              </a:rPr>
              <a:t>       </a:t>
            </a:r>
            <a:r>
              <a:rPr lang="en-US" sz="4800" baseline="30000" dirty="0">
                <a:ln>
                  <a:solidFill>
                    <a:schemeClr val="tx1"/>
                  </a:solidFill>
                </a:ln>
                <a:latin typeface="Kruti Dev 010" pitchFamily="2" charset="0"/>
              </a:rPr>
              <a:t>ƒˆ</a:t>
            </a:r>
            <a:r>
              <a:rPr lang="en-US" sz="4400" dirty="0">
                <a:ln>
                  <a:solidFill>
                    <a:schemeClr val="tx1"/>
                  </a:solidFill>
                </a:ln>
                <a:latin typeface="Kruti Dev 010" pitchFamily="2" charset="0"/>
              </a:rPr>
              <a:t> oju rsjk </a:t>
            </a:r>
            <a:r>
              <a:rPr lang="en-US" sz="4400" dirty="0">
                <a:ln>
                  <a:solidFill>
                    <a:srgbClr val="FFFF00"/>
                  </a:solidFill>
                </a:ln>
                <a:solidFill>
                  <a:srgbClr val="FFFF00"/>
                </a:solidFill>
                <a:latin typeface="Kruti Dev 010" pitchFamily="2" charset="0"/>
              </a:rPr>
              <a:t>?kjkuk </a:t>
            </a:r>
            <a:r>
              <a:rPr lang="en-US" sz="4400" dirty="0">
                <a:ln>
                  <a:solidFill>
                    <a:schemeClr val="tx1"/>
                  </a:solidFill>
                </a:ln>
                <a:latin typeface="Kruti Dev 010" pitchFamily="2" charset="0"/>
              </a:rPr>
              <a:t>vkSj rsjk </a:t>
            </a:r>
            <a:r>
              <a:rPr lang="en-US" sz="4400" dirty="0">
                <a:ln>
                  <a:solidFill>
                    <a:srgbClr val="FFFF00"/>
                  </a:solidFill>
                </a:ln>
                <a:solidFill>
                  <a:srgbClr val="FFFF00"/>
                </a:solidFill>
                <a:latin typeface="Kruti Dev 010" pitchFamily="2" charset="0"/>
              </a:rPr>
              <a:t>jkT;</a:t>
            </a:r>
            <a:r>
              <a:rPr lang="en-US" sz="4400" dirty="0">
                <a:ln>
                  <a:solidFill>
                    <a:srgbClr val="FFFF00"/>
                  </a:solidFill>
                </a:ln>
                <a:latin typeface="Kruti Dev 010" pitchFamily="2" charset="0"/>
              </a:rPr>
              <a:t> </a:t>
            </a:r>
            <a:r>
              <a:rPr lang="en-US" sz="4400" dirty="0">
                <a:ln>
                  <a:solidFill>
                    <a:schemeClr val="tx1"/>
                  </a:solidFill>
                </a:ln>
                <a:latin typeface="Kruti Dev 010" pitchFamily="2" charset="0"/>
              </a:rPr>
              <a:t>esjs </a:t>
            </a:r>
            <a:r>
              <a:rPr lang="en-US" sz="4400" dirty="0" err="1">
                <a:ln>
                  <a:solidFill>
                    <a:schemeClr val="tx1"/>
                  </a:solidFill>
                </a:ln>
                <a:latin typeface="Kruti Dev 010" pitchFamily="2" charset="0"/>
              </a:rPr>
              <a:t>lkeus</a:t>
            </a:r>
            <a:r>
              <a:rPr lang="en-US" sz="4400" dirty="0">
                <a:ln>
                  <a:solidFill>
                    <a:schemeClr val="tx1"/>
                  </a:solidFill>
                </a:ln>
                <a:latin typeface="Kruti Dev 010" pitchFamily="2" charset="0"/>
              </a:rPr>
              <a:t> </a:t>
            </a:r>
            <a:r>
              <a:rPr lang="en-US" sz="4400" dirty="0" err="1">
                <a:ln>
                  <a:solidFill>
                    <a:schemeClr val="tx1"/>
                  </a:solidFill>
                </a:ln>
                <a:latin typeface="Kruti Dev 010" pitchFamily="2" charset="0"/>
              </a:rPr>
              <a:t>lnk</a:t>
            </a:r>
            <a:r>
              <a:rPr lang="en-US" sz="4400" dirty="0">
                <a:ln>
                  <a:solidFill>
                    <a:schemeClr val="tx1"/>
                  </a:solidFill>
                </a:ln>
                <a:latin typeface="Kruti Dev 010" pitchFamily="2" charset="0"/>
              </a:rPr>
              <a:t>  vVy cuk jgsxk( rsjh</a:t>
            </a:r>
            <a:r>
              <a:rPr lang="en-US" sz="4400" dirty="0">
                <a:latin typeface="Kruti Dev 010" pitchFamily="2" charset="0"/>
              </a:rPr>
              <a:t> </a:t>
            </a:r>
            <a:r>
              <a:rPr lang="en-US" sz="4400" dirty="0">
                <a:ln>
                  <a:solidFill>
                    <a:srgbClr val="FFFF00"/>
                  </a:solidFill>
                </a:ln>
                <a:solidFill>
                  <a:srgbClr val="FFFF00"/>
                </a:solidFill>
                <a:latin typeface="Kruti Dev 010" pitchFamily="2" charset="0"/>
              </a:rPr>
              <a:t>xn~nh</a:t>
            </a:r>
            <a:r>
              <a:rPr lang="en-US" sz="4400" dirty="0">
                <a:latin typeface="Kruti Dev 010" pitchFamily="2" charset="0"/>
              </a:rPr>
              <a:t>  </a:t>
            </a:r>
            <a:r>
              <a:rPr lang="en-US" sz="4400" i="1" dirty="0">
                <a:ln>
                  <a:solidFill>
                    <a:schemeClr val="tx1"/>
                  </a:solidFill>
                </a:ln>
                <a:latin typeface="Kruti Dev 010" pitchFamily="2" charset="0"/>
              </a:rPr>
              <a:t>lnSo</a:t>
            </a:r>
            <a:r>
              <a:rPr lang="en-US" sz="4400" dirty="0">
                <a:ln>
                  <a:solidFill>
                    <a:schemeClr val="tx1"/>
                  </a:solidFill>
                </a:ln>
                <a:latin typeface="Kruti Dev 010" pitchFamily="2" charset="0"/>
              </a:rPr>
              <a:t> cuh jgsxhA</a:t>
            </a:r>
            <a:endParaRPr lang="en-US" sz="4000" dirty="0">
              <a:ln>
                <a:solidFill>
                  <a:schemeClr val="tx1"/>
                </a:solidFill>
              </a:ln>
              <a:latin typeface="Kruti Dev 010" pitchFamily="2"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52228" name="Rectangle 4"/>
          <p:cNvSpPr>
            <a:spLocks noChangeArrowheads="1"/>
          </p:cNvSpPr>
          <p:nvPr/>
        </p:nvSpPr>
        <p:spPr bwMode="auto">
          <a:xfrm>
            <a:off x="911881" y="-268022"/>
            <a:ext cx="7177088" cy="156709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9600" i="1" dirty="0">
                <a:ln>
                  <a:solidFill>
                    <a:schemeClr val="tx1"/>
                  </a:solidFill>
                </a:ln>
                <a:effectLst>
                  <a:outerShdw blurRad="38100" dist="38100" dir="2700000" algn="tl">
                    <a:srgbClr val="000000">
                      <a:alpha val="43137"/>
                    </a:srgbClr>
                  </a:outerShdw>
                </a:effectLst>
                <a:latin typeface="Kruti Dev 010" pitchFamily="2" charset="0"/>
              </a:rPr>
              <a:t>nkÅn dh okpk</a:t>
            </a:r>
          </a:p>
        </p:txBody>
      </p:sp>
      <p:sp>
        <p:nvSpPr>
          <p:cNvPr id="52229" name="Oval 5"/>
          <p:cNvSpPr>
            <a:spLocks noChangeArrowheads="1"/>
          </p:cNvSpPr>
          <p:nvPr/>
        </p:nvSpPr>
        <p:spPr bwMode="auto">
          <a:xfrm>
            <a:off x="2806700" y="4552950"/>
            <a:ext cx="121285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30" name="Oval 6"/>
          <p:cNvSpPr>
            <a:spLocks noChangeArrowheads="1"/>
          </p:cNvSpPr>
          <p:nvPr/>
        </p:nvSpPr>
        <p:spPr bwMode="auto">
          <a:xfrm>
            <a:off x="5535613" y="4559300"/>
            <a:ext cx="111760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31" name="Oval 7"/>
          <p:cNvSpPr>
            <a:spLocks noChangeArrowheads="1"/>
          </p:cNvSpPr>
          <p:nvPr/>
        </p:nvSpPr>
        <p:spPr bwMode="auto">
          <a:xfrm>
            <a:off x="3584575" y="5521325"/>
            <a:ext cx="1223963"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209"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1210" name="Text Box 1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241" name="Rectangle 1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244" name="Rectangle 2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19</a:t>
            </a:r>
          </a:p>
        </p:txBody>
      </p:sp>
      <p:sp>
        <p:nvSpPr>
          <p:cNvPr id="51213" name="Text Box 22"/>
          <p:cNvSpPr txBox="1">
            <a:spLocks noChangeArrowheads="1"/>
          </p:cNvSpPr>
          <p:nvPr/>
        </p:nvSpPr>
        <p:spPr bwMode="auto">
          <a:xfrm>
            <a:off x="8586788" y="64531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51214" name="Text Box 24"/>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2249" name="Rectangle 25"/>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2250" name="Text Box 26"/>
          <p:cNvSpPr txBox="1">
            <a:spLocks noChangeArrowheads="1"/>
          </p:cNvSpPr>
          <p:nvPr/>
        </p:nvSpPr>
        <p:spPr bwMode="auto">
          <a:xfrm>
            <a:off x="327546" y="1378425"/>
            <a:ext cx="8420669"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8000" i="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bldh rhu fuf'aprrk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9" grpId="0" animBg="1"/>
      <p:bldP spid="52230" grpId="0" animBg="1"/>
      <p:bldP spid="522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14"/>
          <p:cNvGrpSpPr>
            <a:grpSpLocks/>
          </p:cNvGrpSpPr>
          <p:nvPr/>
        </p:nvGrpSpPr>
        <p:grpSpPr bwMode="auto">
          <a:xfrm>
            <a:off x="0" y="63500"/>
            <a:ext cx="9328150" cy="6870700"/>
            <a:chOff x="0" y="63500"/>
            <a:chExt cx="9328162" cy="6870700"/>
          </a:xfrm>
        </p:grpSpPr>
        <p:sp>
          <p:nvSpPr>
            <p:cNvPr id="53250" name="Text Box 2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3356" name="Rectangle 28"/>
            <p:cNvSpPr>
              <a:spLocks noChangeArrowheads="1"/>
            </p:cNvSpPr>
            <p:nvPr/>
          </p:nvSpPr>
          <p:spPr bwMode="auto">
            <a:xfrm>
              <a:off x="803434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3359" name="Rectangle 31"/>
            <p:cNvSpPr>
              <a:spLocks noChangeArrowheads="1"/>
            </p:cNvSpPr>
            <p:nvPr/>
          </p:nvSpPr>
          <p:spPr bwMode="auto">
            <a:xfrm>
              <a:off x="809149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20</a:t>
              </a:r>
            </a:p>
          </p:txBody>
        </p:sp>
        <p:sp>
          <p:nvSpPr>
            <p:cNvPr id="53253" name="Text Box 34"/>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483363" name="Rectangle 35"/>
            <p:cNvSpPr>
              <a:spLocks noChangeArrowheads="1"/>
            </p:cNvSpPr>
            <p:nvPr/>
          </p:nvSpPr>
          <p:spPr bwMode="auto">
            <a:xfrm>
              <a:off x="7518410" y="6526213"/>
              <a:ext cx="679451"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pic>
          <p:nvPicPr>
            <p:cNvPr id="53255"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635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Rectangle 3"/>
            <p:cNvSpPr>
              <a:spLocks noChangeArrowheads="1"/>
            </p:cNvSpPr>
            <p:nvPr/>
          </p:nvSpPr>
          <p:spPr bwMode="auto">
            <a:xfrm>
              <a:off x="754064" y="357188"/>
              <a:ext cx="7110421"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53257" name="Text Box 18"/>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grpSp>
          <p:nvGrpSpPr>
            <p:cNvPr id="53258" name="Group 36"/>
            <p:cNvGrpSpPr>
              <a:grpSpLocks/>
            </p:cNvGrpSpPr>
            <p:nvPr/>
          </p:nvGrpSpPr>
          <p:grpSpPr bwMode="auto">
            <a:xfrm>
              <a:off x="322265" y="1239835"/>
              <a:ext cx="9005897" cy="5303787"/>
              <a:chOff x="38" y="781"/>
              <a:chExt cx="5673" cy="3003"/>
            </a:xfrm>
          </p:grpSpPr>
          <p:sp>
            <p:nvSpPr>
              <p:cNvPr id="53259" name="Text Box 19"/>
              <p:cNvSpPr txBox="1">
                <a:spLocks noChangeArrowheads="1"/>
              </p:cNvSpPr>
              <p:nvPr/>
            </p:nvSpPr>
            <p:spPr bwMode="auto">
              <a:xfrm>
                <a:off x="5595" y="3356"/>
                <a:ext cx="116"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483352" name="AutoShape 24"/>
              <p:cNvSpPr>
                <a:spLocks noChangeArrowheads="1"/>
              </p:cNvSpPr>
              <p:nvPr/>
            </p:nvSpPr>
            <p:spPr bwMode="auto">
              <a:xfrm>
                <a:off x="129" y="781"/>
                <a:ext cx="5299" cy="3003"/>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 name="Text Box 26"/>
              <p:cNvSpPr txBox="1">
                <a:spLocks noChangeArrowheads="1"/>
              </p:cNvSpPr>
              <p:nvPr/>
            </p:nvSpPr>
            <p:spPr bwMode="auto">
              <a:xfrm>
                <a:off x="38" y="942"/>
                <a:ext cx="5331" cy="2640"/>
              </a:xfrm>
              <a:prstGeom prst="rect">
                <a:avLst/>
              </a:prstGeom>
              <a:noFill/>
              <a:ln w="9525">
                <a:noFill/>
                <a:miter lim="800000"/>
                <a:headEnd/>
                <a:tailEnd/>
              </a:ln>
            </p:spPr>
            <p:txBody>
              <a:bodyPr>
                <a:spAutoFit/>
              </a:bodyPr>
              <a:lstStyle/>
              <a:p>
                <a:pPr algn="ctr">
                  <a:spcBef>
                    <a:spcPct val="500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rks] vius vkils ;g iz'u iwfN;s %</a:t>
                </a:r>
              </a:p>
              <a:p>
                <a:pPr algn="ctr">
                  <a:spcBef>
                    <a:spcPct val="50000"/>
                  </a:spcBef>
                  <a:defRPr/>
                </a:pP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nkÅn ds flagklu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ij</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cSBus ds fy;s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dkSu</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ksX</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gS \</a:t>
                </a:r>
              </a:p>
            </p:txBody>
          </p:sp>
        </p:gr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400" name="Rectangle 8"/>
          <p:cNvSpPr>
            <a:spLocks noChangeArrowheads="1"/>
          </p:cNvSpPr>
          <p:nvPr/>
        </p:nvSpPr>
        <p:spPr bwMode="auto">
          <a:xfrm>
            <a:off x="364177" y="2671720"/>
            <a:ext cx="8255000" cy="143686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11500" i="1" dirty="0">
                <a:ln>
                  <a:solidFill>
                    <a:schemeClr val="tx1"/>
                  </a:solidFill>
                </a:ln>
                <a:effectLst>
                  <a:outerShdw blurRad="38100" dist="38100" dir="2700000" algn="tl">
                    <a:srgbClr val="000000">
                      <a:alpha val="43137"/>
                    </a:srgbClr>
                  </a:outerShdw>
                </a:effectLst>
                <a:latin typeface="Kruti Dev 010" pitchFamily="2" charset="0"/>
                <a:ea typeface="+mn-ea"/>
                <a:cs typeface="+mn-cs"/>
              </a:rPr>
              <a:t>nkÅn dk oa'k</a:t>
            </a:r>
          </a:p>
        </p:txBody>
      </p:sp>
      <p:sp>
        <p:nvSpPr>
          <p:cNvPr id="315448" name="Rectangle 56"/>
          <p:cNvSpPr>
            <a:spLocks noChangeArrowheads="1"/>
          </p:cNvSpPr>
          <p:nvPr/>
        </p:nvSpPr>
        <p:spPr bwMode="auto">
          <a:xfrm>
            <a:off x="412111" y="4864482"/>
            <a:ext cx="8255000" cy="6520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800"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;h'kq elhg dh oa'kkoyh jktoa'k ls</a:t>
            </a:r>
          </a:p>
        </p:txBody>
      </p:sp>
      <p:sp>
        <p:nvSpPr>
          <p:cNvPr id="55300" name="Text Box 5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5301" name="Text Box 59"/>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15452" name="Text Box 60"/>
          <p:cNvSpPr txBox="1">
            <a:spLocks noChangeArrowheads="1"/>
          </p:cNvSpPr>
          <p:nvPr/>
        </p:nvSpPr>
        <p:spPr bwMode="auto">
          <a:xfrm>
            <a:off x="2247900" y="6038850"/>
            <a:ext cx="4371975" cy="83099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800" dirty="0">
                <a:ln>
                  <a:solidFill>
                    <a:srgbClr val="FFFF00"/>
                  </a:solidFill>
                </a:ln>
                <a:solidFill>
                  <a:srgbClr val="FFFF00"/>
                </a:solidFill>
                <a:latin typeface="Kruti Dev 010" pitchFamily="2" charset="0"/>
                <a:ea typeface="+mn-ea"/>
                <a:cs typeface="+mn-cs"/>
              </a:rPr>
              <a:t>v/;;u lgk;d</a:t>
            </a:r>
            <a:r>
              <a:rPr lang="en-US" sz="4400" dirty="0">
                <a:ln>
                  <a:solidFill>
                    <a:srgbClr val="FFFF00"/>
                  </a:solidFill>
                </a:ln>
                <a:solidFill>
                  <a:srgbClr val="FFFF00"/>
                </a:solidFill>
                <a:latin typeface="Kruti Dev 010" pitchFamily="2" charset="0"/>
                <a:ea typeface="+mn-ea"/>
                <a:cs typeface="+mn-cs"/>
              </a:rPr>
              <a:t> </a:t>
            </a:r>
            <a:r>
              <a:rPr lang="en-US" sz="4800" dirty="0">
                <a:ln>
                  <a:solidFill>
                    <a:srgbClr val="FFFF00"/>
                  </a:solidFill>
                </a:ln>
                <a:solidFill>
                  <a:srgbClr val="FFFF00"/>
                </a:solidFill>
                <a:latin typeface="Kruti Dev 010" pitchFamily="2" charset="0"/>
                <a:ea typeface="+mn-ea"/>
                <a:cs typeface="+mn-cs"/>
              </a:rPr>
              <a:t>ƒ</a:t>
            </a:r>
            <a:r>
              <a:rPr lang="en-US" sz="4800" dirty="0">
                <a:ln>
                  <a:solidFill>
                    <a:srgbClr val="FFFF00"/>
                  </a:solidFill>
                </a:ln>
                <a:solidFill>
                  <a:srgbClr val="FFFF00"/>
                </a:solidFill>
                <a:latin typeface="Kruti Dev 010"/>
                <a:ea typeface="+mn-ea"/>
                <a:cs typeface="+mn-cs"/>
              </a:rPr>
              <a:t>ˆ</a:t>
            </a:r>
            <a:endParaRPr lang="en-US" sz="4800" dirty="0">
              <a:ln>
                <a:solidFill>
                  <a:srgbClr val="FFFF00"/>
                </a:solidFill>
              </a:ln>
              <a:solidFill>
                <a:srgbClr val="FFFF00"/>
              </a:solidFill>
              <a:latin typeface="Kruti Dev 010" pitchFamily="2" charset="0"/>
              <a:ea typeface="+mn-ea"/>
              <a:cs typeface="+mn-cs"/>
            </a:endParaRPr>
          </a:p>
        </p:txBody>
      </p:sp>
      <p:sp>
        <p:nvSpPr>
          <p:cNvPr id="55303" name="Text Box 6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15454" name="Rectangle 6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15457" name="Rectangle 6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21</a:t>
            </a:r>
          </a:p>
        </p:txBody>
      </p:sp>
      <p:sp>
        <p:nvSpPr>
          <p:cNvPr id="55306" name="Text Box 68"/>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315461" name="Rectangle 69"/>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5308" name="Text Box 70"/>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1000"/>
                                        <p:tgtEl>
                                          <p:spTgt spid="31545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10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91447"/>
            <a:ext cx="9144000" cy="17195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nkÅn dh oa'kkoyh % ;h'kq elhg dh </a:t>
            </a:r>
          </a:p>
          <a:p>
            <a:pPr algn="ctr">
              <a:lnSpc>
                <a:spcPct val="70000"/>
              </a:lnSpc>
              <a:spcBef>
                <a:spcPct val="50000"/>
              </a:spcBef>
              <a:defRPr/>
            </a:pPr>
            <a:r>
              <a:rPr lang="en-US" sz="5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oa'kkoyh</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jktoa'k ls</a:t>
            </a:r>
          </a:p>
        </p:txBody>
      </p:sp>
      <p:sp>
        <p:nvSpPr>
          <p:cNvPr id="330802" name="Text Box 50"/>
          <p:cNvSpPr txBox="1">
            <a:spLocks noChangeArrowheads="1"/>
          </p:cNvSpPr>
          <p:nvPr/>
        </p:nvSpPr>
        <p:spPr bwMode="auto">
          <a:xfrm>
            <a:off x="50800" y="2895600"/>
            <a:ext cx="2741613" cy="163121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cgqr</a:t>
            </a:r>
            <a:r>
              <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laf</a:t>
            </a:r>
            <a:r>
              <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kIr</a:t>
            </a:r>
            <a:endPar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a:p>
            <a:pPr>
              <a:spcBef>
                <a:spcPct val="50000"/>
              </a:spcBef>
              <a:defRPr/>
            </a:pPr>
            <a:endPar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57347" name="Text Box 5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7349" name="Text Box 5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0808" name="Rectangle 5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0813" name="Rectangle 6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22</a:t>
            </a:r>
          </a:p>
        </p:txBody>
      </p:sp>
      <p:sp>
        <p:nvSpPr>
          <p:cNvPr id="57352" name="Text Box 64"/>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1173707"/>
            <a:ext cx="2895600" cy="76944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400" dirty="0">
                <a:ln>
                  <a:solidFill>
                    <a:srgbClr val="FFFF00"/>
                  </a:solidFill>
                </a:ln>
                <a:solidFill>
                  <a:schemeClr val="folHlink"/>
                </a:solidFill>
                <a:latin typeface="Kruti Dev 010" pitchFamily="2" charset="0"/>
                <a:ea typeface="+mn-ea"/>
                <a:cs typeface="+mn-cs"/>
              </a:rPr>
              <a:t>vkne&amp;gok</a:t>
            </a:r>
          </a:p>
        </p:txBody>
      </p:sp>
      <p:sp>
        <p:nvSpPr>
          <p:cNvPr id="338965" name="Text Box 21"/>
          <p:cNvSpPr txBox="1">
            <a:spLocks noChangeArrowheads="1"/>
          </p:cNvSpPr>
          <p:nvPr/>
        </p:nvSpPr>
        <p:spPr bwMode="auto">
          <a:xfrm>
            <a:off x="5024130" y="932264"/>
            <a:ext cx="3287357"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a:t>
            </a:r>
            <a:r>
              <a:rPr lang="en-US" sz="2000" dirty="0">
                <a:ln>
                  <a:solidFill>
                    <a:srgbClr val="FFFF00"/>
                  </a:solidFill>
                </a:ln>
                <a:solidFill>
                  <a:schemeClr val="folHlink"/>
                </a:solidFill>
                <a:latin typeface="Kruti Dev 010"/>
                <a:ea typeface="+mn-ea"/>
                <a:cs typeface="+mn-cs"/>
              </a:rPr>
              <a:t>Œ</a:t>
            </a:r>
            <a:endParaRPr lang="en-US" sz="2000" dirty="0">
              <a:ln>
                <a:solidFill>
                  <a:srgbClr val="FFFF00"/>
                </a:solidFill>
              </a:ln>
              <a:solidFill>
                <a:schemeClr val="folHlink"/>
              </a:solidFill>
              <a:latin typeface="Kruti Dev 010" pitchFamily="2" charset="0"/>
              <a:ea typeface="+mn-ea"/>
              <a:cs typeface="+mn-cs"/>
            </a:endParaRPr>
          </a:p>
        </p:txBody>
      </p:sp>
      <p:sp>
        <p:nvSpPr>
          <p:cNvPr id="59395"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9396"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8970"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8973" name="Rectangle 29"/>
          <p:cNvSpPr>
            <a:spLocks noChangeArrowheads="1"/>
          </p:cNvSpPr>
          <p:nvPr/>
        </p:nvSpPr>
        <p:spPr bwMode="auto">
          <a:xfrm>
            <a:off x="5411788" y="968375"/>
            <a:ext cx="2776537" cy="915988"/>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8974" name="Text Box 30"/>
          <p:cNvSpPr txBox="1">
            <a:spLocks noChangeArrowheads="1"/>
          </p:cNvSpPr>
          <p:nvPr/>
        </p:nvSpPr>
        <p:spPr bwMode="auto">
          <a:xfrm rot="10800000" flipV="1">
            <a:off x="5071082" y="1264187"/>
            <a:ext cx="3398637"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38975" name="Rectangle 3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23</a:t>
            </a:r>
          </a:p>
        </p:txBody>
      </p:sp>
      <p:sp>
        <p:nvSpPr>
          <p:cNvPr id="13" name="Rectangle 8"/>
          <p:cNvSpPr>
            <a:spLocks noChangeArrowheads="1"/>
          </p:cNvSpPr>
          <p:nvPr/>
        </p:nvSpPr>
        <p:spPr bwMode="auto">
          <a:xfrm>
            <a:off x="-250123" y="-34688"/>
            <a:ext cx="9648497" cy="98918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14"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774386" y="795823"/>
            <a:ext cx="3317875"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err="1">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600" dirty="0" err="1">
                <a:ln>
                  <a:solidFill>
                    <a:srgbClr val="FFFF00"/>
                  </a:solidFill>
                </a:ln>
                <a:solidFill>
                  <a:schemeClr val="folHlink"/>
                </a:solidFill>
                <a:latin typeface="Kruti Dev 010" pitchFamily="2" charset="0"/>
                <a:ea typeface="+mn-ea"/>
                <a:cs typeface="+mn-cs"/>
              </a:rPr>
              <a:t>gok</a:t>
            </a:r>
            <a:endParaRPr lang="en-US" sz="3600" dirty="0">
              <a:ln>
                <a:solidFill>
                  <a:srgbClr val="FFFF00"/>
                </a:solidFill>
              </a:ln>
              <a:solidFill>
                <a:schemeClr val="folHlink"/>
              </a:solidFill>
              <a:latin typeface="Kruti Dev 010" pitchFamily="2" charset="0"/>
              <a:ea typeface="+mn-ea"/>
              <a:cs typeface="+mn-cs"/>
            </a:endParaRPr>
          </a:p>
        </p:txBody>
      </p:sp>
      <p:sp>
        <p:nvSpPr>
          <p:cNvPr id="339971" name="Text Box 3"/>
          <p:cNvSpPr txBox="1">
            <a:spLocks noChangeArrowheads="1"/>
          </p:cNvSpPr>
          <p:nvPr/>
        </p:nvSpPr>
        <p:spPr bwMode="auto">
          <a:xfrm>
            <a:off x="1994338" y="1759763"/>
            <a:ext cx="398780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6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p>
        </p:txBody>
      </p:sp>
      <p:sp>
        <p:nvSpPr>
          <p:cNvPr id="339975" name="Line 7"/>
          <p:cNvSpPr>
            <a:spLocks noChangeShapeType="1"/>
          </p:cNvSpPr>
          <p:nvPr/>
        </p:nvSpPr>
        <p:spPr bwMode="auto">
          <a:xfrm>
            <a:off x="3452813" y="908050"/>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9977" name="Line 9"/>
          <p:cNvSpPr>
            <a:spLocks noChangeShapeType="1"/>
          </p:cNvSpPr>
          <p:nvPr/>
        </p:nvSpPr>
        <p:spPr bwMode="auto">
          <a:xfrm flipV="1">
            <a:off x="286385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1445"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1446"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9994"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0000" name="Rectangle 32"/>
          <p:cNvSpPr>
            <a:spLocks noChangeArrowheads="1"/>
          </p:cNvSpPr>
          <p:nvPr/>
        </p:nvSpPr>
        <p:spPr bwMode="auto">
          <a:xfrm>
            <a:off x="5329238" y="868363"/>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0001"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24</a:t>
            </a:r>
          </a:p>
        </p:txBody>
      </p:sp>
      <p:sp>
        <p:nvSpPr>
          <p:cNvPr id="61450" name="Text Box 35"/>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340004" name="Line 36"/>
          <p:cNvSpPr>
            <a:spLocks noChangeShapeType="1"/>
          </p:cNvSpPr>
          <p:nvPr/>
        </p:nvSpPr>
        <p:spPr bwMode="auto">
          <a:xfrm flipH="1">
            <a:off x="3852863" y="181133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0005" name="Line 37"/>
          <p:cNvSpPr>
            <a:spLocks noChangeShapeType="1"/>
          </p:cNvSpPr>
          <p:nvPr/>
        </p:nvSpPr>
        <p:spPr bwMode="auto">
          <a:xfrm>
            <a:off x="3848100" y="1793875"/>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21" name="Rectangle 8"/>
          <p:cNvSpPr>
            <a:spLocks noChangeArrowheads="1"/>
          </p:cNvSpPr>
          <p:nvPr/>
        </p:nvSpPr>
        <p:spPr bwMode="auto">
          <a:xfrm>
            <a:off x="0" y="0"/>
            <a:ext cx="9648497" cy="98918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2"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23" name="Text Box 21"/>
          <p:cNvSpPr txBox="1">
            <a:spLocks noChangeArrowheads="1"/>
          </p:cNvSpPr>
          <p:nvPr/>
        </p:nvSpPr>
        <p:spPr bwMode="auto">
          <a:xfrm>
            <a:off x="5051425" y="117792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†%ƒ&amp;„( †%Š</a:t>
            </a:r>
          </a:p>
        </p:txBody>
      </p:sp>
      <p:sp>
        <p:nvSpPr>
          <p:cNvPr id="24" name="Text Box 30"/>
          <p:cNvSpPr txBox="1">
            <a:spLocks noChangeArrowheads="1"/>
          </p:cNvSpPr>
          <p:nvPr/>
        </p:nvSpPr>
        <p:spPr bwMode="auto">
          <a:xfrm>
            <a:off x="5173308" y="723616"/>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r>
              <a:rPr lang="en-US" sz="2800" dirty="0">
                <a:ln>
                  <a:solidFill>
                    <a:schemeClr val="tx1"/>
                  </a:solidFill>
                </a:ln>
                <a:latin typeface="Kruti Dev 010" pitchFamily="2" charset="0"/>
                <a:ea typeface="+mn-ea"/>
                <a:cs typeface="+mn-cs"/>
              </a:rPr>
              <a:t>%</a:t>
            </a:r>
          </a:p>
        </p:txBody>
      </p:sp>
      <p:cxnSp>
        <p:nvCxnSpPr>
          <p:cNvPr id="61457" name="Straight Connector 26"/>
          <p:cNvCxnSpPr>
            <a:cxnSpLocks noChangeShapeType="1"/>
          </p:cNvCxnSpPr>
          <p:nvPr/>
        </p:nvCxnSpPr>
        <p:spPr bwMode="auto">
          <a:xfrm>
            <a:off x="2868613" y="1135063"/>
            <a:ext cx="1309687" cy="1587"/>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cxnSp>
      <p:sp>
        <p:nvSpPr>
          <p:cNvPr id="29" name="Line 9"/>
          <p:cNvSpPr>
            <a:spLocks noChangeShapeType="1"/>
          </p:cNvSpPr>
          <p:nvPr/>
        </p:nvSpPr>
        <p:spPr bwMode="auto">
          <a:xfrm flipV="1">
            <a:off x="4167188" y="116046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0" name="Line 9"/>
          <p:cNvSpPr>
            <a:spLocks noChangeShapeType="1"/>
          </p:cNvSpPr>
          <p:nvPr/>
        </p:nvSpPr>
        <p:spPr bwMode="auto">
          <a:xfrm flipV="1">
            <a:off x="3562350" y="91916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 calcmode="lin" valueType="num">
                                      <p:cBhvr>
                                        <p:cTn id="17" dur="500" fill="hold"/>
                                        <p:tgtEl>
                                          <p:spTgt spid="22"/>
                                        </p:tgtEl>
                                        <p:attrNameLst>
                                          <p:attrName>ppt_x</p:attrName>
                                        </p:attrNameLst>
                                      </p:cBhvr>
                                      <p:tavLst>
                                        <p:tav tm="0">
                                          <p:val>
                                            <p:fltVal val="0.5"/>
                                          </p:val>
                                        </p:tav>
                                        <p:tav tm="100000">
                                          <p:val>
                                            <p:strVal val="#ppt_x"/>
                                          </p:val>
                                        </p:tav>
                                      </p:tavLst>
                                    </p:anim>
                                    <p:anim calcmode="lin" valueType="num">
                                      <p:cBhvr>
                                        <p:cTn id="18"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1160060" y="714375"/>
            <a:ext cx="406703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45091" name="Text Box 3"/>
          <p:cNvSpPr txBox="1">
            <a:spLocks noChangeArrowheads="1"/>
          </p:cNvSpPr>
          <p:nvPr/>
        </p:nvSpPr>
        <p:spPr bwMode="auto">
          <a:xfrm>
            <a:off x="2152650" y="1473155"/>
            <a:ext cx="3978275"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err="1">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err="1">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7" name="Line 9"/>
          <p:cNvSpPr>
            <a:spLocks noChangeShapeType="1"/>
          </p:cNvSpPr>
          <p:nvPr/>
        </p:nvSpPr>
        <p:spPr bwMode="auto">
          <a:xfrm flipV="1">
            <a:off x="3413125" y="118268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099" name="Line 11"/>
          <p:cNvSpPr>
            <a:spLocks noChangeShapeType="1"/>
          </p:cNvSpPr>
          <p:nvPr/>
        </p:nvSpPr>
        <p:spPr bwMode="auto">
          <a:xfrm flipH="1">
            <a:off x="3321050" y="1576388"/>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5100" name="Line 12"/>
          <p:cNvSpPr>
            <a:spLocks noChangeShapeType="1"/>
          </p:cNvSpPr>
          <p:nvPr/>
        </p:nvSpPr>
        <p:spPr bwMode="auto">
          <a:xfrm>
            <a:off x="3332163" y="150812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3499" name="Text Box 1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3500" name="Text Box 2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5110" name="Rectangle 2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5116" name="Rectangle 28"/>
          <p:cNvSpPr>
            <a:spLocks noChangeArrowheads="1"/>
          </p:cNvSpPr>
          <p:nvPr/>
        </p:nvSpPr>
        <p:spPr bwMode="auto">
          <a:xfrm>
            <a:off x="5465763" y="67627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5117" name="Rectangle 29"/>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25</a:t>
            </a:r>
          </a:p>
        </p:txBody>
      </p:sp>
      <p:sp>
        <p:nvSpPr>
          <p:cNvPr id="21" name="Rectangle 8"/>
          <p:cNvSpPr>
            <a:spLocks noChangeArrowheads="1"/>
          </p:cNvSpPr>
          <p:nvPr/>
        </p:nvSpPr>
        <p:spPr bwMode="auto">
          <a:xfrm>
            <a:off x="-191070" y="51672"/>
            <a:ext cx="9567081"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r>
              <a:rPr lang="en-US" sz="4000" b="0" dirty="0">
                <a:ln>
                  <a:solidFill>
                    <a:srgbClr val="FFFF00"/>
                  </a:solidFill>
                </a:ln>
                <a:solidFill>
                  <a:schemeClr val="folHlink"/>
                </a:solidFill>
                <a:latin typeface="Kruti Dev 010" pitchFamily="2" charset="0"/>
                <a:ea typeface="ＭＳ Ｐゴシック" pitchFamily="-84" charset="-128"/>
                <a:cs typeface="+mn-cs"/>
              </a:rPr>
              <a:t>*</a:t>
            </a:r>
            <a:endParaRPr lang="en-US" sz="4000" dirty="0">
              <a:ln>
                <a:solidFill>
                  <a:srgbClr val="FFFF00"/>
                </a:solidFill>
              </a:ln>
              <a:solidFill>
                <a:schemeClr val="folHlink"/>
              </a:solidFill>
              <a:latin typeface="Kruti Dev 010" pitchFamily="2" charset="0"/>
            </a:endParaRPr>
          </a:p>
        </p:txBody>
      </p:sp>
      <p:sp>
        <p:nvSpPr>
          <p:cNvPr id="22"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
        <p:nvSpPr>
          <p:cNvPr id="23" name="Text Box 21"/>
          <p:cNvSpPr txBox="1">
            <a:spLocks noChangeArrowheads="1"/>
          </p:cNvSpPr>
          <p:nvPr/>
        </p:nvSpPr>
        <p:spPr bwMode="auto">
          <a:xfrm>
            <a:off x="5051425" y="112077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p>
        </p:txBody>
      </p:sp>
      <p:sp>
        <p:nvSpPr>
          <p:cNvPr id="24" name="Text Box 30"/>
          <p:cNvSpPr txBox="1">
            <a:spLocks noChangeArrowheads="1"/>
          </p:cNvSpPr>
          <p:nvPr/>
        </p:nvSpPr>
        <p:spPr bwMode="auto">
          <a:xfrm>
            <a:off x="5064125" y="61436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ppt_x</p:attrName>
                                        </p:attrNameLst>
                                      </p:cBhvr>
                                      <p:tavLst>
                                        <p:tav tm="0">
                                          <p:val>
                                            <p:fltVal val="0.5"/>
                                          </p:val>
                                        </p:tav>
                                        <p:tav tm="100000">
                                          <p:val>
                                            <p:strVal val="#ppt_x"/>
                                          </p:val>
                                        </p:tav>
                                      </p:tavLst>
                                    </p:anim>
                                    <p:anim calcmode="lin" valueType="num">
                                      <p:cBhvr>
                                        <p:cTn id="10"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Text Box 4"/>
          <p:cNvSpPr txBox="1">
            <a:spLocks noChangeArrowheads="1"/>
          </p:cNvSpPr>
          <p:nvPr/>
        </p:nvSpPr>
        <p:spPr bwMode="auto">
          <a:xfrm>
            <a:off x="4444808" y="2129437"/>
            <a:ext cx="6985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341002" name="Line 10"/>
          <p:cNvSpPr>
            <a:spLocks noChangeShapeType="1"/>
          </p:cNvSpPr>
          <p:nvPr/>
        </p:nvSpPr>
        <p:spPr bwMode="auto">
          <a:xfrm flipV="1">
            <a:off x="4749800" y="1889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5539"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540"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1018"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1025"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26</a:t>
            </a:r>
          </a:p>
        </p:txBody>
      </p:sp>
      <p:sp>
        <p:nvSpPr>
          <p:cNvPr id="24" name="Rectangle 8"/>
          <p:cNvSpPr>
            <a:spLocks noChangeArrowheads="1"/>
          </p:cNvSpPr>
          <p:nvPr/>
        </p:nvSpPr>
        <p:spPr bwMode="auto">
          <a:xfrm>
            <a:off x="-236491" y="35906"/>
            <a:ext cx="9695793"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5"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
        <p:nvSpPr>
          <p:cNvPr id="26" name="Text Box 21"/>
          <p:cNvSpPr txBox="1">
            <a:spLocks noChangeArrowheads="1"/>
          </p:cNvSpPr>
          <p:nvPr/>
        </p:nvSpPr>
        <p:spPr bwMode="auto">
          <a:xfrm>
            <a:off x="5051425" y="117792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p>
        </p:txBody>
      </p:sp>
      <p:sp>
        <p:nvSpPr>
          <p:cNvPr id="27" name="Text Box 30"/>
          <p:cNvSpPr txBox="1">
            <a:spLocks noChangeArrowheads="1"/>
          </p:cNvSpPr>
          <p:nvPr/>
        </p:nvSpPr>
        <p:spPr bwMode="auto">
          <a:xfrm>
            <a:off x="5064125" y="76676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28" name="Text Box 2"/>
          <p:cNvSpPr txBox="1">
            <a:spLocks noChangeArrowheads="1"/>
          </p:cNvSpPr>
          <p:nvPr/>
        </p:nvSpPr>
        <p:spPr bwMode="auto">
          <a:xfrm>
            <a:off x="1037230" y="714375"/>
            <a:ext cx="4070798"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29" name="Text Box 3"/>
          <p:cNvSpPr txBox="1">
            <a:spLocks noChangeArrowheads="1"/>
          </p:cNvSpPr>
          <p:nvPr/>
        </p:nvSpPr>
        <p:spPr bwMode="auto">
          <a:xfrm>
            <a:off x="1433016" y="1383971"/>
            <a:ext cx="3985146"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0"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1"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2"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6" name="Line 11"/>
          <p:cNvSpPr>
            <a:spLocks noChangeShapeType="1"/>
          </p:cNvSpPr>
          <p:nvPr/>
        </p:nvSpPr>
        <p:spPr bwMode="auto">
          <a:xfrm flipH="1">
            <a:off x="3211513" y="1514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7" name="Line 12"/>
          <p:cNvSpPr>
            <a:spLocks noChangeShapeType="1"/>
          </p:cNvSpPr>
          <p:nvPr/>
        </p:nvSpPr>
        <p:spPr bwMode="auto">
          <a:xfrm>
            <a:off x="3284538" y="1428750"/>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ppt_x</p:attrName>
                                        </p:attrNameLst>
                                      </p:cBhvr>
                                      <p:tavLst>
                                        <p:tav tm="0">
                                          <p:val>
                                            <p:fltVal val="0.5"/>
                                          </p:val>
                                        </p:tav>
                                        <p:tav tm="100000">
                                          <p:val>
                                            <p:strVal val="#ppt_x"/>
                                          </p:val>
                                        </p:tav>
                                      </p:tavLst>
                                    </p:anim>
                                    <p:anim calcmode="lin" valueType="num">
                                      <p:cBhvr>
                                        <p:cTn id="10"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1" name="Text Box 5"/>
          <p:cNvSpPr txBox="1">
            <a:spLocks noChangeArrowheads="1"/>
          </p:cNvSpPr>
          <p:nvPr/>
        </p:nvSpPr>
        <p:spPr bwMode="auto">
          <a:xfrm>
            <a:off x="3675951" y="2722534"/>
            <a:ext cx="2217737"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600" i="1" dirty="0">
                <a:ln>
                  <a:solidFill>
                    <a:srgbClr val="FF0000"/>
                  </a:solidFill>
                </a:ln>
                <a:solidFill>
                  <a:srgbClr val="FF1E2A"/>
                </a:solidFill>
                <a:latin typeface="Kruti Dev 010" pitchFamily="2" charset="0"/>
              </a:rPr>
              <a:t>vczkge</a:t>
            </a:r>
            <a:endParaRPr lang="en-US" sz="3600" dirty="0">
              <a:ln>
                <a:solidFill>
                  <a:srgbClr val="FF0000"/>
                </a:solidFill>
              </a:ln>
              <a:solidFill>
                <a:schemeClr val="folHlink"/>
              </a:solidFill>
              <a:latin typeface="Kruti Dev 010" pitchFamily="2" charset="0"/>
            </a:endParaRPr>
          </a:p>
        </p:txBody>
      </p:sp>
      <p:sp>
        <p:nvSpPr>
          <p:cNvPr id="342027" name="Line 11"/>
          <p:cNvSpPr>
            <a:spLocks noChangeShapeType="1"/>
          </p:cNvSpPr>
          <p:nvPr/>
        </p:nvSpPr>
        <p:spPr bwMode="auto">
          <a:xfrm flipV="1">
            <a:off x="4324350" y="251460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7587"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7588"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2042"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2049"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27</a:t>
            </a:r>
          </a:p>
        </p:txBody>
      </p:sp>
      <p:sp>
        <p:nvSpPr>
          <p:cNvPr id="26" name="Rectangle 8"/>
          <p:cNvSpPr>
            <a:spLocks noChangeArrowheads="1"/>
          </p:cNvSpPr>
          <p:nvPr/>
        </p:nvSpPr>
        <p:spPr bwMode="auto">
          <a:xfrm>
            <a:off x="-2231171" y="35470"/>
            <a:ext cx="13314316" cy="117628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a:t>
            </a:r>
            <a:r>
              <a:rPr lang="en-US" sz="3200" dirty="0">
                <a:ln>
                  <a:solidFill>
                    <a:srgbClr val="FFFF00"/>
                  </a:solidFill>
                </a:ln>
                <a:solidFill>
                  <a:schemeClr val="folHlink"/>
                </a:solidFill>
                <a:latin typeface="Kruti Dev 010" pitchFamily="2" charset="0"/>
              </a:rPr>
              <a:t>elhg</a:t>
            </a:r>
            <a:r>
              <a:rPr lang="en-US" sz="3600" dirty="0">
                <a:ln>
                  <a:solidFill>
                    <a:srgbClr val="FFFF00"/>
                  </a:solidFill>
                </a:ln>
                <a:solidFill>
                  <a:schemeClr val="folHlink"/>
                </a:solidFill>
                <a:latin typeface="Kruti Dev 010" pitchFamily="2" charset="0"/>
              </a:rPr>
              <a:t> dh </a:t>
            </a:r>
            <a:r>
              <a:rPr lang="en-US" sz="3600" dirty="0" err="1">
                <a:ln>
                  <a:solidFill>
                    <a:srgbClr val="FFFF00"/>
                  </a:solidFill>
                </a:ln>
                <a:solidFill>
                  <a:schemeClr val="folHlink"/>
                </a:solidFill>
                <a:latin typeface="Kruti Dev 010" pitchFamily="2" charset="0"/>
              </a:rPr>
              <a:t>oa'kkoyh</a:t>
            </a:r>
            <a:endParaRPr lang="en-US" sz="3600" dirty="0">
              <a:ln>
                <a:solidFill>
                  <a:srgbClr val="FFFF00"/>
                </a:solidFill>
              </a:ln>
              <a:solidFill>
                <a:schemeClr val="folHlink"/>
              </a:solidFill>
              <a:latin typeface="Kruti Dev 010" pitchFamily="2" charset="0"/>
            </a:endParaRPr>
          </a:p>
          <a:p>
            <a:pPr algn="ctr">
              <a:lnSpc>
                <a:spcPct val="70000"/>
              </a:lnSpc>
              <a:spcBef>
                <a:spcPct val="50000"/>
              </a:spcBef>
              <a:defRPr/>
            </a:pPr>
            <a:r>
              <a:rPr lang="en-US" sz="3600" dirty="0">
                <a:ln>
                  <a:solidFill>
                    <a:srgbClr val="FFFF00"/>
                  </a:solidFill>
                </a:ln>
                <a:solidFill>
                  <a:schemeClr val="folHlink"/>
                </a:solidFill>
                <a:latin typeface="Kruti Dev 010" pitchFamily="2" charset="0"/>
              </a:rPr>
              <a:t>jktoa'k ls</a:t>
            </a:r>
          </a:p>
        </p:txBody>
      </p:sp>
      <p:sp>
        <p:nvSpPr>
          <p:cNvPr id="27"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28"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ƒƒ</a:t>
            </a:r>
            <a:r>
              <a:rPr lang="en-US" sz="2000" dirty="0">
                <a:ln>
                  <a:solidFill>
                    <a:srgbClr val="FFFF00"/>
                  </a:solidFill>
                </a:ln>
                <a:solidFill>
                  <a:schemeClr val="folHlink"/>
                </a:solidFill>
                <a:latin typeface="Kruti Dev 010" pitchFamily="2" charset="0"/>
                <a:ea typeface="+mn-ea"/>
                <a:cs typeface="+mn-cs"/>
              </a:rPr>
              <a:t>%„ˆ</a:t>
            </a:r>
          </a:p>
        </p:txBody>
      </p:sp>
      <p:sp>
        <p:nvSpPr>
          <p:cNvPr id="29" name="Text Box 30"/>
          <p:cNvSpPr txBox="1">
            <a:spLocks noChangeArrowheads="1"/>
          </p:cNvSpPr>
          <p:nvPr/>
        </p:nvSpPr>
        <p:spPr bwMode="auto">
          <a:xfrm>
            <a:off x="5064125" y="75342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0" name="Text Box 4"/>
          <p:cNvSpPr txBox="1">
            <a:spLocks noChangeArrowheads="1"/>
          </p:cNvSpPr>
          <p:nvPr/>
        </p:nvSpPr>
        <p:spPr bwMode="auto">
          <a:xfrm>
            <a:off x="3977108" y="1974557"/>
            <a:ext cx="6985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chemeClr val="folHlink"/>
                </a:solidFill>
                <a:latin typeface="Kruti Dev 010" pitchFamily="2" charset="0"/>
                <a:ea typeface="+mn-ea"/>
                <a:cs typeface="+mn-cs"/>
              </a:rPr>
              <a:t>uwg</a:t>
            </a:r>
          </a:p>
        </p:txBody>
      </p:sp>
      <p:sp>
        <p:nvSpPr>
          <p:cNvPr id="31" name="Line 10"/>
          <p:cNvSpPr>
            <a:spLocks noChangeShapeType="1"/>
          </p:cNvSpPr>
          <p:nvPr/>
        </p:nvSpPr>
        <p:spPr bwMode="auto">
          <a:xfrm flipV="1">
            <a:off x="4294188" y="18938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2" name="Text Box 2"/>
          <p:cNvSpPr txBox="1">
            <a:spLocks noChangeArrowheads="1"/>
          </p:cNvSpPr>
          <p:nvPr/>
        </p:nvSpPr>
        <p:spPr bwMode="auto">
          <a:xfrm>
            <a:off x="791570" y="987333"/>
            <a:ext cx="4021384"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3" name="Text Box 3"/>
          <p:cNvSpPr txBox="1">
            <a:spLocks noChangeArrowheads="1"/>
          </p:cNvSpPr>
          <p:nvPr/>
        </p:nvSpPr>
        <p:spPr bwMode="auto">
          <a:xfrm>
            <a:off x="913596" y="1408393"/>
            <a:ext cx="4185157"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40" name="Line 11"/>
          <p:cNvSpPr>
            <a:spLocks noChangeShapeType="1"/>
          </p:cNvSpPr>
          <p:nvPr/>
        </p:nvSpPr>
        <p:spPr bwMode="auto">
          <a:xfrm flipH="1">
            <a:off x="2674938" y="1387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1" name="Line 12"/>
          <p:cNvSpPr>
            <a:spLocks noChangeShapeType="1"/>
          </p:cNvSpPr>
          <p:nvPr/>
        </p:nvSpPr>
        <p:spPr bwMode="auto">
          <a:xfrm>
            <a:off x="2668588" y="1397000"/>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25" name="Line 6"/>
          <p:cNvSpPr>
            <a:spLocks noChangeShapeType="1"/>
          </p:cNvSpPr>
          <p:nvPr/>
        </p:nvSpPr>
        <p:spPr bwMode="auto">
          <a:xfrm>
            <a:off x="1938338" y="1243013"/>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2" name="Line 7"/>
          <p:cNvSpPr>
            <a:spLocks noChangeShapeType="1"/>
          </p:cNvSpPr>
          <p:nvPr/>
        </p:nvSpPr>
        <p:spPr bwMode="auto">
          <a:xfrm flipV="1">
            <a:off x="2859088" y="1023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3" name="Line 7"/>
          <p:cNvSpPr>
            <a:spLocks noChangeShapeType="1"/>
          </p:cNvSpPr>
          <p:nvPr/>
        </p:nvSpPr>
        <p:spPr bwMode="auto">
          <a:xfrm flipV="1">
            <a:off x="3736975" y="1270000"/>
            <a:ext cx="0" cy="2079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4" name="Line 7"/>
          <p:cNvSpPr>
            <a:spLocks noChangeShapeType="1"/>
          </p:cNvSpPr>
          <p:nvPr/>
        </p:nvSpPr>
        <p:spPr bwMode="auto">
          <a:xfrm flipV="1">
            <a:off x="1966913" y="128111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7" name="Line 5"/>
          <p:cNvSpPr>
            <a:spLocks noChangeShapeType="1"/>
          </p:cNvSpPr>
          <p:nvPr/>
        </p:nvSpPr>
        <p:spPr bwMode="auto">
          <a:xfrm>
            <a:off x="2744788" y="1003300"/>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0"/>
          <p:cNvGrpSpPr>
            <a:grpSpLocks/>
          </p:cNvGrpSpPr>
          <p:nvPr/>
        </p:nvGrpSpPr>
        <p:grpSpPr bwMode="auto">
          <a:xfrm>
            <a:off x="-252413" y="-188913"/>
            <a:ext cx="9553576" cy="7046913"/>
            <a:chOff x="-252243" y="-189192"/>
            <a:chExt cx="9553903" cy="7047192"/>
          </a:xfrm>
        </p:grpSpPr>
        <p:pic>
          <p:nvPicPr>
            <p:cNvPr id="14338"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84707" name="Rectangle 3"/>
            <p:cNvSpPr>
              <a:spLocks noChangeArrowheads="1"/>
            </p:cNvSpPr>
            <p:nvPr/>
          </p:nvSpPr>
          <p:spPr bwMode="auto">
            <a:xfrm>
              <a:off x="-25222" y="-272"/>
              <a:ext cx="9169714" cy="6858272"/>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08" name="Rectangle 4"/>
            <p:cNvSpPr>
              <a:spLocks noChangeArrowheads="1"/>
            </p:cNvSpPr>
            <p:nvPr/>
          </p:nvSpPr>
          <p:spPr bwMode="auto">
            <a:xfrm>
              <a:off x="4130995" y="37830"/>
              <a:ext cx="806478" cy="228609"/>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09" name="Rectangle 5"/>
            <p:cNvSpPr>
              <a:spLocks noChangeArrowheads="1"/>
            </p:cNvSpPr>
            <p:nvPr/>
          </p:nvSpPr>
          <p:spPr bwMode="auto">
            <a:xfrm>
              <a:off x="1402583" y="-189192"/>
              <a:ext cx="47085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ijes'oj dk ewlk ds lkFk </a:t>
              </a:r>
            </a:p>
            <a:p>
              <a:pPr algn="ct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fo'ks"k bartke</a:t>
              </a:r>
              <a:endPar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584710" name="Rectangle 6"/>
            <p:cNvSpPr>
              <a:spLocks noChangeArrowheads="1"/>
            </p:cNvSpPr>
            <p:nvPr/>
          </p:nvSpPr>
          <p:spPr bwMode="auto">
            <a:xfrm>
              <a:off x="-252243" y="3159015"/>
              <a:ext cx="9553903" cy="2305759"/>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7200" dirty="0">
                  <a:ln>
                    <a:solidFill>
                      <a:srgbClr val="FFFF00"/>
                    </a:solidFill>
                  </a:ln>
                  <a:solidFill>
                    <a:schemeClr val="folHlink"/>
                  </a:solidFill>
                  <a:latin typeface="Kruti Dev 010" pitchFamily="2" charset="0"/>
                  <a:ea typeface="ＭＳ Ｐゴシック" pitchFamily="-84" charset="-128"/>
                  <a:cs typeface="+mn-cs"/>
                </a:rPr>
                <a:t>^^ewlk ds lkFk cka/kh x;h okpk**</a:t>
              </a:r>
              <a:endParaRPr lang="en-US" sz="54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4343" name="Rectangle 7"/>
            <p:cNvSpPr>
              <a:spLocks noChangeArrowheads="1"/>
            </p:cNvSpPr>
            <p:nvPr/>
          </p:nvSpPr>
          <p:spPr bwMode="auto">
            <a:xfrm>
              <a:off x="2551113" y="1290638"/>
              <a:ext cx="61557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4344" name="Rectangle 8"/>
            <p:cNvSpPr>
              <a:spLocks noChangeArrowheads="1"/>
            </p:cNvSpPr>
            <p:nvPr/>
          </p:nvSpPr>
          <p:spPr bwMode="auto">
            <a:xfrm>
              <a:off x="2843213" y="1301750"/>
              <a:ext cx="48572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4345" name="Rectangle 9"/>
            <p:cNvSpPr>
              <a:spLocks noChangeArrowheads="1"/>
            </p:cNvSpPr>
            <p:nvPr/>
          </p:nvSpPr>
          <p:spPr bwMode="auto">
            <a:xfrm>
              <a:off x="3033713" y="1301750"/>
              <a:ext cx="48572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584714" name="Rectangle 10"/>
            <p:cNvSpPr>
              <a:spLocks noChangeArrowheads="1"/>
            </p:cNvSpPr>
            <p:nvPr/>
          </p:nvSpPr>
          <p:spPr bwMode="auto">
            <a:xfrm>
              <a:off x="264401" y="1843865"/>
              <a:ext cx="7840555"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4000" dirty="0">
                  <a:ln>
                    <a:solidFill>
                      <a:schemeClr val="tx1"/>
                    </a:solidFill>
                  </a:ln>
                  <a:latin typeface="Kruti Dev 010" pitchFamily="2" charset="0"/>
                  <a:ea typeface="+mn-ea"/>
                  <a:cs typeface="+mn-cs"/>
                </a:rPr>
                <a:t>iqjkus fu;e dh fuxZeu uked iqLrd ls %</a:t>
              </a:r>
            </a:p>
          </p:txBody>
        </p:sp>
        <p:sp>
          <p:nvSpPr>
            <p:cNvPr id="14347" name="Rectangle 11"/>
            <p:cNvSpPr>
              <a:spLocks noChangeArrowheads="1"/>
            </p:cNvSpPr>
            <p:nvPr/>
          </p:nvSpPr>
          <p:spPr bwMode="auto">
            <a:xfrm>
              <a:off x="2551113" y="1768475"/>
              <a:ext cx="1309698"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4348" name="Rectangle 12"/>
            <p:cNvSpPr>
              <a:spLocks noChangeArrowheads="1"/>
            </p:cNvSpPr>
            <p:nvPr/>
          </p:nvSpPr>
          <p:spPr bwMode="auto">
            <a:xfrm>
              <a:off x="3084513" y="674688"/>
              <a:ext cx="133694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4349" name="Rectangle 13"/>
            <p:cNvSpPr>
              <a:spLocks noChangeArrowheads="1"/>
            </p:cNvSpPr>
            <p:nvPr/>
          </p:nvSpPr>
          <p:spPr bwMode="auto">
            <a:xfrm>
              <a:off x="3084513" y="1054100"/>
              <a:ext cx="5033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4350" name="Rectangle 14"/>
            <p:cNvSpPr>
              <a:spLocks noChangeArrowheads="1"/>
            </p:cNvSpPr>
            <p:nvPr/>
          </p:nvSpPr>
          <p:spPr bwMode="auto">
            <a:xfrm>
              <a:off x="3300413" y="1063625"/>
              <a:ext cx="242061"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584719" name="Rectangle 15"/>
            <p:cNvSpPr>
              <a:spLocks noChangeArrowheads="1"/>
            </p:cNvSpPr>
            <p:nvPr/>
          </p:nvSpPr>
          <p:spPr bwMode="auto">
            <a:xfrm>
              <a:off x="4588211" y="996718"/>
              <a:ext cx="1006509" cy="26036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0" name="Rectangle 16"/>
            <p:cNvSpPr>
              <a:spLocks noChangeArrowheads="1"/>
            </p:cNvSpPr>
            <p:nvPr/>
          </p:nvSpPr>
          <p:spPr bwMode="auto">
            <a:xfrm>
              <a:off x="179" y="5167805"/>
              <a:ext cx="9144000" cy="1197764"/>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7200" i="1" dirty="0">
                  <a:ln>
                    <a:solidFill>
                      <a:schemeClr val="tx1"/>
                    </a:solidFill>
                  </a:ln>
                  <a:latin typeface="Kruti Dev 010" pitchFamily="2" charset="0"/>
                </a:rPr>
                <a:t>;g</a:t>
              </a:r>
              <a:r>
                <a:rPr lang="en-US" sz="6000" i="1" dirty="0">
                  <a:latin typeface="Kruti Dev 010" pitchFamily="2" charset="0"/>
                </a:rPr>
                <a:t> </a:t>
              </a:r>
              <a:r>
                <a:rPr lang="en-US" sz="7200" dirty="0">
                  <a:ln>
                    <a:solidFill>
                      <a:srgbClr val="00FF00"/>
                    </a:solidFill>
                  </a:ln>
                  <a:solidFill>
                    <a:srgbClr val="00FF00"/>
                  </a:solidFill>
                  <a:latin typeface="Kruti Dev 010" pitchFamily="2" charset="0"/>
                </a:rPr>
                <a:t>dSlh O;oLFkk Fkh\</a:t>
              </a:r>
              <a:endParaRPr lang="en-US" sz="7200" dirty="0">
                <a:ln>
                  <a:solidFill>
                    <a:srgbClr val="00FF00"/>
                  </a:solidFill>
                </a:ln>
                <a:latin typeface="Kruti Dev 010" pitchFamily="2" charset="0"/>
              </a:endParaRPr>
            </a:p>
          </p:txBody>
        </p:sp>
        <p:grpSp>
          <p:nvGrpSpPr>
            <p:cNvPr id="14353" name="Group 17"/>
            <p:cNvGrpSpPr>
              <a:grpSpLocks/>
            </p:cNvGrpSpPr>
            <p:nvPr/>
          </p:nvGrpSpPr>
          <p:grpSpPr bwMode="auto">
            <a:xfrm>
              <a:off x="7427419" y="257503"/>
              <a:ext cx="1470025" cy="1709738"/>
              <a:chOff x="4490" y="192"/>
              <a:chExt cx="926" cy="1077"/>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365" name="Rectangle 24"/>
              <p:cNvSpPr>
                <a:spLocks noChangeArrowheads="1"/>
              </p:cNvSpPr>
              <p:nvPr/>
            </p:nvSpPr>
            <p:spPr bwMode="auto">
              <a:xfrm>
                <a:off x="4978" y="272"/>
                <a:ext cx="438"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4366" name="Rectangle 25"/>
              <p:cNvSpPr>
                <a:spLocks noChangeArrowheads="1"/>
              </p:cNvSpPr>
              <p:nvPr/>
            </p:nvSpPr>
            <p:spPr bwMode="auto">
              <a:xfrm>
                <a:off x="4490" y="272"/>
                <a:ext cx="438" cy="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
          <p:nvSpPr>
            <p:cNvPr id="14354" name="Text Box 2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84731" name="Rectangle 27"/>
            <p:cNvSpPr>
              <a:spLocks noChangeArrowheads="1"/>
            </p:cNvSpPr>
            <p:nvPr/>
          </p:nvSpPr>
          <p:spPr bwMode="auto">
            <a:xfrm>
              <a:off x="8087180" y="6521437"/>
              <a:ext cx="293698" cy="24607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01</a:t>
              </a:r>
            </a:p>
          </p:txBody>
        </p:sp>
        <p:sp>
          <p:nvSpPr>
            <p:cNvPr id="14356" name="Text Box 29"/>
            <p:cNvSpPr txBox="1">
              <a:spLocks noChangeArrowheads="1"/>
            </p:cNvSpPr>
            <p:nvPr/>
          </p:nvSpPr>
          <p:spPr bwMode="auto">
            <a:xfrm>
              <a:off x="479425" y="6545263"/>
              <a:ext cx="72810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84734" name="Rectangle 30"/>
            <p:cNvSpPr>
              <a:spLocks noChangeArrowheads="1"/>
            </p:cNvSpPr>
            <p:nvPr/>
          </p:nvSpPr>
          <p:spPr bwMode="auto">
            <a:xfrm>
              <a:off x="7507724" y="6521437"/>
              <a:ext cx="679473" cy="24607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84735" name="Text Box 31"/>
            <p:cNvSpPr txBox="1">
              <a:spLocks noChangeArrowheads="1"/>
            </p:cNvSpPr>
            <p:nvPr/>
          </p:nvSpPr>
          <p:spPr bwMode="auto">
            <a:xfrm>
              <a:off x="244475" y="2577726"/>
              <a:ext cx="4633913" cy="76944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2800" b="0" dirty="0">
                  <a:ln>
                    <a:solidFill>
                      <a:srgbClr val="FFFF00"/>
                    </a:solidFill>
                  </a:ln>
                  <a:solidFill>
                    <a:srgbClr val="FFFF00"/>
                  </a:solidFill>
                  <a:latin typeface="Kruti Dev 010" pitchFamily="2" charset="0"/>
                  <a:ea typeface="+mn-ea"/>
                  <a:cs typeface="+mn-cs"/>
                </a:rPr>
                <a:t> </a:t>
              </a:r>
              <a:r>
                <a:rPr lang="en-US" sz="4400" b="0" dirty="0">
                  <a:ln>
                    <a:solidFill>
                      <a:srgbClr val="FFFF00"/>
                    </a:solidFill>
                  </a:ln>
                  <a:solidFill>
                    <a:srgbClr val="FFFF00"/>
                  </a:solidFill>
                  <a:latin typeface="Kruti Dev 010" pitchFamily="2" charset="0"/>
                  <a:ea typeface="+mn-ea"/>
                  <a:cs typeface="+mn-cs"/>
                </a:rPr>
                <a:t>ƒ</a:t>
              </a:r>
              <a:r>
                <a:rPr lang="en-US" sz="4400" b="0" dirty="0">
                  <a:ln>
                    <a:solidFill>
                      <a:srgbClr val="FFFF00"/>
                    </a:solidFill>
                  </a:ln>
                  <a:solidFill>
                    <a:srgbClr val="FFFF00"/>
                  </a:solidFill>
                  <a:latin typeface="Kruti Dev 010"/>
                  <a:ea typeface="+mn-ea"/>
                  <a:cs typeface="+mn-cs"/>
                </a:rPr>
                <a:t>‡</a:t>
              </a:r>
              <a:endParaRPr lang="en-US" sz="4400" dirty="0">
                <a:ln>
                  <a:solidFill>
                    <a:srgbClr val="FFFF00"/>
                  </a:solidFill>
                </a:ln>
                <a:solidFill>
                  <a:srgbClr val="FFFF00"/>
                </a:solidFill>
                <a:latin typeface="Kruti Dev 010" pitchFamily="2" charset="0"/>
                <a:ea typeface="+mn-ea"/>
                <a:cs typeface="+mn-cs"/>
              </a:endParaRP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0" name="Line 14"/>
          <p:cNvSpPr>
            <a:spLocks noChangeShapeType="1"/>
          </p:cNvSpPr>
          <p:nvPr/>
        </p:nvSpPr>
        <p:spPr bwMode="auto">
          <a:xfrm flipV="1">
            <a:off x="4700588" y="25336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1826" name="Text Box 50"/>
          <p:cNvSpPr txBox="1">
            <a:spLocks noChangeArrowheads="1"/>
          </p:cNvSpPr>
          <p:nvPr/>
        </p:nvSpPr>
        <p:spPr bwMode="auto">
          <a:xfrm>
            <a:off x="4326708" y="3468575"/>
            <a:ext cx="1325562"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a:ln>
                  <a:solidFill>
                    <a:schemeClr val="tx1"/>
                  </a:solidFill>
                </a:ln>
                <a:latin typeface="Kruti Dev 010" pitchFamily="2" charset="0"/>
              </a:rPr>
              <a:t>nkÅn</a:t>
            </a:r>
            <a:endParaRPr lang="en-US" sz="3200" dirty="0">
              <a:ln>
                <a:solidFill>
                  <a:schemeClr val="tx1"/>
                </a:solidFill>
              </a:ln>
              <a:solidFill>
                <a:schemeClr val="folHlink"/>
              </a:solidFill>
              <a:latin typeface="Kruti Dev 010" pitchFamily="2" charset="0"/>
            </a:endParaRPr>
          </a:p>
        </p:txBody>
      </p:sp>
      <p:sp>
        <p:nvSpPr>
          <p:cNvPr id="69635" name="Text Box 5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9636" name="Text Box 58"/>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1835" name="Rectangle 59"/>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1842" name="Rectangle 6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28</a:t>
            </a:r>
          </a:p>
        </p:txBody>
      </p:sp>
      <p:sp>
        <p:nvSpPr>
          <p:cNvPr id="28" name="Rectangle 8"/>
          <p:cNvSpPr>
            <a:spLocks noChangeArrowheads="1"/>
          </p:cNvSpPr>
          <p:nvPr/>
        </p:nvSpPr>
        <p:spPr bwMode="auto">
          <a:xfrm>
            <a:off x="-189192" y="56562"/>
            <a:ext cx="9664262"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9"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30"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ƒ%„&amp;ˆ</a:t>
            </a:r>
          </a:p>
        </p:txBody>
      </p:sp>
      <p:sp>
        <p:nvSpPr>
          <p:cNvPr id="31" name="Text Box 30"/>
          <p:cNvSpPr txBox="1">
            <a:spLocks noChangeArrowheads="1"/>
          </p:cNvSpPr>
          <p:nvPr/>
        </p:nvSpPr>
        <p:spPr bwMode="auto">
          <a:xfrm>
            <a:off x="5064125" y="739775"/>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2" name="Text Box 5"/>
          <p:cNvSpPr txBox="1">
            <a:spLocks noChangeArrowheads="1"/>
          </p:cNvSpPr>
          <p:nvPr/>
        </p:nvSpPr>
        <p:spPr bwMode="auto">
          <a:xfrm>
            <a:off x="3866389" y="2725133"/>
            <a:ext cx="2217738"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i="1" dirty="0">
                <a:ln>
                  <a:solidFill>
                    <a:srgbClr val="FF0000"/>
                  </a:solidFill>
                </a:ln>
                <a:solidFill>
                  <a:srgbClr val="FF1E2A"/>
                </a:solidFill>
                <a:latin typeface="Kruti Dev 010" pitchFamily="2" charset="0"/>
              </a:rPr>
              <a:t>vczkge ¼lkjk½</a:t>
            </a:r>
            <a:endParaRPr lang="en-US" sz="3200" dirty="0">
              <a:ln>
                <a:solidFill>
                  <a:srgbClr val="FF0000"/>
                </a:solidFill>
              </a:ln>
              <a:solidFill>
                <a:schemeClr val="folHlink"/>
              </a:solidFill>
              <a:latin typeface="Kruti Dev 010" pitchFamily="2" charset="0"/>
            </a:endParaRPr>
          </a:p>
        </p:txBody>
      </p:sp>
      <p:sp>
        <p:nvSpPr>
          <p:cNvPr id="33" name="Line 11"/>
          <p:cNvSpPr>
            <a:spLocks noChangeShapeType="1"/>
          </p:cNvSpPr>
          <p:nvPr/>
        </p:nvSpPr>
        <p:spPr bwMode="auto">
          <a:xfrm flipV="1">
            <a:off x="4708525" y="31972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 name="Text Box 4"/>
          <p:cNvSpPr txBox="1">
            <a:spLocks noChangeArrowheads="1"/>
          </p:cNvSpPr>
          <p:nvPr/>
        </p:nvSpPr>
        <p:spPr bwMode="auto">
          <a:xfrm>
            <a:off x="4331357" y="2003918"/>
            <a:ext cx="6985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chemeClr val="folHlink"/>
                </a:solidFill>
                <a:latin typeface="Kruti Dev 010" pitchFamily="2" charset="0"/>
                <a:ea typeface="+mn-ea"/>
                <a:cs typeface="+mn-cs"/>
              </a:rPr>
              <a:t>uwg</a:t>
            </a:r>
          </a:p>
        </p:txBody>
      </p:sp>
      <p:sp>
        <p:nvSpPr>
          <p:cNvPr id="35" name="Line 10"/>
          <p:cNvSpPr>
            <a:spLocks noChangeShapeType="1"/>
          </p:cNvSpPr>
          <p:nvPr/>
        </p:nvSpPr>
        <p:spPr bwMode="auto">
          <a:xfrm flipV="1">
            <a:off x="4699000" y="18637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6" name="Text Box 2"/>
          <p:cNvSpPr txBox="1">
            <a:spLocks noChangeArrowheads="1"/>
          </p:cNvSpPr>
          <p:nvPr/>
        </p:nvSpPr>
        <p:spPr bwMode="auto">
          <a:xfrm>
            <a:off x="532263" y="714375"/>
            <a:ext cx="4496937"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    </a:t>
            </a:r>
            <a:r>
              <a:rPr lang="en-US" sz="3200" dirty="0" err="1">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7" name="Text Box 3"/>
          <p:cNvSpPr txBox="1">
            <a:spLocks noChangeArrowheads="1"/>
          </p:cNvSpPr>
          <p:nvPr/>
        </p:nvSpPr>
        <p:spPr bwMode="auto">
          <a:xfrm>
            <a:off x="1306172" y="1285049"/>
            <a:ext cx="4055036"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8"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9"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0"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1"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2" name="Line 9"/>
          <p:cNvSpPr>
            <a:spLocks noChangeShapeType="1"/>
          </p:cNvSpPr>
          <p:nvPr/>
        </p:nvSpPr>
        <p:spPr bwMode="auto">
          <a:xfrm flipV="1">
            <a:off x="3413125" y="118268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3"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4" name="Line 11"/>
          <p:cNvSpPr>
            <a:spLocks noChangeShapeType="1"/>
          </p:cNvSpPr>
          <p:nvPr/>
        </p:nvSpPr>
        <p:spPr bwMode="auto">
          <a:xfrm flipH="1">
            <a:off x="3117850" y="1312863"/>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5" name="Line 12"/>
          <p:cNvSpPr>
            <a:spLocks noChangeShapeType="1"/>
          </p:cNvSpPr>
          <p:nvPr/>
        </p:nvSpPr>
        <p:spPr bwMode="auto">
          <a:xfrm>
            <a:off x="3117850" y="1298575"/>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ppt_x</p:attrName>
                                        </p:attrNameLst>
                                      </p:cBhvr>
                                      <p:tavLst>
                                        <p:tav tm="0">
                                          <p:val>
                                            <p:fltVal val="0.5"/>
                                          </p:val>
                                        </p:tav>
                                        <p:tav tm="100000">
                                          <p:val>
                                            <p:strVal val="#ppt_x"/>
                                          </p:val>
                                        </p:tav>
                                      </p:tavLst>
                                    </p:anim>
                                    <p:anim calcmode="lin" valueType="num">
                                      <p:cBhvr>
                                        <p:cTn id="10" dur="500" fill="hold"/>
                                        <p:tgtEl>
                                          <p:spTgt spid="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Text Box 6"/>
          <p:cNvSpPr txBox="1">
            <a:spLocks noChangeArrowheads="1"/>
          </p:cNvSpPr>
          <p:nvPr/>
        </p:nvSpPr>
        <p:spPr bwMode="auto">
          <a:xfrm>
            <a:off x="3848474" y="2910075"/>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latin typeface="Kruti Dev 010" pitchFamily="2" charset="0"/>
                <a:ea typeface="+mn-ea"/>
                <a:cs typeface="+mn-cs"/>
              </a:rPr>
              <a:t>nkÅn</a:t>
            </a:r>
            <a:r>
              <a:rPr lang="en-US" sz="2400" dirty="0">
                <a:ln>
                  <a:solidFill>
                    <a:schemeClr val="tx1"/>
                  </a:solidFill>
                </a:ln>
                <a:solidFill>
                  <a:schemeClr val="folHlink"/>
                </a:solidFill>
                <a:latin typeface="Kruti Dev 010" pitchFamily="2" charset="0"/>
                <a:ea typeface="+mn-ea"/>
                <a:cs typeface="+mn-cs"/>
              </a:rPr>
              <a:t> </a:t>
            </a:r>
            <a:r>
              <a:rPr lang="en-US" sz="24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332807" name="Line 7"/>
          <p:cNvSpPr>
            <a:spLocks noChangeShapeType="1"/>
          </p:cNvSpPr>
          <p:nvPr/>
        </p:nvSpPr>
        <p:spPr bwMode="auto">
          <a:xfrm>
            <a:off x="4727575" y="32115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2814" name="Line 14"/>
          <p:cNvSpPr>
            <a:spLocks noChangeShapeType="1"/>
          </p:cNvSpPr>
          <p:nvPr/>
        </p:nvSpPr>
        <p:spPr bwMode="auto">
          <a:xfrm flipV="1">
            <a:off x="4338638" y="2833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71685" name="Text Box 5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1686" name="Text Box 58"/>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2859" name="Rectangle 59"/>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2865" name="Rectangle 65"/>
          <p:cNvSpPr>
            <a:spLocks noChangeArrowheads="1"/>
          </p:cNvSpPr>
          <p:nvPr/>
        </p:nvSpPr>
        <p:spPr bwMode="auto">
          <a:xfrm>
            <a:off x="5443538" y="9112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2866" name="Rectangle 6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29</a:t>
            </a:r>
          </a:p>
        </p:txBody>
      </p:sp>
      <p:sp>
        <p:nvSpPr>
          <p:cNvPr id="29" name="Rectangle 8"/>
          <p:cNvSpPr>
            <a:spLocks noChangeArrowheads="1"/>
          </p:cNvSpPr>
          <p:nvPr/>
        </p:nvSpPr>
        <p:spPr bwMode="auto">
          <a:xfrm>
            <a:off x="-381669" y="118674"/>
            <a:ext cx="99480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a:t>
            </a:r>
            <a:r>
              <a:rPr lang="en-US" sz="3600" dirty="0" err="1">
                <a:ln>
                  <a:solidFill>
                    <a:srgbClr val="FFFF00"/>
                  </a:solidFill>
                </a:ln>
                <a:solidFill>
                  <a:schemeClr val="folHlink"/>
                </a:solidFill>
                <a:latin typeface="Kruti Dev 010" pitchFamily="2" charset="0"/>
              </a:rPr>
              <a:t>oa'kkoyh</a:t>
            </a:r>
            <a:r>
              <a:rPr lang="en-US" sz="3600" dirty="0">
                <a:ln>
                  <a:solidFill>
                    <a:srgbClr val="FFFF00"/>
                  </a:solidFill>
                </a:ln>
                <a:solidFill>
                  <a:schemeClr val="folHlink"/>
                </a:solidFill>
                <a:latin typeface="Kruti Dev 010" pitchFamily="2" charset="0"/>
              </a:rPr>
              <a:t> jktoa'k ls</a:t>
            </a:r>
          </a:p>
        </p:txBody>
      </p:sp>
      <p:sp>
        <p:nvSpPr>
          <p:cNvPr id="30"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31" name="Text Box 21"/>
          <p:cNvSpPr txBox="1">
            <a:spLocks noChangeArrowheads="1"/>
          </p:cNvSpPr>
          <p:nvPr/>
        </p:nvSpPr>
        <p:spPr bwMode="auto">
          <a:xfrm>
            <a:off x="5051425" y="13414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kew</a:t>
            </a:r>
            <a:r>
              <a:rPr lang="en-US" sz="2000" dirty="0">
                <a:ln>
                  <a:solidFill>
                    <a:srgbClr val="FFFF00"/>
                  </a:solidFill>
                </a:ln>
                <a:solidFill>
                  <a:schemeClr val="folHlink"/>
                </a:solidFill>
                <a:latin typeface="Kruti Dev 010" pitchFamily="2" charset="0"/>
                <a:ea typeface="+mn-ea"/>
                <a:cs typeface="+mn-cs"/>
              </a:rPr>
              <a:t> ƒ</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a:t>
            </a:r>
            <a:r>
              <a:rPr lang="en-US" sz="2000" dirty="0">
                <a:ln>
                  <a:solidFill>
                    <a:srgbClr val="FFFF00"/>
                  </a:solidFill>
                </a:ln>
                <a:solidFill>
                  <a:schemeClr val="folHlink"/>
                </a:solidFill>
                <a:latin typeface="Kruti Dev 010"/>
                <a:ea typeface="+mn-ea"/>
                <a:cs typeface="+mn-cs"/>
              </a:rPr>
              <a:t>„†</a:t>
            </a:r>
            <a:endParaRPr lang="en-US" sz="2000" dirty="0">
              <a:ln>
                <a:solidFill>
                  <a:srgbClr val="FFFF00"/>
                </a:solidFill>
              </a:ln>
              <a:solidFill>
                <a:schemeClr val="folHlink"/>
              </a:solidFill>
              <a:latin typeface="Kruti Dev 010" pitchFamily="2" charset="0"/>
              <a:ea typeface="+mn-ea"/>
              <a:cs typeface="+mn-cs"/>
            </a:endParaRPr>
          </a:p>
        </p:txBody>
      </p:sp>
      <p:sp>
        <p:nvSpPr>
          <p:cNvPr id="32" name="Text Box 30"/>
          <p:cNvSpPr txBox="1">
            <a:spLocks noChangeArrowheads="1"/>
          </p:cNvSpPr>
          <p:nvPr/>
        </p:nvSpPr>
        <p:spPr bwMode="auto">
          <a:xfrm>
            <a:off x="5064125" y="930275"/>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3" name="Text Box 5"/>
          <p:cNvSpPr txBox="1">
            <a:spLocks noChangeArrowheads="1"/>
          </p:cNvSpPr>
          <p:nvPr/>
        </p:nvSpPr>
        <p:spPr bwMode="auto">
          <a:xfrm>
            <a:off x="3756025" y="24098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a:ln>
                  <a:solidFill>
                    <a:srgbClr val="FF0000"/>
                  </a:solidFill>
                </a:ln>
                <a:solidFill>
                  <a:srgbClr val="FF1E2A"/>
                </a:solidFill>
                <a:latin typeface="Kruti Dev 010" pitchFamily="2" charset="0"/>
              </a:rPr>
              <a:t>vczkge</a:t>
            </a:r>
            <a:endParaRPr lang="en-US" sz="2800" dirty="0">
              <a:ln>
                <a:solidFill>
                  <a:srgbClr val="FF0000"/>
                </a:solidFill>
              </a:ln>
              <a:solidFill>
                <a:schemeClr val="folHlink"/>
              </a:solidFill>
              <a:latin typeface="Kruti Dev 010" pitchFamily="2" charset="0"/>
            </a:endParaRPr>
          </a:p>
        </p:txBody>
      </p:sp>
      <p:sp>
        <p:nvSpPr>
          <p:cNvPr id="34" name="Line 11"/>
          <p:cNvSpPr>
            <a:spLocks noChangeShapeType="1"/>
          </p:cNvSpPr>
          <p:nvPr/>
        </p:nvSpPr>
        <p:spPr bwMode="auto">
          <a:xfrm flipV="1">
            <a:off x="4330700" y="23304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 name="Text Box 4"/>
          <p:cNvSpPr txBox="1">
            <a:spLocks noChangeArrowheads="1"/>
          </p:cNvSpPr>
          <p:nvPr/>
        </p:nvSpPr>
        <p:spPr bwMode="auto">
          <a:xfrm>
            <a:off x="3968750" y="18462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36" name="Line 10"/>
          <p:cNvSpPr>
            <a:spLocks noChangeShapeType="1"/>
          </p:cNvSpPr>
          <p:nvPr/>
        </p:nvSpPr>
        <p:spPr bwMode="auto">
          <a:xfrm flipV="1">
            <a:off x="4321175" y="18002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7" name="Text Box 2"/>
          <p:cNvSpPr txBox="1">
            <a:spLocks noChangeArrowheads="1"/>
          </p:cNvSpPr>
          <p:nvPr/>
        </p:nvSpPr>
        <p:spPr bwMode="auto">
          <a:xfrm>
            <a:off x="876300" y="714375"/>
            <a:ext cx="417195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
        <p:nvSpPr>
          <p:cNvPr id="38" name="Text Box 3"/>
          <p:cNvSpPr txBox="1">
            <a:spLocks noChangeArrowheads="1"/>
          </p:cNvSpPr>
          <p:nvPr/>
        </p:nvSpPr>
        <p:spPr bwMode="auto">
          <a:xfrm>
            <a:off x="1506070" y="1336675"/>
            <a:ext cx="367552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39"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0"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1"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2"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3"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4"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5" name="Line 11"/>
          <p:cNvSpPr>
            <a:spLocks noChangeShapeType="1"/>
          </p:cNvSpPr>
          <p:nvPr/>
        </p:nvSpPr>
        <p:spPr bwMode="auto">
          <a:xfrm flipH="1">
            <a:off x="3030538" y="1389063"/>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6" name="Line 12"/>
          <p:cNvSpPr>
            <a:spLocks noChangeShapeType="1"/>
          </p:cNvSpPr>
          <p:nvPr/>
        </p:nvSpPr>
        <p:spPr bwMode="auto">
          <a:xfrm>
            <a:off x="3119438" y="1350963"/>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ppt_x</p:attrName>
                                        </p:attrNameLst>
                                      </p:cBhvr>
                                      <p:tavLst>
                                        <p:tav tm="0">
                                          <p:val>
                                            <p:fltVal val="0.5"/>
                                          </p:val>
                                        </p:tav>
                                        <p:tav tm="100000">
                                          <p:val>
                                            <p:strVal val="#ppt_x"/>
                                          </p:val>
                                        </p:tav>
                                      </p:tavLst>
                                    </p:anim>
                                    <p:anim calcmode="lin" valueType="num">
                                      <p:cBhvr>
                                        <p:cTn id="10"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33"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lkWykseu</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3733" name="Text Box 35"/>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3734" name="Text Box 37"/>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6150" name="Rectangle 3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6157" name="Rectangle 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grpSp>
        <p:nvGrpSpPr>
          <p:cNvPr id="73738"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36" name="Rectangle 8"/>
          <p:cNvSpPr>
            <a:spLocks noChangeArrowheads="1"/>
          </p:cNvSpPr>
          <p:nvPr/>
        </p:nvSpPr>
        <p:spPr bwMode="auto">
          <a:xfrm>
            <a:off x="-391521" y="17510"/>
            <a:ext cx="99480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37"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38"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ln>
                  <a:solidFill>
                    <a:srgbClr val="FFFF00"/>
                  </a:solidFill>
                </a:ln>
                <a:solidFill>
                  <a:schemeClr val="folHlink"/>
                </a:solidFill>
                <a:latin typeface="Kruti Dev 010" pitchFamily="2" charset="0"/>
                <a:ea typeface="+mn-ea"/>
                <a:cs typeface="+mn-cs"/>
              </a:rPr>
              <a:t>2 'kew 5%14</a:t>
            </a:r>
          </a:p>
        </p:txBody>
      </p:sp>
      <p:sp>
        <p:nvSpPr>
          <p:cNvPr id="39"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0" name="Text Box 6"/>
          <p:cNvSpPr txBox="1">
            <a:spLocks noChangeArrowheads="1"/>
          </p:cNvSpPr>
          <p:nvPr/>
        </p:nvSpPr>
        <p:spPr bwMode="auto">
          <a:xfrm>
            <a:off x="3917950" y="2874963"/>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latin typeface="Kruti Dev 010" pitchFamily="2" charset="0"/>
                <a:ea typeface="+mn-ea"/>
                <a:cs typeface="+mn-cs"/>
              </a:rPr>
              <a:t>nkÅn</a:t>
            </a:r>
            <a:r>
              <a:rPr lang="en-US" sz="2400" dirty="0">
                <a:ln>
                  <a:solidFill>
                    <a:schemeClr val="tx1"/>
                  </a:solidFill>
                </a:ln>
                <a:solidFill>
                  <a:schemeClr val="folHlink"/>
                </a:solidFill>
                <a:latin typeface="Kruti Dev 010" pitchFamily="2" charset="0"/>
                <a:ea typeface="+mn-ea"/>
                <a:cs typeface="+mn-cs"/>
              </a:rPr>
              <a:t> </a:t>
            </a:r>
            <a:r>
              <a:rPr lang="en-US" sz="24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41" name="Line 7"/>
          <p:cNvSpPr>
            <a:spLocks noChangeShapeType="1"/>
          </p:cNvSpPr>
          <p:nvPr/>
        </p:nvSpPr>
        <p:spPr bwMode="auto">
          <a:xfrm>
            <a:off x="4918075" y="31226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2" name="Line 14"/>
          <p:cNvSpPr>
            <a:spLocks noChangeShapeType="1"/>
          </p:cNvSpPr>
          <p:nvPr/>
        </p:nvSpPr>
        <p:spPr bwMode="auto">
          <a:xfrm flipV="1">
            <a:off x="4529138" y="2744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3" name="Text Box 5"/>
          <p:cNvSpPr txBox="1">
            <a:spLocks noChangeArrowheads="1"/>
          </p:cNvSpPr>
          <p:nvPr/>
        </p:nvSpPr>
        <p:spPr bwMode="auto">
          <a:xfrm>
            <a:off x="3946525" y="23209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a:ln>
                  <a:solidFill>
                    <a:srgbClr val="FF0000"/>
                  </a:solidFill>
                </a:ln>
                <a:solidFill>
                  <a:srgbClr val="FF1E2A"/>
                </a:solidFill>
                <a:latin typeface="Kruti Dev 010" pitchFamily="2" charset="0"/>
              </a:rPr>
              <a:t>vczkge</a:t>
            </a:r>
            <a:endParaRPr lang="en-US" sz="2800" dirty="0">
              <a:ln>
                <a:solidFill>
                  <a:srgbClr val="FF0000"/>
                </a:solidFill>
              </a:ln>
              <a:solidFill>
                <a:schemeClr val="folHlink"/>
              </a:solidFill>
              <a:latin typeface="Kruti Dev 010" pitchFamily="2" charset="0"/>
            </a:endParaRPr>
          </a:p>
        </p:txBody>
      </p:sp>
      <p:sp>
        <p:nvSpPr>
          <p:cNvPr id="44" name="Text Box 4"/>
          <p:cNvSpPr txBox="1">
            <a:spLocks noChangeArrowheads="1"/>
          </p:cNvSpPr>
          <p:nvPr/>
        </p:nvSpPr>
        <p:spPr bwMode="auto">
          <a:xfrm>
            <a:off x="4159250" y="17573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45" name="Line 10"/>
          <p:cNvSpPr>
            <a:spLocks noChangeShapeType="1"/>
          </p:cNvSpPr>
          <p:nvPr/>
        </p:nvSpPr>
        <p:spPr bwMode="auto">
          <a:xfrm flipV="1">
            <a:off x="4511675" y="17113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6" name="Text Box 3"/>
          <p:cNvSpPr txBox="1">
            <a:spLocks noChangeArrowheads="1"/>
          </p:cNvSpPr>
          <p:nvPr/>
        </p:nvSpPr>
        <p:spPr bwMode="auto">
          <a:xfrm>
            <a:off x="1810870" y="1247775"/>
            <a:ext cx="338753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a:t>
            </a:r>
            <a:r>
              <a:rPr lang="en-US" sz="2800" dirty="0">
                <a:solidFill>
                  <a:schemeClr val="folHlink"/>
                </a:solidFill>
                <a:latin typeface="Kruti Dev 010" pitchFamily="2" charset="0"/>
                <a:ea typeface="+mn-ea"/>
                <a:cs typeface="+mn-cs"/>
              </a:rPr>
              <a:t>sr</a:t>
            </a:r>
          </a:p>
        </p:txBody>
      </p:sp>
      <p:sp>
        <p:nvSpPr>
          <p:cNvPr id="47" name="Line 5"/>
          <p:cNvSpPr>
            <a:spLocks noChangeShapeType="1"/>
          </p:cNvSpPr>
          <p:nvPr/>
        </p:nvSpPr>
        <p:spPr bwMode="auto">
          <a:xfrm>
            <a:off x="3517900" y="8667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8" name="Line 6"/>
          <p:cNvSpPr>
            <a:spLocks noChangeShapeType="1"/>
          </p:cNvSpPr>
          <p:nvPr/>
        </p:nvSpPr>
        <p:spPr bwMode="auto">
          <a:xfrm>
            <a:off x="2679700" y="11080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9" name="Line 7"/>
          <p:cNvSpPr>
            <a:spLocks noChangeShapeType="1"/>
          </p:cNvSpPr>
          <p:nvPr/>
        </p:nvSpPr>
        <p:spPr bwMode="auto">
          <a:xfrm flipV="1">
            <a:off x="3617913" y="8715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0" name="Line 8"/>
          <p:cNvSpPr>
            <a:spLocks noChangeShapeType="1"/>
          </p:cNvSpPr>
          <p:nvPr/>
        </p:nvSpPr>
        <p:spPr bwMode="auto">
          <a:xfrm flipV="1">
            <a:off x="2678113" y="11255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1" name="Line 9"/>
          <p:cNvSpPr>
            <a:spLocks noChangeShapeType="1"/>
          </p:cNvSpPr>
          <p:nvPr/>
        </p:nvSpPr>
        <p:spPr bwMode="auto">
          <a:xfrm flipV="1">
            <a:off x="3619500" y="10620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2" name="Line 10"/>
          <p:cNvSpPr>
            <a:spLocks noChangeShapeType="1"/>
          </p:cNvSpPr>
          <p:nvPr/>
        </p:nvSpPr>
        <p:spPr bwMode="auto">
          <a:xfrm flipV="1">
            <a:off x="4508500" y="11112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3" name="Line 11"/>
          <p:cNvSpPr>
            <a:spLocks noChangeShapeType="1"/>
          </p:cNvSpPr>
          <p:nvPr/>
        </p:nvSpPr>
        <p:spPr bwMode="auto">
          <a:xfrm flipH="1">
            <a:off x="3417888" y="11572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4" name="Line 12"/>
          <p:cNvSpPr>
            <a:spLocks noChangeShapeType="1"/>
          </p:cNvSpPr>
          <p:nvPr/>
        </p:nvSpPr>
        <p:spPr bwMode="auto">
          <a:xfrm>
            <a:off x="3411538" y="11509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14"/>
          <p:cNvSpPr>
            <a:spLocks noChangeShapeType="1"/>
          </p:cNvSpPr>
          <p:nvPr/>
        </p:nvSpPr>
        <p:spPr bwMode="auto">
          <a:xfrm flipV="1">
            <a:off x="4529138" y="22494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Text Box 2"/>
          <p:cNvSpPr txBox="1">
            <a:spLocks noChangeArrowheads="1"/>
          </p:cNvSpPr>
          <p:nvPr/>
        </p:nvSpPr>
        <p:spPr bwMode="auto">
          <a:xfrm>
            <a:off x="1333500" y="600075"/>
            <a:ext cx="386715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 calcmode="lin" valueType="num">
                                      <p:cBhvr>
                                        <p:cTn id="9" dur="500" fill="hold"/>
                                        <p:tgtEl>
                                          <p:spTgt spid="37"/>
                                        </p:tgtEl>
                                        <p:attrNameLst>
                                          <p:attrName>ppt_x</p:attrName>
                                        </p:attrNameLst>
                                      </p:cBhvr>
                                      <p:tavLst>
                                        <p:tav tm="0">
                                          <p:val>
                                            <p:fltVal val="0.5"/>
                                          </p:val>
                                        </p:tav>
                                        <p:tav tm="100000">
                                          <p:val>
                                            <p:strVal val="#ppt_x"/>
                                          </p:val>
                                        </p:tav>
                                      </p:tavLst>
                                    </p:anim>
                                    <p:anim calcmode="lin" valueType="num">
                                      <p:cBhvr>
                                        <p:cTn id="10"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50" name="Text Box 26"/>
          <p:cNvSpPr txBox="1">
            <a:spLocks noChangeArrowheads="1"/>
          </p:cNvSpPr>
          <p:nvPr/>
        </p:nvSpPr>
        <p:spPr bwMode="auto">
          <a:xfrm>
            <a:off x="39624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efj;e         </a:t>
            </a:r>
            <a:r>
              <a:rPr lang="en-US" sz="2800" dirty="0">
                <a:solidFill>
                  <a:schemeClr val="folHlink"/>
                </a:solidFill>
                <a:latin typeface="Kruti Dev 010" pitchFamily="2" charset="0"/>
                <a:ea typeface="+mn-ea"/>
                <a:cs typeface="+mn-cs"/>
              </a:rPr>
              <a:t>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879" name="Text Box 55"/>
          <p:cNvSpPr txBox="1">
            <a:spLocks noChangeArrowheads="1"/>
          </p:cNvSpPr>
          <p:nvPr/>
        </p:nvSpPr>
        <p:spPr bwMode="auto">
          <a:xfrm>
            <a:off x="365125" y="3630613"/>
            <a:ext cx="3040227"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err="1">
                <a:ln>
                  <a:solidFill>
                    <a:srgbClr val="FFFF00"/>
                  </a:solidFill>
                </a:ln>
                <a:solidFill>
                  <a:schemeClr val="folHlink"/>
                </a:solidFill>
                <a:latin typeface="Kruti Dev 010" pitchFamily="2" charset="0"/>
                <a:ea typeface="+mn-ea"/>
                <a:cs typeface="+mn-cs"/>
              </a:rPr>
              <a:t>ywdk</a:t>
            </a:r>
            <a:r>
              <a:rPr lang="en-US" sz="2000" dirty="0">
                <a:ln>
                  <a:solidFill>
                    <a:srgbClr val="FFFF00"/>
                  </a:solidFill>
                </a:ln>
                <a:solidFill>
                  <a:schemeClr val="folHlink"/>
                </a:solidFill>
                <a:latin typeface="Kruti Dev 010" pitchFamily="2" charset="0"/>
                <a:ea typeface="+mn-ea"/>
                <a:cs typeface="+mn-cs"/>
              </a:rPr>
              <a:t> …%</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 ¼nwljs lanHkZ Hkh nsf[k;s½</a:t>
            </a:r>
          </a:p>
        </p:txBody>
      </p:sp>
      <p:sp>
        <p:nvSpPr>
          <p:cNvPr id="75782" name="Text Box 5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5783" name="Text Box 6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3885" name="Rectangle 6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891" name="Rectangle 6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31</a:t>
            </a:r>
          </a:p>
        </p:txBody>
      </p:sp>
      <p:sp>
        <p:nvSpPr>
          <p:cNvPr id="41" name="Rectangle 8"/>
          <p:cNvSpPr>
            <a:spLocks noChangeArrowheads="1"/>
          </p:cNvSpPr>
          <p:nvPr/>
        </p:nvSpPr>
        <p:spPr bwMode="auto">
          <a:xfrm>
            <a:off x="-173038" y="-58738"/>
            <a:ext cx="9837738" cy="9890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a:solidFill>
                  <a:schemeClr val="folHlink"/>
                </a:solidFill>
                <a:latin typeface="Kruti Dev 010" charset="0"/>
              </a:rPr>
              <a:t>nkÅn dh oa'kkoyh % ;h'kq elhg dh oa'kkoyh jktoa'k ls</a:t>
            </a:r>
          </a:p>
        </p:txBody>
      </p:sp>
      <p:sp>
        <p:nvSpPr>
          <p:cNvPr id="42"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43" name="Text Box 21"/>
          <p:cNvSpPr txBox="1">
            <a:spLocks noChangeArrowheads="1"/>
          </p:cNvSpPr>
          <p:nvPr/>
        </p:nvSpPr>
        <p:spPr bwMode="auto">
          <a:xfrm>
            <a:off x="5051425" y="1100138"/>
            <a:ext cx="3287713" cy="7080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r>
              <a:rPr lang="en-US" sz="2000">
                <a:solidFill>
                  <a:schemeClr val="folHlink"/>
                </a:solidFill>
                <a:latin typeface="Kruti Dev 010" charset="0"/>
              </a:rPr>
              <a:t>ywdk …%„…</a:t>
            </a:r>
          </a:p>
          <a:p>
            <a:pPr algn="ctr">
              <a:defRPr/>
            </a:pPr>
            <a:r>
              <a:rPr lang="en-US" sz="2000">
                <a:solidFill>
                  <a:schemeClr val="folHlink"/>
                </a:solidFill>
                <a:latin typeface="Kruti Dev 010" charset="0"/>
              </a:rPr>
              <a:t>o vU; LFkyksa ij</a:t>
            </a:r>
          </a:p>
        </p:txBody>
      </p:sp>
      <p:sp>
        <p:nvSpPr>
          <p:cNvPr id="44"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5" name="Text Box 21"/>
          <p:cNvSpPr txBox="1">
            <a:spLocks noChangeArrowheads="1"/>
          </p:cNvSpPr>
          <p:nvPr/>
        </p:nvSpPr>
        <p:spPr bwMode="auto">
          <a:xfrm>
            <a:off x="3594100" y="34242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lkWykseu</a:t>
            </a:r>
          </a:p>
        </p:txBody>
      </p:sp>
      <p:sp>
        <p:nvSpPr>
          <p:cNvPr id="46" name="Line 22"/>
          <p:cNvSpPr>
            <a:spLocks noChangeShapeType="1"/>
          </p:cNvSpPr>
          <p:nvPr/>
        </p:nvSpPr>
        <p:spPr bwMode="auto">
          <a:xfrm>
            <a:off x="5075238" y="30829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7" name="Line 26"/>
          <p:cNvSpPr>
            <a:spLocks noChangeShapeType="1"/>
          </p:cNvSpPr>
          <p:nvPr/>
        </p:nvSpPr>
        <p:spPr bwMode="auto">
          <a:xfrm flipH="1" flipV="1">
            <a:off x="3773488" y="33051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8" name="Line 27"/>
          <p:cNvSpPr>
            <a:spLocks noChangeShapeType="1"/>
          </p:cNvSpPr>
          <p:nvPr/>
        </p:nvSpPr>
        <p:spPr bwMode="auto">
          <a:xfrm flipH="1" flipV="1">
            <a:off x="5970588" y="33051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nvGrpSpPr>
          <p:cNvPr id="75795" name="Group 47"/>
          <p:cNvGrpSpPr>
            <a:grpSpLocks/>
          </p:cNvGrpSpPr>
          <p:nvPr/>
        </p:nvGrpSpPr>
        <p:grpSpPr bwMode="auto">
          <a:xfrm>
            <a:off x="4438650" y="3292475"/>
            <a:ext cx="1684338" cy="182563"/>
            <a:chOff x="2796" y="2106"/>
            <a:chExt cx="1061" cy="115"/>
          </a:xfrm>
        </p:grpSpPr>
        <p:sp>
          <p:nvSpPr>
            <p:cNvPr id="5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53" name="Text Box 6"/>
          <p:cNvSpPr txBox="1">
            <a:spLocks noChangeArrowheads="1"/>
          </p:cNvSpPr>
          <p:nvPr/>
        </p:nvSpPr>
        <p:spPr bwMode="auto">
          <a:xfrm>
            <a:off x="4146550" y="2824163"/>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54" name="Line 7"/>
          <p:cNvSpPr>
            <a:spLocks noChangeShapeType="1"/>
          </p:cNvSpPr>
          <p:nvPr/>
        </p:nvSpPr>
        <p:spPr bwMode="auto">
          <a:xfrm>
            <a:off x="4918075" y="30718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Text Box 4"/>
          <p:cNvSpPr txBox="1">
            <a:spLocks noChangeArrowheads="1"/>
          </p:cNvSpPr>
          <p:nvPr/>
        </p:nvSpPr>
        <p:spPr bwMode="auto">
          <a:xfrm>
            <a:off x="41592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56" name="Line 10"/>
          <p:cNvSpPr>
            <a:spLocks noChangeShapeType="1"/>
          </p:cNvSpPr>
          <p:nvPr/>
        </p:nvSpPr>
        <p:spPr bwMode="auto">
          <a:xfrm flipV="1">
            <a:off x="45116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Text Box 3"/>
          <p:cNvSpPr txBox="1">
            <a:spLocks noChangeArrowheads="1"/>
          </p:cNvSpPr>
          <p:nvPr/>
        </p:nvSpPr>
        <p:spPr bwMode="auto">
          <a:xfrm>
            <a:off x="1828798" y="1250762"/>
            <a:ext cx="340546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8" name="Line 5"/>
          <p:cNvSpPr>
            <a:spLocks noChangeShapeType="1"/>
          </p:cNvSpPr>
          <p:nvPr/>
        </p:nvSpPr>
        <p:spPr bwMode="auto">
          <a:xfrm>
            <a:off x="35179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9" name="Line 6"/>
          <p:cNvSpPr>
            <a:spLocks noChangeShapeType="1"/>
          </p:cNvSpPr>
          <p:nvPr/>
        </p:nvSpPr>
        <p:spPr bwMode="auto">
          <a:xfrm>
            <a:off x="26797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0" name="Line 7"/>
          <p:cNvSpPr>
            <a:spLocks noChangeShapeType="1"/>
          </p:cNvSpPr>
          <p:nvPr/>
        </p:nvSpPr>
        <p:spPr bwMode="auto">
          <a:xfrm flipV="1">
            <a:off x="36179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1" name="Line 8"/>
          <p:cNvSpPr>
            <a:spLocks noChangeShapeType="1"/>
          </p:cNvSpPr>
          <p:nvPr/>
        </p:nvSpPr>
        <p:spPr bwMode="auto">
          <a:xfrm flipV="1">
            <a:off x="26781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2" name="Line 9"/>
          <p:cNvSpPr>
            <a:spLocks noChangeShapeType="1"/>
          </p:cNvSpPr>
          <p:nvPr/>
        </p:nvSpPr>
        <p:spPr bwMode="auto">
          <a:xfrm flipV="1">
            <a:off x="36195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3" name="Line 10"/>
          <p:cNvSpPr>
            <a:spLocks noChangeShapeType="1"/>
          </p:cNvSpPr>
          <p:nvPr/>
        </p:nvSpPr>
        <p:spPr bwMode="auto">
          <a:xfrm flipV="1">
            <a:off x="45085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4" name="Line 11"/>
          <p:cNvSpPr>
            <a:spLocks noChangeShapeType="1"/>
          </p:cNvSpPr>
          <p:nvPr/>
        </p:nvSpPr>
        <p:spPr bwMode="auto">
          <a:xfrm flipH="1">
            <a:off x="3417888" y="11064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5" name="Line 12"/>
          <p:cNvSpPr>
            <a:spLocks noChangeShapeType="1"/>
          </p:cNvSpPr>
          <p:nvPr/>
        </p:nvSpPr>
        <p:spPr bwMode="auto">
          <a:xfrm>
            <a:off x="3411538" y="11001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6" name="Line 14"/>
          <p:cNvSpPr>
            <a:spLocks noChangeShapeType="1"/>
          </p:cNvSpPr>
          <p:nvPr/>
        </p:nvSpPr>
        <p:spPr bwMode="auto">
          <a:xfrm flipV="1">
            <a:off x="45291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7" name="Text Box 5"/>
          <p:cNvSpPr txBox="1">
            <a:spLocks noChangeArrowheads="1"/>
          </p:cNvSpPr>
          <p:nvPr/>
        </p:nvSpPr>
        <p:spPr bwMode="auto">
          <a:xfrm>
            <a:off x="3984625" y="22955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a:ln>
                  <a:solidFill>
                    <a:schemeClr val="tx1"/>
                  </a:solidFill>
                </a:ln>
                <a:solidFill>
                  <a:srgbClr val="FFFFFF"/>
                </a:solidFill>
                <a:latin typeface="Kruti Dev 010" pitchFamily="2" charset="0"/>
              </a:rPr>
              <a:t>vczkge</a:t>
            </a:r>
            <a:endParaRPr lang="en-US" sz="2800" dirty="0">
              <a:ln>
                <a:solidFill>
                  <a:schemeClr val="tx1"/>
                </a:solidFill>
              </a:ln>
              <a:solidFill>
                <a:srgbClr val="FFFFFF"/>
              </a:solidFill>
              <a:latin typeface="Kruti Dev 010" pitchFamily="2" charset="0"/>
            </a:endParaRPr>
          </a:p>
        </p:txBody>
      </p:sp>
      <p:sp>
        <p:nvSpPr>
          <p:cNvPr id="68" name="Line 14"/>
          <p:cNvSpPr>
            <a:spLocks noChangeShapeType="1"/>
          </p:cNvSpPr>
          <p:nvPr/>
        </p:nvSpPr>
        <p:spPr bwMode="auto">
          <a:xfrm flipV="1">
            <a:off x="4541838" y="27574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9" name="Text Box 2"/>
          <p:cNvSpPr txBox="1">
            <a:spLocks noChangeArrowheads="1"/>
          </p:cNvSpPr>
          <p:nvPr/>
        </p:nvSpPr>
        <p:spPr bwMode="auto">
          <a:xfrm>
            <a:off x="1846731" y="689723"/>
            <a:ext cx="494851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ppt_x</p:attrName>
                                        </p:attrNameLst>
                                      </p:cBhvr>
                                      <p:tavLst>
                                        <p:tav tm="0">
                                          <p:val>
                                            <p:fltVal val="0.5"/>
                                          </p:val>
                                        </p:tav>
                                        <p:tav tm="100000">
                                          <p:val>
                                            <p:strVal val="#ppt_x"/>
                                          </p:val>
                                        </p:tav>
                                      </p:tavLst>
                                    </p:anim>
                                    <p:anim calcmode="lin" valueType="num">
                                      <p:cBhvr>
                                        <p:cTn id="15" dur="5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4"/>
          <p:cNvGrpSpPr>
            <a:grpSpLocks/>
          </p:cNvGrpSpPr>
          <p:nvPr/>
        </p:nvGrpSpPr>
        <p:grpSpPr bwMode="auto">
          <a:xfrm>
            <a:off x="-182563" y="85725"/>
            <a:ext cx="9571038" cy="6759575"/>
            <a:chOff x="-182880" y="86355"/>
            <a:chExt cx="9570720" cy="6759013"/>
          </a:xfrm>
        </p:grpSpPr>
        <p:sp>
          <p:nvSpPr>
            <p:cNvPr id="528415" name="Text Box 31"/>
            <p:cNvSpPr txBox="1">
              <a:spLocks noChangeArrowheads="1"/>
            </p:cNvSpPr>
            <p:nvPr/>
          </p:nvSpPr>
          <p:spPr bwMode="auto">
            <a:xfrm>
              <a:off x="339725" y="569913"/>
              <a:ext cx="5387975" cy="46169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ywdk</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 </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¼vU; lanHkZ Hkh nsf[k;s½</a:t>
              </a:r>
            </a:p>
          </p:txBody>
        </p:sp>
        <p:sp>
          <p:nvSpPr>
            <p:cNvPr id="45059" name="Text Box 34"/>
            <p:cNvSpPr txBox="1">
              <a:spLocks noChangeArrowheads="1"/>
            </p:cNvSpPr>
            <p:nvPr/>
          </p:nvSpPr>
          <p:spPr bwMode="auto">
            <a:xfrm>
              <a:off x="8725875" y="106991"/>
              <a:ext cx="282566" cy="400017"/>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b="0">
                  <a:solidFill>
                    <a:srgbClr val="FFA27C"/>
                  </a:solidFill>
                  <a:effectLst>
                    <a:outerShdw blurRad="38100" dist="38100" dir="2700000" algn="tl">
                      <a:srgbClr val="000000"/>
                    </a:outerShdw>
                  </a:effectLst>
                  <a:latin typeface="Kruti Dev 010" charset="0"/>
                </a:rPr>
                <a:t> </a:t>
              </a:r>
            </a:p>
          </p:txBody>
        </p:sp>
        <p:sp>
          <p:nvSpPr>
            <p:cNvPr id="45060" name="Text Box 35"/>
            <p:cNvSpPr txBox="1">
              <a:spLocks noChangeArrowheads="1"/>
            </p:cNvSpPr>
            <p:nvPr/>
          </p:nvSpPr>
          <p:spPr bwMode="auto">
            <a:xfrm>
              <a:off x="8881445" y="5531027"/>
              <a:ext cx="184144" cy="396842"/>
            </a:xfrm>
            <a:prstGeom prst="rect">
              <a:avLst/>
            </a:prstGeom>
            <a:noFill/>
            <a:ln w="12700">
              <a:noFill/>
              <a:miter lim="800000"/>
              <a:headEnd/>
              <a:tailEnd/>
            </a:ln>
          </p:spPr>
          <p:txBody>
            <a:bodyPr wrap="none" anchor="ctr">
              <a:spAutoFit/>
            </a:bodyPr>
            <a:lstStyle/>
            <a:p>
              <a:pPr algn="ctr">
                <a:spcBef>
                  <a:spcPct val="50000"/>
                </a:spcBef>
                <a:defRPr/>
              </a:pPr>
              <a:endParaRPr lang="en-US" sz="2000" b="0" dirty="0">
                <a:solidFill>
                  <a:srgbClr val="FFA27C"/>
                </a:solidFill>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nvGrpSpPr>
            <p:cNvPr id="77829"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87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ywdk</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^^tc ;h'kq vki mins'k djus yxk] tks yxHkx rhl o"kZ dh vk;q dk Fkk vkSj </a:t>
                </a:r>
                <a:r>
                  <a:rPr lang="en-US" sz="28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tSlk le&gt;k tkrk Fkk] </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;qlqQ dk iq= Fkk( vkSj og ,yh dkA** ¼,u vkbZ oh½</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528422" name="Text Box 38"/>
            <p:cNvSpPr txBox="1">
              <a:spLocks noChangeArrowheads="1"/>
            </p:cNvSpPr>
            <p:nvPr/>
          </p:nvSpPr>
          <p:spPr bwMode="auto">
            <a:xfrm>
              <a:off x="836613" y="2536497"/>
              <a:ext cx="7727950" cy="430887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en-US" sz="2400" dirty="0">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en-US" sz="28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ywdk efj;e dh oa'kkoyh dks ns[k jgk FkkA </a:t>
              </a:r>
              <a:r>
                <a:rPr lang="en-US" alt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dbZ O;k[;kdkj ¼tks fofHkUu inksa ij jgs-----½ bl ckr ij cgl djrs gSa fd ywdk efj;e dh oa'kkoyh] ns jgk gS] ;g izxV djrs gq, fd og Hkh nkÅn ds oa'k ls Fkh vkSj blfy;s ;h'kq elhgk ds #i esa vgZrkizkIr gS] u dsoy ;qlqQ ls gh fdUrq efj;e dh vksj ls Hkh og nkÅn ds jktoa'k dk gSA ¼pwafd og lcls cMk oS/kkfud mRrjkf/kdkjh Fkk] vius vU; HkkbZ cguksa dh rqyuk esa½**</a:t>
              </a:r>
              <a:endParaRPr lang="en-US" altLang="ja-JP"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r">
                <a:spcBef>
                  <a:spcPct val="50000"/>
                </a:spcBef>
                <a:defRPr/>
              </a:pPr>
              <a:r>
                <a:rPr lang="en-US" dirty="0">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2000" i="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ywbZl ckcZbjh] fn ckbZcy ukWyst dkesaVjh] laLdj.k] ;wgUuk oyowMZ ,oa js tqd ¼foDVj cqDl] 1983½ 213</a:t>
              </a:r>
            </a:p>
          </p:txBody>
        </p:sp>
        <p:sp>
          <p:nvSpPr>
            <p:cNvPr id="45063" name="Text Box 40"/>
            <p:cNvSpPr txBox="1">
              <a:spLocks noChangeArrowheads="1"/>
            </p:cNvSpPr>
            <p:nvPr/>
          </p:nvSpPr>
          <p:spPr bwMode="auto">
            <a:xfrm>
              <a:off x="542584" y="6526308"/>
              <a:ext cx="239705" cy="246042"/>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a:solidFill>
                    <a:srgbClr val="FFFFFF"/>
                  </a:solidFill>
                  <a:effectLst>
                    <a:outerShdw blurRad="38100" dist="38100" dir="2700000" algn="tl">
                      <a:srgbClr val="000000"/>
                    </a:outerShdw>
                  </a:effectLst>
                  <a:latin typeface="Kruti Dev 010" charset="0"/>
                </a:rPr>
                <a:t> </a:t>
              </a:r>
            </a:p>
          </p:txBody>
        </p:sp>
        <p:sp>
          <p:nvSpPr>
            <p:cNvPr id="528425" name="Rectangle 41"/>
            <p:cNvSpPr>
              <a:spLocks noChangeArrowheads="1"/>
            </p:cNvSpPr>
            <p:nvPr/>
          </p:nvSpPr>
          <p:spPr bwMode="auto">
            <a:xfrm>
              <a:off x="8033748" y="6481861"/>
              <a:ext cx="334951" cy="30794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8428" name="Rectangle 44"/>
            <p:cNvSpPr>
              <a:spLocks noChangeArrowheads="1"/>
            </p:cNvSpPr>
            <p:nvPr/>
          </p:nvSpPr>
          <p:spPr bwMode="auto">
            <a:xfrm>
              <a:off x="8090896" y="6524720"/>
              <a:ext cx="293677" cy="24604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32</a:t>
              </a:r>
            </a:p>
          </p:txBody>
        </p:sp>
        <p:sp>
          <p:nvSpPr>
            <p:cNvPr id="45066" name="Text Box 46"/>
            <p:cNvSpPr txBox="1">
              <a:spLocks noChangeArrowheads="1"/>
            </p:cNvSpPr>
            <p:nvPr/>
          </p:nvSpPr>
          <p:spPr bwMode="auto">
            <a:xfrm>
              <a:off x="8589355" y="6462813"/>
              <a:ext cx="273041" cy="338109"/>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solidFill>
                    <a:srgbClr val="FFFFFF"/>
                  </a:solidFill>
                  <a:effectLst>
                    <a:outerShdw blurRad="38100" dist="38100" dir="2700000" algn="tl">
                      <a:srgbClr val="000000"/>
                    </a:outerShdw>
                  </a:effectLst>
                  <a:latin typeface="Kruti Dev 010" charset="0"/>
                </a:rPr>
                <a:t>1</a:t>
              </a:r>
            </a:p>
          </p:txBody>
        </p:sp>
        <p:sp>
          <p:nvSpPr>
            <p:cNvPr id="14" name="Rectangle 8"/>
            <p:cNvSpPr>
              <a:spLocks noChangeArrowheads="1"/>
            </p:cNvSpPr>
            <p:nvPr/>
          </p:nvSpPr>
          <p:spPr bwMode="auto">
            <a:xfrm>
              <a:off x="-182880" y="86355"/>
              <a:ext cx="9570720" cy="47759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nkÅn dh oa'kkoyh % ;h'kq elhg dh </a:t>
              </a:r>
              <a:r>
                <a:rPr lang="en-US" sz="3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oa'kkoyh</a:t>
              </a: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jktoa'k ls</a:t>
              </a:r>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30"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cSar'ksck</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45"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lkWykseu</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0"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        ;qlqQ</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359468" name="Text Box 44"/>
          <p:cNvSpPr txBox="1">
            <a:spLocks noChangeArrowheads="1"/>
          </p:cNvSpPr>
          <p:nvPr/>
        </p:nvSpPr>
        <p:spPr bwMode="auto">
          <a:xfrm>
            <a:off x="3227388" y="23542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a:ln>
                  <a:solidFill>
                    <a:schemeClr val="tx1"/>
                  </a:solidFill>
                </a:ln>
                <a:solidFill>
                  <a:srgbClr val="FFFFFF"/>
                </a:solidFill>
                <a:latin typeface="Kruti Dev 010" pitchFamily="2" charset="0"/>
              </a:rPr>
              <a:t>vczkge</a:t>
            </a:r>
            <a:endParaRPr lang="en-US" sz="2800" dirty="0">
              <a:ln>
                <a:solidFill>
                  <a:schemeClr val="tx1"/>
                </a:solidFill>
              </a:ln>
              <a:solidFill>
                <a:srgbClr val="FFFFFF"/>
              </a:solidFill>
              <a:latin typeface="Kruti Dev 010" pitchFamily="2" charset="0"/>
            </a:endParaRPr>
          </a:p>
        </p:txBody>
      </p:sp>
      <p:sp>
        <p:nvSpPr>
          <p:cNvPr id="79889" name="Text Box 45"/>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9890" name="Text Box 47"/>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9472" name="Rectangle 4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79" name="Rectangle 5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33</a:t>
            </a:r>
          </a:p>
        </p:txBody>
      </p:sp>
      <p:grpSp>
        <p:nvGrpSpPr>
          <p:cNvPr id="79894"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44" name="Rectangle 8"/>
          <p:cNvSpPr>
            <a:spLocks noChangeArrowheads="1"/>
          </p:cNvSpPr>
          <p:nvPr/>
        </p:nvSpPr>
        <p:spPr bwMode="auto">
          <a:xfrm>
            <a:off x="0" y="51672"/>
            <a:ext cx="9144000" cy="8992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45"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46"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a:t>
            </a:r>
            <a:r>
              <a:rPr lang="en-US" sz="2000" dirty="0" err="1">
                <a:ln>
                  <a:solidFill>
                    <a:srgbClr val="FFFF00"/>
                  </a:solidFill>
                </a:ln>
                <a:solidFill>
                  <a:schemeClr val="folHlink"/>
                </a:solidFill>
                <a:latin typeface="Kruti Dev 010"/>
                <a:ea typeface="+mn-ea"/>
                <a:cs typeface="+mn-cs"/>
              </a:rPr>
              <a:t>ƒ</a:t>
            </a:r>
            <a:r>
              <a:rPr lang="en-US" sz="2000" dirty="0">
                <a:ln>
                  <a:solidFill>
                    <a:srgbClr val="FFFF00"/>
                  </a:solidFill>
                </a:ln>
                <a:solidFill>
                  <a:schemeClr val="folHlink"/>
                </a:solidFill>
                <a:latin typeface="Kruti Dev 010"/>
                <a:ea typeface="+mn-ea"/>
                <a:cs typeface="+mn-cs"/>
              </a:rPr>
              <a:t>ˆ</a:t>
            </a:r>
            <a:endParaRPr lang="en-US" sz="2000" dirty="0">
              <a:ln>
                <a:solidFill>
                  <a:srgbClr val="FFFF00"/>
                </a:solidFill>
              </a:ln>
              <a:solidFill>
                <a:schemeClr val="folHlink"/>
              </a:solidFill>
              <a:latin typeface="Kruti Dev 010" pitchFamily="2" charset="0"/>
              <a:ea typeface="+mn-ea"/>
              <a:cs typeface="+mn-cs"/>
            </a:endParaRPr>
          </a:p>
        </p:txBody>
      </p:sp>
      <p:sp>
        <p:nvSpPr>
          <p:cNvPr id="47"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8" name="Text Box 4"/>
          <p:cNvSpPr txBox="1">
            <a:spLocks noChangeArrowheads="1"/>
          </p:cNvSpPr>
          <p:nvPr/>
        </p:nvSpPr>
        <p:spPr bwMode="auto">
          <a:xfrm>
            <a:off x="39941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49" name="Line 10"/>
          <p:cNvSpPr>
            <a:spLocks noChangeShapeType="1"/>
          </p:cNvSpPr>
          <p:nvPr/>
        </p:nvSpPr>
        <p:spPr bwMode="auto">
          <a:xfrm flipV="1">
            <a:off x="43465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0" name="Text Box 3"/>
          <p:cNvSpPr txBox="1">
            <a:spLocks noChangeArrowheads="1"/>
          </p:cNvSpPr>
          <p:nvPr/>
        </p:nvSpPr>
        <p:spPr bwMode="auto">
          <a:xfrm>
            <a:off x="1577797" y="1143187"/>
            <a:ext cx="411890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1" name="Line 5"/>
          <p:cNvSpPr>
            <a:spLocks noChangeShapeType="1"/>
          </p:cNvSpPr>
          <p:nvPr/>
        </p:nvSpPr>
        <p:spPr bwMode="auto">
          <a:xfrm>
            <a:off x="33528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2" name="Line 6"/>
          <p:cNvSpPr>
            <a:spLocks noChangeShapeType="1"/>
          </p:cNvSpPr>
          <p:nvPr/>
        </p:nvSpPr>
        <p:spPr bwMode="auto">
          <a:xfrm>
            <a:off x="25146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3" name="Line 7"/>
          <p:cNvSpPr>
            <a:spLocks noChangeShapeType="1"/>
          </p:cNvSpPr>
          <p:nvPr/>
        </p:nvSpPr>
        <p:spPr bwMode="auto">
          <a:xfrm flipV="1">
            <a:off x="34528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4" name="Line 8"/>
          <p:cNvSpPr>
            <a:spLocks noChangeShapeType="1"/>
          </p:cNvSpPr>
          <p:nvPr/>
        </p:nvSpPr>
        <p:spPr bwMode="auto">
          <a:xfrm flipV="1">
            <a:off x="25130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9"/>
          <p:cNvSpPr>
            <a:spLocks noChangeShapeType="1"/>
          </p:cNvSpPr>
          <p:nvPr/>
        </p:nvSpPr>
        <p:spPr bwMode="auto">
          <a:xfrm flipV="1">
            <a:off x="34544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Line 10"/>
          <p:cNvSpPr>
            <a:spLocks noChangeShapeType="1"/>
          </p:cNvSpPr>
          <p:nvPr/>
        </p:nvSpPr>
        <p:spPr bwMode="auto">
          <a:xfrm flipV="1">
            <a:off x="43434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Line 11"/>
          <p:cNvSpPr>
            <a:spLocks noChangeShapeType="1"/>
          </p:cNvSpPr>
          <p:nvPr/>
        </p:nvSpPr>
        <p:spPr bwMode="auto">
          <a:xfrm flipH="1">
            <a:off x="3176588" y="1185863"/>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8" name="Line 12"/>
          <p:cNvSpPr>
            <a:spLocks noChangeShapeType="1"/>
          </p:cNvSpPr>
          <p:nvPr/>
        </p:nvSpPr>
        <p:spPr bwMode="auto">
          <a:xfrm>
            <a:off x="3184525" y="1163638"/>
            <a:ext cx="363538"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9" name="Line 14"/>
          <p:cNvSpPr>
            <a:spLocks noChangeShapeType="1"/>
          </p:cNvSpPr>
          <p:nvPr/>
        </p:nvSpPr>
        <p:spPr bwMode="auto">
          <a:xfrm flipV="1">
            <a:off x="43640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0" name="Text Box 2"/>
          <p:cNvSpPr txBox="1">
            <a:spLocks noChangeArrowheads="1"/>
          </p:cNvSpPr>
          <p:nvPr/>
        </p:nvSpPr>
        <p:spPr bwMode="auto">
          <a:xfrm>
            <a:off x="1333500" y="676275"/>
            <a:ext cx="3886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 calcmode="lin" valueType="num">
                                      <p:cBhvr>
                                        <p:cTn id="14" dur="500" fill="hold"/>
                                        <p:tgtEl>
                                          <p:spTgt spid="45"/>
                                        </p:tgtEl>
                                        <p:attrNameLst>
                                          <p:attrName>ppt_x</p:attrName>
                                        </p:attrNameLst>
                                      </p:cBhvr>
                                      <p:tavLst>
                                        <p:tav tm="0">
                                          <p:val>
                                            <p:fltVal val="0.5"/>
                                          </p:val>
                                        </p:tav>
                                        <p:tav tm="100000">
                                          <p:val>
                                            <p:strVal val="#ppt_x"/>
                                          </p:val>
                                        </p:tav>
                                      </p:tavLst>
                                    </p:anim>
                                    <p:anim calcmode="lin" valueType="num">
                                      <p:cBhvr>
                                        <p:cTn id="1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63"/>
          <p:cNvGrpSpPr>
            <a:grpSpLocks/>
          </p:cNvGrpSpPr>
          <p:nvPr/>
        </p:nvGrpSpPr>
        <p:grpSpPr bwMode="auto">
          <a:xfrm>
            <a:off x="0" y="106363"/>
            <a:ext cx="9144000" cy="6751637"/>
            <a:chOff x="0" y="106363"/>
            <a:chExt cx="9144000" cy="6751637"/>
          </a:xfrm>
        </p:grpSpPr>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nvGrpSpPr>
            <p:cNvPr id="81923" name="Group 42"/>
            <p:cNvGrpSpPr>
              <a:grpSpLocks/>
            </p:cNvGrpSpPr>
            <p:nvPr/>
          </p:nvGrpSpPr>
          <p:grpSpPr bwMode="auto">
            <a:xfrm>
              <a:off x="3733800" y="5840413"/>
              <a:ext cx="3149600" cy="1017587"/>
              <a:chOff x="2352" y="3679"/>
              <a:chExt cx="1984" cy="641"/>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29092" name="Text Box 36"/>
              <p:cNvSpPr txBox="1">
                <a:spLocks noChangeArrowheads="1"/>
              </p:cNvSpPr>
              <p:nvPr/>
            </p:nvSpPr>
            <p:spPr bwMode="auto">
              <a:xfrm>
                <a:off x="2352" y="3913"/>
                <a:ext cx="198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a:ln>
                      <a:solidFill>
                        <a:schemeClr val="tx1"/>
                      </a:solidFill>
                    </a:ln>
                    <a:latin typeface="Kruti Dev 010" pitchFamily="2" charset="0"/>
                  </a:rPr>
                  <a:t>;h'kq elhg</a:t>
                </a:r>
                <a:endParaRPr lang="en-US" sz="3600" dirty="0">
                  <a:ln>
                    <a:solidFill>
                      <a:schemeClr val="tx1"/>
                    </a:solidFill>
                  </a:ln>
                  <a:solidFill>
                    <a:schemeClr val="folHlink"/>
                  </a:solidFill>
                  <a:latin typeface="Kruti Dev 010" pitchFamily="2" charset="0"/>
                </a:endParaRPr>
              </a:p>
            </p:txBody>
          </p:sp>
        </p:grpSp>
        <p:sp>
          <p:nvSpPr>
            <p:cNvPr id="81924"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81925" name="Text Box 4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29104" name="Rectangle 4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29111" name="Rectangle 5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34</a:t>
              </a:r>
            </a:p>
          </p:txBody>
        </p:sp>
        <p:sp>
          <p:nvSpPr>
            <p:cNvPr id="81928"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48" name="Text Box 6"/>
            <p:cNvSpPr txBox="1">
              <a:spLocks noChangeArrowheads="1"/>
            </p:cNvSpPr>
            <p:nvPr/>
          </p:nvSpPr>
          <p:spPr bwMode="auto">
            <a:xfrm>
              <a:off x="352583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cSar'ksck</a:t>
              </a:r>
            </a:p>
          </p:txBody>
        </p:sp>
        <p:sp>
          <p:nvSpPr>
            <p:cNvPr id="4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1"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lkWykseu</a:t>
              </a:r>
            </a:p>
          </p:txBody>
        </p:sp>
        <p:sp>
          <p:nvSpPr>
            <p:cNvPr id="5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3"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        ;qlqQ</a:t>
              </a:r>
            </a:p>
          </p:txBody>
        </p:sp>
        <p:sp>
          <p:nvSpPr>
            <p:cNvPr id="54"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8"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9"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0"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1"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2"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63" name="Text Box 44"/>
            <p:cNvSpPr txBox="1">
              <a:spLocks noChangeArrowheads="1"/>
            </p:cNvSpPr>
            <p:nvPr/>
          </p:nvSpPr>
          <p:spPr bwMode="auto">
            <a:xfrm>
              <a:off x="3227388" y="23542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a:ln>
                    <a:solidFill>
                      <a:schemeClr val="tx1"/>
                    </a:solidFill>
                  </a:ln>
                  <a:solidFill>
                    <a:srgbClr val="FFFFFF"/>
                  </a:solidFill>
                  <a:latin typeface="Kruti Dev 010" pitchFamily="2" charset="0"/>
                </a:rPr>
                <a:t>vczkge</a:t>
              </a:r>
              <a:endParaRPr lang="en-US" sz="2800" dirty="0">
                <a:ln>
                  <a:solidFill>
                    <a:schemeClr val="tx1"/>
                  </a:solidFill>
                </a:ln>
                <a:solidFill>
                  <a:srgbClr val="FFFFFF"/>
                </a:solidFill>
                <a:latin typeface="Kruti Dev 010" pitchFamily="2" charset="0"/>
              </a:endParaRPr>
            </a:p>
          </p:txBody>
        </p:sp>
        <p:sp>
          <p:nvSpPr>
            <p:cNvPr id="81945" name="Text Box 45"/>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81947" name="Group 57"/>
            <p:cNvGrpSpPr>
              <a:grpSpLocks/>
            </p:cNvGrpSpPr>
            <p:nvPr/>
          </p:nvGrpSpPr>
          <p:grpSpPr bwMode="auto">
            <a:xfrm>
              <a:off x="4438650" y="3343275"/>
              <a:ext cx="1684338" cy="182563"/>
              <a:chOff x="2796" y="2106"/>
              <a:chExt cx="1061" cy="115"/>
            </a:xfrm>
          </p:grpSpPr>
          <p:sp>
            <p:nvSpPr>
              <p:cNvPr id="67"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8"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9"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70" name="Rectangle 8"/>
            <p:cNvSpPr>
              <a:spLocks noChangeArrowheads="1"/>
            </p:cNvSpPr>
            <p:nvPr/>
          </p:nvSpPr>
          <p:spPr bwMode="auto">
            <a:xfrm>
              <a:off x="0" y="177800"/>
              <a:ext cx="9144000" cy="8994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71"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72"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a:t>
              </a:r>
              <a:r>
                <a:rPr lang="en-US" sz="2000" dirty="0" err="1">
                  <a:ln>
                    <a:solidFill>
                      <a:srgbClr val="FFFF00"/>
                    </a:solidFill>
                  </a:ln>
                  <a:solidFill>
                    <a:schemeClr val="folHlink"/>
                  </a:solidFill>
                  <a:latin typeface="Kruti Dev 010"/>
                  <a:ea typeface="+mn-ea"/>
                  <a:cs typeface="+mn-cs"/>
                </a:rPr>
                <a:t>ƒ</a:t>
              </a:r>
              <a:r>
                <a:rPr lang="en-US" sz="2000" dirty="0">
                  <a:ln>
                    <a:solidFill>
                      <a:srgbClr val="FFFF00"/>
                    </a:solidFill>
                  </a:ln>
                  <a:solidFill>
                    <a:schemeClr val="folHlink"/>
                  </a:solidFill>
                  <a:latin typeface="Kruti Dev 010"/>
                  <a:ea typeface="+mn-ea"/>
                  <a:cs typeface="+mn-cs"/>
                </a:rPr>
                <a:t>ˆ</a:t>
              </a:r>
              <a:endParaRPr lang="en-US" sz="2000" dirty="0">
                <a:ln>
                  <a:solidFill>
                    <a:srgbClr val="FFFF00"/>
                  </a:solidFill>
                </a:ln>
                <a:solidFill>
                  <a:schemeClr val="folHlink"/>
                </a:solidFill>
                <a:latin typeface="Kruti Dev 010" pitchFamily="2" charset="0"/>
                <a:ea typeface="+mn-ea"/>
                <a:cs typeface="+mn-cs"/>
              </a:endParaRPr>
            </a:p>
          </p:txBody>
        </p:sp>
        <p:sp>
          <p:nvSpPr>
            <p:cNvPr id="73"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74" name="Text Box 4"/>
            <p:cNvSpPr txBox="1">
              <a:spLocks noChangeArrowheads="1"/>
            </p:cNvSpPr>
            <p:nvPr/>
          </p:nvSpPr>
          <p:spPr bwMode="auto">
            <a:xfrm>
              <a:off x="39941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75" name="Line 10"/>
            <p:cNvSpPr>
              <a:spLocks noChangeShapeType="1"/>
            </p:cNvSpPr>
            <p:nvPr/>
          </p:nvSpPr>
          <p:spPr bwMode="auto">
            <a:xfrm flipV="1">
              <a:off x="43465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6" name="Text Box 3"/>
            <p:cNvSpPr txBox="1">
              <a:spLocks noChangeArrowheads="1"/>
            </p:cNvSpPr>
            <p:nvPr/>
          </p:nvSpPr>
          <p:spPr bwMode="auto">
            <a:xfrm>
              <a:off x="1577788" y="1196975"/>
              <a:ext cx="324036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77" name="Line 5"/>
            <p:cNvSpPr>
              <a:spLocks noChangeShapeType="1"/>
            </p:cNvSpPr>
            <p:nvPr/>
          </p:nvSpPr>
          <p:spPr bwMode="auto">
            <a:xfrm>
              <a:off x="33528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8" name="Line 6"/>
            <p:cNvSpPr>
              <a:spLocks noChangeShapeType="1"/>
            </p:cNvSpPr>
            <p:nvPr/>
          </p:nvSpPr>
          <p:spPr bwMode="auto">
            <a:xfrm>
              <a:off x="25146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9" name="Line 7"/>
            <p:cNvSpPr>
              <a:spLocks noChangeShapeType="1"/>
            </p:cNvSpPr>
            <p:nvPr/>
          </p:nvSpPr>
          <p:spPr bwMode="auto">
            <a:xfrm flipV="1">
              <a:off x="34528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0" name="Line 8"/>
            <p:cNvSpPr>
              <a:spLocks noChangeShapeType="1"/>
            </p:cNvSpPr>
            <p:nvPr/>
          </p:nvSpPr>
          <p:spPr bwMode="auto">
            <a:xfrm flipV="1">
              <a:off x="25130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1" name="Line 9"/>
            <p:cNvSpPr>
              <a:spLocks noChangeShapeType="1"/>
            </p:cNvSpPr>
            <p:nvPr/>
          </p:nvSpPr>
          <p:spPr bwMode="auto">
            <a:xfrm flipV="1">
              <a:off x="34544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2" name="Line 10"/>
            <p:cNvSpPr>
              <a:spLocks noChangeShapeType="1"/>
            </p:cNvSpPr>
            <p:nvPr/>
          </p:nvSpPr>
          <p:spPr bwMode="auto">
            <a:xfrm flipV="1">
              <a:off x="43434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3" name="Line 11"/>
            <p:cNvSpPr>
              <a:spLocks noChangeShapeType="1"/>
            </p:cNvSpPr>
            <p:nvPr/>
          </p:nvSpPr>
          <p:spPr bwMode="auto">
            <a:xfrm flipH="1">
              <a:off x="3090863" y="11953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4" name="Line 12"/>
            <p:cNvSpPr>
              <a:spLocks noChangeShapeType="1"/>
            </p:cNvSpPr>
            <p:nvPr/>
          </p:nvSpPr>
          <p:spPr bwMode="auto">
            <a:xfrm>
              <a:off x="3103563" y="117157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5" name="Line 14"/>
            <p:cNvSpPr>
              <a:spLocks noChangeShapeType="1"/>
            </p:cNvSpPr>
            <p:nvPr/>
          </p:nvSpPr>
          <p:spPr bwMode="auto">
            <a:xfrm flipV="1">
              <a:off x="43640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6" name="Text Box 2"/>
            <p:cNvSpPr txBox="1">
              <a:spLocks noChangeArrowheads="1"/>
            </p:cNvSpPr>
            <p:nvPr/>
          </p:nvSpPr>
          <p:spPr bwMode="auto">
            <a:xfrm>
              <a:off x="1559859" y="600075"/>
              <a:ext cx="3765175"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6"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21"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26"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a:ln>
                    <a:solidFill>
                      <a:schemeClr val="tx1"/>
                    </a:solidFill>
                  </a:ln>
                  <a:solidFill>
                    <a:srgbClr val="FFFFFF"/>
                  </a:solidFill>
                  <a:latin typeface="Kruti Dev 010" pitchFamily="2" charset="0"/>
                </a:rPr>
                <a:t>ywdk</a:t>
              </a:r>
              <a:r>
                <a:rPr lang="en-US" sz="2800" dirty="0">
                  <a:ln>
                    <a:solidFill>
                      <a:schemeClr val="tx1"/>
                    </a:solidFill>
                  </a:ln>
                  <a:solidFill>
                    <a:srgbClr val="FFFFFF"/>
                  </a:solidFill>
                  <a:latin typeface="Kruti Dev 010" pitchFamily="2" charset="0"/>
                </a:rPr>
                <a:t> …%</a:t>
              </a:r>
              <a:r>
                <a:rPr lang="en-US" sz="2800" dirty="0">
                  <a:ln>
                    <a:solidFill>
                      <a:schemeClr val="tx1"/>
                    </a:solidFill>
                  </a:ln>
                  <a:solidFill>
                    <a:srgbClr val="FFFFFF"/>
                  </a:solidFill>
                  <a:latin typeface="Kruti Dev 010"/>
                </a:rPr>
                <a:t>„…</a:t>
              </a:r>
              <a:r>
                <a:rPr lang="en-US" sz="2800" dirty="0">
                  <a:ln>
                    <a:solidFill>
                      <a:schemeClr val="tx1"/>
                    </a:solidFill>
                  </a:ln>
                  <a:solidFill>
                    <a:srgbClr val="FFFFFF"/>
                  </a:solidFill>
                  <a:latin typeface="Kruti Dev 010" pitchFamily="2" charset="0"/>
                </a:rPr>
                <a:t>&amp;</a:t>
              </a:r>
              <a:r>
                <a:rPr lang="en-US" sz="2800" dirty="0">
                  <a:ln>
                    <a:solidFill>
                      <a:schemeClr val="tx1"/>
                    </a:solidFill>
                  </a:ln>
                  <a:solidFill>
                    <a:srgbClr val="FFFFFF"/>
                  </a:solidFill>
                  <a:latin typeface="Kruti Dev 010"/>
                </a:rPr>
                <a:t>…Š</a:t>
              </a:r>
              <a:endParaRPr lang="en-US" sz="2800" dirty="0">
                <a:ln>
                  <a:solidFill>
                    <a:schemeClr val="tx1"/>
                  </a:solidFill>
                </a:ln>
                <a:solidFill>
                  <a:srgbClr val="FFFFFF"/>
                </a:solidFill>
                <a:latin typeface="Kruti Dev 010" pitchFamily="2"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nvGrpSpPr>
          <p:cNvPr id="3" name="Group 44"/>
          <p:cNvGrpSpPr>
            <a:grpSpLocks/>
          </p:cNvGrpSpPr>
          <p:nvPr/>
        </p:nvGrpSpPr>
        <p:grpSpPr bwMode="auto">
          <a:xfrm>
            <a:off x="5214938" y="4383088"/>
            <a:ext cx="2925762" cy="847725"/>
            <a:chOff x="3285" y="2701"/>
            <a:chExt cx="1843" cy="534"/>
          </a:xfrm>
        </p:grpSpPr>
        <p:sp>
          <p:nvSpPr>
            <p:cNvPr id="358428"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a:ln>
                    <a:solidFill>
                      <a:srgbClr val="00FF00"/>
                    </a:solidFill>
                  </a:ln>
                  <a:solidFill>
                    <a:srgbClr val="66FF78"/>
                  </a:solidFill>
                  <a:latin typeface="Kruti Dev 010" pitchFamily="2" charset="0"/>
                </a:rPr>
                <a:t>eRrh</a:t>
              </a:r>
              <a:r>
                <a:rPr lang="en-US" sz="2800" dirty="0">
                  <a:ln>
                    <a:solidFill>
                      <a:srgbClr val="00FF00"/>
                    </a:solidFill>
                  </a:ln>
                  <a:solidFill>
                    <a:srgbClr val="66FF78"/>
                  </a:solidFill>
                  <a:latin typeface="Kruti Dev 010" pitchFamily="2" charset="0"/>
                </a:rPr>
                <a:t> </a:t>
              </a:r>
              <a:r>
                <a:rPr lang="en-US" sz="2800" dirty="0" err="1">
                  <a:ln>
                    <a:solidFill>
                      <a:srgbClr val="00FF00"/>
                    </a:solidFill>
                  </a:ln>
                  <a:solidFill>
                    <a:srgbClr val="66FF78"/>
                  </a:solidFill>
                  <a:latin typeface="Kruti Dev 010" pitchFamily="2" charset="0"/>
                </a:rPr>
                <a:t>ƒ%</a:t>
              </a:r>
              <a:r>
                <a:rPr lang="en-US" sz="2800" dirty="0" err="1">
                  <a:ln>
                    <a:solidFill>
                      <a:srgbClr val="00FF00"/>
                    </a:solidFill>
                  </a:ln>
                  <a:solidFill>
                    <a:srgbClr val="66FF78"/>
                  </a:solidFill>
                  <a:latin typeface="Kruti Dev 010"/>
                </a:rPr>
                <a:t>ƒ</a:t>
              </a:r>
              <a:r>
                <a:rPr lang="en-US" sz="2800" dirty="0" err="1">
                  <a:ln>
                    <a:solidFill>
                      <a:srgbClr val="00FF00"/>
                    </a:solidFill>
                  </a:ln>
                  <a:solidFill>
                    <a:srgbClr val="66FF78"/>
                  </a:solidFill>
                  <a:latin typeface="Kruti Dev 010" pitchFamily="2" charset="0"/>
                </a:rPr>
                <a:t>&amp;</a:t>
              </a:r>
              <a:r>
                <a:rPr lang="en-US" sz="2800" dirty="0" err="1">
                  <a:ln>
                    <a:solidFill>
                      <a:srgbClr val="00FF00"/>
                    </a:solidFill>
                  </a:ln>
                  <a:solidFill>
                    <a:srgbClr val="66FF78"/>
                  </a:solidFill>
                  <a:latin typeface="Kruti Dev 010"/>
                </a:rPr>
                <a:t>ƒ</a:t>
              </a:r>
              <a:r>
                <a:rPr lang="en-US" sz="2800" dirty="0">
                  <a:ln>
                    <a:solidFill>
                      <a:srgbClr val="00FF00"/>
                    </a:solidFill>
                  </a:ln>
                  <a:solidFill>
                    <a:srgbClr val="66FF78"/>
                  </a:solidFill>
                  <a:latin typeface="Kruti Dev 010"/>
                </a:rPr>
                <a:t>‰</a:t>
              </a:r>
              <a:endParaRPr lang="en-US" sz="2800" dirty="0">
                <a:ln>
                  <a:solidFill>
                    <a:srgbClr val="00FF00"/>
                  </a:solidFill>
                </a:ln>
                <a:solidFill>
                  <a:schemeClr val="folHlink"/>
                </a:solidFill>
                <a:latin typeface="Kruti Dev 010" pitchFamily="2"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39"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a:latin typeface="Kruti Dev 010" pitchFamily="2" charset="0"/>
              </a:rPr>
              <a:t>   </a:t>
            </a:r>
            <a:r>
              <a:rPr lang="en-US" sz="3200" dirty="0">
                <a:ln>
                  <a:solidFill>
                    <a:schemeClr val="tx1"/>
                  </a:solidFill>
                </a:ln>
                <a:latin typeface="Kruti Dev 010" pitchFamily="2" charset="0"/>
              </a:rPr>
              <a:t>;h'kq elhg</a:t>
            </a:r>
            <a:endParaRPr lang="en-US" sz="3200" dirty="0">
              <a:ln>
                <a:solidFill>
                  <a:schemeClr val="tx1"/>
                </a:solidFill>
              </a:ln>
              <a:solidFill>
                <a:schemeClr val="folHlink"/>
              </a:solidFill>
              <a:latin typeface="Kruti Dev 010" pitchFamily="2" charset="0"/>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45" name="Text Box 45"/>
          <p:cNvSpPr txBox="1">
            <a:spLocks noChangeArrowheads="1"/>
          </p:cNvSpPr>
          <p:nvPr/>
        </p:nvSpPr>
        <p:spPr bwMode="auto">
          <a:xfrm>
            <a:off x="327025" y="3840163"/>
            <a:ext cx="3762375" cy="461962"/>
          </a:xfrm>
          <a:prstGeom prst="rect">
            <a:avLst/>
          </a:prstGeom>
          <a:noFill/>
          <a:ln w="9525">
            <a:noFill/>
            <a:miter lim="800000"/>
            <a:headEnd/>
            <a:tailEnd/>
          </a:ln>
        </p:spPr>
        <p:txBody>
          <a:bodyPr>
            <a:spAutoFit/>
          </a:bodyPr>
          <a:lstStyle/>
          <a:p>
            <a:pPr algn="r">
              <a:spcBef>
                <a:spcPct val="50000"/>
              </a:spcBef>
              <a:defRPr/>
            </a:pPr>
            <a:r>
              <a:rPr lang="en-US" sz="2400" dirty="0">
                <a:ln>
                  <a:solidFill>
                    <a:srgbClr val="00FFFF"/>
                  </a:solidFill>
                </a:ln>
                <a:solidFill>
                  <a:srgbClr val="00FFFF"/>
                </a:solidFill>
                <a:latin typeface="Kruti Dev 010" pitchFamily="2" charset="0"/>
                <a:ea typeface="ＭＳ Ｐゴシック" pitchFamily="34" charset="-128"/>
                <a:cs typeface="+mn-cs"/>
              </a:rPr>
              <a:t>jDr laca/k mRrjkf/kdkj</a:t>
            </a:r>
          </a:p>
        </p:txBody>
      </p:sp>
      <p:sp>
        <p:nvSpPr>
          <p:cNvPr id="358446" name="Text Box 46"/>
          <p:cNvSpPr txBox="1">
            <a:spLocks noChangeArrowheads="1"/>
          </p:cNvSpPr>
          <p:nvPr/>
        </p:nvSpPr>
        <p:spPr bwMode="auto">
          <a:xfrm>
            <a:off x="6350655" y="3833813"/>
            <a:ext cx="2757487" cy="461665"/>
          </a:xfrm>
          <a:prstGeom prst="rect">
            <a:avLst/>
          </a:prstGeom>
          <a:noFill/>
          <a:ln w="9525">
            <a:noFill/>
            <a:miter lim="800000"/>
            <a:headEnd/>
            <a:tailEnd/>
          </a:ln>
        </p:spPr>
        <p:txBody>
          <a:bodyPr>
            <a:spAutoFit/>
          </a:bodyPr>
          <a:lstStyle/>
          <a:p>
            <a:pPr>
              <a:spcBef>
                <a:spcPct val="50000"/>
              </a:spcBef>
              <a:defRPr/>
            </a:pPr>
            <a:r>
              <a:rPr lang="en-US" sz="2400" dirty="0">
                <a:ln>
                  <a:solidFill>
                    <a:srgbClr val="00FFFF"/>
                  </a:solidFill>
                </a:ln>
                <a:solidFill>
                  <a:srgbClr val="00FFFF"/>
                </a:solidFill>
                <a:latin typeface="Kruti Dev 010" pitchFamily="2" charset="0"/>
                <a:ea typeface="ＭＳ Ｐゴシック" pitchFamily="34" charset="-128"/>
                <a:cs typeface="+mn-cs"/>
              </a:rPr>
              <a:t>oS/kkfud mRrjkf/kdkj</a:t>
            </a:r>
          </a:p>
        </p:txBody>
      </p:sp>
      <p:sp>
        <p:nvSpPr>
          <p:cNvPr id="83988" name="Text Box 4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398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83990" name="Text Box 5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8452" name="Rectangle 5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8457" name="Rectangle 5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35</a:t>
            </a:r>
          </a:p>
        </p:txBody>
      </p:sp>
      <p:sp>
        <p:nvSpPr>
          <p:cNvPr id="83993" name="Text Box 59"/>
          <p:cNvSpPr txBox="1">
            <a:spLocks noChangeArrowheads="1"/>
          </p:cNvSpPr>
          <p:nvPr/>
        </p:nvSpPr>
        <p:spPr bwMode="auto">
          <a:xfrm>
            <a:off x="8589963" y="64531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grpSp>
        <p:nvGrpSpPr>
          <p:cNvPr id="8399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48" name="Rectangle 8"/>
          <p:cNvSpPr>
            <a:spLocks noChangeArrowheads="1"/>
          </p:cNvSpPr>
          <p:nvPr/>
        </p:nvSpPr>
        <p:spPr bwMode="auto">
          <a:xfrm>
            <a:off x="-591657" y="177800"/>
            <a:ext cx="10309412"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49" name="Text Box 44"/>
          <p:cNvSpPr txBox="1">
            <a:spLocks noChangeArrowheads="1"/>
          </p:cNvSpPr>
          <p:nvPr/>
        </p:nvSpPr>
        <p:spPr bwMode="auto">
          <a:xfrm>
            <a:off x="3227388" y="23288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a:ln>
                  <a:solidFill>
                    <a:schemeClr val="tx1"/>
                  </a:solidFill>
                </a:ln>
                <a:solidFill>
                  <a:srgbClr val="FFFFFF"/>
                </a:solidFill>
                <a:latin typeface="Kruti Dev 010" pitchFamily="2" charset="0"/>
              </a:rPr>
              <a:t>vczkge</a:t>
            </a:r>
            <a:endParaRPr lang="en-US" sz="2800" dirty="0">
              <a:ln>
                <a:solidFill>
                  <a:schemeClr val="tx1"/>
                </a:solidFill>
              </a:ln>
              <a:solidFill>
                <a:srgbClr val="FFFFFF"/>
              </a:solidFill>
              <a:latin typeface="Kruti Dev 010" pitchFamily="2" charset="0"/>
            </a:endParaRPr>
          </a:p>
        </p:txBody>
      </p:sp>
      <p:sp>
        <p:nvSpPr>
          <p:cNvPr id="50"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51" name="Line 10"/>
          <p:cNvSpPr>
            <a:spLocks noChangeShapeType="1"/>
          </p:cNvSpPr>
          <p:nvPr/>
        </p:nvSpPr>
        <p:spPr bwMode="auto">
          <a:xfrm flipV="1">
            <a:off x="4346575" y="1635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2" name="Text Box 3"/>
          <p:cNvSpPr txBox="1">
            <a:spLocks noChangeArrowheads="1"/>
          </p:cNvSpPr>
          <p:nvPr/>
        </p:nvSpPr>
        <p:spPr bwMode="auto">
          <a:xfrm>
            <a:off x="1577788" y="1171575"/>
            <a:ext cx="471543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3" name="Line 5"/>
          <p:cNvSpPr>
            <a:spLocks noChangeShapeType="1"/>
          </p:cNvSpPr>
          <p:nvPr/>
        </p:nvSpPr>
        <p:spPr bwMode="auto">
          <a:xfrm>
            <a:off x="3352800" y="7905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4" name="Line 6"/>
          <p:cNvSpPr>
            <a:spLocks noChangeShapeType="1"/>
          </p:cNvSpPr>
          <p:nvPr/>
        </p:nvSpPr>
        <p:spPr bwMode="auto">
          <a:xfrm>
            <a:off x="2514600" y="10318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7"/>
          <p:cNvSpPr>
            <a:spLocks noChangeShapeType="1"/>
          </p:cNvSpPr>
          <p:nvPr/>
        </p:nvSpPr>
        <p:spPr bwMode="auto">
          <a:xfrm flipV="1">
            <a:off x="3452813" y="7953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Line 8"/>
          <p:cNvSpPr>
            <a:spLocks noChangeShapeType="1"/>
          </p:cNvSpPr>
          <p:nvPr/>
        </p:nvSpPr>
        <p:spPr bwMode="auto">
          <a:xfrm flipV="1">
            <a:off x="2513013" y="10493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Line 9"/>
          <p:cNvSpPr>
            <a:spLocks noChangeShapeType="1"/>
          </p:cNvSpPr>
          <p:nvPr/>
        </p:nvSpPr>
        <p:spPr bwMode="auto">
          <a:xfrm flipV="1">
            <a:off x="3454400" y="9858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8" name="Line 10"/>
          <p:cNvSpPr>
            <a:spLocks noChangeShapeType="1"/>
          </p:cNvSpPr>
          <p:nvPr/>
        </p:nvSpPr>
        <p:spPr bwMode="auto">
          <a:xfrm flipV="1">
            <a:off x="4343400" y="10350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9" name="Line 11"/>
          <p:cNvSpPr>
            <a:spLocks noChangeShapeType="1"/>
          </p:cNvSpPr>
          <p:nvPr/>
        </p:nvSpPr>
        <p:spPr bwMode="auto">
          <a:xfrm flipH="1">
            <a:off x="3019425" y="1135063"/>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0" name="Line 12"/>
          <p:cNvSpPr>
            <a:spLocks noChangeShapeType="1"/>
          </p:cNvSpPr>
          <p:nvPr/>
        </p:nvSpPr>
        <p:spPr bwMode="auto">
          <a:xfrm>
            <a:off x="3067050" y="1111250"/>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1" name="Line 14"/>
          <p:cNvSpPr>
            <a:spLocks noChangeShapeType="1"/>
          </p:cNvSpPr>
          <p:nvPr/>
        </p:nvSpPr>
        <p:spPr bwMode="auto">
          <a:xfrm flipV="1">
            <a:off x="4364038" y="21732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2" name="Text Box 2"/>
          <p:cNvSpPr txBox="1">
            <a:spLocks noChangeArrowheads="1"/>
          </p:cNvSpPr>
          <p:nvPr/>
        </p:nvSpPr>
        <p:spPr bwMode="auto">
          <a:xfrm>
            <a:off x="1123950" y="574675"/>
            <a:ext cx="3795713"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47"/>
          <p:cNvGrpSpPr>
            <a:grpSpLocks/>
          </p:cNvGrpSpPr>
          <p:nvPr/>
        </p:nvGrpSpPr>
        <p:grpSpPr bwMode="auto">
          <a:xfrm>
            <a:off x="-646113" y="88900"/>
            <a:ext cx="10328276" cy="6732588"/>
            <a:chOff x="-645457" y="89645"/>
            <a:chExt cx="10327341" cy="6731843"/>
          </a:xfrm>
        </p:grpSpPr>
        <p:sp>
          <p:nvSpPr>
            <p:cNvPr id="353310" name="Line 30"/>
            <p:cNvSpPr>
              <a:spLocks noChangeShapeType="1"/>
            </p:cNvSpPr>
            <p:nvPr/>
          </p:nvSpPr>
          <p:spPr bwMode="auto">
            <a:xfrm flipH="1">
              <a:off x="4870607" y="5834172"/>
              <a:ext cx="677802"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3311" name="Line 31"/>
            <p:cNvSpPr>
              <a:spLocks noChangeShapeType="1"/>
            </p:cNvSpPr>
            <p:nvPr/>
          </p:nvSpPr>
          <p:spPr bwMode="auto">
            <a:xfrm flipH="1" flipV="1">
              <a:off x="5243636" y="5840522"/>
              <a:ext cx="0" cy="485721"/>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3313" name="Text Box 33"/>
            <p:cNvSpPr txBox="1">
              <a:spLocks noChangeArrowheads="1"/>
            </p:cNvSpPr>
            <p:nvPr/>
          </p:nvSpPr>
          <p:spPr bwMode="auto">
            <a:xfrm>
              <a:off x="1352551" y="5326063"/>
              <a:ext cx="2592388" cy="107721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3200" dirty="0">
                  <a:ln>
                    <a:solidFill>
                      <a:schemeClr val="tx1"/>
                    </a:solidFill>
                  </a:ln>
                  <a:solidFill>
                    <a:srgbClr val="FFFFFF"/>
                  </a:solidFill>
                  <a:latin typeface="Kruti Dev 010" pitchFamily="2" charset="0"/>
                  <a:ea typeface="+mn-ea"/>
                  <a:cs typeface="+mn-cs"/>
                </a:rPr>
                <a:t>jDr laca/k mRrjkf/kdkj</a:t>
              </a:r>
            </a:p>
          </p:txBody>
        </p:sp>
        <p:sp>
          <p:nvSpPr>
            <p:cNvPr id="353317" name="Line 37"/>
            <p:cNvSpPr>
              <a:spLocks noChangeShapeType="1"/>
            </p:cNvSpPr>
            <p:nvPr/>
          </p:nvSpPr>
          <p:spPr bwMode="auto">
            <a:xfrm flipV="1">
              <a:off x="4419797" y="5281783"/>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3330" name="Line 50"/>
            <p:cNvSpPr>
              <a:spLocks noChangeShapeType="1"/>
            </p:cNvSpPr>
            <p:nvPr/>
          </p:nvSpPr>
          <p:spPr bwMode="auto">
            <a:xfrm flipV="1">
              <a:off x="6146841" y="5243688"/>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6023" name="Text Box 56"/>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3337" name="Rectangle 57"/>
            <p:cNvSpPr>
              <a:spLocks noChangeArrowheads="1"/>
            </p:cNvSpPr>
            <p:nvPr/>
          </p:nvSpPr>
          <p:spPr bwMode="auto">
            <a:xfrm>
              <a:off x="8034208" y="6481801"/>
              <a:ext cx="334932" cy="30794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3340" name="Rectangle 60"/>
            <p:cNvSpPr>
              <a:spLocks noChangeArrowheads="1"/>
            </p:cNvSpPr>
            <p:nvPr/>
          </p:nvSpPr>
          <p:spPr bwMode="auto">
            <a:xfrm>
              <a:off x="8091353" y="6524658"/>
              <a:ext cx="293660" cy="246036"/>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36</a:t>
              </a:r>
            </a:p>
          </p:txBody>
        </p:sp>
        <p:sp>
          <p:nvSpPr>
            <p:cNvPr id="43"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44" name="Line 7"/>
            <p:cNvSpPr>
              <a:spLocks noChangeShapeType="1"/>
            </p:cNvSpPr>
            <p:nvPr/>
          </p:nvSpPr>
          <p:spPr bwMode="auto">
            <a:xfrm>
              <a:off x="4940450" y="3137308"/>
              <a:ext cx="304772"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5" name="Line 14"/>
            <p:cNvSpPr>
              <a:spLocks noChangeShapeType="1"/>
            </p:cNvSpPr>
            <p:nvPr/>
          </p:nvSpPr>
          <p:spPr bwMode="auto">
            <a:xfrm flipV="1">
              <a:off x="4338843" y="2759525"/>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6"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47" name="Line 22"/>
            <p:cNvSpPr>
              <a:spLocks noChangeShapeType="1"/>
            </p:cNvSpPr>
            <p:nvPr/>
          </p:nvSpPr>
          <p:spPr bwMode="auto">
            <a:xfrm>
              <a:off x="5075376" y="3134133"/>
              <a:ext cx="1587" cy="219051"/>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nvGrpSpPr>
            <p:cNvPr id="86031" name="Group 43"/>
            <p:cNvGrpSpPr>
              <a:grpSpLocks/>
            </p:cNvGrpSpPr>
            <p:nvPr/>
          </p:nvGrpSpPr>
          <p:grpSpPr bwMode="auto">
            <a:xfrm>
              <a:off x="2043113" y="4287840"/>
              <a:ext cx="3138487" cy="847725"/>
              <a:chOff x="1287" y="2701"/>
              <a:chExt cx="1977" cy="534"/>
            </a:xfrm>
          </p:grpSpPr>
          <p:sp>
            <p:nvSpPr>
              <p:cNvPr id="49"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a:ln>
                      <a:solidFill>
                        <a:schemeClr val="tx1"/>
                      </a:solidFill>
                    </a:ln>
                    <a:solidFill>
                      <a:srgbClr val="FFFFFF"/>
                    </a:solidFill>
                    <a:latin typeface="Kruti Dev 010" pitchFamily="2" charset="0"/>
                  </a:rPr>
                  <a:t>ywdk</a:t>
                </a:r>
                <a:r>
                  <a:rPr lang="en-US" sz="2800" dirty="0">
                    <a:ln>
                      <a:solidFill>
                        <a:schemeClr val="tx1"/>
                      </a:solidFill>
                    </a:ln>
                    <a:solidFill>
                      <a:srgbClr val="FFFFFF"/>
                    </a:solidFill>
                    <a:latin typeface="Kruti Dev 010" pitchFamily="2" charset="0"/>
                  </a:rPr>
                  <a:t> …%</a:t>
                </a:r>
                <a:r>
                  <a:rPr lang="en-US" sz="2800" dirty="0">
                    <a:ln>
                      <a:solidFill>
                        <a:schemeClr val="tx1"/>
                      </a:solidFill>
                    </a:ln>
                    <a:solidFill>
                      <a:srgbClr val="FFFFFF"/>
                    </a:solidFill>
                    <a:latin typeface="Kruti Dev 010"/>
                  </a:rPr>
                  <a:t>„…</a:t>
                </a:r>
                <a:r>
                  <a:rPr lang="en-US" sz="2800" dirty="0">
                    <a:ln>
                      <a:solidFill>
                        <a:schemeClr val="tx1"/>
                      </a:solidFill>
                    </a:ln>
                    <a:solidFill>
                      <a:srgbClr val="FFFFFF"/>
                    </a:solidFill>
                    <a:latin typeface="Kruti Dev 010" pitchFamily="2" charset="0"/>
                  </a:rPr>
                  <a:t>&amp;</a:t>
                </a:r>
                <a:r>
                  <a:rPr lang="en-US" sz="2800" dirty="0">
                    <a:ln>
                      <a:solidFill>
                        <a:schemeClr val="tx1"/>
                      </a:solidFill>
                    </a:ln>
                    <a:solidFill>
                      <a:srgbClr val="FFFFFF"/>
                    </a:solidFill>
                    <a:latin typeface="Kruti Dev 010"/>
                  </a:rPr>
                  <a:t>…Š</a:t>
                </a:r>
                <a:endParaRPr lang="en-US" sz="2800" dirty="0">
                  <a:ln>
                    <a:solidFill>
                      <a:schemeClr val="tx1"/>
                    </a:solidFill>
                  </a:ln>
                  <a:solidFill>
                    <a:srgbClr val="FFFFFF"/>
                  </a:solidFill>
                  <a:latin typeface="Kruti Dev 010" pitchFamily="2" charset="0"/>
                </a:endParaRPr>
              </a:p>
            </p:txBody>
          </p:sp>
          <p:sp>
            <p:nvSpPr>
              <p:cNvPr id="5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grpSp>
          <p:nvGrpSpPr>
            <p:cNvPr id="86032" name="Group 44"/>
            <p:cNvGrpSpPr>
              <a:grpSpLocks/>
            </p:cNvGrpSpPr>
            <p:nvPr/>
          </p:nvGrpSpPr>
          <p:grpSpPr bwMode="auto">
            <a:xfrm>
              <a:off x="5214938" y="4287838"/>
              <a:ext cx="2925762" cy="847725"/>
              <a:chOff x="3285" y="2701"/>
              <a:chExt cx="1843" cy="534"/>
            </a:xfrm>
          </p:grpSpPr>
          <p:sp>
            <p:nvSpPr>
              <p:cNvPr id="52"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a:ln>
                      <a:solidFill>
                        <a:srgbClr val="00FF00"/>
                      </a:solidFill>
                    </a:ln>
                    <a:solidFill>
                      <a:srgbClr val="66FF78"/>
                    </a:solidFill>
                    <a:latin typeface="Kruti Dev 010" pitchFamily="2" charset="0"/>
                  </a:rPr>
                  <a:t>eRrh</a:t>
                </a:r>
                <a:r>
                  <a:rPr lang="en-US" sz="2800" dirty="0">
                    <a:ln>
                      <a:solidFill>
                        <a:srgbClr val="00FF00"/>
                      </a:solidFill>
                    </a:ln>
                    <a:solidFill>
                      <a:srgbClr val="66FF78"/>
                    </a:solidFill>
                    <a:latin typeface="Kruti Dev 010" pitchFamily="2" charset="0"/>
                  </a:rPr>
                  <a:t> </a:t>
                </a:r>
                <a:r>
                  <a:rPr lang="en-US" sz="2800" dirty="0" err="1">
                    <a:ln>
                      <a:solidFill>
                        <a:srgbClr val="00FF00"/>
                      </a:solidFill>
                    </a:ln>
                    <a:solidFill>
                      <a:srgbClr val="66FF78"/>
                    </a:solidFill>
                    <a:latin typeface="Kruti Dev 010" pitchFamily="2" charset="0"/>
                  </a:rPr>
                  <a:t>ƒ%</a:t>
                </a:r>
                <a:r>
                  <a:rPr lang="en-US" sz="2800" dirty="0" err="1">
                    <a:ln>
                      <a:solidFill>
                        <a:srgbClr val="00FF00"/>
                      </a:solidFill>
                    </a:ln>
                    <a:solidFill>
                      <a:srgbClr val="66FF78"/>
                    </a:solidFill>
                    <a:latin typeface="Kruti Dev 010"/>
                  </a:rPr>
                  <a:t>ƒ</a:t>
                </a:r>
                <a:r>
                  <a:rPr lang="en-US" sz="2800" dirty="0" err="1">
                    <a:ln>
                      <a:solidFill>
                        <a:srgbClr val="00FF00"/>
                      </a:solidFill>
                    </a:ln>
                    <a:solidFill>
                      <a:srgbClr val="66FF78"/>
                    </a:solidFill>
                    <a:latin typeface="Kruti Dev 010" pitchFamily="2" charset="0"/>
                  </a:rPr>
                  <a:t>&amp;</a:t>
                </a:r>
                <a:r>
                  <a:rPr lang="en-US" sz="2800" dirty="0" err="1">
                    <a:ln>
                      <a:solidFill>
                        <a:srgbClr val="00FF00"/>
                      </a:solidFill>
                    </a:ln>
                    <a:solidFill>
                      <a:srgbClr val="66FF78"/>
                    </a:solidFill>
                    <a:latin typeface="Kruti Dev 010"/>
                  </a:rPr>
                  <a:t>ƒ</a:t>
                </a:r>
                <a:r>
                  <a:rPr lang="en-US" sz="2800" dirty="0">
                    <a:ln>
                      <a:solidFill>
                        <a:srgbClr val="00FF00"/>
                      </a:solidFill>
                    </a:ln>
                    <a:solidFill>
                      <a:srgbClr val="66FF78"/>
                    </a:solidFill>
                    <a:latin typeface="Kruti Dev 010"/>
                  </a:rPr>
                  <a:t>‰</a:t>
                </a:r>
                <a:endParaRPr lang="en-US" sz="2800" dirty="0">
                  <a:ln>
                    <a:solidFill>
                      <a:srgbClr val="00FF00"/>
                    </a:solidFill>
                  </a:ln>
                  <a:solidFill>
                    <a:schemeClr val="folHlink"/>
                  </a:solidFill>
                  <a:latin typeface="Kruti Dev 010" pitchFamily="2" charset="0"/>
                </a:endParaRPr>
              </a:p>
            </p:txBody>
          </p:sp>
          <p:sp>
            <p:nvSpPr>
              <p:cNvPr id="5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4" name="Line 34"/>
            <p:cNvSpPr>
              <a:spLocks noChangeShapeType="1"/>
            </p:cNvSpPr>
            <p:nvPr/>
          </p:nvSpPr>
          <p:spPr bwMode="auto">
            <a:xfrm flipV="1">
              <a:off x="4419797" y="3846842"/>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35"/>
            <p:cNvSpPr>
              <a:spLocks noChangeShapeType="1"/>
            </p:cNvSpPr>
            <p:nvPr/>
          </p:nvSpPr>
          <p:spPr bwMode="auto">
            <a:xfrm flipV="1">
              <a:off x="6108744" y="3872239"/>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Line 36"/>
            <p:cNvSpPr>
              <a:spLocks noChangeShapeType="1"/>
            </p:cNvSpPr>
            <p:nvPr/>
          </p:nvSpPr>
          <p:spPr bwMode="auto">
            <a:xfrm flipH="1" flipV="1">
              <a:off x="3773744" y="3356358"/>
              <a:ext cx="814313"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Line 37"/>
            <p:cNvSpPr>
              <a:spLocks noChangeShapeType="1"/>
            </p:cNvSpPr>
            <p:nvPr/>
          </p:nvSpPr>
          <p:spPr bwMode="auto">
            <a:xfrm flipH="1" flipV="1">
              <a:off x="5970645" y="3356358"/>
              <a:ext cx="814313"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6037"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grpSp>
          <p:nvGrpSpPr>
            <p:cNvPr id="86038" name="Group 60"/>
            <p:cNvGrpSpPr>
              <a:grpSpLocks/>
            </p:cNvGrpSpPr>
            <p:nvPr/>
          </p:nvGrpSpPr>
          <p:grpSpPr bwMode="auto">
            <a:xfrm>
              <a:off x="4438650" y="3343275"/>
              <a:ext cx="1684338" cy="182563"/>
              <a:chOff x="2796" y="2106"/>
              <a:chExt cx="1061" cy="115"/>
            </a:xfrm>
          </p:grpSpPr>
          <p:sp>
            <p:nvSpPr>
              <p:cNvPr id="62"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3"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4"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65" name="Rectangle 8"/>
            <p:cNvSpPr>
              <a:spLocks noChangeArrowheads="1"/>
            </p:cNvSpPr>
            <p:nvPr/>
          </p:nvSpPr>
          <p:spPr bwMode="auto">
            <a:xfrm>
              <a:off x="-645457" y="89645"/>
              <a:ext cx="103273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66" name="Text Box 44"/>
            <p:cNvSpPr txBox="1">
              <a:spLocks noChangeArrowheads="1"/>
            </p:cNvSpPr>
            <p:nvPr/>
          </p:nvSpPr>
          <p:spPr bwMode="auto">
            <a:xfrm>
              <a:off x="3227388" y="23288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a:ln>
                    <a:solidFill>
                      <a:schemeClr val="tx1"/>
                    </a:solidFill>
                  </a:ln>
                  <a:solidFill>
                    <a:srgbClr val="FFFFFF"/>
                  </a:solidFill>
                  <a:latin typeface="Kruti Dev 010" pitchFamily="2" charset="0"/>
                </a:rPr>
                <a:t>vczkge</a:t>
              </a:r>
              <a:endParaRPr lang="en-US" sz="2800" dirty="0">
                <a:ln>
                  <a:solidFill>
                    <a:schemeClr val="tx1"/>
                  </a:solidFill>
                </a:ln>
                <a:solidFill>
                  <a:srgbClr val="FFFFFF"/>
                </a:solidFill>
                <a:latin typeface="Kruti Dev 010" pitchFamily="2" charset="0"/>
              </a:endParaRPr>
            </a:p>
          </p:txBody>
        </p:sp>
        <p:sp>
          <p:nvSpPr>
            <p:cNvPr id="67"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68" name="Line 10"/>
            <p:cNvSpPr>
              <a:spLocks noChangeShapeType="1"/>
            </p:cNvSpPr>
            <p:nvPr/>
          </p:nvSpPr>
          <p:spPr bwMode="auto">
            <a:xfrm flipV="1">
              <a:off x="4346779" y="1635699"/>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9" name="Text Box 3"/>
            <p:cNvSpPr txBox="1">
              <a:spLocks noChangeArrowheads="1"/>
            </p:cNvSpPr>
            <p:nvPr/>
          </p:nvSpPr>
          <p:spPr bwMode="auto">
            <a:xfrm>
              <a:off x="1613647" y="1207434"/>
              <a:ext cx="3258297"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70" name="Line 5"/>
            <p:cNvSpPr>
              <a:spLocks noChangeShapeType="1"/>
            </p:cNvSpPr>
            <p:nvPr/>
          </p:nvSpPr>
          <p:spPr bwMode="auto">
            <a:xfrm>
              <a:off x="3353094" y="791242"/>
              <a:ext cx="228579"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1" name="Line 6"/>
            <p:cNvSpPr>
              <a:spLocks noChangeShapeType="1"/>
            </p:cNvSpPr>
            <p:nvPr/>
          </p:nvSpPr>
          <p:spPr bwMode="auto">
            <a:xfrm>
              <a:off x="2514970" y="1032516"/>
              <a:ext cx="1828634"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2" name="Line 7"/>
            <p:cNvSpPr>
              <a:spLocks noChangeShapeType="1"/>
            </p:cNvSpPr>
            <p:nvPr/>
          </p:nvSpPr>
          <p:spPr bwMode="auto">
            <a:xfrm flipV="1">
              <a:off x="3453098" y="796005"/>
              <a:ext cx="0" cy="207939"/>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3" name="Line 8"/>
            <p:cNvSpPr>
              <a:spLocks noChangeShapeType="1"/>
            </p:cNvSpPr>
            <p:nvPr/>
          </p:nvSpPr>
          <p:spPr bwMode="auto">
            <a:xfrm flipV="1">
              <a:off x="2513383" y="1049977"/>
              <a:ext cx="0" cy="13174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4" name="Line 9"/>
            <p:cNvSpPr>
              <a:spLocks noChangeShapeType="1"/>
            </p:cNvSpPr>
            <p:nvPr/>
          </p:nvSpPr>
          <p:spPr bwMode="auto">
            <a:xfrm flipV="1">
              <a:off x="3454685" y="986484"/>
              <a:ext cx="0" cy="207939"/>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5" name="Line 10"/>
            <p:cNvSpPr>
              <a:spLocks noChangeShapeType="1"/>
            </p:cNvSpPr>
            <p:nvPr/>
          </p:nvSpPr>
          <p:spPr bwMode="auto">
            <a:xfrm flipV="1">
              <a:off x="4343604" y="1035690"/>
              <a:ext cx="0" cy="15714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6" name="Line 11"/>
            <p:cNvSpPr>
              <a:spLocks noChangeShapeType="1"/>
            </p:cNvSpPr>
            <p:nvPr/>
          </p:nvSpPr>
          <p:spPr bwMode="auto">
            <a:xfrm flipH="1">
              <a:off x="3108641" y="1170613"/>
              <a:ext cx="350806" cy="487308"/>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7" name="Line 12"/>
            <p:cNvSpPr>
              <a:spLocks noChangeShapeType="1"/>
            </p:cNvSpPr>
            <p:nvPr/>
          </p:nvSpPr>
          <p:spPr bwMode="auto">
            <a:xfrm>
              <a:off x="3121340" y="1127755"/>
              <a:ext cx="363505" cy="546040"/>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8" name="Line 14"/>
            <p:cNvSpPr>
              <a:spLocks noChangeShapeType="1"/>
            </p:cNvSpPr>
            <p:nvPr/>
          </p:nvSpPr>
          <p:spPr bwMode="auto">
            <a:xfrm flipV="1">
              <a:off x="4364240" y="2173802"/>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9" name="Text Box 2"/>
            <p:cNvSpPr txBox="1">
              <a:spLocks noChangeArrowheads="1"/>
            </p:cNvSpPr>
            <p:nvPr/>
          </p:nvSpPr>
          <p:spPr bwMode="auto">
            <a:xfrm>
              <a:off x="1475815" y="592604"/>
              <a:ext cx="460225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
          <p:nvSpPr>
            <p:cNvPr id="80"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sp>
          <p:nvSpPr>
            <p:cNvPr id="81"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a:latin typeface="Kruti Dev 010" pitchFamily="2" charset="0"/>
                </a:rPr>
                <a:t>   </a:t>
              </a:r>
              <a:r>
                <a:rPr lang="en-US" sz="3200" dirty="0">
                  <a:ln>
                    <a:solidFill>
                      <a:schemeClr val="tx1"/>
                    </a:solidFill>
                  </a:ln>
                  <a:latin typeface="Kruti Dev 010" pitchFamily="2" charset="0"/>
                </a:rPr>
                <a:t>;h'kq elhg</a:t>
              </a:r>
              <a:endParaRPr lang="en-US" sz="3200" dirty="0">
                <a:ln>
                  <a:solidFill>
                    <a:schemeClr val="tx1"/>
                  </a:solidFill>
                </a:ln>
                <a:solidFill>
                  <a:schemeClr val="folHlink"/>
                </a:solidFill>
                <a:latin typeface="Kruti Dev 010" pitchFamily="2" charset="0"/>
              </a:endParaRPr>
            </a:p>
          </p:txBody>
        </p:sp>
      </p:gr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8069" name="Text Box 5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4364"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37</a:t>
            </a:r>
          </a:p>
        </p:txBody>
      </p:sp>
      <p:sp>
        <p:nvSpPr>
          <p:cNvPr id="354376" name="Text Box 72"/>
          <p:cNvSpPr txBox="1">
            <a:spLocks noChangeArrowheads="1"/>
          </p:cNvSpPr>
          <p:nvPr/>
        </p:nvSpPr>
        <p:spPr bwMode="auto">
          <a:xfrm>
            <a:off x="6457951" y="5100638"/>
            <a:ext cx="2146300" cy="129266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dirty="0">
              <a:solidFill>
                <a:srgbClr val="FFFFFF"/>
              </a:solidFill>
              <a:latin typeface="Kruti Dev 010" pitchFamily="2" charset="0"/>
              <a:ea typeface="+mn-ea"/>
              <a:cs typeface="+mn-cs"/>
            </a:endParaRPr>
          </a:p>
          <a:p>
            <a:pPr>
              <a:spcBef>
                <a:spcPts val="0"/>
              </a:spcBef>
              <a:defRPr/>
            </a:pPr>
            <a:r>
              <a:rPr lang="en-US" sz="3200" dirty="0">
                <a:ln>
                  <a:solidFill>
                    <a:schemeClr val="tx1"/>
                  </a:solidFill>
                </a:ln>
                <a:solidFill>
                  <a:srgbClr val="FFFFFF"/>
                </a:solidFill>
                <a:latin typeface="Kruti Dev 010" pitchFamily="2" charset="0"/>
                <a:ea typeface="+mn-ea"/>
                <a:cs typeface="+mn-cs"/>
              </a:rPr>
              <a:t>oS/kkfud mRrjkf/kdkj</a:t>
            </a:r>
          </a:p>
        </p:txBody>
      </p:sp>
      <p:sp>
        <p:nvSpPr>
          <p:cNvPr id="43"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44"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5"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6"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47"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nvGrpSpPr>
          <p:cNvPr id="2" name="Group 43"/>
          <p:cNvGrpSpPr>
            <a:grpSpLocks/>
          </p:cNvGrpSpPr>
          <p:nvPr/>
        </p:nvGrpSpPr>
        <p:grpSpPr bwMode="auto">
          <a:xfrm>
            <a:off x="2043113" y="4287838"/>
            <a:ext cx="3138487" cy="847725"/>
            <a:chOff x="1287" y="2701"/>
            <a:chExt cx="1977" cy="534"/>
          </a:xfrm>
        </p:grpSpPr>
        <p:sp>
          <p:nvSpPr>
            <p:cNvPr id="49"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a:ln>
                    <a:solidFill>
                      <a:schemeClr val="tx1"/>
                    </a:solidFill>
                  </a:ln>
                  <a:solidFill>
                    <a:srgbClr val="FFFFFF"/>
                  </a:solidFill>
                  <a:latin typeface="Kruti Dev 010" pitchFamily="2" charset="0"/>
                </a:rPr>
                <a:t>ywdk</a:t>
              </a:r>
              <a:r>
                <a:rPr lang="en-US" sz="2800" dirty="0">
                  <a:ln>
                    <a:solidFill>
                      <a:schemeClr val="tx1"/>
                    </a:solidFill>
                  </a:ln>
                  <a:solidFill>
                    <a:srgbClr val="FFFFFF"/>
                  </a:solidFill>
                  <a:latin typeface="Kruti Dev 010" pitchFamily="2" charset="0"/>
                </a:rPr>
                <a:t> …%</a:t>
              </a:r>
              <a:r>
                <a:rPr lang="en-US" sz="2800" dirty="0">
                  <a:ln>
                    <a:solidFill>
                      <a:schemeClr val="tx1"/>
                    </a:solidFill>
                  </a:ln>
                  <a:solidFill>
                    <a:srgbClr val="FFFFFF"/>
                  </a:solidFill>
                  <a:latin typeface="Kruti Dev 010"/>
                </a:rPr>
                <a:t>„…</a:t>
              </a:r>
              <a:r>
                <a:rPr lang="en-US" sz="2800" dirty="0">
                  <a:ln>
                    <a:solidFill>
                      <a:schemeClr val="tx1"/>
                    </a:solidFill>
                  </a:ln>
                  <a:solidFill>
                    <a:srgbClr val="FFFFFF"/>
                  </a:solidFill>
                  <a:latin typeface="Kruti Dev 010" pitchFamily="2" charset="0"/>
                </a:rPr>
                <a:t>&amp;</a:t>
              </a:r>
              <a:r>
                <a:rPr lang="en-US" sz="2800" dirty="0">
                  <a:ln>
                    <a:solidFill>
                      <a:schemeClr val="tx1"/>
                    </a:solidFill>
                  </a:ln>
                  <a:solidFill>
                    <a:srgbClr val="FFFFFF"/>
                  </a:solidFill>
                  <a:latin typeface="Kruti Dev 010"/>
                </a:rPr>
                <a:t>…Š</a:t>
              </a:r>
              <a:endParaRPr lang="en-US" sz="2800" dirty="0">
                <a:ln>
                  <a:solidFill>
                    <a:schemeClr val="tx1"/>
                  </a:solidFill>
                </a:ln>
                <a:solidFill>
                  <a:srgbClr val="FFFFFF"/>
                </a:solidFill>
                <a:latin typeface="Kruti Dev 010" pitchFamily="2" charset="0"/>
              </a:endParaRPr>
            </a:p>
          </p:txBody>
        </p:sp>
        <p:sp>
          <p:nvSpPr>
            <p:cNvPr id="5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grpSp>
        <p:nvGrpSpPr>
          <p:cNvPr id="3" name="Group 44"/>
          <p:cNvGrpSpPr>
            <a:grpSpLocks/>
          </p:cNvGrpSpPr>
          <p:nvPr/>
        </p:nvGrpSpPr>
        <p:grpSpPr bwMode="auto">
          <a:xfrm>
            <a:off x="5214938" y="4287838"/>
            <a:ext cx="2925762" cy="847725"/>
            <a:chOff x="3285" y="2701"/>
            <a:chExt cx="1843" cy="534"/>
          </a:xfrm>
        </p:grpSpPr>
        <p:sp>
          <p:nvSpPr>
            <p:cNvPr id="52"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a:ln>
                    <a:solidFill>
                      <a:srgbClr val="00FF00"/>
                    </a:solidFill>
                  </a:ln>
                  <a:solidFill>
                    <a:srgbClr val="66FF78"/>
                  </a:solidFill>
                  <a:latin typeface="Kruti Dev 010" pitchFamily="2" charset="0"/>
                </a:rPr>
                <a:t>eRrh</a:t>
              </a:r>
              <a:r>
                <a:rPr lang="en-US" sz="2800" dirty="0">
                  <a:ln>
                    <a:solidFill>
                      <a:srgbClr val="00FF00"/>
                    </a:solidFill>
                  </a:ln>
                  <a:solidFill>
                    <a:srgbClr val="66FF78"/>
                  </a:solidFill>
                  <a:latin typeface="Kruti Dev 010" pitchFamily="2" charset="0"/>
                </a:rPr>
                <a:t> </a:t>
              </a:r>
              <a:r>
                <a:rPr lang="en-US" sz="2800" dirty="0" err="1">
                  <a:ln>
                    <a:solidFill>
                      <a:srgbClr val="00FF00"/>
                    </a:solidFill>
                  </a:ln>
                  <a:solidFill>
                    <a:srgbClr val="66FF78"/>
                  </a:solidFill>
                  <a:latin typeface="Kruti Dev 010" pitchFamily="2" charset="0"/>
                </a:rPr>
                <a:t>ƒ%</a:t>
              </a:r>
              <a:r>
                <a:rPr lang="en-US" sz="2800" dirty="0" err="1">
                  <a:ln>
                    <a:solidFill>
                      <a:srgbClr val="00FF00"/>
                    </a:solidFill>
                  </a:ln>
                  <a:solidFill>
                    <a:srgbClr val="66FF78"/>
                  </a:solidFill>
                  <a:latin typeface="Kruti Dev 010"/>
                </a:rPr>
                <a:t>ƒ</a:t>
              </a:r>
              <a:r>
                <a:rPr lang="en-US" sz="2800" dirty="0" err="1">
                  <a:ln>
                    <a:solidFill>
                      <a:srgbClr val="00FF00"/>
                    </a:solidFill>
                  </a:ln>
                  <a:solidFill>
                    <a:srgbClr val="66FF78"/>
                  </a:solidFill>
                  <a:latin typeface="Kruti Dev 010" pitchFamily="2" charset="0"/>
                </a:rPr>
                <a:t>&amp;</a:t>
              </a:r>
              <a:r>
                <a:rPr lang="en-US" sz="2800" dirty="0" err="1">
                  <a:ln>
                    <a:solidFill>
                      <a:srgbClr val="00FF00"/>
                    </a:solidFill>
                  </a:ln>
                  <a:solidFill>
                    <a:srgbClr val="66FF78"/>
                  </a:solidFill>
                  <a:latin typeface="Kruti Dev 010"/>
                </a:rPr>
                <a:t>ƒ</a:t>
              </a:r>
              <a:r>
                <a:rPr lang="en-US" sz="2800" dirty="0">
                  <a:ln>
                    <a:solidFill>
                      <a:srgbClr val="00FF00"/>
                    </a:solidFill>
                  </a:ln>
                  <a:solidFill>
                    <a:srgbClr val="66FF78"/>
                  </a:solidFill>
                  <a:latin typeface="Kruti Dev 010"/>
                </a:rPr>
                <a:t>‰</a:t>
              </a:r>
              <a:endParaRPr lang="en-US" sz="2800" dirty="0">
                <a:ln>
                  <a:solidFill>
                    <a:srgbClr val="00FF00"/>
                  </a:solidFill>
                </a:ln>
                <a:solidFill>
                  <a:schemeClr val="folHlink"/>
                </a:solidFill>
                <a:latin typeface="Kruti Dev 010" pitchFamily="2" charset="0"/>
              </a:endParaRPr>
            </a:p>
          </p:txBody>
        </p:sp>
        <p:sp>
          <p:nvSpPr>
            <p:cNvPr id="5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88083"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grpSp>
        <p:nvGrpSpPr>
          <p:cNvPr id="88084" name="Group 58"/>
          <p:cNvGrpSpPr>
            <a:grpSpLocks/>
          </p:cNvGrpSpPr>
          <p:nvPr/>
        </p:nvGrpSpPr>
        <p:grpSpPr bwMode="auto">
          <a:xfrm>
            <a:off x="4438650" y="3343275"/>
            <a:ext cx="1684338" cy="182563"/>
            <a:chOff x="2796" y="2106"/>
            <a:chExt cx="1061" cy="115"/>
          </a:xfrm>
        </p:grpSpPr>
        <p:sp>
          <p:nvSpPr>
            <p:cNvPr id="60"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1"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2"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63" name="Rectangle 8"/>
          <p:cNvSpPr>
            <a:spLocks noChangeArrowheads="1"/>
          </p:cNvSpPr>
          <p:nvPr/>
        </p:nvSpPr>
        <p:spPr bwMode="auto">
          <a:xfrm>
            <a:off x="-537884" y="0"/>
            <a:ext cx="10148047"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64" name="Text Box 44"/>
          <p:cNvSpPr txBox="1">
            <a:spLocks noChangeArrowheads="1"/>
          </p:cNvSpPr>
          <p:nvPr/>
        </p:nvSpPr>
        <p:spPr bwMode="auto">
          <a:xfrm>
            <a:off x="3227388" y="2328863"/>
            <a:ext cx="2217737"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a:solidFill>
                  <a:srgbClr val="FFFFFF"/>
                </a:solidFill>
                <a:latin typeface="Kruti Dev 010" pitchFamily="2" charset="0"/>
              </a:rPr>
              <a:t>vczkge</a:t>
            </a:r>
            <a:endParaRPr lang="en-US" sz="2800" dirty="0">
              <a:solidFill>
                <a:srgbClr val="FFFFFF"/>
              </a:solidFill>
              <a:latin typeface="Kruti Dev 010" pitchFamily="2" charset="0"/>
            </a:endParaRPr>
          </a:p>
        </p:txBody>
      </p:sp>
      <p:sp>
        <p:nvSpPr>
          <p:cNvPr id="65"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66" name="Line 10"/>
          <p:cNvSpPr>
            <a:spLocks noChangeShapeType="1"/>
          </p:cNvSpPr>
          <p:nvPr/>
        </p:nvSpPr>
        <p:spPr bwMode="auto">
          <a:xfrm flipV="1">
            <a:off x="4346575" y="1635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7" name="Text Box 3"/>
          <p:cNvSpPr txBox="1">
            <a:spLocks noChangeArrowheads="1"/>
          </p:cNvSpPr>
          <p:nvPr/>
        </p:nvSpPr>
        <p:spPr bwMode="auto">
          <a:xfrm>
            <a:off x="1622243" y="1171575"/>
            <a:ext cx="334420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68" name="Line 5"/>
          <p:cNvSpPr>
            <a:spLocks noChangeShapeType="1"/>
          </p:cNvSpPr>
          <p:nvPr/>
        </p:nvSpPr>
        <p:spPr bwMode="auto">
          <a:xfrm>
            <a:off x="3352800" y="7905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9" name="Line 6"/>
          <p:cNvSpPr>
            <a:spLocks noChangeShapeType="1"/>
          </p:cNvSpPr>
          <p:nvPr/>
        </p:nvSpPr>
        <p:spPr bwMode="auto">
          <a:xfrm>
            <a:off x="2514600" y="10318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0" name="Line 7"/>
          <p:cNvSpPr>
            <a:spLocks noChangeShapeType="1"/>
          </p:cNvSpPr>
          <p:nvPr/>
        </p:nvSpPr>
        <p:spPr bwMode="auto">
          <a:xfrm flipV="1">
            <a:off x="3452813" y="7953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1" name="Line 8"/>
          <p:cNvSpPr>
            <a:spLocks noChangeShapeType="1"/>
          </p:cNvSpPr>
          <p:nvPr/>
        </p:nvSpPr>
        <p:spPr bwMode="auto">
          <a:xfrm flipV="1">
            <a:off x="2513013" y="10493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2" name="Line 9"/>
          <p:cNvSpPr>
            <a:spLocks noChangeShapeType="1"/>
          </p:cNvSpPr>
          <p:nvPr/>
        </p:nvSpPr>
        <p:spPr bwMode="auto">
          <a:xfrm flipV="1">
            <a:off x="3454400" y="9858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3" name="Line 10"/>
          <p:cNvSpPr>
            <a:spLocks noChangeShapeType="1"/>
          </p:cNvSpPr>
          <p:nvPr/>
        </p:nvSpPr>
        <p:spPr bwMode="auto">
          <a:xfrm flipV="1">
            <a:off x="4343400" y="10350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4" name="Line 11"/>
          <p:cNvSpPr>
            <a:spLocks noChangeShapeType="1"/>
          </p:cNvSpPr>
          <p:nvPr/>
        </p:nvSpPr>
        <p:spPr bwMode="auto">
          <a:xfrm flipH="1">
            <a:off x="3055938" y="1260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5" name="Line 12"/>
          <p:cNvSpPr>
            <a:spLocks noChangeShapeType="1"/>
          </p:cNvSpPr>
          <p:nvPr/>
        </p:nvSpPr>
        <p:spPr bwMode="auto">
          <a:xfrm>
            <a:off x="3157538" y="125412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6" name="Line 14"/>
          <p:cNvSpPr>
            <a:spLocks noChangeShapeType="1"/>
          </p:cNvSpPr>
          <p:nvPr/>
        </p:nvSpPr>
        <p:spPr bwMode="auto">
          <a:xfrm flipV="1">
            <a:off x="4364038" y="21732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7" name="Text Box 2"/>
          <p:cNvSpPr txBox="1">
            <a:spLocks noChangeArrowheads="1"/>
          </p:cNvSpPr>
          <p:nvPr/>
        </p:nvSpPr>
        <p:spPr bwMode="auto">
          <a:xfrm>
            <a:off x="2209800" y="574675"/>
            <a:ext cx="3420035"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gok</a:t>
            </a:r>
            <a:endParaRPr lang="en-US" sz="2800" dirty="0">
              <a:ln>
                <a:solidFill>
                  <a:srgbClr val="FFFF00"/>
                </a:solidFill>
              </a:ln>
              <a:solidFill>
                <a:schemeClr val="folHlink"/>
              </a:solidFill>
              <a:latin typeface="Kruti Dev 010" pitchFamily="2" charset="0"/>
              <a:ea typeface="+mn-ea"/>
              <a:cs typeface="+mn-cs"/>
            </a:endParaRPr>
          </a:p>
        </p:txBody>
      </p:sp>
      <p:sp>
        <p:nvSpPr>
          <p:cNvPr id="78" name="Text Box 33"/>
          <p:cNvSpPr txBox="1">
            <a:spLocks noChangeArrowheads="1"/>
          </p:cNvSpPr>
          <p:nvPr/>
        </p:nvSpPr>
        <p:spPr bwMode="auto">
          <a:xfrm>
            <a:off x="1847851" y="5326063"/>
            <a:ext cx="2097088" cy="107721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3200" dirty="0">
                <a:ln>
                  <a:solidFill>
                    <a:schemeClr val="tx1"/>
                  </a:solidFill>
                </a:ln>
                <a:solidFill>
                  <a:srgbClr val="FFFFFF"/>
                </a:solidFill>
                <a:latin typeface="Kruti Dev 010" pitchFamily="2" charset="0"/>
                <a:ea typeface="+mn-ea"/>
                <a:cs typeface="+mn-cs"/>
              </a:rPr>
              <a:t>jDr laca/k mRrjkf/kdkj</a:t>
            </a:r>
          </a:p>
        </p:txBody>
      </p:sp>
      <p:sp>
        <p:nvSpPr>
          <p:cNvPr id="79" name="Text Box 26"/>
          <p:cNvSpPr txBox="1">
            <a:spLocks noChangeArrowheads="1"/>
          </p:cNvSpPr>
          <p:nvPr/>
        </p:nvSpPr>
        <p:spPr bwMode="auto">
          <a:xfrm>
            <a:off x="3822700" y="5588000"/>
            <a:ext cx="30861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sp>
        <p:nvSpPr>
          <p:cNvPr id="80"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a:ln>
                  <a:solidFill>
                    <a:schemeClr val="tx1"/>
                  </a:solidFill>
                </a:ln>
                <a:latin typeface="Kruti Dev 010" pitchFamily="2" charset="0"/>
              </a:rPr>
              <a:t>   ;h'kq elhg</a:t>
            </a:r>
            <a:endParaRPr lang="en-US" sz="3200" dirty="0">
              <a:ln>
                <a:solidFill>
                  <a:schemeClr val="tx1"/>
                </a:solidFill>
              </a:ln>
              <a:solidFill>
                <a:schemeClr val="folHlink"/>
              </a:solidFill>
              <a:latin typeface="Kruti Dev 01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17" presetClass="entr" presetSubtype="2"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p:cTn id="30" dur="500" fill="hold"/>
                                        <p:tgtEl>
                                          <p:spTgt spid="78"/>
                                        </p:tgtEl>
                                        <p:attrNameLst>
                                          <p:attrName>ppt_x</p:attrName>
                                        </p:attrNameLst>
                                      </p:cBhvr>
                                      <p:tavLst>
                                        <p:tav tm="0">
                                          <p:val>
                                            <p:strVal val="#ppt_x+#ppt_w/2"/>
                                          </p:val>
                                        </p:tav>
                                        <p:tav tm="100000">
                                          <p:val>
                                            <p:strVal val="#ppt_x"/>
                                          </p:val>
                                        </p:tav>
                                      </p:tavLst>
                                    </p:anim>
                                    <p:anim calcmode="lin" valueType="num">
                                      <p:cBhvr>
                                        <p:cTn id="31" dur="500" fill="hold"/>
                                        <p:tgtEl>
                                          <p:spTgt spid="78"/>
                                        </p:tgtEl>
                                        <p:attrNameLst>
                                          <p:attrName>ppt_y</p:attrName>
                                        </p:attrNameLst>
                                      </p:cBhvr>
                                      <p:tavLst>
                                        <p:tav tm="0">
                                          <p:val>
                                            <p:strVal val="#ppt_y"/>
                                          </p:val>
                                        </p:tav>
                                        <p:tav tm="100000">
                                          <p:val>
                                            <p:strVal val="#ppt_y"/>
                                          </p:val>
                                        </p:tav>
                                      </p:tavLst>
                                    </p:anim>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638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89"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4344" name="Rectangle 10"/>
          <p:cNvSpPr>
            <a:spLocks noChangeArrowheads="1"/>
          </p:cNvSpPr>
          <p:nvPr/>
        </p:nvSpPr>
        <p:spPr bwMode="auto">
          <a:xfrm>
            <a:off x="762000" y="3248025"/>
            <a:ext cx="1886734"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dkns'k cusZ</a:t>
            </a: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4347" name="Rectangle 13"/>
          <p:cNvSpPr>
            <a:spLocks noChangeArrowheads="1"/>
          </p:cNvSpPr>
          <p:nvPr/>
        </p:nvSpPr>
        <p:spPr bwMode="auto">
          <a:xfrm>
            <a:off x="392113" y="1209675"/>
            <a:ext cx="1434687" cy="705321"/>
          </a:xfrm>
          <a:prstGeom prst="rect">
            <a:avLst/>
          </a:prstGeom>
          <a:noFill/>
          <a:ln w="12700">
            <a:noFill/>
            <a:miter lim="800000"/>
            <a:headEnd/>
            <a:tailEnd/>
          </a:ln>
        </p:spPr>
        <p:txBody>
          <a:bodyPr wrap="none" lIns="90487" tIns="44450" rIns="90487" bIns="44450">
            <a:spAutoFit/>
          </a:bodyPr>
          <a:lstStyle/>
          <a:p>
            <a:pPr>
              <a:defRPr/>
            </a:pPr>
            <a:r>
              <a:rPr lang="en-US" sz="3200" dirty="0">
                <a:solidFill>
                  <a:schemeClr val="accent2"/>
                </a:solidFill>
                <a:latin typeface="Kruti Dev 010" pitchFamily="2" charset="0"/>
                <a:ea typeface="ＭＳ Ｐゴシック" pitchFamily="34" charset="-128"/>
                <a:cs typeface="+mn-cs"/>
              </a:rPr>
              <a:t>   </a:t>
            </a:r>
            <a:r>
              <a:rPr lang="en-US" sz="4000" dirty="0">
                <a:ln>
                  <a:solidFill>
                    <a:schemeClr val="bg2"/>
                  </a:solidFill>
                </a:ln>
                <a:solidFill>
                  <a:schemeClr val="accent2"/>
                </a:solidFill>
                <a:effectLst>
                  <a:outerShdw blurRad="38100" dist="38100" dir="2700000" algn="tl">
                    <a:srgbClr val="000000">
                      <a:alpha val="43137"/>
                    </a:srgbClr>
                  </a:outerShdw>
                </a:effectLst>
                <a:latin typeface="Kruti Dev 010" pitchFamily="2" charset="0"/>
                <a:ea typeface="ＭＳ Ｐゴシック" pitchFamily="34" charset="-128"/>
                <a:cs typeface="+mn-cs"/>
              </a:rPr>
              <a:t>ewlk</a:t>
            </a: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14354" name="Rectangle 20"/>
          <p:cNvSpPr>
            <a:spLocks noChangeArrowheads="1"/>
          </p:cNvSpPr>
          <p:nvPr/>
        </p:nvSpPr>
        <p:spPr bwMode="auto">
          <a:xfrm>
            <a:off x="1001713" y="1830388"/>
            <a:ext cx="1433084" cy="705321"/>
          </a:xfrm>
          <a:prstGeom prst="rect">
            <a:avLst/>
          </a:prstGeom>
          <a:noFill/>
          <a:ln w="12700">
            <a:noFill/>
            <a:miter lim="800000"/>
            <a:headEnd/>
            <a:tailEnd/>
          </a:ln>
        </p:spPr>
        <p:txBody>
          <a:bodyPr wrap="none" lIns="90487" tIns="44450" rIns="90487" bIns="44450">
            <a:spAutoFit/>
          </a:bodyPr>
          <a:lstStyle/>
          <a:p>
            <a:pPr>
              <a:defRPr/>
            </a:pPr>
            <a:r>
              <a:rPr lang="en-US" sz="4000" dirty="0">
                <a:ln>
                  <a:solidFill>
                    <a:schemeClr val="bg2"/>
                  </a:solidFill>
                </a:ln>
                <a:solidFill>
                  <a:schemeClr val="accent2"/>
                </a:solidFill>
                <a:effectLst>
                  <a:outerShdw blurRad="38100" dist="38100" dir="2700000" algn="tl">
                    <a:srgbClr val="000000">
                      <a:alpha val="43137"/>
                    </a:srgbClr>
                  </a:outerShdw>
                </a:effectLst>
                <a:latin typeface="Kruti Dev 010" pitchFamily="2" charset="0"/>
                <a:ea typeface="ＭＳ Ｐゴシック" pitchFamily="34" charset="-128"/>
                <a:cs typeface="+mn-cs"/>
              </a:rPr>
              <a:t>fuxZeu</a:t>
            </a:r>
          </a:p>
        </p:txBody>
      </p:sp>
      <p:sp>
        <p:nvSpPr>
          <p:cNvPr id="16402" name="Rectangle 21"/>
          <p:cNvSpPr>
            <a:spLocks noChangeArrowheads="1"/>
          </p:cNvSpPr>
          <p:nvPr/>
        </p:nvSpPr>
        <p:spPr bwMode="auto">
          <a:xfrm>
            <a:off x="1268413" y="2346325"/>
            <a:ext cx="11684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6403" name="Rectangle 22"/>
          <p:cNvSpPr>
            <a:spLocks noChangeArrowheads="1"/>
          </p:cNvSpPr>
          <p:nvPr/>
        </p:nvSpPr>
        <p:spPr bwMode="auto">
          <a:xfrm>
            <a:off x="1052513" y="2803525"/>
            <a:ext cx="17113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M - C - C </a:t>
            </a:r>
          </a:p>
        </p:txBody>
      </p:sp>
      <p:sp>
        <p:nvSpPr>
          <p:cNvPr id="14357" name="Rectangle 23"/>
          <p:cNvSpPr>
            <a:spLocks noChangeArrowheads="1"/>
          </p:cNvSpPr>
          <p:nvPr/>
        </p:nvSpPr>
        <p:spPr bwMode="auto">
          <a:xfrm>
            <a:off x="1277938" y="3694113"/>
            <a:ext cx="618758"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a:t>
            </a:r>
            <a:r>
              <a:rPr lang="en-US" sz="3600" dirty="0">
                <a:ln>
                  <a:solidFill>
                    <a:schemeClr val="bg2"/>
                  </a:solidFill>
                </a:ln>
                <a:solidFill>
                  <a:schemeClr val="bg2"/>
                </a:solidFill>
                <a:effectLst>
                  <a:outerShdw blurRad="38100" dist="38100" dir="2700000" algn="tl">
                    <a:srgbClr val="000000">
                      <a:alpha val="43137"/>
                    </a:srgbClr>
                  </a:outerShdw>
                </a:effectLst>
                <a:latin typeface="Kruti Dev 010"/>
                <a:ea typeface="ＭＳ Ｐゴシック" pitchFamily="34" charset="-128"/>
                <a:cs typeface="+mn-cs"/>
              </a:rPr>
              <a:t>Œ</a:t>
            </a:r>
            <a:endPar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14358" name="Rectangle 24"/>
          <p:cNvSpPr>
            <a:spLocks noChangeArrowheads="1"/>
          </p:cNvSpPr>
          <p:nvPr/>
        </p:nvSpPr>
        <p:spPr bwMode="auto">
          <a:xfrm>
            <a:off x="987425" y="4140200"/>
            <a:ext cx="1471556"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 lans'k</a:t>
            </a:r>
          </a:p>
        </p:txBody>
      </p:sp>
      <p:grpSp>
        <p:nvGrpSpPr>
          <p:cNvPr id="16406" name="Group 26"/>
          <p:cNvGrpSpPr>
            <a:grpSpLocks/>
          </p:cNvGrpSpPr>
          <p:nvPr/>
        </p:nvGrpSpPr>
        <p:grpSpPr bwMode="auto">
          <a:xfrm>
            <a:off x="7137400" y="304800"/>
            <a:ext cx="1447800" cy="1638300"/>
            <a:chOff x="4496" y="192"/>
            <a:chExt cx="912"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50"/>
          <p:cNvGrpSpPr>
            <a:grpSpLocks/>
          </p:cNvGrpSpPr>
          <p:nvPr/>
        </p:nvGrpSpPr>
        <p:grpSpPr bwMode="auto">
          <a:xfrm>
            <a:off x="3971925" y="3625850"/>
            <a:ext cx="4832350" cy="3027363"/>
            <a:chOff x="2568" y="2284"/>
            <a:chExt cx="3044" cy="1620"/>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78567" name="Rectangle 7"/>
            <p:cNvSpPr>
              <a:spLocks noChangeArrowheads="1"/>
            </p:cNvSpPr>
            <p:nvPr/>
          </p:nvSpPr>
          <p:spPr bwMode="auto">
            <a:xfrm>
              <a:off x="2738" y="2399"/>
              <a:ext cx="2874" cy="150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ts val="1800"/>
                </a:spcBef>
                <a:defRPr/>
              </a:pP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uS</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frd</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a:t>
              </a:r>
            </a:p>
            <a:p>
              <a:pPr>
                <a:lnSpc>
                  <a:spcPct val="80000"/>
                </a:lnSpc>
                <a:spcBef>
                  <a:spcPts val="1800"/>
                </a:spcBef>
                <a:defRPr/>
              </a:pPr>
              <a:r>
                <a:rPr lang="en-US" sz="4400" dirty="0">
                  <a:solidFill>
                    <a:schemeClr val="folHlink"/>
                  </a:solidFill>
                  <a:effectLst>
                    <a:outerShdw blurRad="38100" dist="38100" dir="2700000" algn="tl">
                      <a:srgbClr val="000000">
                        <a:alpha val="43137"/>
                      </a:srgbClr>
                    </a:outerShdw>
                  </a:effectLst>
                  <a:latin typeface="Kruti Dev 010" pitchFamily="2" charset="0"/>
                </a:rPr>
                <a:t>	</a:t>
              </a: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uk</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xfjd</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a:p>
              <a:pPr>
                <a:lnSpc>
                  <a:spcPct val="80000"/>
                </a:lnSpc>
                <a:spcBef>
                  <a:spcPts val="1800"/>
                </a:spcBef>
                <a:defRPr/>
              </a:pPr>
              <a:r>
                <a:rPr lang="en-US" sz="4400" dirty="0">
                  <a:solidFill>
                    <a:schemeClr val="folHlink"/>
                  </a:solidFill>
                  <a:effectLst>
                    <a:outerShdw blurRad="38100" dist="38100" dir="2700000" algn="tl">
                      <a:srgbClr val="000000">
                        <a:alpha val="43137"/>
                      </a:srgbClr>
                    </a:outerShdw>
                  </a:effectLst>
                  <a:latin typeface="Kruti Dev 010" pitchFamily="2" charset="0"/>
                </a:rPr>
                <a:t>		</a:t>
              </a: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m</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Rloh</a:t>
              </a:r>
            </a:p>
          </p:txBody>
        </p:sp>
      </p:grpSp>
      <p:grpSp>
        <p:nvGrpSpPr>
          <p:cNvPr id="4" name="Group 49"/>
          <p:cNvGrpSpPr>
            <a:grpSpLocks/>
          </p:cNvGrpSpPr>
          <p:nvPr/>
        </p:nvGrpSpPr>
        <p:grpSpPr bwMode="auto">
          <a:xfrm>
            <a:off x="473075" y="2511425"/>
            <a:ext cx="6478588" cy="855663"/>
            <a:chOff x="333" y="1734"/>
            <a:chExt cx="4081" cy="539"/>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606" name="Rectangle 46"/>
            <p:cNvSpPr>
              <a:spLocks noChangeArrowheads="1"/>
            </p:cNvSpPr>
            <p:nvPr/>
          </p:nvSpPr>
          <p:spPr bwMode="auto">
            <a:xfrm>
              <a:off x="629" y="1757"/>
              <a:ext cx="1642" cy="48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mn-ea"/>
                  <a:cs typeface="+mn-cs"/>
                </a:rPr>
                <a:t>,e&amp;lh&amp;lh</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mn-ea"/>
                  <a:cs typeface="+mn-cs"/>
                </a:rPr>
                <a:t> </a:t>
              </a:r>
            </a:p>
          </p:txBody>
        </p:sp>
        <p:sp>
          <p:nvSpPr>
            <p:cNvPr id="578608" name="Text Box 48"/>
            <p:cNvSpPr txBox="1">
              <a:spLocks noChangeArrowheads="1"/>
            </p:cNvSpPr>
            <p:nvPr/>
          </p:nvSpPr>
          <p:spPr bwMode="auto">
            <a:xfrm>
              <a:off x="1906" y="1750"/>
              <a:ext cx="2508" cy="52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nSpc>
                  <a:spcPct val="80000"/>
                </a:lnSpc>
                <a:spcBef>
                  <a:spcPct val="50000"/>
                </a:spcBef>
                <a:defRPr/>
              </a:pPr>
              <a:r>
                <a:rPr lang="en-US" altLang="ja-JP" sz="60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^^,e&amp;lh&amp;lh**</a:t>
              </a:r>
              <a:endParaRPr lang="en-US" sz="6000" dirty="0">
                <a:ln>
                  <a:solidFill>
                    <a:srgbClr val="FFFF00"/>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16413"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6</a:t>
            </a:r>
          </a:p>
          <a:p>
            <a:pPr algn="ctr">
              <a:lnSpc>
                <a:spcPct val="55000"/>
              </a:lnSpc>
              <a:spcBef>
                <a:spcPct val="50000"/>
              </a:spcBef>
            </a:pPr>
            <a:r>
              <a:rPr lang="en-US" sz="2000">
                <a:solidFill>
                  <a:schemeClr val="bg2"/>
                </a:solidFill>
                <a:latin typeface="Kruti Dev 050 " charset="0"/>
              </a:rPr>
              <a:t>7</a:t>
            </a:r>
          </a:p>
          <a:p>
            <a:pPr algn="ctr">
              <a:lnSpc>
                <a:spcPct val="55000"/>
              </a:lnSpc>
              <a:spcBef>
                <a:spcPct val="50000"/>
              </a:spcBef>
            </a:pPr>
            <a:r>
              <a:rPr lang="en-US" sz="2000">
                <a:solidFill>
                  <a:schemeClr val="bg2"/>
                </a:solidFill>
                <a:latin typeface="Kruti Dev 050 " charset="0"/>
              </a:rPr>
              <a:t>8</a:t>
            </a:r>
          </a:p>
          <a:p>
            <a:pPr algn="ctr">
              <a:lnSpc>
                <a:spcPct val="55000"/>
              </a:lnSpc>
              <a:spcBef>
                <a:spcPct val="50000"/>
              </a:spcBef>
            </a:pPr>
            <a:r>
              <a:rPr lang="en-US" sz="2000">
                <a:solidFill>
                  <a:schemeClr val="bg2"/>
                </a:solidFill>
                <a:latin typeface="Kruti Dev 050 " charset="0"/>
              </a:rPr>
              <a:t>9</a:t>
            </a:r>
          </a:p>
          <a:p>
            <a:pPr algn="ctr">
              <a:lnSpc>
                <a:spcPct val="55000"/>
              </a:lnSpc>
              <a:spcBef>
                <a:spcPct val="50000"/>
              </a:spcBef>
            </a:pPr>
            <a:r>
              <a:rPr lang="en-US" sz="2000">
                <a:solidFill>
                  <a:schemeClr val="bg2"/>
                </a:solidFill>
                <a:latin typeface="Kruti Dev 050 " charset="0"/>
              </a:rPr>
              <a:t>10</a:t>
            </a:r>
          </a:p>
        </p:txBody>
      </p:sp>
      <p:sp>
        <p:nvSpPr>
          <p:cNvPr id="16414"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1</a:t>
            </a:r>
          </a:p>
          <a:p>
            <a:pPr algn="ctr">
              <a:lnSpc>
                <a:spcPct val="55000"/>
              </a:lnSpc>
              <a:spcBef>
                <a:spcPct val="50000"/>
              </a:spcBef>
            </a:pPr>
            <a:r>
              <a:rPr lang="en-US" sz="2000">
                <a:solidFill>
                  <a:schemeClr val="bg2"/>
                </a:solidFill>
                <a:latin typeface="Kruti Dev 050 " charset="0"/>
              </a:rPr>
              <a:t>2</a:t>
            </a:r>
          </a:p>
          <a:p>
            <a:pPr algn="ctr">
              <a:lnSpc>
                <a:spcPct val="55000"/>
              </a:lnSpc>
              <a:spcBef>
                <a:spcPct val="50000"/>
              </a:spcBef>
            </a:pPr>
            <a:r>
              <a:rPr lang="en-US" sz="2000">
                <a:solidFill>
                  <a:schemeClr val="bg2"/>
                </a:solidFill>
                <a:latin typeface="Kruti Dev 050 " charset="0"/>
              </a:rPr>
              <a:t>3</a:t>
            </a:r>
          </a:p>
          <a:p>
            <a:pPr algn="ctr">
              <a:lnSpc>
                <a:spcPct val="55000"/>
              </a:lnSpc>
              <a:spcBef>
                <a:spcPct val="50000"/>
              </a:spcBef>
            </a:pPr>
            <a:r>
              <a:rPr lang="en-US" sz="2000">
                <a:solidFill>
                  <a:schemeClr val="bg2"/>
                </a:solidFill>
                <a:latin typeface="Kruti Dev 050 " charset="0"/>
              </a:rPr>
              <a:t>4</a:t>
            </a:r>
          </a:p>
          <a:p>
            <a:pPr algn="ctr">
              <a:lnSpc>
                <a:spcPct val="55000"/>
              </a:lnSpc>
              <a:spcBef>
                <a:spcPct val="50000"/>
              </a:spcBef>
            </a:pPr>
            <a:r>
              <a:rPr lang="en-US" sz="2000">
                <a:solidFill>
                  <a:schemeClr val="bg2"/>
                </a:solidFill>
                <a:latin typeface="Kruti Dev 050 " charset="0"/>
              </a:rPr>
              <a:t>5</a:t>
            </a:r>
            <a:endParaRPr lang="en-US" sz="2000">
              <a:latin typeface="Kruti Dev 050 "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90" name="Text Box 42"/>
          <p:cNvSpPr txBox="1">
            <a:spLocks noChangeArrowheads="1"/>
          </p:cNvSpPr>
          <p:nvPr/>
        </p:nvSpPr>
        <p:spPr bwMode="auto">
          <a:xfrm>
            <a:off x="4926505" y="60755"/>
            <a:ext cx="3854888" cy="679724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1200"/>
              </a:spcBef>
              <a:defRPr/>
            </a:pPr>
            <a:r>
              <a:rPr lang="en-US" sz="2400" dirty="0">
                <a:ln>
                  <a:solidFill>
                    <a:srgbClr val="FFFF00"/>
                  </a:solidFill>
                </a:ln>
                <a:solidFill>
                  <a:schemeClr val="folHlink"/>
                </a:solidFill>
                <a:latin typeface="Kruti Dev 010" pitchFamily="2" charset="0"/>
              </a:rPr>
              <a:t>fØlosy] MCY;w- ,-</a:t>
            </a:r>
          </a:p>
          <a:p>
            <a:pPr>
              <a:lnSpc>
                <a:spcPct val="65000"/>
              </a:lnSpc>
              <a:spcBef>
                <a:spcPts val="1200"/>
              </a:spcBef>
              <a:defRPr/>
            </a:pPr>
            <a:r>
              <a:rPr lang="en-US" sz="2400" dirty="0">
                <a:ln>
                  <a:solidFill>
                    <a:srgbClr val="FFFF00"/>
                  </a:solidFill>
                </a:ln>
                <a:solidFill>
                  <a:schemeClr val="folHlink"/>
                </a:solidFill>
                <a:latin typeface="Kruti Dev 010" pitchFamily="2" charset="0"/>
              </a:rPr>
              <a:t>MSadj] ÝsMfjd</a:t>
            </a:r>
          </a:p>
          <a:p>
            <a:pPr>
              <a:lnSpc>
                <a:spcPct val="65000"/>
              </a:lnSpc>
              <a:spcBef>
                <a:spcPts val="1200"/>
              </a:spcBef>
              <a:defRPr/>
            </a:pPr>
            <a:r>
              <a:rPr lang="en-US" sz="2400" dirty="0">
                <a:ln>
                  <a:solidFill>
                    <a:srgbClr val="FFFF00"/>
                  </a:solidFill>
                </a:ln>
                <a:solidFill>
                  <a:schemeClr val="folHlink"/>
                </a:solidFill>
                <a:latin typeface="Kruti Dev 010" pitchFamily="2" charset="0"/>
              </a:rPr>
              <a:t>,fyl] b- vyZ</a:t>
            </a:r>
          </a:p>
          <a:p>
            <a:pPr>
              <a:lnSpc>
                <a:spcPct val="65000"/>
              </a:lnSpc>
              <a:spcBef>
                <a:spcPts val="1200"/>
              </a:spcBef>
              <a:defRPr/>
            </a:pPr>
            <a:r>
              <a:rPr lang="en-US" sz="2400" dirty="0">
                <a:ln>
                  <a:solidFill>
                    <a:srgbClr val="FFFF00"/>
                  </a:solidFill>
                </a:ln>
                <a:solidFill>
                  <a:schemeClr val="folHlink"/>
                </a:solidFill>
                <a:latin typeface="Kruti Dev 010" pitchFamily="2" charset="0"/>
              </a:rPr>
              <a:t>fQV~tes;j] tkslsQ</a:t>
            </a:r>
          </a:p>
          <a:p>
            <a:pPr>
              <a:lnSpc>
                <a:spcPct val="65000"/>
              </a:lnSpc>
              <a:spcBef>
                <a:spcPts val="1200"/>
              </a:spcBef>
              <a:defRPr/>
            </a:pPr>
            <a:r>
              <a:rPr lang="en-US" sz="2400" dirty="0">
                <a:ln>
                  <a:solidFill>
                    <a:srgbClr val="FFFF00"/>
                  </a:solidFill>
                </a:ln>
                <a:solidFill>
                  <a:schemeClr val="folHlink"/>
                </a:solidFill>
                <a:latin typeface="Kruti Dev 010" pitchFamily="2" charset="0"/>
              </a:rPr>
              <a:t>xkWMsV] ,Q-,-</a:t>
            </a:r>
          </a:p>
          <a:p>
            <a:pPr>
              <a:lnSpc>
                <a:spcPct val="65000"/>
              </a:lnSpc>
              <a:spcBef>
                <a:spcPts val="1200"/>
              </a:spcBef>
              <a:defRPr/>
            </a:pPr>
            <a:r>
              <a:rPr lang="en-US" sz="2400" dirty="0">
                <a:ln>
                  <a:solidFill>
                    <a:srgbClr val="FFFF00"/>
                  </a:solidFill>
                </a:ln>
                <a:solidFill>
                  <a:schemeClr val="folHlink"/>
                </a:solidFill>
                <a:latin typeface="Kruti Dev 010" pitchFamily="2" charset="0"/>
              </a:rPr>
              <a:t>gSaMfjdlsu] fofy;e</a:t>
            </a:r>
          </a:p>
          <a:p>
            <a:pPr>
              <a:lnSpc>
                <a:spcPct val="65000"/>
              </a:lnSpc>
              <a:spcBef>
                <a:spcPts val="1200"/>
              </a:spcBef>
              <a:defRPr/>
            </a:pPr>
            <a:r>
              <a:rPr lang="en-US" sz="2400" dirty="0">
                <a:ln>
                  <a:solidFill>
                    <a:srgbClr val="FFFF00"/>
                  </a:solidFill>
                </a:ln>
                <a:solidFill>
                  <a:schemeClr val="folHlink"/>
                </a:solidFill>
                <a:latin typeface="Kruti Dev 010" pitchFamily="2" charset="0"/>
              </a:rPr>
              <a:t>gksuj] gsjkWYM</a:t>
            </a:r>
          </a:p>
          <a:p>
            <a:pPr>
              <a:lnSpc>
                <a:spcPct val="65000"/>
              </a:lnSpc>
              <a:spcBef>
                <a:spcPts val="1200"/>
              </a:spcBef>
              <a:defRPr/>
            </a:pPr>
            <a:r>
              <a:rPr lang="en-US" sz="2400" dirty="0">
                <a:ln>
                  <a:solidFill>
                    <a:srgbClr val="FFFF00"/>
                  </a:solidFill>
                </a:ln>
                <a:solidFill>
                  <a:schemeClr val="folHlink"/>
                </a:solidFill>
                <a:latin typeface="Kruti Dev 010" pitchFamily="2" charset="0"/>
              </a:rPr>
              <a:t>vkbju lkbZM] ,Q- ,-</a:t>
            </a:r>
          </a:p>
          <a:p>
            <a:pPr>
              <a:lnSpc>
                <a:spcPct val="65000"/>
              </a:lnSpc>
              <a:spcBef>
                <a:spcPts val="1200"/>
              </a:spcBef>
              <a:defRPr/>
            </a:pPr>
            <a:r>
              <a:rPr lang="en-US" sz="2400" dirty="0">
                <a:ln>
                  <a:solidFill>
                    <a:srgbClr val="FFFF00"/>
                  </a:solidFill>
                </a:ln>
                <a:solidFill>
                  <a:schemeClr val="folHlink"/>
                </a:solidFill>
                <a:latin typeface="Kruti Dev 010" pitchFamily="2" charset="0"/>
              </a:rPr>
              <a:t>ek'kZy] vkbZ-gkoMZ</a:t>
            </a:r>
          </a:p>
          <a:p>
            <a:pPr>
              <a:lnSpc>
                <a:spcPct val="65000"/>
              </a:lnSpc>
              <a:spcBef>
                <a:spcPts val="1200"/>
              </a:spcBef>
              <a:defRPr/>
            </a:pPr>
            <a:r>
              <a:rPr lang="en-US" sz="2400" dirty="0">
                <a:ln>
                  <a:solidFill>
                    <a:srgbClr val="FFFF00"/>
                  </a:solidFill>
                </a:ln>
                <a:solidFill>
                  <a:schemeClr val="folHlink"/>
                </a:solidFill>
                <a:latin typeface="Kruti Dev 010" pitchFamily="2" charset="0"/>
              </a:rPr>
              <a:t>eSxh- ts- oukZu</a:t>
            </a:r>
          </a:p>
          <a:p>
            <a:pPr>
              <a:lnSpc>
                <a:spcPct val="65000"/>
              </a:lnSpc>
              <a:spcBef>
                <a:spcPts val="1200"/>
              </a:spcBef>
              <a:defRPr/>
            </a:pPr>
            <a:r>
              <a:rPr lang="en-US" sz="2400" dirty="0">
                <a:ln>
                  <a:solidFill>
                    <a:srgbClr val="FFFF00"/>
                  </a:solidFill>
                </a:ln>
                <a:solidFill>
                  <a:schemeClr val="folHlink"/>
                </a:solidFill>
                <a:latin typeface="Kruti Dev 010" pitchFamily="2" charset="0"/>
              </a:rPr>
              <a:t>ekxZu th- dSaicsy</a:t>
            </a:r>
          </a:p>
          <a:p>
            <a:pPr>
              <a:lnSpc>
                <a:spcPct val="65000"/>
              </a:lnSpc>
              <a:spcBef>
                <a:spcPts val="1200"/>
              </a:spcBef>
              <a:defRPr/>
            </a:pPr>
            <a:r>
              <a:rPr lang="en-US" sz="2400" dirty="0">
                <a:ln>
                  <a:solidFill>
                    <a:srgbClr val="FFFF00"/>
                  </a:solidFill>
                </a:ln>
                <a:solidFill>
                  <a:schemeClr val="folHlink"/>
                </a:solidFill>
                <a:latin typeface="Kruti Dev 010" pitchFamily="2" charset="0"/>
              </a:rPr>
              <a:t>eSd vkFkZj] tkWu</a:t>
            </a:r>
          </a:p>
          <a:p>
            <a:pPr>
              <a:lnSpc>
                <a:spcPct val="65000"/>
              </a:lnSpc>
              <a:spcBef>
                <a:spcPts val="1200"/>
              </a:spcBef>
              <a:defRPr/>
            </a:pPr>
            <a:r>
              <a:rPr lang="en-US" sz="2400" dirty="0">
                <a:ln>
                  <a:solidFill>
                    <a:srgbClr val="FFFF00"/>
                  </a:solidFill>
                </a:ln>
                <a:solidFill>
                  <a:schemeClr val="folHlink"/>
                </a:solidFill>
                <a:latin typeface="Kruti Dev 010" pitchFamily="2" charset="0"/>
              </a:rPr>
              <a:t>LdksQhYM] lh-vkbZ-</a:t>
            </a:r>
          </a:p>
          <a:p>
            <a:pPr>
              <a:lnSpc>
                <a:spcPct val="65000"/>
              </a:lnSpc>
              <a:spcBef>
                <a:spcPts val="1200"/>
              </a:spcBef>
              <a:defRPr/>
            </a:pPr>
            <a:r>
              <a:rPr lang="en-US" sz="2400" dirty="0">
                <a:ln>
                  <a:solidFill>
                    <a:srgbClr val="FFFF00"/>
                  </a:solidFill>
                </a:ln>
                <a:solidFill>
                  <a:schemeClr val="folHlink"/>
                </a:solidFill>
                <a:latin typeface="Kruti Dev 010" pitchFamily="2" charset="0"/>
              </a:rPr>
              <a:t>fLoaMksy] pkYlZ</a:t>
            </a:r>
          </a:p>
          <a:p>
            <a:pPr>
              <a:lnSpc>
                <a:spcPct val="65000"/>
              </a:lnSpc>
              <a:spcBef>
                <a:spcPts val="1200"/>
              </a:spcBef>
              <a:defRPr/>
            </a:pPr>
            <a:r>
              <a:rPr lang="en-US" sz="2400" dirty="0">
                <a:ln>
                  <a:solidFill>
                    <a:srgbClr val="FFFF00"/>
                  </a:solidFill>
                </a:ln>
                <a:solidFill>
                  <a:schemeClr val="folHlink"/>
                </a:solidFill>
                <a:latin typeface="Kruti Dev 010" pitchFamily="2" charset="0"/>
              </a:rPr>
              <a:t>vaxj] esfjy</a:t>
            </a:r>
          </a:p>
          <a:p>
            <a:pPr>
              <a:lnSpc>
                <a:spcPct val="65000"/>
              </a:lnSpc>
              <a:spcBef>
                <a:spcPts val="1200"/>
              </a:spcBef>
              <a:defRPr/>
            </a:pPr>
            <a:r>
              <a:rPr lang="en-US" sz="2400" dirty="0">
                <a:ln>
                  <a:solidFill>
                    <a:srgbClr val="FFFF00"/>
                  </a:solidFill>
                </a:ln>
                <a:solidFill>
                  <a:schemeClr val="folHlink"/>
                </a:solidFill>
                <a:latin typeface="Kruti Dev 010" pitchFamily="2" charset="0"/>
              </a:rPr>
              <a:t>oyowMZ] tkWu</a:t>
            </a:r>
          </a:p>
          <a:p>
            <a:pPr>
              <a:lnSpc>
                <a:spcPct val="65000"/>
              </a:lnSpc>
              <a:spcBef>
                <a:spcPts val="1200"/>
              </a:spcBef>
              <a:defRPr/>
            </a:pPr>
            <a:r>
              <a:rPr lang="en-US" sz="2400" dirty="0">
                <a:ln>
                  <a:solidFill>
                    <a:srgbClr val="FFFF00"/>
                  </a:solidFill>
                </a:ln>
                <a:solidFill>
                  <a:schemeClr val="folHlink"/>
                </a:solidFill>
                <a:latin typeface="Kruti Dev 010" pitchFamily="2" charset="0"/>
              </a:rPr>
              <a:t>tqd] jkW;</a:t>
            </a:r>
          </a:p>
        </p:txBody>
      </p:sp>
      <p:sp>
        <p:nvSpPr>
          <p:cNvPr id="565291" name="Text Box 43"/>
          <p:cNvSpPr txBox="1">
            <a:spLocks noChangeArrowheads="1"/>
          </p:cNvSpPr>
          <p:nvPr/>
        </p:nvSpPr>
        <p:spPr bwMode="auto">
          <a:xfrm>
            <a:off x="741635" y="896554"/>
            <a:ext cx="3420462" cy="424731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5400" i="1" dirty="0">
                <a:ln>
                  <a:solidFill>
                    <a:srgbClr val="FFFF00"/>
                  </a:solidFill>
                </a:ln>
                <a:solidFill>
                  <a:schemeClr val="folHlink"/>
                </a:solidFill>
                <a:latin typeface="Kruti Dev 010" pitchFamily="2" charset="0"/>
                <a:ea typeface="+mn-ea"/>
                <a:cs typeface="+mn-cs"/>
              </a:rPr>
              <a:t>dqN ys[kd ftUgksaus ;h'kq dh oa'kkoyh ds Åij fy[kk gS %</a:t>
            </a:r>
          </a:p>
        </p:txBody>
      </p:sp>
      <p:sp>
        <p:nvSpPr>
          <p:cNvPr id="90122" name="Text Box 4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90123" name="Text Box 5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65293" name="Rectangle 4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5299" name="Rectangle 51"/>
          <p:cNvSpPr>
            <a:spLocks noChangeArrowheads="1"/>
          </p:cNvSpPr>
          <p:nvPr/>
        </p:nvSpPr>
        <p:spPr bwMode="auto">
          <a:xfrm>
            <a:off x="745966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65296" name="Rectangle 4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endParaRPr lang="en-US" sz="1800" dirty="0">
              <a:solidFill>
                <a:srgbClr val="FAF40C"/>
              </a:solidFill>
              <a:latin typeface="Kruti Dev 010" pitchFamily="2" charset="0"/>
              <a:ea typeface="+mn-ea"/>
              <a:cs typeface="+mn-cs"/>
            </a:endParaRPr>
          </a:p>
        </p:txBody>
      </p:sp>
      <p:sp>
        <p:nvSpPr>
          <p:cNvPr id="559107" name="Text Box 3"/>
          <p:cNvSpPr txBox="1">
            <a:spLocks noChangeArrowheads="1"/>
          </p:cNvSpPr>
          <p:nvPr/>
        </p:nvSpPr>
        <p:spPr bwMode="auto">
          <a:xfrm>
            <a:off x="305622" y="0"/>
            <a:ext cx="8838378" cy="1938992"/>
          </a:xfrm>
          <a:prstGeom prst="rect">
            <a:avLst/>
          </a:prstGeom>
          <a:noFill/>
          <a:ln w="38100">
            <a:noFill/>
            <a:miter lim="800000"/>
            <a:headEnd/>
            <a:tailEnd/>
          </a:ln>
          <a:effectLst/>
        </p:spPr>
        <p:txBody>
          <a:bodyPr>
            <a:spAutoFit/>
          </a:bodyPr>
          <a:lstStyle/>
          <a:p>
            <a:pPr algn="ctr">
              <a:spcBef>
                <a:spcPct val="50000"/>
              </a:spcBef>
              <a:defRPr/>
            </a:pPr>
            <a:r>
              <a:rPr lang="en-US" sz="40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D;k vkius dHkh ;h'kq elhg ds tUe o thou ls lacaf/kr vlk/kkj.k laHkkoukvksa ij fopkj fd;k gS \</a:t>
            </a:r>
          </a:p>
        </p:txBody>
      </p:sp>
      <p:sp>
        <p:nvSpPr>
          <p:cNvPr id="559111" name="Text Box 7"/>
          <p:cNvSpPr txBox="1">
            <a:spLocks noChangeArrowheads="1"/>
          </p:cNvSpPr>
          <p:nvPr/>
        </p:nvSpPr>
        <p:spPr bwMode="auto">
          <a:xfrm>
            <a:off x="0" y="1739653"/>
            <a:ext cx="9144000" cy="3046988"/>
          </a:xfrm>
          <a:prstGeom prst="rect">
            <a:avLst/>
          </a:prstGeom>
          <a:noFill/>
          <a:ln w="38100">
            <a:noFill/>
            <a:miter lim="800000"/>
            <a:headEnd/>
            <a:tailEnd/>
          </a:ln>
          <a:effectLst/>
        </p:spPr>
        <p:txBody>
          <a:bodyPr wrap="square">
            <a:spAutoFit/>
          </a:bodyPr>
          <a:lstStyle/>
          <a:p>
            <a:pPr algn="ctr">
              <a:spcBef>
                <a:spcPts val="0"/>
              </a:spcBef>
              <a:defRPr/>
            </a:pPr>
            <a:r>
              <a:rPr lang="en-US" sz="96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tUe ek= ,d</a:t>
            </a:r>
          </a:p>
          <a:p>
            <a:pPr algn="ctr">
              <a:spcBef>
                <a:spcPts val="0"/>
              </a:spcBef>
              <a:defRPr/>
            </a:pPr>
            <a:r>
              <a:rPr lang="en-US" sz="96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vizR;kf'kr ?kVuk \</a:t>
            </a:r>
          </a:p>
        </p:txBody>
      </p:sp>
      <p:sp>
        <p:nvSpPr>
          <p:cNvPr id="559127" name="Text Box 23"/>
          <p:cNvSpPr txBox="1">
            <a:spLocks noChangeArrowheads="1"/>
          </p:cNvSpPr>
          <p:nvPr/>
        </p:nvSpPr>
        <p:spPr bwMode="auto">
          <a:xfrm>
            <a:off x="546100" y="5648325"/>
            <a:ext cx="3616325"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dirty="0">
                <a:ln>
                  <a:solidFill>
                    <a:srgbClr val="FFFF00"/>
                  </a:solidFill>
                </a:ln>
                <a:solidFill>
                  <a:srgbClr val="FFFF00"/>
                </a:solidFill>
                <a:latin typeface="Kruti Dev 010" pitchFamily="2" charset="0"/>
                <a:ea typeface="+mn-ea"/>
                <a:cs typeface="+mn-cs"/>
              </a:rPr>
              <a:t>v/;;u lgk;d</a:t>
            </a:r>
            <a:r>
              <a:rPr lang="en-US" sz="2800" dirty="0">
                <a:ln>
                  <a:solidFill>
                    <a:srgbClr val="FFFF00"/>
                  </a:solidFill>
                </a:ln>
                <a:solidFill>
                  <a:srgbClr val="FFFF00"/>
                </a:solidFill>
                <a:latin typeface="Kruti Dev 010" pitchFamily="2" charset="0"/>
                <a:ea typeface="+mn-ea"/>
                <a:cs typeface="+mn-cs"/>
              </a:rPr>
              <a:t> </a:t>
            </a:r>
            <a:r>
              <a:rPr lang="en-US" sz="3200" dirty="0">
                <a:ln>
                  <a:solidFill>
                    <a:srgbClr val="FFFF00"/>
                  </a:solidFill>
                </a:ln>
                <a:solidFill>
                  <a:srgbClr val="FFFF00"/>
                </a:solidFill>
                <a:latin typeface="Kruti Dev 010" pitchFamily="2" charset="0"/>
                <a:ea typeface="+mn-ea"/>
                <a:cs typeface="+mn-cs"/>
              </a:rPr>
              <a:t>ƒ</a:t>
            </a:r>
            <a:r>
              <a:rPr lang="en-US" sz="3200" dirty="0">
                <a:ln>
                  <a:solidFill>
                    <a:srgbClr val="FFFF00"/>
                  </a:solidFill>
                </a:ln>
                <a:solidFill>
                  <a:srgbClr val="FFFF00"/>
                </a:solidFill>
                <a:latin typeface="Kruti Dev 010"/>
                <a:ea typeface="+mn-ea"/>
                <a:cs typeface="+mn-cs"/>
              </a:rPr>
              <a:t>‰</a:t>
            </a:r>
            <a:endParaRPr lang="en-US" sz="3200" dirty="0">
              <a:ln>
                <a:solidFill>
                  <a:srgbClr val="FFFF00"/>
                </a:solidFill>
              </a:ln>
              <a:solidFill>
                <a:srgbClr val="FFFF00"/>
              </a:solidFill>
              <a:latin typeface="Kruti Dev 010" pitchFamily="2" charset="0"/>
              <a:ea typeface="+mn-ea"/>
              <a:cs typeface="+mn-cs"/>
            </a:endParaRPr>
          </a:p>
        </p:txBody>
      </p:sp>
      <p:sp>
        <p:nvSpPr>
          <p:cNvPr id="92166" name="Text Box 2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59129" name="Rectangle 2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59133" name="Rectangle 2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39</a:t>
            </a:r>
          </a:p>
        </p:txBody>
      </p:sp>
      <p:sp>
        <p:nvSpPr>
          <p:cNvPr id="92169" name="Text Box 31"/>
          <p:cNvSpPr txBox="1">
            <a:spLocks noChangeArrowheads="1"/>
          </p:cNvSpPr>
          <p:nvPr/>
        </p:nvSpPr>
        <p:spPr bwMode="auto">
          <a:xfrm>
            <a:off x="8586788"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92170" name="Text Box 33"/>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59138" name="Rectangle 34"/>
          <p:cNvSpPr>
            <a:spLocks noChangeArrowheads="1"/>
          </p:cNvSpPr>
          <p:nvPr/>
        </p:nvSpPr>
        <p:spPr bwMode="auto">
          <a:xfrm>
            <a:off x="7470775"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13"/>
          <p:cNvGrpSpPr>
            <a:grpSpLocks/>
          </p:cNvGrpSpPr>
          <p:nvPr/>
        </p:nvGrpSpPr>
        <p:grpSpPr bwMode="auto">
          <a:xfrm>
            <a:off x="290513" y="96838"/>
            <a:ext cx="8694737" cy="6696075"/>
            <a:chOff x="289855" y="96264"/>
            <a:chExt cx="8695395" cy="6696649"/>
          </a:xfrm>
        </p:grpSpPr>
        <p:sp>
          <p:nvSpPr>
            <p:cNvPr id="585730" name="Text Box 2"/>
            <p:cNvSpPr txBox="1">
              <a:spLocks noChangeArrowheads="1"/>
            </p:cNvSpPr>
            <p:nvPr/>
          </p:nvSpPr>
          <p:spPr bwMode="auto">
            <a:xfrm>
              <a:off x="7488125" y="5983219"/>
              <a:ext cx="1133561" cy="36674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endParaRPr lang="en-US" sz="1800" dirty="0">
                <a:solidFill>
                  <a:srgbClr val="FAF40C"/>
                </a:solidFill>
                <a:latin typeface="Kruti Dev 010" pitchFamily="2" charset="0"/>
                <a:ea typeface="+mn-ea"/>
                <a:cs typeface="+mn-cs"/>
              </a:endParaRPr>
            </a:p>
          </p:txBody>
        </p:sp>
        <p:sp>
          <p:nvSpPr>
            <p:cNvPr id="585732" name="Text Box 4"/>
            <p:cNvSpPr txBox="1">
              <a:spLocks noChangeArrowheads="1"/>
            </p:cNvSpPr>
            <p:nvPr/>
          </p:nvSpPr>
          <p:spPr bwMode="auto">
            <a:xfrm>
              <a:off x="1011238" y="2035179"/>
              <a:ext cx="7137400" cy="913213"/>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4800" i="1" dirty="0">
                  <a:ln>
                    <a:solidFill>
                      <a:schemeClr val="tx1"/>
                    </a:solidFill>
                  </a:ln>
                  <a:latin typeface="Kruti Dev 010" pitchFamily="2" charset="0"/>
                  <a:ea typeface="+mn-ea"/>
                  <a:cs typeface="+mn-cs"/>
                </a:rPr>
                <a:t>tUe ek= ,d vizR;kf'kr ?kVuk \</a:t>
              </a:r>
            </a:p>
          </p:txBody>
        </p:sp>
        <p:sp>
          <p:nvSpPr>
            <p:cNvPr id="585733" name="Text Box 5"/>
            <p:cNvSpPr txBox="1">
              <a:spLocks noChangeArrowheads="1"/>
            </p:cNvSpPr>
            <p:nvPr/>
          </p:nvSpPr>
          <p:spPr bwMode="auto">
            <a:xfrm>
              <a:off x="306388" y="2528885"/>
              <a:ext cx="8462962" cy="2831787"/>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p>
              <a:pPr algn="ctr">
                <a:spcBef>
                  <a:spcPts val="0"/>
                </a:spcBef>
                <a:defRPr/>
              </a:pPr>
              <a:r>
                <a:rPr lang="en-US" sz="5400" baseline="-25000" dirty="0">
                  <a:ln>
                    <a:solidFill>
                      <a:srgbClr val="FFFF00"/>
                    </a:solidFill>
                  </a:ln>
                  <a:solidFill>
                    <a:srgbClr val="FAF40C"/>
                  </a:solidFill>
                  <a:latin typeface="Kruti Dev 010" pitchFamily="2" charset="0"/>
                  <a:ea typeface="ＭＳ Ｐゴシック" pitchFamily="-84" charset="-128"/>
                  <a:cs typeface="+mn-cs"/>
                </a:rPr>
                <a:t>iqjkus fu;e esa % </a:t>
              </a:r>
              <a:r>
                <a:rPr lang="en-US" sz="5400" i="1" u="sng" baseline="-25000" dirty="0">
                  <a:ln>
                    <a:solidFill>
                      <a:srgbClr val="0000FF"/>
                    </a:solidFill>
                  </a:ln>
                  <a:solidFill>
                    <a:srgbClr val="0000FF"/>
                  </a:solidFill>
                  <a:latin typeface="Kruti Dev 010" pitchFamily="2" charset="0"/>
                  <a:ea typeface="ＭＳ Ｐゴシック" pitchFamily="-84" charset="-128"/>
                  <a:cs typeface="+mn-cs"/>
                </a:rPr>
                <a:t>…</a:t>
              </a:r>
              <a:r>
                <a:rPr lang="en-US" sz="5400" i="1" u="sng" baseline="-25000" dirty="0">
                  <a:ln>
                    <a:solidFill>
                      <a:srgbClr val="0000FF"/>
                    </a:solidFill>
                  </a:ln>
                  <a:solidFill>
                    <a:srgbClr val="0000FF"/>
                  </a:solidFill>
                  <a:latin typeface="Kruti Dev 010"/>
                  <a:ea typeface="ＭＳ Ｐゴシック" pitchFamily="-84" charset="-128"/>
                  <a:cs typeface="+mn-cs"/>
                </a:rPr>
                <a:t>ŒŒ</a:t>
              </a:r>
              <a:r>
                <a:rPr lang="en-US" sz="5400" i="1" u="sng" baseline="-25000" dirty="0">
                  <a:ln>
                    <a:solidFill>
                      <a:srgbClr val="0000FF"/>
                    </a:solidFill>
                  </a:ln>
                  <a:solidFill>
                    <a:srgbClr val="0000FF"/>
                  </a:solidFill>
                  <a:latin typeface="Kruti Dev 010" pitchFamily="2" charset="0"/>
                  <a:ea typeface="ＭＳ Ｐゴシック" pitchFamily="-84" charset="-128"/>
                  <a:cs typeface="+mn-cs"/>
                </a:rPr>
                <a:t> ls vf/kd in </a:t>
              </a:r>
              <a:r>
                <a:rPr lang="en-US" sz="5400" baseline="-25000" dirty="0">
                  <a:ln>
                    <a:solidFill>
                      <a:srgbClr val="FFFF00"/>
                    </a:solidFill>
                  </a:ln>
                  <a:solidFill>
                    <a:srgbClr val="FAF40C"/>
                  </a:solidFill>
                  <a:latin typeface="Kruti Dev 010" pitchFamily="2" charset="0"/>
                  <a:ea typeface="ＭＳ Ｐゴシック" pitchFamily="-84" charset="-128"/>
                  <a:cs typeface="+mn-cs"/>
                </a:rPr>
                <a:t>elhgk ds vkxeu</a:t>
              </a:r>
              <a:r>
                <a:rPr lang="en-US" sz="5400" dirty="0">
                  <a:ln>
                    <a:solidFill>
                      <a:srgbClr val="FFFF00"/>
                    </a:solidFill>
                  </a:ln>
                  <a:solidFill>
                    <a:srgbClr val="FAF40C"/>
                  </a:solidFill>
                  <a:latin typeface="Kruti Dev 010" pitchFamily="2" charset="0"/>
                  <a:ea typeface="ＭＳ Ｐゴシック" pitchFamily="-84" charset="-128"/>
                  <a:cs typeface="+mn-cs"/>
                </a:rPr>
                <a:t> </a:t>
              </a:r>
              <a:r>
                <a:rPr lang="en-US" sz="4400" dirty="0">
                  <a:ln>
                    <a:solidFill>
                      <a:srgbClr val="FFFF00"/>
                    </a:solidFill>
                  </a:ln>
                  <a:solidFill>
                    <a:srgbClr val="FAF40C"/>
                  </a:solidFill>
                  <a:latin typeface="Kruti Dev 010" pitchFamily="2" charset="0"/>
                  <a:ea typeface="ＭＳ Ｐゴシック" pitchFamily="-84" charset="-128"/>
                  <a:cs typeface="+mn-cs"/>
                </a:rPr>
                <a:t>ls lacaf/kr gSa tks tSlk fy[kk x;k mlds vuq#i izHkq ;h'kq elhg ds tUe] thou o Øwlhdj.k ds le; iw.kZ gq;s ------</a:t>
              </a:r>
              <a:endParaRPr lang="en-US" sz="4400" baseline="-25000" dirty="0">
                <a:ln>
                  <a:solidFill>
                    <a:srgbClr val="FFFF00"/>
                  </a:solidFill>
                </a:ln>
                <a:solidFill>
                  <a:srgbClr val="FAF40C"/>
                </a:solidFill>
                <a:latin typeface="Kruti Dev 010" pitchFamily="2" charset="0"/>
                <a:ea typeface="ＭＳ Ｐゴシック" pitchFamily="-84" charset="-128"/>
                <a:cs typeface="+mn-cs"/>
              </a:endParaRPr>
            </a:p>
          </p:txBody>
        </p:sp>
        <p:sp>
          <p:nvSpPr>
            <p:cNvPr id="585734" name="Text Box 6"/>
            <p:cNvSpPr txBox="1">
              <a:spLocks noChangeArrowheads="1"/>
            </p:cNvSpPr>
            <p:nvPr/>
          </p:nvSpPr>
          <p:spPr bwMode="auto">
            <a:xfrm>
              <a:off x="546100" y="5648325"/>
              <a:ext cx="3616325" cy="64633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600" dirty="0">
                  <a:ln>
                    <a:solidFill>
                      <a:srgbClr val="FFFF00"/>
                    </a:solidFill>
                  </a:ln>
                  <a:solidFill>
                    <a:srgbClr val="FFFF00"/>
                  </a:solidFill>
                  <a:latin typeface="Kruti Dev 010" pitchFamily="2" charset="0"/>
                  <a:ea typeface="+mn-ea"/>
                  <a:cs typeface="+mn-cs"/>
                </a:rPr>
                <a:t>v/;;u lgk;d</a:t>
              </a:r>
              <a:r>
                <a:rPr lang="en-US" sz="28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ƒ</a:t>
              </a:r>
              <a:r>
                <a:rPr lang="en-US" sz="3600" dirty="0">
                  <a:ln>
                    <a:solidFill>
                      <a:srgbClr val="FFFF00"/>
                    </a:solidFill>
                  </a:ln>
                  <a:solidFill>
                    <a:srgbClr val="FFFF00"/>
                  </a:solidFill>
                  <a:latin typeface="Kruti Dev 010"/>
                  <a:ea typeface="+mn-ea"/>
                  <a:cs typeface="+mn-cs"/>
                </a:rPr>
                <a:t>‰</a:t>
              </a:r>
              <a:endParaRPr lang="en-US" sz="3600" dirty="0">
                <a:ln>
                  <a:solidFill>
                    <a:srgbClr val="FFFF00"/>
                  </a:solidFill>
                </a:ln>
                <a:solidFill>
                  <a:srgbClr val="FFFF00"/>
                </a:solidFill>
                <a:latin typeface="Kruti Dev 010" pitchFamily="2" charset="0"/>
                <a:ea typeface="+mn-ea"/>
                <a:cs typeface="+mn-cs"/>
              </a:endParaRPr>
            </a:p>
          </p:txBody>
        </p:sp>
        <p:sp>
          <p:nvSpPr>
            <p:cNvPr id="94214" name="Text Box 7"/>
            <p:cNvSpPr txBox="1">
              <a:spLocks noChangeArrowheads="1"/>
            </p:cNvSpPr>
            <p:nvPr/>
          </p:nvSpPr>
          <p:spPr bwMode="auto">
            <a:xfrm>
              <a:off x="542925" y="6526213"/>
              <a:ext cx="239186" cy="246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85736" name="Rectangle 8"/>
            <p:cNvSpPr>
              <a:spLocks noChangeArrowheads="1"/>
            </p:cNvSpPr>
            <p:nvPr/>
          </p:nvSpPr>
          <p:spPr bwMode="auto">
            <a:xfrm>
              <a:off x="8034266" y="6481736"/>
              <a:ext cx="334987" cy="30800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85737" name="Text Box 9"/>
            <p:cNvSpPr txBox="1">
              <a:spLocks noChangeArrowheads="1"/>
            </p:cNvSpPr>
            <p:nvPr/>
          </p:nvSpPr>
          <p:spPr bwMode="auto">
            <a:xfrm>
              <a:off x="618492" y="6315034"/>
              <a:ext cx="8274676" cy="21274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endParaRPr lang="en-US" sz="1400" baseline="-25000" dirty="0">
                <a:solidFill>
                  <a:srgbClr val="FAF40C"/>
                </a:solidFill>
                <a:latin typeface="Kruti Dev 010" pitchFamily="2" charset="0"/>
              </a:endParaRPr>
            </a:p>
          </p:txBody>
        </p:sp>
        <p:sp>
          <p:nvSpPr>
            <p:cNvPr id="585738" name="Rectangle 10"/>
            <p:cNvSpPr>
              <a:spLocks noChangeArrowheads="1"/>
            </p:cNvSpPr>
            <p:nvPr/>
          </p:nvSpPr>
          <p:spPr bwMode="auto">
            <a:xfrm>
              <a:off x="8091420" y="6524602"/>
              <a:ext cx="293709" cy="246084"/>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40</a:t>
              </a:r>
            </a:p>
          </p:txBody>
        </p:sp>
        <p:sp>
          <p:nvSpPr>
            <p:cNvPr id="94218"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585740" name="Text Box 12"/>
            <p:cNvSpPr txBox="1">
              <a:spLocks noChangeArrowheads="1"/>
            </p:cNvSpPr>
            <p:nvPr/>
          </p:nvSpPr>
          <p:spPr bwMode="auto">
            <a:xfrm>
              <a:off x="7132498" y="1779158"/>
              <a:ext cx="547728" cy="763652"/>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a:solidFill>
                    <a:srgbClr val="FAF40C"/>
                  </a:solidFill>
                  <a:latin typeface="Kruti Dev 010" pitchFamily="2" charset="0"/>
                </a:rPr>
                <a:t>*</a:t>
              </a:r>
            </a:p>
            <a:p>
              <a:pPr>
                <a:spcBef>
                  <a:spcPct val="50000"/>
                </a:spcBef>
                <a:defRPr/>
              </a:pPr>
              <a:endParaRPr lang="en-US" dirty="0">
                <a:effectLst>
                  <a:outerShdw blurRad="38100" dist="38100" dir="2700000" algn="tl">
                    <a:srgbClr val="000000"/>
                  </a:outerShdw>
                </a:effectLst>
                <a:latin typeface="Kruti Dev 010" pitchFamily="2" charset="0"/>
              </a:endParaRPr>
            </a:p>
          </p:txBody>
        </p:sp>
        <p:sp>
          <p:nvSpPr>
            <p:cNvPr id="13" name="Text Box 3"/>
            <p:cNvSpPr txBox="1">
              <a:spLocks noChangeArrowheads="1"/>
            </p:cNvSpPr>
            <p:nvPr/>
          </p:nvSpPr>
          <p:spPr bwMode="auto">
            <a:xfrm>
              <a:off x="289855" y="96264"/>
              <a:ext cx="8491537" cy="1939158"/>
            </a:xfrm>
            <a:prstGeom prst="rect">
              <a:avLst/>
            </a:prstGeom>
            <a:noFill/>
            <a:ln w="38100">
              <a:noFill/>
              <a:miter lim="800000"/>
              <a:headEnd/>
              <a:tailEnd/>
            </a:ln>
            <a:effectLst/>
          </p:spPr>
          <p:txBody>
            <a:bodyPr>
              <a:spAutoFit/>
            </a:bodyPr>
            <a:lstStyle/>
            <a:p>
              <a:pPr algn="ctr">
                <a:spcBef>
                  <a:spcPct val="50000"/>
                </a:spcBef>
                <a:defRPr/>
              </a:pPr>
              <a:r>
                <a:rPr lang="en-US" sz="40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D;k vkius dHkh ;h'kq elhg ds tUe o thou ls lacaf/kr vlk/kkj.k laHkkoukvksa ij fopkj fd;k gS \</a:t>
              </a:r>
            </a:p>
          </p:txBody>
        </p:sp>
      </p:gr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11"/>
          <p:cNvGrpSpPr>
            <a:grpSpLocks/>
          </p:cNvGrpSpPr>
          <p:nvPr/>
        </p:nvGrpSpPr>
        <p:grpSpPr bwMode="auto">
          <a:xfrm>
            <a:off x="-217488" y="87313"/>
            <a:ext cx="8893176" cy="6618287"/>
            <a:chOff x="0" y="181686"/>
            <a:chExt cx="8893175" cy="6619614"/>
          </a:xfrm>
        </p:grpSpPr>
        <p:sp>
          <p:nvSpPr>
            <p:cNvPr id="568326" name="Text Box 6"/>
            <p:cNvSpPr txBox="1">
              <a:spLocks noChangeArrowheads="1"/>
            </p:cNvSpPr>
            <p:nvPr/>
          </p:nvSpPr>
          <p:spPr bwMode="auto">
            <a:xfrm>
              <a:off x="0" y="642883"/>
              <a:ext cx="8597900" cy="286232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000" dirty="0">
                  <a:ln>
                    <a:solidFill>
                      <a:srgbClr val="FFFF00"/>
                    </a:solidFill>
                  </a:ln>
                  <a:solidFill>
                    <a:srgbClr val="FFFF00"/>
                  </a:solidFill>
                  <a:latin typeface="Kruti Dev 010" pitchFamily="2" charset="0"/>
                </a:rPr>
                <a:t>dHkh&amp;dHkh gh fdlh O;fDr fo'ks"k ds fy;s dh </a:t>
              </a:r>
              <a:r>
                <a:rPr lang="en-US" sz="6000" dirty="0" err="1">
                  <a:ln>
                    <a:solidFill>
                      <a:srgbClr val="FFFF00"/>
                    </a:solidFill>
                  </a:ln>
                  <a:solidFill>
                    <a:srgbClr val="FFFF00"/>
                  </a:solidFill>
                  <a:latin typeface="Kruti Dev 010" pitchFamily="2" charset="0"/>
                </a:rPr>
                <a:t>xbZ</a:t>
              </a:r>
              <a:r>
                <a:rPr lang="en-US" sz="6000" dirty="0">
                  <a:ln>
                    <a:solidFill>
                      <a:srgbClr val="FFFF00"/>
                    </a:solidFill>
                  </a:ln>
                  <a:solidFill>
                    <a:srgbClr val="FFFF00"/>
                  </a:solidFill>
                  <a:latin typeface="Kruti Dev 010" pitchFamily="2" charset="0"/>
                </a:rPr>
                <a:t>  </a:t>
              </a:r>
              <a:r>
                <a:rPr lang="en-US" sz="6000" i="1" dirty="0">
                  <a:ln>
                    <a:solidFill>
                      <a:srgbClr val="FFFF00"/>
                    </a:solidFill>
                  </a:ln>
                  <a:solidFill>
                    <a:srgbClr val="FFFF00"/>
                  </a:solidFill>
                  <a:latin typeface="Kruti Dev 010" pitchFamily="2" charset="0"/>
                </a:rPr>
                <a:t>Š</a:t>
              </a:r>
              <a:r>
                <a:rPr lang="en-US" sz="6000" dirty="0">
                  <a:ln>
                    <a:solidFill>
                      <a:srgbClr val="FFFF00"/>
                    </a:solidFill>
                  </a:ln>
                  <a:solidFill>
                    <a:srgbClr val="FFFF00"/>
                  </a:solidFill>
                  <a:latin typeface="Kruti Dev 010" pitchFamily="2" charset="0"/>
                </a:rPr>
                <a:t>  Hkfo";okf.k;ka iw.kZ gksrh gSa \</a:t>
              </a:r>
            </a:p>
          </p:txBody>
        </p:sp>
        <p:sp>
          <p:nvSpPr>
            <p:cNvPr id="568327" name="Text Box 7"/>
            <p:cNvSpPr txBox="1">
              <a:spLocks noChangeArrowheads="1"/>
            </p:cNvSpPr>
            <p:nvPr/>
          </p:nvSpPr>
          <p:spPr bwMode="auto">
            <a:xfrm>
              <a:off x="873125" y="3460750"/>
              <a:ext cx="7397750" cy="1754326"/>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i="1" dirty="0">
                  <a:ln>
                    <a:solidFill>
                      <a:srgbClr val="00FF00"/>
                    </a:solidFill>
                  </a:ln>
                  <a:solidFill>
                    <a:srgbClr val="00FF00"/>
                  </a:solidFill>
                  <a:latin typeface="Kruti Dev 010" pitchFamily="2" charset="0"/>
                </a:rPr>
                <a:t>mRrj % ,d djksM 'ka[k esa ,dk/k </a:t>
              </a:r>
              <a:r>
                <a:rPr lang="en-US" sz="5400" i="1" dirty="0" err="1">
                  <a:ln>
                    <a:solidFill>
                      <a:srgbClr val="00FF00"/>
                    </a:solidFill>
                  </a:ln>
                  <a:solidFill>
                    <a:srgbClr val="00FF00"/>
                  </a:solidFill>
                  <a:latin typeface="Kruti Dev 010" pitchFamily="2" charset="0"/>
                </a:rPr>
                <a:t>ckj</a:t>
              </a:r>
              <a:r>
                <a:rPr lang="en-US" sz="5400" i="1" dirty="0">
                  <a:ln>
                    <a:solidFill>
                      <a:srgbClr val="00FF00"/>
                    </a:solidFill>
                  </a:ln>
                  <a:solidFill>
                    <a:srgbClr val="00FF00"/>
                  </a:solidFill>
                  <a:latin typeface="Kruti Dev 010" pitchFamily="2" charset="0"/>
                </a:rPr>
                <a:t> ¼ƒ</a:t>
              </a:r>
              <a:r>
                <a:rPr lang="en-US" sz="5400" i="1" dirty="0">
                  <a:ln>
                    <a:solidFill>
                      <a:srgbClr val="00FF00"/>
                    </a:solidFill>
                  </a:ln>
                  <a:solidFill>
                    <a:srgbClr val="00FF00"/>
                  </a:solidFill>
                  <a:latin typeface="Kruti Dev 010"/>
                </a:rPr>
                <a:t>Œ</a:t>
              </a:r>
              <a:r>
                <a:rPr lang="en-US" sz="5400" i="1" baseline="30000" dirty="0">
                  <a:ln>
                    <a:solidFill>
                      <a:srgbClr val="00FF00"/>
                    </a:solidFill>
                  </a:ln>
                  <a:solidFill>
                    <a:srgbClr val="00FF00"/>
                  </a:solidFill>
                  <a:latin typeface="Kruti Dev 010" pitchFamily="2" charset="0"/>
                </a:rPr>
                <a:t>ƒ</a:t>
              </a:r>
              <a:r>
                <a:rPr lang="en-US" sz="5400" i="1" baseline="30000" dirty="0">
                  <a:ln>
                    <a:solidFill>
                      <a:srgbClr val="00FF00"/>
                    </a:solidFill>
                  </a:ln>
                  <a:solidFill>
                    <a:srgbClr val="00FF00"/>
                  </a:solidFill>
                  <a:latin typeface="Kruti Dev 010"/>
                </a:rPr>
                <a:t>‰</a:t>
              </a:r>
              <a:r>
                <a:rPr lang="en-US" sz="5400" i="1" dirty="0">
                  <a:ln>
                    <a:solidFill>
                      <a:srgbClr val="00FF00"/>
                    </a:solidFill>
                  </a:ln>
                  <a:solidFill>
                    <a:srgbClr val="00FF00"/>
                  </a:solidFill>
                  <a:latin typeface="Kruti Dev 010" pitchFamily="2" charset="0"/>
                </a:rPr>
                <a:t>½</a:t>
              </a:r>
            </a:p>
          </p:txBody>
        </p:sp>
        <p:sp>
          <p:nvSpPr>
            <p:cNvPr id="568328" name="Text Box 8"/>
            <p:cNvSpPr txBox="1">
              <a:spLocks noChangeArrowheads="1"/>
            </p:cNvSpPr>
            <p:nvPr/>
          </p:nvSpPr>
          <p:spPr bwMode="auto">
            <a:xfrm>
              <a:off x="881717" y="5044802"/>
              <a:ext cx="7521304" cy="923330"/>
            </a:xfrm>
            <a:prstGeom prst="rect">
              <a:avLst/>
            </a:prstGeom>
            <a:noFill/>
            <a:ln w="9525">
              <a:noFill/>
              <a:miter lim="800000"/>
              <a:headEnd/>
              <a:tailEnd/>
            </a:ln>
          </p:spPr>
          <p:txBody>
            <a:bodyPr>
              <a:spAutoFit/>
            </a:bodyPr>
            <a:lstStyle/>
            <a:p>
              <a:pPr algn="ctr">
                <a:defRPr/>
              </a:pPr>
              <a:r>
                <a:rPr lang="en-US" sz="5400" b="0" dirty="0">
                  <a:ln>
                    <a:solidFill>
                      <a:schemeClr val="tx1"/>
                    </a:solidFill>
                  </a:ln>
                  <a:latin typeface="Kruti Dev 010" pitchFamily="2" charset="0"/>
                  <a:ea typeface="ＭＳ Ｐゴシック" pitchFamily="34" charset="-128"/>
                  <a:cs typeface="+mn-cs"/>
                </a:rPr>
                <a:t>1%00]000]000]000]000]000</a:t>
              </a:r>
            </a:p>
          </p:txBody>
        </p:sp>
        <p:sp>
          <p:nvSpPr>
            <p:cNvPr id="568331" name="Oval 11"/>
            <p:cNvSpPr>
              <a:spLocks noChangeArrowheads="1"/>
            </p:cNvSpPr>
            <p:nvPr/>
          </p:nvSpPr>
          <p:spPr bwMode="auto">
            <a:xfrm>
              <a:off x="7366000" y="1736160"/>
              <a:ext cx="736600" cy="71134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6262" name="Text Box 12"/>
            <p:cNvSpPr txBox="1">
              <a:spLocks noChangeArrowheads="1"/>
            </p:cNvSpPr>
            <p:nvPr/>
          </p:nvSpPr>
          <p:spPr bwMode="auto">
            <a:xfrm>
              <a:off x="542925" y="6526213"/>
              <a:ext cx="239168" cy="246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8333" name="Rectangle 13"/>
            <p:cNvSpPr>
              <a:spLocks noChangeArrowheads="1"/>
            </p:cNvSpPr>
            <p:nvPr/>
          </p:nvSpPr>
          <p:spPr bwMode="auto">
            <a:xfrm>
              <a:off x="8034337" y="6482149"/>
              <a:ext cx="334963" cy="308037"/>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8337" name="Text Box 17"/>
            <p:cNvSpPr txBox="1">
              <a:spLocks noChangeArrowheads="1"/>
            </p:cNvSpPr>
            <p:nvPr/>
          </p:nvSpPr>
          <p:spPr bwMode="auto">
            <a:xfrm>
              <a:off x="619126" y="6315428"/>
              <a:ext cx="8274049" cy="212768"/>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endParaRPr lang="en-US" sz="1400" baseline="-25000" dirty="0">
                <a:solidFill>
                  <a:srgbClr val="FAF40C"/>
                </a:solidFill>
                <a:latin typeface="Kruti Dev 010" pitchFamily="2" charset="0"/>
              </a:endParaRPr>
            </a:p>
          </p:txBody>
        </p:sp>
        <p:sp>
          <p:nvSpPr>
            <p:cNvPr id="568338" name="Rectangle 18"/>
            <p:cNvSpPr>
              <a:spLocks noChangeArrowheads="1"/>
            </p:cNvSpPr>
            <p:nvPr/>
          </p:nvSpPr>
          <p:spPr bwMode="auto">
            <a:xfrm>
              <a:off x="8091487" y="6525020"/>
              <a:ext cx="293688" cy="24611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41</a:t>
              </a:r>
            </a:p>
          </p:txBody>
        </p:sp>
        <p:sp>
          <p:nvSpPr>
            <p:cNvPr id="96266" name="Text Box 20"/>
            <p:cNvSpPr txBox="1">
              <a:spLocks noChangeArrowheads="1"/>
            </p:cNvSpPr>
            <p:nvPr/>
          </p:nvSpPr>
          <p:spPr bwMode="auto">
            <a:xfrm>
              <a:off x="8586788" y="6462713"/>
              <a:ext cx="272831" cy="33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568341" name="Text Box 21"/>
            <p:cNvSpPr txBox="1">
              <a:spLocks noChangeArrowheads="1"/>
            </p:cNvSpPr>
            <p:nvPr/>
          </p:nvSpPr>
          <p:spPr bwMode="auto">
            <a:xfrm>
              <a:off x="1088696" y="181686"/>
              <a:ext cx="7137400" cy="55399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4800" i="1" dirty="0">
                  <a:ln>
                    <a:solidFill>
                      <a:schemeClr val="tx1"/>
                    </a:solidFill>
                  </a:ln>
                  <a:latin typeface="Kruti Dev 010" pitchFamily="2" charset="0"/>
                  <a:ea typeface="ＭＳ Ｐゴシック" pitchFamily="-84" charset="-128"/>
                  <a:cs typeface="+mn-cs"/>
                </a:rPr>
                <a:t>,slk dgk tkrk gS -----</a:t>
              </a:r>
            </a:p>
          </p:txBody>
        </p:sp>
      </p:gr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308324"/>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a:ln>
                  <a:solidFill>
                    <a:srgbClr val="FFFF00"/>
                  </a:solidFill>
                </a:ln>
                <a:solidFill>
                  <a:srgbClr val="FAF40C"/>
                </a:solidFill>
                <a:latin typeface="Kruti Dev 010" pitchFamily="2" charset="0"/>
              </a:rPr>
              <a:t>dHkh&amp;dHkh gh fdlh O;fDr fo'ks"k ds fy;s dh </a:t>
            </a:r>
            <a:r>
              <a:rPr lang="en-US" sz="4800" dirty="0" err="1">
                <a:ln>
                  <a:solidFill>
                    <a:srgbClr val="FFFF00"/>
                  </a:solidFill>
                </a:ln>
                <a:solidFill>
                  <a:srgbClr val="FAF40C"/>
                </a:solidFill>
                <a:latin typeface="Kruti Dev 010" pitchFamily="2" charset="0"/>
              </a:rPr>
              <a:t>xbZ</a:t>
            </a:r>
            <a:r>
              <a:rPr lang="en-US" sz="4800" dirty="0">
                <a:ln>
                  <a:solidFill>
                    <a:srgbClr val="FFFF00"/>
                  </a:solidFill>
                </a:ln>
                <a:solidFill>
                  <a:srgbClr val="FAF40C"/>
                </a:solidFill>
                <a:latin typeface="Kruti Dev 010" pitchFamily="2" charset="0"/>
              </a:rPr>
              <a:t> </a:t>
            </a:r>
            <a:r>
              <a:rPr lang="en-US" sz="4800" i="1" dirty="0">
                <a:ln>
                  <a:solidFill>
                    <a:srgbClr val="FFFF00"/>
                  </a:solidFill>
                </a:ln>
                <a:solidFill>
                  <a:srgbClr val="66FFFF"/>
                </a:solidFill>
                <a:latin typeface="Kruti Dev 010" pitchFamily="2" charset="0"/>
              </a:rPr>
              <a:t>†</a:t>
            </a:r>
            <a:r>
              <a:rPr lang="en-US" sz="4800" i="1" dirty="0">
                <a:ln>
                  <a:solidFill>
                    <a:srgbClr val="FFFF00"/>
                  </a:solidFill>
                </a:ln>
                <a:solidFill>
                  <a:srgbClr val="66FFFF"/>
                </a:solidFill>
                <a:latin typeface="Kruti Dev 010"/>
              </a:rPr>
              <a:t>Š</a:t>
            </a:r>
            <a:r>
              <a:rPr lang="en-US" sz="4800" dirty="0">
                <a:solidFill>
                  <a:srgbClr val="FAF40C"/>
                </a:solidFill>
                <a:latin typeface="Kruti Dev 010" pitchFamily="2" charset="0"/>
              </a:rPr>
              <a:t> </a:t>
            </a:r>
            <a:r>
              <a:rPr lang="en-US" sz="4800" dirty="0">
                <a:ln>
                  <a:solidFill>
                    <a:srgbClr val="FFFF00"/>
                  </a:solidFill>
                </a:ln>
                <a:solidFill>
                  <a:srgbClr val="FAF40C"/>
                </a:solidFill>
                <a:latin typeface="Kruti Dev 010" pitchFamily="2" charset="0"/>
              </a:rPr>
              <a:t>Hkfo";</a:t>
            </a:r>
            <a:r>
              <a:rPr lang="en-US" sz="4800" dirty="0" err="1">
                <a:ln>
                  <a:solidFill>
                    <a:srgbClr val="FFFF00"/>
                  </a:solidFill>
                </a:ln>
                <a:solidFill>
                  <a:srgbClr val="FAF40C"/>
                </a:solidFill>
                <a:latin typeface="Kruti Dev 010" pitchFamily="2" charset="0"/>
              </a:rPr>
              <a:t>okf.k;ka</a:t>
            </a:r>
            <a:r>
              <a:rPr lang="en-US" sz="4800" dirty="0">
                <a:ln>
                  <a:solidFill>
                    <a:srgbClr val="FFFF00"/>
                  </a:solidFill>
                </a:ln>
                <a:solidFill>
                  <a:srgbClr val="FAF40C"/>
                </a:solidFill>
                <a:latin typeface="Kruti Dev 010" pitchFamily="2" charset="0"/>
              </a:rPr>
              <a:t> ¼…</a:t>
            </a:r>
            <a:r>
              <a:rPr lang="en-US" sz="4800" dirty="0">
                <a:ln>
                  <a:solidFill>
                    <a:srgbClr val="FFFF00"/>
                  </a:solidFill>
                </a:ln>
                <a:solidFill>
                  <a:srgbClr val="FAF40C"/>
                </a:solidFill>
                <a:latin typeface="Kruti Dev 010"/>
              </a:rPr>
              <a:t>ŒŒ</a:t>
            </a:r>
            <a:r>
              <a:rPr lang="en-US" sz="4800" dirty="0">
                <a:ln>
                  <a:solidFill>
                    <a:srgbClr val="FFFF00"/>
                  </a:solidFill>
                </a:ln>
                <a:solidFill>
                  <a:srgbClr val="FAF40C"/>
                </a:solidFill>
                <a:latin typeface="Kruti Dev 010" pitchFamily="2" charset="0"/>
              </a:rPr>
              <a:t> esa ls½ iw.kZ gksrh gS \</a:t>
            </a:r>
          </a:p>
        </p:txBody>
      </p:sp>
      <p:sp>
        <p:nvSpPr>
          <p:cNvPr id="560138" name="Text Box 10"/>
          <p:cNvSpPr txBox="1">
            <a:spLocks noChangeArrowheads="1"/>
          </p:cNvSpPr>
          <p:nvPr/>
        </p:nvSpPr>
        <p:spPr bwMode="auto">
          <a:xfrm>
            <a:off x="1081368" y="3308723"/>
            <a:ext cx="7169150" cy="92333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a:ln>
                  <a:solidFill>
                    <a:srgbClr val="00FF00"/>
                  </a:solidFill>
                </a:ln>
                <a:solidFill>
                  <a:srgbClr val="00FF00"/>
                </a:solidFill>
                <a:latin typeface="Kruti Dev 010" pitchFamily="2" charset="0"/>
              </a:rPr>
              <a:t>mRrj % </a:t>
            </a:r>
            <a:r>
              <a:rPr lang="en-US" sz="5400" dirty="0" err="1">
                <a:ln>
                  <a:solidFill>
                    <a:srgbClr val="00FF00"/>
                  </a:solidFill>
                </a:ln>
                <a:solidFill>
                  <a:srgbClr val="00FF00"/>
                </a:solidFill>
                <a:latin typeface="Kruti Dev 010" pitchFamily="2" charset="0"/>
              </a:rPr>
              <a:t>ƒ</a:t>
            </a:r>
            <a:r>
              <a:rPr lang="en-US" sz="5400" dirty="0" err="1">
                <a:ln>
                  <a:solidFill>
                    <a:srgbClr val="00FF00"/>
                  </a:solidFill>
                </a:ln>
                <a:solidFill>
                  <a:srgbClr val="00FF00"/>
                </a:solidFill>
                <a:latin typeface="Kruti Dev 010"/>
              </a:rPr>
              <a:t>Œ</a:t>
            </a:r>
            <a:r>
              <a:rPr lang="en-US" sz="5400" baseline="30000" dirty="0" err="1">
                <a:ln>
                  <a:solidFill>
                    <a:srgbClr val="00FF00"/>
                  </a:solidFill>
                </a:ln>
                <a:solidFill>
                  <a:srgbClr val="00FF00"/>
                </a:solidFill>
                <a:latin typeface="Kruti Dev 010" pitchFamily="2" charset="0"/>
              </a:rPr>
              <a:t>ƒ</a:t>
            </a:r>
            <a:r>
              <a:rPr lang="en-US" sz="5400" baseline="30000" dirty="0">
                <a:ln>
                  <a:solidFill>
                    <a:srgbClr val="00FF00"/>
                  </a:solidFill>
                </a:ln>
                <a:solidFill>
                  <a:srgbClr val="00FF00"/>
                </a:solidFill>
                <a:latin typeface="Kruti Dev 010"/>
              </a:rPr>
              <a:t>‡‰</a:t>
            </a:r>
            <a:r>
              <a:rPr lang="en-US" sz="5400" dirty="0">
                <a:ln>
                  <a:solidFill>
                    <a:srgbClr val="00FF00"/>
                  </a:solidFill>
                </a:ln>
                <a:solidFill>
                  <a:srgbClr val="00FF00"/>
                </a:solidFill>
                <a:latin typeface="Kruti Dev 010" pitchFamily="2" charset="0"/>
              </a:rPr>
              <a:t> esa ,d ckj</a:t>
            </a:r>
            <a:endParaRPr lang="en-US" sz="4400" dirty="0">
              <a:ln>
                <a:solidFill>
                  <a:srgbClr val="00FF00"/>
                </a:solidFill>
              </a:ln>
              <a:solidFill>
                <a:srgbClr val="00FF00"/>
              </a:solidFill>
              <a:latin typeface="Kruti Dev 010" pitchFamily="2" charset="0"/>
            </a:endParaRPr>
          </a:p>
        </p:txBody>
      </p:sp>
      <p:sp>
        <p:nvSpPr>
          <p:cNvPr id="560148" name="Text Box 20"/>
          <p:cNvSpPr txBox="1">
            <a:spLocks noChangeArrowheads="1"/>
          </p:cNvSpPr>
          <p:nvPr/>
        </p:nvSpPr>
        <p:spPr bwMode="auto">
          <a:xfrm>
            <a:off x="0" y="4257457"/>
            <a:ext cx="9144000" cy="1733808"/>
          </a:xfrm>
          <a:prstGeom prst="rect">
            <a:avLst/>
          </a:prstGeom>
          <a:noFill/>
          <a:ln w="9525">
            <a:noFill/>
            <a:miter lim="800000"/>
            <a:headEnd/>
            <a:tailEnd/>
          </a:ln>
        </p:spPr>
        <p:txBody>
          <a:bodyPr>
            <a:spAutoFit/>
          </a:bodyPr>
          <a:lstStyle/>
          <a:p>
            <a:pPr algn="ctr">
              <a:spcBef>
                <a:spcPct val="50000"/>
              </a:spcBef>
              <a:defRPr/>
            </a:pPr>
            <a:r>
              <a:rPr lang="en-US" sz="4000" baseline="-25000" dirty="0">
                <a:ln>
                  <a:solidFill>
                    <a:schemeClr val="tx1"/>
                  </a:solidFill>
                </a:ln>
                <a:latin typeface="Kruti Dev 010" pitchFamily="2" charset="0"/>
                <a:ea typeface="ＭＳ Ｐゴシック" pitchFamily="34" charset="-128"/>
                <a:cs typeface="+mn-cs"/>
              </a:rPr>
              <a:t>1</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10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endParaRPr lang="en-US" sz="4000" baseline="-25000" dirty="0">
              <a:ln>
                <a:solidFill>
                  <a:schemeClr val="tx1"/>
                </a:solidFill>
              </a:ln>
              <a:solidFill>
                <a:srgbClr val="FAF40C"/>
              </a:solidFill>
              <a:latin typeface="Kruti Dev 010" pitchFamily="2" charset="0"/>
              <a:ea typeface="ＭＳ Ｐゴシック" pitchFamily="34" charset="-128"/>
              <a:cs typeface="+mn-cs"/>
            </a:endParaRPr>
          </a:p>
        </p:txBody>
      </p:sp>
      <p:sp>
        <p:nvSpPr>
          <p:cNvPr id="560151" name="Oval 23"/>
          <p:cNvSpPr>
            <a:spLocks noChangeArrowheads="1"/>
          </p:cNvSpPr>
          <p:nvPr/>
        </p:nvSpPr>
        <p:spPr bwMode="auto">
          <a:xfrm>
            <a:off x="4376738" y="1608138"/>
            <a:ext cx="849312"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8309" name="Text Box 2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0153" name="Rectangle 2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0156" name="Text Box 28"/>
          <p:cNvSpPr txBox="1">
            <a:spLocks noChangeArrowheads="1"/>
          </p:cNvSpPr>
          <p:nvPr/>
        </p:nvSpPr>
        <p:spPr bwMode="auto">
          <a:xfrm>
            <a:off x="619125" y="6315075"/>
            <a:ext cx="8274050" cy="212725"/>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latin typeface="Kruti Dev 010" pitchFamily="2" charset="0"/>
              </a:rPr>
              <a:t>*Source:  Josh McDowell, </a:t>
            </a:r>
            <a:r>
              <a:rPr lang="en-US" sz="1400" i="1" baseline="-25000" dirty="0">
                <a:solidFill>
                  <a:srgbClr val="FAF40C"/>
                </a:solidFill>
                <a:latin typeface="Kruti Dev 010" pitchFamily="2" charset="0"/>
              </a:rPr>
              <a:t>Evidence That Demands A Verdict, </a:t>
            </a:r>
            <a:r>
              <a:rPr lang="en-US" sz="1400" baseline="-25000" dirty="0">
                <a:solidFill>
                  <a:srgbClr val="FAF40C"/>
                </a:solidFill>
                <a:latin typeface="Kruti Dev 010" pitchFamily="2" charset="0"/>
              </a:rPr>
              <a:t>1972, page 175;</a:t>
            </a:r>
            <a:r>
              <a:rPr lang="en-US" sz="1400" i="1" baseline="-25000" dirty="0">
                <a:solidFill>
                  <a:srgbClr val="FAF40C"/>
                </a:solidFill>
                <a:latin typeface="Kruti Dev 010" pitchFamily="2" charset="0"/>
              </a:rPr>
              <a:t>       </a:t>
            </a:r>
            <a:r>
              <a:rPr lang="en-US" sz="1400" baseline="-25000" dirty="0">
                <a:solidFill>
                  <a:srgbClr val="FAF40C"/>
                </a:solidFill>
                <a:latin typeface="Kruti Dev 010" pitchFamily="2" charset="0"/>
              </a:rPr>
              <a:t>Peter Stoner,</a:t>
            </a:r>
            <a:r>
              <a:rPr lang="en-US" sz="1400" i="1" baseline="-25000" dirty="0">
                <a:solidFill>
                  <a:srgbClr val="FAF40C"/>
                </a:solidFill>
                <a:latin typeface="Kruti Dev 010" pitchFamily="2" charset="0"/>
              </a:rPr>
              <a:t> Science Speaks, </a:t>
            </a:r>
            <a:r>
              <a:rPr lang="en-US" sz="1400" baseline="-25000" dirty="0">
                <a:solidFill>
                  <a:srgbClr val="FAF40C"/>
                </a:solidFill>
                <a:latin typeface="Kruti Dev 010" pitchFamily="2" charset="0"/>
              </a:rPr>
              <a:t>Moody Press, 1963.</a:t>
            </a:r>
          </a:p>
        </p:txBody>
      </p:sp>
      <p:sp>
        <p:nvSpPr>
          <p:cNvPr id="560158" name="Rectangle 3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42</a:t>
            </a:r>
          </a:p>
        </p:txBody>
      </p:sp>
      <p:sp>
        <p:nvSpPr>
          <p:cNvPr id="98313" name="Text Box 32"/>
          <p:cNvSpPr txBox="1">
            <a:spLocks noChangeArrowheads="1"/>
          </p:cNvSpPr>
          <p:nvPr/>
        </p:nvSpPr>
        <p:spPr bwMode="auto">
          <a:xfrm>
            <a:off x="8586788"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560161" name="Text Box 33"/>
          <p:cNvSpPr txBox="1">
            <a:spLocks noChangeArrowheads="1"/>
          </p:cNvSpPr>
          <p:nvPr/>
        </p:nvSpPr>
        <p:spPr bwMode="auto">
          <a:xfrm>
            <a:off x="883745" y="130626"/>
            <a:ext cx="7137400" cy="611706"/>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5400" i="1" dirty="0">
                <a:ln>
                  <a:solidFill>
                    <a:schemeClr val="tx1"/>
                  </a:solidFill>
                </a:ln>
                <a:latin typeface="Kruti Dev 010" pitchFamily="2" charset="0"/>
                <a:ea typeface="ＭＳ Ｐゴシック" pitchFamily="-84" charset="-128"/>
                <a:cs typeface="+mn-cs"/>
              </a:rPr>
              <a:t>vkSj blls vkxs c&lt;rs gSa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0" y="177800"/>
            <a:ext cx="9144000" cy="51911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ds oa'k ls % ;h'kq elhg dh jktlh oa'kkoyh</a:t>
            </a:r>
            <a:r>
              <a:rPr lang="en-US" sz="3200" dirty="0">
                <a:ln>
                  <a:solidFill>
                    <a:srgbClr val="FFFF00"/>
                  </a:solidFill>
                </a:ln>
                <a:solidFill>
                  <a:schemeClr val="folHlink"/>
                </a:solidFill>
                <a:latin typeface="Kruti Dev 010" pitchFamily="2" charset="0"/>
              </a:rPr>
              <a:t>*</a:t>
            </a:r>
            <a:endParaRPr lang="en-US" sz="2400" dirty="0">
              <a:ln>
                <a:solidFill>
                  <a:srgbClr val="FFFF00"/>
                </a:solidFill>
              </a:ln>
              <a:solidFill>
                <a:schemeClr val="folHlink"/>
              </a:solidFill>
              <a:latin typeface="Kruti Dev 010" pitchFamily="2" charset="0"/>
            </a:endParaRPr>
          </a:p>
        </p:txBody>
      </p:sp>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latin typeface="Kruti Dev 010" charset="0"/>
            </a:endParaRPr>
          </a:p>
        </p:txBody>
      </p:sp>
      <p:sp>
        <p:nvSpPr>
          <p:cNvPr id="100355" name="Text Box 4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25360" name="Text Box 48"/>
          <p:cNvSpPr txBox="1">
            <a:spLocks noChangeArrowheads="1"/>
          </p:cNvSpPr>
          <p:nvPr/>
        </p:nvSpPr>
        <p:spPr bwMode="auto">
          <a:xfrm>
            <a:off x="482600" y="2443219"/>
            <a:ext cx="4117975" cy="2964914"/>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jDr</a:t>
            </a:r>
            <a:r>
              <a:rPr lang="en-US" sz="32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laca/k</a:t>
            </a:r>
          </a:p>
          <a:p>
            <a:pPr>
              <a:lnSpc>
                <a:spcPct val="50000"/>
              </a:lnSpc>
              <a:spcBef>
                <a:spcPct val="50000"/>
              </a:spcBef>
              <a:defRPr/>
            </a:pPr>
            <a:r>
              <a:rPr lang="en-US" sz="2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vkne dh rjQ ls</a:t>
            </a:r>
          </a:p>
          <a:p>
            <a:pPr>
              <a:lnSpc>
                <a:spcPct val="50000"/>
              </a:lnSpc>
              <a:spcBef>
                <a:spcPct val="50000"/>
              </a:spcBef>
              <a:defRPr/>
            </a:pPr>
            <a:r>
              <a:rPr lang="en-US" sz="2400" dirty="0">
                <a:ln>
                  <a:solidFill>
                    <a:srgbClr val="00FF00"/>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efj;e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Lor% oa'kt gksuk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O;fDrxr oa'kkoyh</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efj;e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nkÅn ds ?kjkus dk cht</a:t>
            </a:r>
          </a:p>
          <a:p>
            <a:pPr>
              <a:lnSpc>
                <a:spcPct val="50000"/>
              </a:lnSpc>
              <a:spcBef>
                <a:spcPct val="50000"/>
              </a:spcBef>
              <a:defRPr/>
            </a:pPr>
            <a:r>
              <a:rPr lang="en-US" sz="24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¼</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err="1">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kew</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ƒ„</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&amp;</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ƒ…</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err="1">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jksfe;ks</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ƒ%</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½</a:t>
            </a:r>
            <a:r>
              <a:rPr lang="en-US" sz="2400"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p>
        </p:txBody>
      </p:sp>
      <p:sp>
        <p:nvSpPr>
          <p:cNvPr id="525361" name="Text Box 49"/>
          <p:cNvSpPr txBox="1">
            <a:spLocks noChangeArrowheads="1"/>
          </p:cNvSpPr>
          <p:nvPr/>
        </p:nvSpPr>
        <p:spPr bwMode="auto">
          <a:xfrm>
            <a:off x="4862513" y="2660650"/>
            <a:ext cx="3890962" cy="2715295"/>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jktlh]</a:t>
            </a:r>
          </a:p>
          <a:p>
            <a:pPr>
              <a:lnSpc>
                <a:spcPct val="50000"/>
              </a:lnSpc>
              <a:spcBef>
                <a:spcPct val="500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oS/kkfud</a:t>
            </a:r>
            <a:r>
              <a:rPr lang="en-US" sz="2800" dirty="0">
                <a:ln>
                  <a:solidFill>
                    <a:srgbClr val="FF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oa'kkoyh</a:t>
            </a:r>
          </a:p>
          <a:p>
            <a:pPr>
              <a:lnSpc>
                <a:spcPct val="50000"/>
              </a:lnSpc>
              <a:spcBef>
                <a:spcPct val="50000"/>
              </a:spcBef>
              <a:defRPr/>
            </a:pPr>
            <a:r>
              <a:rPr lang="en-US" sz="2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vczkge ds }kjk</a:t>
            </a:r>
          </a:p>
          <a:p>
            <a:pPr>
              <a:lnSpc>
                <a:spcPct val="50000"/>
              </a:lnSpc>
              <a:spcBef>
                <a:spcPct val="50000"/>
              </a:spcBef>
              <a:defRPr/>
            </a:pPr>
            <a:r>
              <a:rPr lang="en-US" sz="2400" dirty="0">
                <a:ln>
                  <a:solidFill>
                    <a:srgbClr val="00FF00"/>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nkÅn dk iq=]</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;qlqQ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oS/kkfud oa'kkoyh</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;gwfn;ksa ds fy;s izdk'ku</a:t>
            </a:r>
          </a:p>
        </p:txBody>
      </p:sp>
      <p:sp>
        <p:nvSpPr>
          <p:cNvPr id="525362" name="Text Box 50"/>
          <p:cNvSpPr txBox="1">
            <a:spLocks noChangeArrowheads="1"/>
          </p:cNvSpPr>
          <p:nvPr/>
        </p:nvSpPr>
        <p:spPr bwMode="auto">
          <a:xfrm>
            <a:off x="822325" y="687388"/>
            <a:ext cx="7462838" cy="707886"/>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40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4000" dirty="0">
                <a:ln>
                  <a:solidFill>
                    <a:srgbClr val="FFFF00"/>
                  </a:solidFill>
                </a:ln>
                <a:solidFill>
                  <a:srgbClr val="FFFF00"/>
                </a:solidFill>
                <a:latin typeface="Kruti Dev 010" pitchFamily="2" charset="0"/>
                <a:ea typeface="+mn-ea"/>
                <a:cs typeface="+mn-cs"/>
              </a:rPr>
              <a:t>ƒ</a:t>
            </a:r>
            <a:r>
              <a:rPr lang="en-US" sz="4000" dirty="0">
                <a:ln>
                  <a:solidFill>
                    <a:srgbClr val="FFFF00"/>
                  </a:solidFill>
                </a:ln>
                <a:solidFill>
                  <a:srgbClr val="FFFF00"/>
                </a:solidFill>
                <a:latin typeface="Kruti Dev 010"/>
                <a:ea typeface="+mn-ea"/>
                <a:cs typeface="+mn-cs"/>
              </a:rPr>
              <a:t>ˆ</a:t>
            </a:r>
            <a:endParaRPr lang="en-US" sz="4000" dirty="0">
              <a:ln>
                <a:solidFill>
                  <a:srgbClr val="FFFF00"/>
                </a:solidFill>
              </a:ln>
              <a:solidFill>
                <a:srgbClr val="FFFF00"/>
              </a:solidFill>
              <a:latin typeface="Kruti Dev 010" pitchFamily="2" charset="0"/>
              <a:ea typeface="+mn-ea"/>
              <a:cs typeface="+mn-cs"/>
            </a:endParaRPr>
          </a:p>
        </p:txBody>
      </p:sp>
      <p:sp>
        <p:nvSpPr>
          <p:cNvPr id="525363" name="Text Box 51"/>
          <p:cNvSpPr txBox="1">
            <a:spLocks noChangeArrowheads="1"/>
          </p:cNvSpPr>
          <p:nvPr/>
        </p:nvSpPr>
        <p:spPr bwMode="auto">
          <a:xfrm>
            <a:off x="433388" y="1585913"/>
            <a:ext cx="39338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latin typeface="Kruti Dev 010" pitchFamily="2" charset="0"/>
                <a:ea typeface="+mn-ea"/>
                <a:cs typeface="+mn-cs"/>
              </a:rPr>
              <a:t>efj;e</a:t>
            </a:r>
          </a:p>
        </p:txBody>
      </p:sp>
      <p:sp>
        <p:nvSpPr>
          <p:cNvPr id="525364" name="Text Box 52"/>
          <p:cNvSpPr txBox="1">
            <a:spLocks noChangeArrowheads="1"/>
          </p:cNvSpPr>
          <p:nvPr/>
        </p:nvSpPr>
        <p:spPr bwMode="auto">
          <a:xfrm>
            <a:off x="4991100" y="1585913"/>
            <a:ext cx="364807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latin typeface="Kruti Dev 010" pitchFamily="2" charset="0"/>
                <a:ea typeface="+mn-ea"/>
                <a:cs typeface="+mn-cs"/>
              </a:rPr>
              <a:t>;qlqQ</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2" name="Group 60"/>
          <p:cNvGrpSpPr>
            <a:grpSpLocks/>
          </p:cNvGrpSpPr>
          <p:nvPr/>
        </p:nvGrpSpPr>
        <p:grpSpPr bwMode="auto">
          <a:xfrm>
            <a:off x="468313" y="5080000"/>
            <a:ext cx="8120062" cy="1387475"/>
            <a:chOff x="295" y="3200"/>
            <a:chExt cx="5115" cy="874"/>
          </a:xfrm>
        </p:grpSpPr>
        <p:sp>
          <p:nvSpPr>
            <p:cNvPr id="525369" name="Text Box 57"/>
            <p:cNvSpPr txBox="1">
              <a:spLocks noChangeArrowheads="1"/>
            </p:cNvSpPr>
            <p:nvPr/>
          </p:nvSpPr>
          <p:spPr bwMode="auto">
            <a:xfrm>
              <a:off x="295" y="3551"/>
              <a:ext cx="5115" cy="523"/>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a:ln>
                    <a:solidFill>
                      <a:schemeClr val="tx1"/>
                    </a:solidFill>
                  </a:ln>
                  <a:latin typeface="Kruti Dev 010" pitchFamily="2" charset="0"/>
                  <a:ea typeface="+mn-ea"/>
                  <a:cs typeface="+mn-cs"/>
                </a:rPr>
                <a:t>;h'kq elhg dk jktlh tUe</a:t>
              </a: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25375" name="Text Box 63"/>
          <p:cNvSpPr txBox="1">
            <a:spLocks noChangeArrowheads="1"/>
          </p:cNvSpPr>
          <p:nvPr/>
        </p:nvSpPr>
        <p:spPr bwMode="auto">
          <a:xfrm>
            <a:off x="376238" y="1977310"/>
            <a:ext cx="3935412"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err="1">
                <a:ln>
                  <a:solidFill>
                    <a:srgbClr val="FFFF00"/>
                  </a:solidFill>
                </a:ln>
                <a:solidFill>
                  <a:schemeClr val="folHlink"/>
                </a:solidFill>
                <a:latin typeface="Kruti Dev 010" pitchFamily="2" charset="0"/>
                <a:ea typeface="+mn-ea"/>
                <a:cs typeface="+mn-cs"/>
              </a:rPr>
              <a:t>ywdk</a:t>
            </a:r>
            <a:r>
              <a:rPr lang="en-US" sz="28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a:ea typeface="+mn-ea"/>
                <a:cs typeface="+mn-cs"/>
              </a:rPr>
              <a:t>„…</a:t>
            </a:r>
            <a:r>
              <a:rPr lang="en-US" sz="2800" dirty="0">
                <a:ln>
                  <a:solidFill>
                    <a:srgbClr val="FFFF00"/>
                  </a:solidFill>
                </a:ln>
                <a:solidFill>
                  <a:schemeClr val="folHlink"/>
                </a:solidFill>
                <a:latin typeface="Kruti Dev 010" pitchFamily="2" charset="0"/>
                <a:ea typeface="+mn-ea"/>
                <a:cs typeface="+mn-cs"/>
              </a:rPr>
              <a:t>&amp;</a:t>
            </a:r>
            <a:r>
              <a:rPr lang="en-US" sz="2800" dirty="0">
                <a:ln>
                  <a:solidFill>
                    <a:srgbClr val="FFFF00"/>
                  </a:solidFill>
                </a:ln>
                <a:solidFill>
                  <a:schemeClr val="folHlink"/>
                </a:solidFill>
                <a:latin typeface="Kruti Dev 010"/>
                <a:ea typeface="+mn-ea"/>
                <a:cs typeface="+mn-cs"/>
              </a:rPr>
              <a:t>…Š</a:t>
            </a:r>
            <a:endParaRPr lang="en-US" sz="2800" dirty="0">
              <a:ln>
                <a:solidFill>
                  <a:srgbClr val="FFFF00"/>
                </a:solidFill>
              </a:ln>
              <a:solidFill>
                <a:schemeClr val="folHlink"/>
              </a:solidFill>
              <a:latin typeface="Kruti Dev 010" pitchFamily="2" charset="0"/>
              <a:ea typeface="+mn-ea"/>
              <a:cs typeface="+mn-cs"/>
            </a:endParaRPr>
          </a:p>
        </p:txBody>
      </p:sp>
      <p:sp>
        <p:nvSpPr>
          <p:cNvPr id="525376" name="Text Box 64"/>
          <p:cNvSpPr txBox="1">
            <a:spLocks noChangeArrowheads="1"/>
          </p:cNvSpPr>
          <p:nvPr/>
        </p:nvSpPr>
        <p:spPr bwMode="auto">
          <a:xfrm>
            <a:off x="4786313" y="2146300"/>
            <a:ext cx="3879850"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err="1">
                <a:ln>
                  <a:solidFill>
                    <a:srgbClr val="FFFF00"/>
                  </a:solidFill>
                </a:ln>
                <a:solidFill>
                  <a:schemeClr val="folHlink"/>
                </a:solidFill>
                <a:latin typeface="Kruti Dev 010" pitchFamily="2" charset="0"/>
                <a:ea typeface="+mn-ea"/>
                <a:cs typeface="+mn-cs"/>
              </a:rPr>
              <a:t>eRrh</a:t>
            </a: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ƒ%</a:t>
            </a:r>
            <a:r>
              <a:rPr lang="en-US" sz="2800" dirty="0" err="1">
                <a:ln>
                  <a:solidFill>
                    <a:srgbClr val="FFFF00"/>
                  </a:solidFill>
                </a:ln>
                <a:solidFill>
                  <a:schemeClr val="folHlink"/>
                </a:solidFill>
                <a:latin typeface="Kruti Dev 010"/>
                <a:ea typeface="+mn-ea"/>
                <a:cs typeface="+mn-cs"/>
              </a:rPr>
              <a:t>ƒ</a:t>
            </a:r>
            <a:r>
              <a:rPr lang="en-US" sz="2800" dirty="0" err="1">
                <a:ln>
                  <a:solidFill>
                    <a:srgbClr val="FFFF00"/>
                  </a:solidFill>
                </a:ln>
                <a:solidFill>
                  <a:schemeClr val="folHlink"/>
                </a:solidFill>
                <a:latin typeface="Kruti Dev 010" pitchFamily="2" charset="0"/>
                <a:ea typeface="+mn-ea"/>
                <a:cs typeface="+mn-cs"/>
              </a:rPr>
              <a:t>&amp;</a:t>
            </a:r>
            <a:r>
              <a:rPr lang="en-US" sz="2800" dirty="0" err="1">
                <a:ln>
                  <a:solidFill>
                    <a:srgbClr val="FFFF00"/>
                  </a:solidFill>
                </a:ln>
                <a:solidFill>
                  <a:schemeClr val="folHlink"/>
                </a:solidFill>
                <a:latin typeface="Kruti Dev 010"/>
                <a:ea typeface="+mn-ea"/>
                <a:cs typeface="+mn-cs"/>
              </a:rPr>
              <a:t>ƒ</a:t>
            </a:r>
            <a:r>
              <a:rPr lang="en-US" sz="2800" dirty="0">
                <a:ln>
                  <a:solidFill>
                    <a:srgbClr val="FFFF00"/>
                  </a:solidFill>
                </a:ln>
                <a:solidFill>
                  <a:schemeClr val="folHlink"/>
                </a:solidFill>
                <a:latin typeface="Kruti Dev 010"/>
                <a:ea typeface="+mn-ea"/>
                <a:cs typeface="+mn-cs"/>
              </a:rPr>
              <a:t>‰</a:t>
            </a:r>
            <a:endParaRPr lang="en-US" sz="2800" dirty="0">
              <a:ln>
                <a:solidFill>
                  <a:srgbClr val="FFFF00"/>
                </a:solidFill>
              </a:ln>
              <a:solidFill>
                <a:schemeClr val="folHlink"/>
              </a:solidFill>
              <a:latin typeface="Kruti Dev 010" pitchFamily="2" charset="0"/>
              <a:ea typeface="+mn-ea"/>
              <a:cs typeface="+mn-cs"/>
            </a:endParaRPr>
          </a:p>
        </p:txBody>
      </p:sp>
      <p:sp>
        <p:nvSpPr>
          <p:cNvPr id="100366" name="Text Box 6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5379" name="Rectangle 6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5382" name="Rectangle 7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0369" name="Text Box 72"/>
          <p:cNvSpPr txBox="1">
            <a:spLocks noChangeArrowheads="1"/>
          </p:cNvSpPr>
          <p:nvPr/>
        </p:nvSpPr>
        <p:spPr bwMode="auto">
          <a:xfrm>
            <a:off x="8524875" y="6456363"/>
            <a:ext cx="3603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up)">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481363" y="612556"/>
            <a:ext cx="3962181" cy="212365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a:ln>
                  <a:solidFill>
                    <a:schemeClr val="tx1"/>
                  </a:solidFill>
                </a:ln>
                <a:latin typeface="Kruti Dev 010" pitchFamily="2" charset="0"/>
                <a:ea typeface="+mn-ea"/>
                <a:cs typeface="+mn-cs"/>
              </a:rPr>
              <a:t>;h'kq ds le; izkphu ;#'kyse dk ekWMy</a:t>
            </a:r>
          </a:p>
        </p:txBody>
      </p:sp>
      <p:sp>
        <p:nvSpPr>
          <p:cNvPr id="102403" name="Text Box 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66276" name="Text Box 4"/>
          <p:cNvSpPr txBox="1">
            <a:spLocks noChangeArrowheads="1"/>
          </p:cNvSpPr>
          <p:nvPr/>
        </p:nvSpPr>
        <p:spPr bwMode="auto">
          <a:xfrm>
            <a:off x="-427051" y="4083050"/>
            <a:ext cx="4352651" cy="255454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000" dirty="0">
                <a:ln>
                  <a:solidFill>
                    <a:schemeClr val="tx1"/>
                  </a:solidFill>
                </a:ln>
                <a:latin typeface="Kruti Dev 010" pitchFamily="2" charset="0"/>
                <a:ea typeface="+mn-ea"/>
                <a:cs typeface="+mn-cs"/>
              </a:rPr>
              <a:t>;h'kq ds le; gsjksnsl ds }kjk cuok;s x;s ioZrh; eafnj dk iwohZ }kj</a:t>
            </a: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6287" name="Rectangle 1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6290"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0"/>
            <a:ext cx="8296275" cy="3616325"/>
            <a:chOff x="166" y="0"/>
            <a:chExt cx="5226" cy="2278"/>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0"/>
              <a:ext cx="2109" cy="67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gsjksnsl }kjk cuok;k x;k ^^nwljk eafnj**</a:t>
              </a:r>
            </a:p>
          </p:txBody>
        </p:sp>
      </p:grpSp>
      <p:grpSp>
        <p:nvGrpSpPr>
          <p:cNvPr id="3" name="Group 57"/>
          <p:cNvGrpSpPr>
            <a:grpSpLocks/>
          </p:cNvGrpSpPr>
          <p:nvPr/>
        </p:nvGrpSpPr>
        <p:grpSpPr bwMode="auto">
          <a:xfrm>
            <a:off x="4365625" y="1336675"/>
            <a:ext cx="4778375" cy="3397250"/>
            <a:chOff x="2750" y="842"/>
            <a:chExt cx="3010" cy="2140"/>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538" y="842"/>
              <a:ext cx="2222" cy="36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tSrwu ioZr</a:t>
              </a:r>
            </a:p>
          </p:txBody>
        </p:sp>
      </p:grpSp>
      <p:sp>
        <p:nvSpPr>
          <p:cNvPr id="104451" name="Text Box 4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39346" name="Rectangle 5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39349" name="Rectangle 5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45</a:t>
            </a:r>
          </a:p>
        </p:txBody>
      </p:sp>
      <p:grpSp>
        <p:nvGrpSpPr>
          <p:cNvPr id="4" name="Group 56"/>
          <p:cNvGrpSpPr>
            <a:grpSpLocks/>
          </p:cNvGrpSpPr>
          <p:nvPr/>
        </p:nvGrpSpPr>
        <p:grpSpPr bwMode="auto">
          <a:xfrm>
            <a:off x="812800" y="3273425"/>
            <a:ext cx="8599488" cy="3671888"/>
            <a:chOff x="512" y="2062"/>
            <a:chExt cx="5417" cy="2313"/>
          </a:xfrm>
        </p:grpSpPr>
        <p:sp>
          <p:nvSpPr>
            <p:cNvPr id="439343" name="Text Box 47"/>
            <p:cNvSpPr txBox="1">
              <a:spLocks noChangeArrowheads="1"/>
            </p:cNvSpPr>
            <p:nvPr/>
          </p:nvSpPr>
          <p:spPr bwMode="auto">
            <a:xfrm>
              <a:off x="3272" y="3270"/>
              <a:ext cx="2657" cy="110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ts val="0"/>
                </a:spcBef>
                <a:defRPr/>
              </a:pPr>
              <a:r>
                <a:rPr lang="en-US" sz="36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xSrlseuh ds ckx esa</a:t>
              </a:r>
            </a:p>
            <a:p>
              <a:pPr>
                <a:spcBef>
                  <a:spcPts val="0"/>
                </a:spcBef>
                <a:defRPr/>
              </a:pPr>
              <a:r>
                <a:rPr lang="en-US" sz="36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izkphu le; ds tSrwu o`{k</a:t>
              </a: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6499"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0"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2"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3"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4"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5"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 name="Rectangle 33"/>
          <p:cNvSpPr>
            <a:spLocks noChangeArrowheads="1"/>
          </p:cNvSpPr>
          <p:nvPr/>
        </p:nvSpPr>
        <p:spPr bwMode="auto">
          <a:xfrm>
            <a:off x="3030538" y="4797425"/>
            <a:ext cx="3440112"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grpSp>
        <p:nvGrpSpPr>
          <p:cNvPr id="106507" name="Group 58"/>
          <p:cNvGrpSpPr>
            <a:grpSpLocks/>
          </p:cNvGrpSpPr>
          <p:nvPr/>
        </p:nvGrpSpPr>
        <p:grpSpPr bwMode="auto">
          <a:xfrm>
            <a:off x="133350" y="1200150"/>
            <a:ext cx="307975" cy="4598988"/>
            <a:chOff x="84" y="756"/>
            <a:chExt cx="194" cy="2897"/>
          </a:xfrm>
        </p:grpSpPr>
        <p:sp>
          <p:nvSpPr>
            <p:cNvPr id="58"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0"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1"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62" name="Rectangle 56"/>
          <p:cNvSpPr>
            <a:spLocks noChangeArrowheads="1"/>
          </p:cNvSpPr>
          <p:nvPr/>
        </p:nvSpPr>
        <p:spPr bwMode="auto">
          <a:xfrm>
            <a:off x="882650" y="5218113"/>
            <a:ext cx="1570038" cy="644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3" name="Rectangle 57"/>
          <p:cNvSpPr>
            <a:spLocks noChangeArrowheads="1"/>
          </p:cNvSpPr>
          <p:nvPr/>
        </p:nvSpPr>
        <p:spPr bwMode="auto">
          <a:xfrm>
            <a:off x="652463" y="5776913"/>
            <a:ext cx="1995487" cy="6445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dirty="0">
                <a:latin typeface="Kruti Dev 010" pitchFamily="2" charset="0"/>
                <a:ea typeface="+mn-ea"/>
                <a:cs typeface="+mn-cs"/>
              </a:rPr>
              <a:t>O;oLFkkfooj.k 30%1&amp;10</a:t>
            </a:r>
          </a:p>
        </p:txBody>
      </p:sp>
      <p:sp>
        <p:nvSpPr>
          <p:cNvPr id="64"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6" name="Rectangle 5"/>
          <p:cNvSpPr>
            <a:spLocks noChangeArrowheads="1"/>
          </p:cNvSpPr>
          <p:nvPr/>
        </p:nvSpPr>
        <p:spPr bwMode="auto">
          <a:xfrm>
            <a:off x="635000" y="428625"/>
            <a:ext cx="18811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a:solidFill>
                  <a:srgbClr val="FD2558"/>
                </a:solidFill>
                <a:latin typeface="Kruti Dev 010" charset="0"/>
              </a:rPr>
              <a:t>vczkge dh</a:t>
            </a:r>
          </a:p>
          <a:p>
            <a:pPr algn="r">
              <a:defRPr/>
            </a:pPr>
            <a:r>
              <a:rPr lang="en-US" sz="3200">
                <a:solidFill>
                  <a:srgbClr val="FD2558"/>
                </a:solidFill>
                <a:latin typeface="Kruti Dev 010" charset="0"/>
              </a:rPr>
              <a:t>cqykgV</a:t>
            </a:r>
          </a:p>
          <a:p>
            <a:pPr algn="r">
              <a:defRPr/>
            </a:pPr>
            <a:r>
              <a:rPr lang="en-US" sz="3200">
                <a:latin typeface="Kruti Dev 010" charset="0"/>
              </a:rPr>
              <a:t>mRifRr ƒ„%ƒ&amp;…</a:t>
            </a:r>
          </a:p>
        </p:txBody>
      </p:sp>
      <p:sp>
        <p:nvSpPr>
          <p:cNvPr id="67" name="Rectangle 4"/>
          <p:cNvSpPr>
            <a:spLocks noChangeArrowheads="1"/>
          </p:cNvSpPr>
          <p:nvPr/>
        </p:nvSpPr>
        <p:spPr bwMode="auto">
          <a:xfrm>
            <a:off x="2687966" y="0"/>
            <a:ext cx="3636962" cy="13085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rPr>
              <a:t>vczkge dh</a:t>
            </a:r>
          </a:p>
          <a:p>
            <a:pPr algn="ctr">
              <a:lnSpc>
                <a:spcPct val="80000"/>
              </a:lnSpc>
              <a:defRPr/>
            </a:pPr>
            <a:r>
              <a:rPr lang="en-US" sz="4800" i="1" dirty="0">
                <a:ln>
                  <a:solidFill>
                    <a:srgbClr val="FFFF00"/>
                  </a:solidFill>
                </a:ln>
                <a:solidFill>
                  <a:srgbClr val="FFFF00"/>
                </a:solidFill>
                <a:latin typeface="Kruti Dev 010" pitchFamily="2" charset="0"/>
              </a:rPr>
              <a:t>lh okpk</a:t>
            </a:r>
            <a:endParaRPr lang="en-US" sz="5400" i="1" dirty="0">
              <a:ln>
                <a:solidFill>
                  <a:srgbClr val="FFFF00"/>
                </a:solidFill>
              </a:ln>
              <a:solidFill>
                <a:srgbClr val="FFFF00"/>
              </a:solidFill>
              <a:latin typeface="Kruti Dev 010" pitchFamily="2" charset="0"/>
            </a:endParaRPr>
          </a:p>
        </p:txBody>
      </p:sp>
      <p:sp>
        <p:nvSpPr>
          <p:cNvPr id="68" name="Text Box 15"/>
          <p:cNvSpPr txBox="1">
            <a:spLocks noChangeArrowheads="1"/>
          </p:cNvSpPr>
          <p:nvPr/>
        </p:nvSpPr>
        <p:spPr bwMode="auto">
          <a:xfrm>
            <a:off x="6727825" y="649288"/>
            <a:ext cx="2101850" cy="15700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a:solidFill>
                  <a:srgbClr val="FD2558"/>
                </a:solidFill>
                <a:latin typeface="Kruti Dev 010" charset="0"/>
              </a:rPr>
              <a:t>okpk </a:t>
            </a:r>
          </a:p>
          <a:p>
            <a:pPr>
              <a:defRPr/>
            </a:pPr>
            <a:r>
              <a:rPr lang="en-US" sz="3200">
                <a:latin typeface="Kruti Dev 010" charset="0"/>
              </a:rPr>
              <a:t>mRifRr ƒ‡%‹&amp;ƒŠ</a:t>
            </a:r>
            <a:endParaRPr lang="en-US" sz="2800" b="0">
              <a:latin typeface="Kruti Dev 010" charset="0"/>
            </a:endParaRPr>
          </a:p>
        </p:txBody>
      </p:sp>
      <p:sp>
        <p:nvSpPr>
          <p:cNvPr id="6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0" name="Rectangle 20"/>
          <p:cNvSpPr>
            <a:spLocks noChangeArrowheads="1"/>
          </p:cNvSpPr>
          <p:nvPr/>
        </p:nvSpPr>
        <p:spPr bwMode="auto">
          <a:xfrm>
            <a:off x="882650" y="2859088"/>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71" name="Rectangle 27"/>
          <p:cNvSpPr>
            <a:spLocks noChangeArrowheads="1"/>
          </p:cNvSpPr>
          <p:nvPr/>
        </p:nvSpPr>
        <p:spPr bwMode="auto">
          <a:xfrm>
            <a:off x="3341688" y="2898775"/>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ƒ…%ƒ†&amp;ƒˆ</a:t>
            </a:r>
          </a:p>
        </p:txBody>
      </p:sp>
      <p:sp>
        <p:nvSpPr>
          <p:cNvPr id="72" name="Rectangle 28"/>
          <p:cNvSpPr>
            <a:spLocks noChangeArrowheads="1"/>
          </p:cNvSpPr>
          <p:nvPr/>
        </p:nvSpPr>
        <p:spPr bwMode="auto">
          <a:xfrm>
            <a:off x="6584950" y="28606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ƒ‡%‹&amp;ƒŠ</a:t>
            </a:r>
          </a:p>
        </p:txBody>
      </p:sp>
      <p:sp>
        <p:nvSpPr>
          <p:cNvPr id="73" name="Rectangle 34"/>
          <p:cNvSpPr>
            <a:spLocks noChangeArrowheads="1"/>
          </p:cNvSpPr>
          <p:nvPr/>
        </p:nvSpPr>
        <p:spPr bwMode="auto">
          <a:xfrm>
            <a:off x="838200" y="2347913"/>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'kk'or</a:t>
            </a:r>
          </a:p>
        </p:txBody>
      </p:sp>
      <p:sp>
        <p:nvSpPr>
          <p:cNvPr id="74" name="Rectangle 35"/>
          <p:cNvSpPr>
            <a:spLocks noChangeArrowheads="1"/>
          </p:cNvSpPr>
          <p:nvPr/>
        </p:nvSpPr>
        <p:spPr bwMode="auto">
          <a:xfrm>
            <a:off x="3571875" y="2327275"/>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'kkfCnd</a:t>
            </a:r>
          </a:p>
        </p:txBody>
      </p:sp>
      <p:sp>
        <p:nvSpPr>
          <p:cNvPr id="75" name="Rectangle 6"/>
          <p:cNvSpPr>
            <a:spLocks noChangeArrowheads="1"/>
          </p:cNvSpPr>
          <p:nvPr/>
        </p:nvSpPr>
        <p:spPr bwMode="auto">
          <a:xfrm>
            <a:off x="1108075" y="3603625"/>
            <a:ext cx="15732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7" name="Rectangle 18"/>
          <p:cNvSpPr>
            <a:spLocks noChangeArrowheads="1"/>
          </p:cNvSpPr>
          <p:nvPr/>
        </p:nvSpPr>
        <p:spPr bwMode="auto">
          <a:xfrm>
            <a:off x="3951288" y="3582988"/>
            <a:ext cx="15716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78" name="Rectangle 19"/>
          <p:cNvSpPr>
            <a:spLocks noChangeArrowheads="1"/>
          </p:cNvSpPr>
          <p:nvPr/>
        </p:nvSpPr>
        <p:spPr bwMode="auto">
          <a:xfrm>
            <a:off x="6650038" y="3598863"/>
            <a:ext cx="2487612"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79" name="Rectangle 21"/>
          <p:cNvSpPr>
            <a:spLocks noChangeArrowheads="1"/>
          </p:cNvSpPr>
          <p:nvPr/>
        </p:nvSpPr>
        <p:spPr bwMode="auto">
          <a:xfrm>
            <a:off x="1065213" y="4032250"/>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80" name="Rectangle 25"/>
          <p:cNvSpPr>
            <a:spLocks noChangeArrowheads="1"/>
          </p:cNvSpPr>
          <p:nvPr/>
        </p:nvSpPr>
        <p:spPr bwMode="auto">
          <a:xfrm>
            <a:off x="3884613" y="4035425"/>
            <a:ext cx="1514475"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81" name="Rectangle 26"/>
          <p:cNvSpPr>
            <a:spLocks noChangeArrowheads="1"/>
          </p:cNvSpPr>
          <p:nvPr/>
        </p:nvSpPr>
        <p:spPr bwMode="auto">
          <a:xfrm>
            <a:off x="6551613" y="4043363"/>
            <a:ext cx="1487487"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82" name="Rectangle 29"/>
          <p:cNvSpPr>
            <a:spLocks noChangeArrowheads="1"/>
          </p:cNvSpPr>
          <p:nvPr/>
        </p:nvSpPr>
        <p:spPr bwMode="auto">
          <a:xfrm>
            <a:off x="315913" y="6269038"/>
            <a:ext cx="8634412" cy="58261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3200" i="1" dirty="0">
                <a:solidFill>
                  <a:srgbClr val="FFFF39"/>
                </a:solidFill>
                <a:latin typeface="Kruti Dev 010" pitchFamily="2" charset="0"/>
                <a:ea typeface="ＭＳ Ｐゴシック" pitchFamily="-84" charset="-128"/>
                <a:cs typeface="+mn-cs"/>
              </a:rPr>
              <a:t>ckbZcy ds izdk'ku dk ^^egRoiw.kZ Hkkx**</a:t>
            </a:r>
          </a:p>
        </p:txBody>
      </p:sp>
      <p:sp>
        <p:nvSpPr>
          <p:cNvPr id="516170" name="WordArt 74"/>
          <p:cNvSpPr>
            <a:spLocks noChangeArrowheads="1" noChangeShapeType="1" noTextEdit="1"/>
          </p:cNvSpPr>
          <p:nvPr/>
        </p:nvSpPr>
        <p:spPr bwMode="auto">
          <a:xfrm>
            <a:off x="0" y="1310640"/>
            <a:ext cx="8656320" cy="3611880"/>
          </a:xfrm>
          <a:prstGeom prst="rect">
            <a:avLst/>
          </a:prstGeom>
        </p:spPr>
        <p:txBody>
          <a:bodyPr wrap="none" fromWordArt="1">
            <a:prstTxWarp prst="textCascadeUp">
              <a:avLst>
                <a:gd name="adj" fmla="val 98826"/>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u;h okpk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500"/>
                                  </p:stCondLst>
                                  <p:childTnLst>
                                    <p:set>
                                      <p:cBhvr>
                                        <p:cTn id="6" dur="1" fill="hold">
                                          <p:stCondLst>
                                            <p:cond delay="0"/>
                                          </p:stCondLst>
                                        </p:cTn>
                                        <p:tgtEl>
                                          <p:spTgt spid="516170"/>
                                        </p:tgtEl>
                                        <p:attrNameLst>
                                          <p:attrName>style.visibility</p:attrName>
                                        </p:attrNameLst>
                                      </p:cBhvr>
                                      <p:to>
                                        <p:strVal val="visible"/>
                                      </p:to>
                                    </p:set>
                                    <p:anim calcmode="lin" valueType="num">
                                      <p:cBhvr>
                                        <p:cTn id="7" dur="500" fill="hold"/>
                                        <p:tgtEl>
                                          <p:spTgt spid="516170"/>
                                        </p:tgtEl>
                                        <p:attrNameLst>
                                          <p:attrName>ppt_w</p:attrName>
                                        </p:attrNameLst>
                                      </p:cBhvr>
                                      <p:tavLst>
                                        <p:tav tm="0">
                                          <p:val>
                                            <p:fltVal val="0"/>
                                          </p:val>
                                        </p:tav>
                                        <p:tav tm="100000">
                                          <p:val>
                                            <p:strVal val="#ppt_w"/>
                                          </p:val>
                                        </p:tav>
                                      </p:tavLst>
                                    </p:anim>
                                    <p:anim calcmode="lin" valueType="num">
                                      <p:cBhvr>
                                        <p:cTn id="8" dur="500" fill="hold"/>
                                        <p:tgtEl>
                                          <p:spTgt spid="516170"/>
                                        </p:tgtEl>
                                        <p:attrNameLst>
                                          <p:attrName>ppt_h</p:attrName>
                                        </p:attrNameLst>
                                      </p:cBhvr>
                                      <p:tavLst>
                                        <p:tav tm="0">
                                          <p:val>
                                            <p:fltVal val="0"/>
                                          </p:val>
                                        </p:tav>
                                        <p:tav tm="100000">
                                          <p:val>
                                            <p:strVal val="#ppt_h"/>
                                          </p:val>
                                        </p:tav>
                                      </p:tavLst>
                                    </p:anim>
                                    <p:anim calcmode="lin" valueType="num">
                                      <p:cBhvr>
                                        <p:cTn id="9" dur="500" fill="hold"/>
                                        <p:tgtEl>
                                          <p:spTgt spid="516170"/>
                                        </p:tgtEl>
                                        <p:attrNameLst>
                                          <p:attrName>ppt_x</p:attrName>
                                        </p:attrNameLst>
                                      </p:cBhvr>
                                      <p:tavLst>
                                        <p:tav tm="0">
                                          <p:val>
                                            <p:fltVal val="0.5"/>
                                          </p:val>
                                        </p:tav>
                                        <p:tav tm="100000">
                                          <p:val>
                                            <p:strVal val="#ppt_x"/>
                                          </p:val>
                                        </p:tav>
                                      </p:tavLst>
                                    </p:anim>
                                    <p:anim calcmode="lin" valueType="num">
                                      <p:cBhvr>
                                        <p:cTn id="10" dur="500" fill="hold"/>
                                        <p:tgtEl>
                                          <p:spTgt spid="516170"/>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childTnLst>
                                </p:cTn>
                              </p:par>
                            </p:childTnLst>
                          </p:cTn>
                        </p:par>
                        <p:par>
                          <p:cTn id="14" fill="hold" nodeType="after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childTnLst>
                                </p:cTn>
                              </p:par>
                            </p:childTnLst>
                          </p:cTn>
                        </p:par>
                        <p:par>
                          <p:cTn id="18" fill="hold" nodeType="afterGroup">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nodeType="afterGroup">
                            <p:stCondLst>
                              <p:cond delay="4000"/>
                            </p:stCondLst>
                            <p:childTnLst>
                              <p:par>
                                <p:cTn id="23" presetID="23" presetClass="entr" presetSubtype="528"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500" fill="hold"/>
                                        <p:tgtEl>
                                          <p:spTgt spid="64"/>
                                        </p:tgtEl>
                                        <p:attrNameLst>
                                          <p:attrName>ppt_w</p:attrName>
                                        </p:attrNameLst>
                                      </p:cBhvr>
                                      <p:tavLst>
                                        <p:tav tm="0">
                                          <p:val>
                                            <p:fltVal val="0"/>
                                          </p:val>
                                        </p:tav>
                                        <p:tav tm="100000">
                                          <p:val>
                                            <p:strVal val="#ppt_w"/>
                                          </p:val>
                                        </p:tav>
                                      </p:tavLst>
                                    </p:anim>
                                    <p:anim calcmode="lin" valueType="num">
                                      <p:cBhvr>
                                        <p:cTn id="26" dur="500" fill="hold"/>
                                        <p:tgtEl>
                                          <p:spTgt spid="64"/>
                                        </p:tgtEl>
                                        <p:attrNameLst>
                                          <p:attrName>ppt_h</p:attrName>
                                        </p:attrNameLst>
                                      </p:cBhvr>
                                      <p:tavLst>
                                        <p:tav tm="0">
                                          <p:val>
                                            <p:fltVal val="0"/>
                                          </p:val>
                                        </p:tav>
                                        <p:tav tm="100000">
                                          <p:val>
                                            <p:strVal val="#ppt_h"/>
                                          </p:val>
                                        </p:tav>
                                      </p:tavLst>
                                    </p:anim>
                                    <p:anim calcmode="lin" valueType="num">
                                      <p:cBhvr>
                                        <p:cTn id="27" dur="500" fill="hold"/>
                                        <p:tgtEl>
                                          <p:spTgt spid="64"/>
                                        </p:tgtEl>
                                        <p:attrNameLst>
                                          <p:attrName>ppt_x</p:attrName>
                                        </p:attrNameLst>
                                      </p:cBhvr>
                                      <p:tavLst>
                                        <p:tav tm="0">
                                          <p:val>
                                            <p:fltVal val="0.5"/>
                                          </p:val>
                                        </p:tav>
                                        <p:tav tm="100000">
                                          <p:val>
                                            <p:strVal val="#ppt_x"/>
                                          </p:val>
                                        </p:tav>
                                      </p:tavLst>
                                    </p:anim>
                                    <p:anim calcmode="lin" valueType="num">
                                      <p:cBhvr>
                                        <p:cTn id="28" dur="500" fill="hold"/>
                                        <p:tgtEl>
                                          <p:spTgt spid="6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ppt_w</p:attrName>
                                        </p:attrNameLst>
                                      </p:cBhvr>
                                      <p:tavLst>
                                        <p:tav tm="0">
                                          <p:val>
                                            <p:strVal val="2/3*#ppt_w"/>
                                          </p:val>
                                        </p:tav>
                                        <p:tav tm="100000">
                                          <p:val>
                                            <p:strVal val="#ppt_w"/>
                                          </p:val>
                                        </p:tav>
                                      </p:tavLst>
                                    </p:anim>
                                    <p:anim calcmode="lin" valueType="num">
                                      <p:cBhvr>
                                        <p:cTn id="34" dur="500" fill="hold"/>
                                        <p:tgtEl>
                                          <p:spTgt spid="73"/>
                                        </p:tgtEl>
                                        <p:attrNameLst>
                                          <p:attrName>ppt_h</p:attrName>
                                        </p:attrNameLst>
                                      </p:cBhvr>
                                      <p:tavLst>
                                        <p:tav tm="0">
                                          <p:val>
                                            <p:strVal val="2/3*#ppt_h"/>
                                          </p:val>
                                        </p:tav>
                                        <p:tav tm="100000">
                                          <p:val>
                                            <p:strVal val="#ppt_h"/>
                                          </p:val>
                                        </p:tav>
                                      </p:tavLst>
                                    </p:anim>
                                  </p:childTnLst>
                                </p:cTn>
                              </p:par>
                            </p:childTnLst>
                          </p:cTn>
                        </p:par>
                        <p:par>
                          <p:cTn id="35" fill="hold" nodeType="afterGroup">
                            <p:stCondLst>
                              <p:cond delay="500"/>
                            </p:stCondLst>
                            <p:childTnLst>
                              <p:par>
                                <p:cTn id="36" presetID="23" presetClass="entr" presetSubtype="272"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500" fill="hold"/>
                                        <p:tgtEl>
                                          <p:spTgt spid="74"/>
                                        </p:tgtEl>
                                        <p:attrNameLst>
                                          <p:attrName>ppt_w</p:attrName>
                                        </p:attrNameLst>
                                      </p:cBhvr>
                                      <p:tavLst>
                                        <p:tav tm="0">
                                          <p:val>
                                            <p:strVal val="2/3*#ppt_w"/>
                                          </p:val>
                                        </p:tav>
                                        <p:tav tm="100000">
                                          <p:val>
                                            <p:strVal val="#ppt_w"/>
                                          </p:val>
                                        </p:tav>
                                      </p:tavLst>
                                    </p:anim>
                                    <p:anim calcmode="lin" valueType="num">
                                      <p:cBhvr>
                                        <p:cTn id="39" dur="500" fill="hold"/>
                                        <p:tgtEl>
                                          <p:spTgt spid="74"/>
                                        </p:tgtEl>
                                        <p:attrNameLst>
                                          <p:attrName>ppt_h</p:attrName>
                                        </p:attrNameLst>
                                      </p:cBhvr>
                                      <p:tavLst>
                                        <p:tav tm="0">
                                          <p:val>
                                            <p:strVal val="2/3*#ppt_h"/>
                                          </p:val>
                                        </p:tav>
                                        <p:tav tm="100000">
                                          <p:val>
                                            <p:strVal val="#ppt_h"/>
                                          </p:val>
                                        </p:tav>
                                      </p:tavLst>
                                    </p:anim>
                                  </p:childTnLst>
                                </p:cTn>
                              </p:par>
                              <p:par>
                                <p:cTn id="40" presetID="23" presetClass="entr" presetSubtype="272"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strVal val="2/3*#ppt_w"/>
                                          </p:val>
                                        </p:tav>
                                        <p:tav tm="100000">
                                          <p:val>
                                            <p:strVal val="#ppt_w"/>
                                          </p:val>
                                        </p:tav>
                                      </p:tavLst>
                                    </p:anim>
                                    <p:anim calcmode="lin" valueType="num">
                                      <p:cBhvr>
                                        <p:cTn id="43" dur="500" fill="hold"/>
                                        <p:tgtEl>
                                          <p:spTgt spid="75"/>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1000"/>
                            </p:stCondLst>
                            <p:childTnLst>
                              <p:par>
                                <p:cTn id="45" presetID="23" presetClass="entr" presetSubtype="272"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strVal val="2/3*#ppt_w"/>
                                          </p:val>
                                        </p:tav>
                                        <p:tav tm="100000">
                                          <p:val>
                                            <p:strVal val="#ppt_w"/>
                                          </p:val>
                                        </p:tav>
                                      </p:tavLst>
                                    </p:anim>
                                    <p:anim calcmode="lin" valueType="num">
                                      <p:cBhvr>
                                        <p:cTn id="48" dur="500" fill="hold"/>
                                        <p:tgtEl>
                                          <p:spTgt spid="77"/>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500"/>
                            </p:stCondLst>
                            <p:childTnLst>
                              <p:par>
                                <p:cTn id="50" presetID="23" presetClass="entr" presetSubtype="272" fill="hold" grpId="0" nodeType="afterEffect">
                                  <p:stCondLst>
                                    <p:cond delay="0"/>
                                  </p:stCondLst>
                                  <p:childTnLst>
                                    <p:set>
                                      <p:cBhvr>
                                        <p:cTn id="51" dur="1" fill="hold">
                                          <p:stCondLst>
                                            <p:cond delay="0"/>
                                          </p:stCondLst>
                                        </p:cTn>
                                        <p:tgtEl>
                                          <p:spTgt spid="78"/>
                                        </p:tgtEl>
                                        <p:attrNameLst>
                                          <p:attrName>style.visibility</p:attrName>
                                        </p:attrNameLst>
                                      </p:cBhvr>
                                      <p:to>
                                        <p:strVal val="visible"/>
                                      </p:to>
                                    </p:set>
                                    <p:anim calcmode="lin" valueType="num">
                                      <p:cBhvr>
                                        <p:cTn id="52" dur="500" fill="hold"/>
                                        <p:tgtEl>
                                          <p:spTgt spid="78"/>
                                        </p:tgtEl>
                                        <p:attrNameLst>
                                          <p:attrName>ppt_w</p:attrName>
                                        </p:attrNameLst>
                                      </p:cBhvr>
                                      <p:tavLst>
                                        <p:tav tm="0">
                                          <p:val>
                                            <p:strVal val="2/3*#ppt_w"/>
                                          </p:val>
                                        </p:tav>
                                        <p:tav tm="100000">
                                          <p:val>
                                            <p:strVal val="#ppt_w"/>
                                          </p:val>
                                        </p:tav>
                                      </p:tavLst>
                                    </p:anim>
                                    <p:anim calcmode="lin" valueType="num">
                                      <p:cBhvr>
                                        <p:cTn id="53" dur="500" fill="hold"/>
                                        <p:tgtEl>
                                          <p:spTgt spid="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P spid="63" grpId="0" autoUpdateAnimBg="0"/>
      <p:bldP spid="64" grpId="0" animBg="1"/>
      <p:bldP spid="73" grpId="0" autoUpdateAnimBg="0"/>
      <p:bldP spid="74" grpId="0" autoUpdateAnimBg="0"/>
      <p:bldP spid="75" grpId="0" autoUpdateAnimBg="0"/>
      <p:bldP spid="77" grpId="0" autoUpdateAnimBg="0"/>
      <p:bldP spid="7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146438" name="Rectangle 6"/>
          <p:cNvSpPr>
            <a:spLocks noChangeArrowheads="1"/>
          </p:cNvSpPr>
          <p:nvPr/>
        </p:nvSpPr>
        <p:spPr bwMode="auto">
          <a:xfrm>
            <a:off x="1394756" y="-204958"/>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dirty="0" err="1">
                <a:ln>
                  <a:solidFill>
                    <a:schemeClr val="tx1"/>
                  </a:solidFill>
                </a:ln>
                <a:latin typeface="Kruti Dev 010" pitchFamily="2" charset="0"/>
              </a:rPr>
              <a:t>f;eZ;kg</a:t>
            </a:r>
            <a:r>
              <a:rPr lang="en-US" sz="5400" dirty="0">
                <a:ln>
                  <a:solidFill>
                    <a:schemeClr val="tx1"/>
                  </a:solidFill>
                </a:ln>
                <a:latin typeface="Kruti Dev 010" pitchFamily="2" charset="0"/>
              </a:rPr>
              <a:t> …</a:t>
            </a:r>
            <a:r>
              <a:rPr lang="en-US" sz="5400" dirty="0">
                <a:ln>
                  <a:solidFill>
                    <a:schemeClr val="tx1"/>
                  </a:solidFill>
                </a:ln>
                <a:latin typeface="Kruti Dev 010"/>
              </a:rPr>
              <a:t>ƒ</a:t>
            </a:r>
            <a:endParaRPr lang="en-US" sz="5400" dirty="0">
              <a:ln>
                <a:solidFill>
                  <a:schemeClr val="tx1"/>
                </a:solidFill>
              </a:ln>
              <a:latin typeface="Kruti Dev 010" pitchFamily="2" charset="0"/>
            </a:endParaRPr>
          </a:p>
          <a:p>
            <a:pPr algn="ctr">
              <a:defRPr/>
            </a:pPr>
            <a:r>
              <a:rPr lang="en-US" sz="5400" dirty="0">
                <a:ln>
                  <a:solidFill>
                    <a:srgbClr val="FFFF00"/>
                  </a:solidFill>
                </a:ln>
                <a:solidFill>
                  <a:schemeClr val="folHlink"/>
                </a:solidFill>
                <a:latin typeface="Kruti Dev 010" pitchFamily="2" charset="0"/>
              </a:rPr>
              <a:t>ubZ okpk</a:t>
            </a:r>
            <a:endParaRPr lang="en-US" sz="5400" dirty="0">
              <a:ln>
                <a:solidFill>
                  <a:srgbClr val="FFFF00"/>
                </a:solidFill>
              </a:ln>
              <a:solidFill>
                <a:schemeClr val="tx2"/>
              </a:solidFill>
              <a:latin typeface="Kruti Dev 010" pitchFamily="2" charset="0"/>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439" name="Text Box 7"/>
          <p:cNvSpPr txBox="1">
            <a:spLocks noChangeArrowheads="1"/>
          </p:cNvSpPr>
          <p:nvPr/>
        </p:nvSpPr>
        <p:spPr bwMode="auto">
          <a:xfrm>
            <a:off x="3603625" y="1784350"/>
            <a:ext cx="5495925" cy="2862322"/>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p>
            <a:pPr algn="ctr">
              <a:spcBef>
                <a:spcPts val="0"/>
              </a:spcBef>
              <a:defRPr/>
            </a:pPr>
            <a:r>
              <a:rPr lang="en-US" sz="6000" dirty="0">
                <a:ln>
                  <a:solidFill>
                    <a:srgbClr val="00FFFF"/>
                  </a:solidFill>
                </a:ln>
                <a:solidFill>
                  <a:srgbClr val="00FFFF"/>
                </a:solidFill>
                <a:latin typeface="Kruti Dev 010" pitchFamily="2" charset="0"/>
                <a:ea typeface="ＭＳ Ｐゴシック" pitchFamily="-84" charset="-128"/>
                <a:cs typeface="+mn-cs"/>
              </a:rPr>
              <a:t>f;eZ;kg dh</a:t>
            </a:r>
          </a:p>
          <a:p>
            <a:pPr algn="ctr">
              <a:spcBef>
                <a:spcPts val="0"/>
              </a:spcBef>
              <a:defRPr/>
            </a:pPr>
            <a:r>
              <a:rPr lang="en-US" sz="6000" dirty="0">
                <a:solidFill>
                  <a:schemeClr val="folHlink"/>
                </a:solidFill>
                <a:latin typeface="Kruti Dev 010" pitchFamily="2" charset="0"/>
                <a:ea typeface="ＭＳ Ｐゴシック" pitchFamily="-84" charset="-128"/>
                <a:cs typeface="+mn-cs"/>
              </a:rPr>
              <a:t> </a:t>
            </a:r>
            <a:r>
              <a:rPr lang="en-US" sz="6000" dirty="0">
                <a:ln>
                  <a:solidFill>
                    <a:srgbClr val="FFFF00"/>
                  </a:solidFill>
                </a:ln>
                <a:solidFill>
                  <a:schemeClr val="folHlink"/>
                </a:solidFill>
                <a:latin typeface="Kruti Dev 010" pitchFamily="2" charset="0"/>
                <a:ea typeface="ＭＳ Ｐゴシック" pitchFamily="-84" charset="-128"/>
                <a:cs typeface="+mn-cs"/>
              </a:rPr>
              <a:t>ifjfLFkfr;ka cgqr </a:t>
            </a:r>
          </a:p>
          <a:p>
            <a:pPr algn="ctr">
              <a:spcBef>
                <a:spcPts val="0"/>
              </a:spcBef>
              <a:defRPr/>
            </a:pPr>
            <a:r>
              <a:rPr lang="en-US" sz="6000" dirty="0">
                <a:ln>
                  <a:solidFill>
                    <a:srgbClr val="FFFF00"/>
                  </a:solidFill>
                </a:ln>
                <a:solidFill>
                  <a:schemeClr val="folHlink"/>
                </a:solidFill>
                <a:latin typeface="Kruti Dev 010" pitchFamily="2" charset="0"/>
                <a:ea typeface="ＭＳ Ｐゴシック" pitchFamily="-84" charset="-128"/>
                <a:cs typeface="+mn-cs"/>
              </a:rPr>
              <a:t>dfBu Fkh----</a:t>
            </a:r>
          </a:p>
        </p:txBody>
      </p:sp>
      <p:sp>
        <p:nvSpPr>
          <p:cNvPr id="146568" name="Text Box 136"/>
          <p:cNvSpPr txBox="1">
            <a:spLocks noChangeArrowheads="1"/>
          </p:cNvSpPr>
          <p:nvPr/>
        </p:nvSpPr>
        <p:spPr bwMode="auto">
          <a:xfrm>
            <a:off x="3362325" y="4711700"/>
            <a:ext cx="5635625"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6000" dirty="0">
                <a:ln>
                  <a:solidFill>
                    <a:srgbClr val="FFFF00"/>
                  </a:solidFill>
                </a:ln>
                <a:solidFill>
                  <a:schemeClr val="folHlink"/>
                </a:solidFill>
                <a:latin typeface="Kruti Dev 010" pitchFamily="2" charset="0"/>
                <a:ea typeface="ＭＳ Ｐゴシック" pitchFamily="-84" charset="-128"/>
                <a:cs typeface="+mn-cs"/>
              </a:rPr>
              <a:t>^^;gwnk ladV esa Fkk**</a:t>
            </a:r>
            <a:endParaRPr lang="en-US" sz="60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08551" name="Text Box 13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08553" name="Text Box 14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46574" name="Rectangle 14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46577" name="Rectangle 1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47</a:t>
            </a:r>
          </a:p>
        </p:txBody>
      </p:sp>
      <p:grpSp>
        <p:nvGrpSpPr>
          <p:cNvPr id="108556" name="Group 185"/>
          <p:cNvGrpSpPr>
            <a:grpSpLocks/>
          </p:cNvGrpSpPr>
          <p:nvPr/>
        </p:nvGrpSpPr>
        <p:grpSpPr bwMode="auto">
          <a:xfrm>
            <a:off x="325438" y="1525588"/>
            <a:ext cx="3889375" cy="4244975"/>
            <a:chOff x="293" y="711"/>
            <a:chExt cx="2450" cy="2674"/>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08561" name="Group 183"/>
            <p:cNvGrpSpPr>
              <a:grpSpLocks/>
            </p:cNvGrpSpPr>
            <p:nvPr/>
          </p:nvGrpSpPr>
          <p:grpSpPr bwMode="auto">
            <a:xfrm>
              <a:off x="293" y="711"/>
              <a:ext cx="2450" cy="2617"/>
              <a:chOff x="293" y="711"/>
              <a:chExt cx="2450" cy="2617"/>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6" name="Rectangle 154"/>
              <p:cNvSpPr>
                <a:spLocks noChangeArrowheads="1"/>
              </p:cNvSpPr>
              <p:nvPr/>
            </p:nvSpPr>
            <p:spPr bwMode="auto">
              <a:xfrm>
                <a:off x="1528" y="711"/>
                <a:ext cx="1215" cy="32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rgbClr val="FFFF00"/>
                    </a:solidFill>
                    <a:latin typeface="Kruti Dev 010" pitchFamily="2" charset="0"/>
                    <a:ea typeface="+mn-ea"/>
                    <a:cs typeface="+mn-cs"/>
                  </a:rPr>
                  <a:t>¼ƒ</a:t>
                </a:r>
                <a:r>
                  <a:rPr lang="en-US" sz="2800" dirty="0">
                    <a:ln>
                      <a:solidFill>
                        <a:srgbClr val="FFFF00"/>
                      </a:solidFill>
                    </a:ln>
                    <a:solidFill>
                      <a:srgbClr val="FFFF00"/>
                    </a:solidFill>
                    <a:latin typeface="Kruti Dev 010"/>
                    <a:ea typeface="+mn-ea"/>
                    <a:cs typeface="+mn-cs"/>
                  </a:rPr>
                  <a:t>ŒŒŒ</a:t>
                </a:r>
                <a:r>
                  <a:rPr lang="en-US" sz="2800" dirty="0">
                    <a:ln>
                      <a:solidFill>
                        <a:srgbClr val="FFFF00"/>
                      </a:solidFill>
                    </a:ln>
                    <a:solidFill>
                      <a:srgbClr val="FFFF00"/>
                    </a:solidFill>
                    <a:latin typeface="Kruti Dev 010" pitchFamily="2" charset="0"/>
                    <a:ea typeface="+mn-ea"/>
                    <a:cs typeface="+mn-cs"/>
                  </a:rPr>
                  <a:t> ch-lh-½</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90" name="Rectangle 158"/>
              <p:cNvSpPr>
                <a:spLocks noChangeArrowheads="1"/>
              </p:cNvSpPr>
              <p:nvPr/>
            </p:nvSpPr>
            <p:spPr bwMode="auto">
              <a:xfrm>
                <a:off x="485" y="1214"/>
                <a:ext cx="1472" cy="328"/>
              </a:xfrm>
              <a:prstGeom prst="rect">
                <a:avLst/>
              </a:prstGeom>
              <a:noFill/>
              <a:ln w="12700">
                <a:noFill/>
                <a:miter lim="800000"/>
                <a:headEnd/>
                <a:tailEnd/>
              </a:ln>
              <a:effectLst/>
            </p:spPr>
            <p:txBody>
              <a:bodyPr wrap="none" lIns="90487" tIns="44450" rIns="90487" bIns="44450">
                <a:spAutoFit/>
              </a:bodyPr>
              <a:lstStyle/>
              <a:p>
                <a:pPr>
                  <a:defRPr/>
                </a:pPr>
                <a:r>
                  <a:rPr lang="en-US" sz="2400">
                    <a:solidFill>
                      <a:srgbClr val="000000"/>
                    </a:solidFill>
                    <a:effectLst>
                      <a:outerShdw blurRad="38100" dist="38100" dir="2700000" algn="tl">
                        <a:srgbClr val="FFFFFF"/>
                      </a:outerShdw>
                    </a:effectLst>
                    <a:latin typeface="Kruti Dev 010" charset="0"/>
                  </a:rPr>
                  <a:t> ••• </a:t>
                </a:r>
                <a:r>
                  <a:rPr lang="en-US" sz="2800">
                    <a:solidFill>
                      <a:srgbClr val="000000"/>
                    </a:solidFill>
                    <a:latin typeface="Kruti Dev 010" charset="0"/>
                  </a:rPr>
                  <a:t>foHkktu</a:t>
                </a:r>
                <a:r>
                  <a:rPr lang="en-US" sz="2400">
                    <a:solidFill>
                      <a:srgbClr val="000000"/>
                    </a:solidFill>
                    <a:effectLst>
                      <a:outerShdw blurRad="38100" dist="38100" dir="2700000" algn="tl">
                        <a:srgbClr val="FFFFFF"/>
                      </a:outerShdw>
                    </a:effectLst>
                    <a:latin typeface="Kruti Dev 010" charset="0"/>
                  </a:rPr>
                  <a:t> ••• </a:t>
                </a:r>
              </a:p>
            </p:txBody>
          </p:sp>
          <p:sp>
            <p:nvSpPr>
              <p:cNvPr id="108570" name="Rectangle 159"/>
              <p:cNvSpPr>
                <a:spLocks noChangeArrowheads="1"/>
              </p:cNvSpPr>
              <p:nvPr/>
            </p:nvSpPr>
            <p:spPr bwMode="auto">
              <a:xfrm>
                <a:off x="385" y="1727"/>
                <a:ext cx="726"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Kruti Dev 010" charset="0"/>
                  </a:rPr>
                  <a:t>btjk;y</a:t>
                </a:r>
              </a:p>
            </p:txBody>
          </p:sp>
          <p:sp>
            <p:nvSpPr>
              <p:cNvPr id="108571" name="Rectangle 160"/>
              <p:cNvSpPr>
                <a:spLocks noChangeArrowheads="1"/>
              </p:cNvSpPr>
              <p:nvPr/>
            </p:nvSpPr>
            <p:spPr bwMode="auto">
              <a:xfrm>
                <a:off x="587" y="1946"/>
                <a:ext cx="1024" cy="289"/>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ƒŒ        „</a:t>
                </a:r>
              </a:p>
            </p:txBody>
          </p:sp>
          <p:sp>
            <p:nvSpPr>
              <p:cNvPr id="108572" name="Rectangle 161"/>
              <p:cNvSpPr>
                <a:spLocks noChangeArrowheads="1"/>
              </p:cNvSpPr>
              <p:nvPr/>
            </p:nvSpPr>
            <p:spPr bwMode="auto">
              <a:xfrm>
                <a:off x="462" y="2461"/>
                <a:ext cx="1494"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 ƒ‹&amp;ts    „Œ&amp;vkj</a:t>
                </a:r>
              </a:p>
            </p:txBody>
          </p:sp>
          <p:sp>
            <p:nvSpPr>
              <p:cNvPr id="108573" name="Rectangle 162"/>
              <p:cNvSpPr>
                <a:spLocks noChangeArrowheads="1"/>
              </p:cNvSpPr>
              <p:nvPr/>
            </p:nvSpPr>
            <p:spPr bwMode="auto">
              <a:xfrm>
                <a:off x="522" y="2691"/>
                <a:ext cx="1296"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Kruti Dev 010" charset="0"/>
                  </a:rPr>
                  <a:t> </a:t>
                </a:r>
                <a:r>
                  <a:rPr lang="en-US" sz="2400">
                    <a:solidFill>
                      <a:srgbClr val="000000"/>
                    </a:solidFill>
                    <a:latin typeface="Kruti Dev 010" charset="0"/>
                  </a:rPr>
                  <a:t>„ŒŒ       …‡Œ</a:t>
                </a:r>
              </a:p>
            </p:txBody>
          </p:sp>
          <p:sp>
            <p:nvSpPr>
              <p:cNvPr id="108574" name="Rectangle 163"/>
              <p:cNvSpPr>
                <a:spLocks noChangeArrowheads="1"/>
              </p:cNvSpPr>
              <p:nvPr/>
            </p:nvSpPr>
            <p:spPr bwMode="auto">
              <a:xfrm>
                <a:off x="421" y="2992"/>
                <a:ext cx="1462"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vlhfj;k   cschyksu</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76" name="Rectangle 165"/>
              <p:cNvSpPr>
                <a:spLocks noChangeArrowheads="1"/>
              </p:cNvSpPr>
              <p:nvPr/>
            </p:nvSpPr>
            <p:spPr bwMode="auto">
              <a:xfrm>
                <a:off x="487" y="1463"/>
                <a:ext cx="1435"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mRrj       nf{k.k</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79" name="Rectangle 168"/>
              <p:cNvSpPr>
                <a:spLocks noChangeArrowheads="1"/>
              </p:cNvSpPr>
              <p:nvPr/>
            </p:nvSpPr>
            <p:spPr bwMode="auto">
              <a:xfrm>
                <a:off x="733" y="2201"/>
                <a:ext cx="988"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800">
                    <a:solidFill>
                      <a:srgbClr val="000000"/>
                    </a:solidFill>
                    <a:latin typeface="Kruti Dev 010" charset="0"/>
                  </a:rPr>
                  <a:t>Hkfo";oDrk</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81" name="Rectangle 170"/>
              <p:cNvSpPr>
                <a:spLocks noChangeArrowheads="1"/>
              </p:cNvSpPr>
              <p:nvPr/>
            </p:nvSpPr>
            <p:spPr bwMode="auto">
              <a:xfrm>
                <a:off x="620" y="974"/>
                <a:ext cx="1074"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rgbClr val="000000"/>
                    </a:solidFill>
                    <a:latin typeface="Kruti Dev 010" charset="0"/>
                  </a:rPr>
                  <a:t>,l&amp;Mh&amp;,l</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85" name="Rectangle 175"/>
              <p:cNvSpPr>
                <a:spLocks noChangeArrowheads="1"/>
              </p:cNvSpPr>
              <p:nvPr/>
            </p:nvSpPr>
            <p:spPr bwMode="auto">
              <a:xfrm>
                <a:off x="1003" y="1708"/>
                <a:ext cx="930"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Kruti Dev 010" charset="0"/>
                  </a:rPr>
                  <a:t>  </a:t>
                </a:r>
                <a:r>
                  <a:rPr lang="en-US" sz="2400">
                    <a:solidFill>
                      <a:srgbClr val="000000"/>
                    </a:solidFill>
                    <a:latin typeface="Kruti Dev 010" charset="0"/>
                  </a:rPr>
                  <a:t>;gwnk</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8589" name="Rectangle 174"/>
              <p:cNvSpPr>
                <a:spLocks noChangeArrowheads="1"/>
              </p:cNvSpPr>
              <p:nvPr/>
            </p:nvSpPr>
            <p:spPr bwMode="auto">
              <a:xfrm>
                <a:off x="293" y="720"/>
                <a:ext cx="1364"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3200">
                    <a:solidFill>
                      <a:srgbClr val="000000"/>
                    </a:solidFill>
                    <a:latin typeface="Kruti Dev 010" charset="0"/>
                  </a:rPr>
                  <a:t>jktoa'k</a:t>
                </a: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8558" name="Text Box 187"/>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46" grpId="0" animBg="1"/>
      <p:bldP spid="1466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7"/>
          <p:cNvGrpSpPr>
            <a:grpSpLocks/>
          </p:cNvGrpSpPr>
          <p:nvPr/>
        </p:nvGrpSpPr>
        <p:grpSpPr bwMode="auto">
          <a:xfrm>
            <a:off x="-11113" y="-269875"/>
            <a:ext cx="9155113" cy="7128206"/>
            <a:chOff x="-11113" y="-269875"/>
            <a:chExt cx="9155113" cy="7127875"/>
          </a:xfrm>
        </p:grpSpPr>
        <p:pic>
          <p:nvPicPr>
            <p:cNvPr id="18434"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861" name="Rectangle 93"/>
            <p:cNvSpPr>
              <a:spLocks noChangeArrowheads="1"/>
            </p:cNvSpPr>
            <p:nvPr/>
          </p:nvSpPr>
          <p:spPr bwMode="auto">
            <a:xfrm>
              <a:off x="-11113" y="-23824"/>
              <a:ext cx="9155113" cy="68814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770" name="Rectangle 2"/>
            <p:cNvSpPr>
              <a:spLocks noChangeArrowheads="1"/>
            </p:cNvSpPr>
            <p:nvPr/>
          </p:nvSpPr>
          <p:spPr bwMode="auto">
            <a:xfrm>
              <a:off x="4130675" y="38086"/>
              <a:ext cx="806450" cy="228589"/>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7" name="Rectangle 15"/>
            <p:cNvSpPr>
              <a:spLocks noChangeArrowheads="1"/>
            </p:cNvSpPr>
            <p:nvPr/>
          </p:nvSpPr>
          <p:spPr bwMode="auto">
            <a:xfrm>
              <a:off x="3084513" y="674688"/>
              <a:ext cx="133690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Kruti Dev 010" charset="0"/>
                </a:rPr>
                <a:t>         </a:t>
              </a:r>
            </a:p>
          </p:txBody>
        </p:sp>
        <p:sp>
          <p:nvSpPr>
            <p:cNvPr id="288786" name="Rectangle 18"/>
            <p:cNvSpPr>
              <a:spLocks noChangeArrowheads="1"/>
            </p:cNvSpPr>
            <p:nvPr/>
          </p:nvSpPr>
          <p:spPr bwMode="auto">
            <a:xfrm>
              <a:off x="4587875" y="996891"/>
              <a:ext cx="1006475" cy="260338"/>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9"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latin typeface="Kruti Dev 010" charset="0"/>
              </a:endParaRPr>
            </a:p>
          </p:txBody>
        </p:sp>
        <p:grpSp>
          <p:nvGrpSpPr>
            <p:cNvPr id="18440" name="Group 66"/>
            <p:cNvGrpSpPr>
              <a:grpSpLocks/>
            </p:cNvGrpSpPr>
            <p:nvPr/>
          </p:nvGrpSpPr>
          <p:grpSpPr bwMode="auto">
            <a:xfrm>
              <a:off x="7137400" y="304800"/>
              <a:ext cx="1447800" cy="1638300"/>
              <a:chOff x="4496" y="192"/>
              <a:chExt cx="912"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18441" name="Text Box 81"/>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8850" name="Rectangle 82"/>
            <p:cNvSpPr>
              <a:spLocks noChangeArrowheads="1"/>
            </p:cNvSpPr>
            <p:nvPr/>
          </p:nvSpPr>
          <p:spPr bwMode="auto">
            <a:xfrm>
              <a:off x="8034338" y="6481450"/>
              <a:ext cx="334962" cy="30796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88853" name="Rectangle 85"/>
            <p:cNvSpPr>
              <a:spLocks noChangeArrowheads="1"/>
            </p:cNvSpPr>
            <p:nvPr/>
          </p:nvSpPr>
          <p:spPr bwMode="auto">
            <a:xfrm>
              <a:off x="8091488" y="6524310"/>
              <a:ext cx="293687" cy="24605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03</a:t>
              </a:r>
            </a:p>
          </p:txBody>
        </p:sp>
        <p:sp>
          <p:nvSpPr>
            <p:cNvPr id="18444" name="Text Box 87"/>
            <p:cNvSpPr txBox="1">
              <a:spLocks noChangeArrowheads="1"/>
            </p:cNvSpPr>
            <p:nvPr/>
          </p:nvSpPr>
          <p:spPr bwMode="auto">
            <a:xfrm>
              <a:off x="8586788" y="645953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88857" name="Text Box 89"/>
            <p:cNvSpPr txBox="1">
              <a:spLocks noChangeArrowheads="1"/>
            </p:cNvSpPr>
            <p:nvPr/>
          </p:nvSpPr>
          <p:spPr bwMode="auto">
            <a:xfrm>
              <a:off x="195811" y="0"/>
              <a:ext cx="6858000" cy="1015663"/>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en-US" sz="6000" dirty="0">
                  <a:ln>
                    <a:solidFill>
                      <a:schemeClr val="tx1"/>
                    </a:solidFill>
                  </a:ln>
                  <a:effectLst>
                    <a:outerShdw blurRad="38100" dist="38100" dir="2700000" algn="tl">
                      <a:srgbClr val="000000">
                        <a:alpha val="43137"/>
                      </a:srgbClr>
                    </a:outerShdw>
                  </a:effectLst>
                  <a:latin typeface="Kruti Dev 010" pitchFamily="2" charset="0"/>
                  <a:ea typeface="+mn-ea"/>
                  <a:cs typeface="+mn-cs"/>
                </a:rPr>
                <a:t>lanHkZ Lej.k jf[k;s !</a:t>
              </a:r>
            </a:p>
          </p:txBody>
        </p:sp>
        <p:sp>
          <p:nvSpPr>
            <p:cNvPr id="18446" name="Text Box 94"/>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288863" name="Rectangle 95"/>
            <p:cNvSpPr>
              <a:spLocks noChangeArrowheads="1"/>
            </p:cNvSpPr>
            <p:nvPr/>
          </p:nvSpPr>
          <p:spPr bwMode="auto">
            <a:xfrm>
              <a:off x="7518400" y="6525898"/>
              <a:ext cx="679450" cy="24605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288864" name="Text Box 96"/>
            <p:cNvSpPr txBox="1">
              <a:spLocks noChangeArrowheads="1"/>
            </p:cNvSpPr>
            <p:nvPr/>
          </p:nvSpPr>
          <p:spPr bwMode="auto">
            <a:xfrm>
              <a:off x="186028" y="1262063"/>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felz dh nklrk %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a:ea typeface="ＭＳ Ｐゴシック" pitchFamily="-84" charset="-128"/>
                  <a:cs typeface="+mn-cs"/>
                </a:rPr>
                <a:t>ŒŒ</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o"kZ</a:t>
              </a:r>
            </a:p>
          </p:txBody>
        </p:sp>
        <p:sp>
          <p:nvSpPr>
            <p:cNvPr id="288865" name="Text Box 97"/>
            <p:cNvSpPr txBox="1">
              <a:spLocks noChangeArrowheads="1"/>
            </p:cNvSpPr>
            <p:nvPr/>
          </p:nvSpPr>
          <p:spPr bwMode="auto">
            <a:xfrm>
              <a:off x="198728" y="1982788"/>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detksj lkaLd`frd ,oa uxjh; fodkl</a:t>
              </a:r>
            </a:p>
          </p:txBody>
        </p:sp>
        <p:sp>
          <p:nvSpPr>
            <p:cNvPr id="288867" name="Text Box 99"/>
            <p:cNvSpPr txBox="1">
              <a:spLocks noChangeArrowheads="1"/>
            </p:cNvSpPr>
            <p:nvPr/>
          </p:nvSpPr>
          <p:spPr bwMode="auto">
            <a:xfrm>
              <a:off x="197140" y="2703513"/>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ls laca/kh % ,d jgL; \</a:t>
              </a:r>
            </a:p>
          </p:txBody>
        </p:sp>
        <p:sp>
          <p:nvSpPr>
            <p:cNvPr id="288868" name="Text Box 100"/>
            <p:cNvSpPr txBox="1">
              <a:spLocks noChangeArrowheads="1"/>
            </p:cNvSpPr>
            <p:nvPr/>
          </p:nvSpPr>
          <p:spPr bwMode="auto">
            <a:xfrm>
              <a:off x="186028" y="3540125"/>
              <a:ext cx="8863012" cy="258520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marL="352425" indent="-352425">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rks---</a:t>
              </a:r>
            </a:p>
            <a:p>
              <a:pPr marL="352425" indent="-352425">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ewlk dh O;oLFkk btjk;fy;ksa dk ijes'oj ls laca/k cuk;s j[kus esa ,d izeq[k dne cu tkrh gS---- vkSj muds vkilh laca/k ds fy;s Hkh!</a:t>
              </a:r>
            </a:p>
          </p:txBody>
        </p:sp>
        <p:sp>
          <p:nvSpPr>
            <p:cNvPr id="18452"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6</a:t>
              </a:r>
            </a:p>
            <a:p>
              <a:pPr algn="ctr">
                <a:lnSpc>
                  <a:spcPct val="55000"/>
                </a:lnSpc>
                <a:spcBef>
                  <a:spcPct val="50000"/>
                </a:spcBef>
              </a:pPr>
              <a:r>
                <a:rPr lang="en-US" sz="2000">
                  <a:solidFill>
                    <a:schemeClr val="bg2"/>
                  </a:solidFill>
                  <a:latin typeface="Kruti Dev 010" charset="0"/>
                </a:rPr>
                <a:t>7</a:t>
              </a:r>
            </a:p>
            <a:p>
              <a:pPr algn="ctr">
                <a:lnSpc>
                  <a:spcPct val="55000"/>
                </a:lnSpc>
                <a:spcBef>
                  <a:spcPct val="50000"/>
                </a:spcBef>
              </a:pPr>
              <a:r>
                <a:rPr lang="en-US" sz="2000">
                  <a:solidFill>
                    <a:schemeClr val="bg2"/>
                  </a:solidFill>
                  <a:latin typeface="Kruti Dev 010" charset="0"/>
                </a:rPr>
                <a:t>8</a:t>
              </a:r>
            </a:p>
            <a:p>
              <a:pPr algn="ctr">
                <a:lnSpc>
                  <a:spcPct val="55000"/>
                </a:lnSpc>
                <a:spcBef>
                  <a:spcPct val="50000"/>
                </a:spcBef>
              </a:pPr>
              <a:r>
                <a:rPr lang="en-US" sz="2000">
                  <a:solidFill>
                    <a:schemeClr val="bg2"/>
                  </a:solidFill>
                  <a:latin typeface="Kruti Dev 010" charset="0"/>
                </a:rPr>
                <a:t>9</a:t>
              </a:r>
            </a:p>
            <a:p>
              <a:pPr algn="ctr">
                <a:lnSpc>
                  <a:spcPct val="55000"/>
                </a:lnSpc>
                <a:spcBef>
                  <a:spcPct val="50000"/>
                </a:spcBef>
              </a:pPr>
              <a:r>
                <a:rPr lang="en-US" sz="2000">
                  <a:solidFill>
                    <a:schemeClr val="bg2"/>
                  </a:solidFill>
                  <a:latin typeface="Kruti Dev 010" charset="0"/>
                </a:rPr>
                <a:t>10</a:t>
              </a:r>
            </a:p>
          </p:txBody>
        </p:sp>
        <p:sp>
          <p:nvSpPr>
            <p:cNvPr id="18453"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1</a:t>
              </a:r>
            </a:p>
            <a:p>
              <a:pPr algn="ctr">
                <a:lnSpc>
                  <a:spcPct val="55000"/>
                </a:lnSpc>
                <a:spcBef>
                  <a:spcPct val="50000"/>
                </a:spcBef>
              </a:pPr>
              <a:r>
                <a:rPr lang="en-US" sz="2000">
                  <a:solidFill>
                    <a:schemeClr val="bg2"/>
                  </a:solidFill>
                  <a:latin typeface="Kruti Dev 010" charset="0"/>
                </a:rPr>
                <a:t>2</a:t>
              </a:r>
            </a:p>
            <a:p>
              <a:pPr algn="ctr">
                <a:lnSpc>
                  <a:spcPct val="55000"/>
                </a:lnSpc>
                <a:spcBef>
                  <a:spcPct val="50000"/>
                </a:spcBef>
              </a:pPr>
              <a:r>
                <a:rPr lang="en-US" sz="2000">
                  <a:solidFill>
                    <a:schemeClr val="bg2"/>
                  </a:solidFill>
                  <a:latin typeface="Kruti Dev 010" charset="0"/>
                </a:rPr>
                <a:t>3</a:t>
              </a:r>
            </a:p>
            <a:p>
              <a:pPr algn="ctr">
                <a:lnSpc>
                  <a:spcPct val="55000"/>
                </a:lnSpc>
                <a:spcBef>
                  <a:spcPct val="50000"/>
                </a:spcBef>
              </a:pPr>
              <a:r>
                <a:rPr lang="en-US" sz="2000">
                  <a:solidFill>
                    <a:schemeClr val="bg2"/>
                  </a:solidFill>
                  <a:latin typeface="Kruti Dev 010" charset="0"/>
                </a:rPr>
                <a:t>4</a:t>
              </a:r>
            </a:p>
            <a:p>
              <a:pPr algn="ctr">
                <a:lnSpc>
                  <a:spcPct val="55000"/>
                </a:lnSpc>
                <a:spcBef>
                  <a:spcPct val="50000"/>
                </a:spcBef>
              </a:pPr>
              <a:r>
                <a:rPr lang="en-US" sz="2000">
                  <a:solidFill>
                    <a:schemeClr val="bg2"/>
                  </a:solidFill>
                  <a:latin typeface="Kruti Dev 010" charset="0"/>
                </a:rPr>
                <a:t>5</a:t>
              </a:r>
              <a:endParaRPr lang="en-US" sz="2000">
                <a:latin typeface="Kruti Dev 010" charset="0"/>
              </a:endParaRPr>
            </a:p>
          </p:txBody>
        </p:sp>
      </p:gr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5046" name="Rectangle 6"/>
          <p:cNvSpPr>
            <a:spLocks noChangeArrowheads="1"/>
          </p:cNvSpPr>
          <p:nvPr/>
        </p:nvSpPr>
        <p:spPr bwMode="auto">
          <a:xfrm>
            <a:off x="1284397" y="-141894"/>
            <a:ext cx="6580187"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800" dirty="0" err="1">
                <a:ln>
                  <a:solidFill>
                    <a:schemeClr val="tx1"/>
                  </a:solidFill>
                </a:ln>
                <a:latin typeface="Kruti Dev 010" pitchFamily="2" charset="0"/>
              </a:rPr>
              <a:t>f;eZ;kg</a:t>
            </a:r>
            <a:r>
              <a:rPr lang="en-US" sz="4800" dirty="0">
                <a:ln>
                  <a:solidFill>
                    <a:schemeClr val="tx1"/>
                  </a:solidFill>
                </a:ln>
                <a:latin typeface="Kruti Dev 010" pitchFamily="2" charset="0"/>
              </a:rPr>
              <a:t> …</a:t>
            </a:r>
            <a:r>
              <a:rPr lang="en-US" sz="4800" dirty="0">
                <a:ln>
                  <a:solidFill>
                    <a:schemeClr val="tx1"/>
                  </a:solidFill>
                </a:ln>
                <a:latin typeface="Kruti Dev 010"/>
              </a:rPr>
              <a:t>ƒ</a:t>
            </a:r>
            <a:endParaRPr lang="en-US" sz="4800" dirty="0">
              <a:ln>
                <a:solidFill>
                  <a:schemeClr val="tx1"/>
                </a:solidFill>
              </a:ln>
              <a:latin typeface="Kruti Dev 010" pitchFamily="2" charset="0"/>
            </a:endParaRPr>
          </a:p>
          <a:p>
            <a:pPr algn="ctr">
              <a:defRPr/>
            </a:pPr>
            <a:r>
              <a:rPr lang="en-US" sz="4800" dirty="0">
                <a:ln>
                  <a:solidFill>
                    <a:srgbClr val="FFFF00"/>
                  </a:solidFill>
                </a:ln>
                <a:solidFill>
                  <a:schemeClr val="folHlink"/>
                </a:solidFill>
                <a:latin typeface="Kruti Dev 010" pitchFamily="2" charset="0"/>
              </a:rPr>
              <a:t>ubZ okpk</a:t>
            </a:r>
            <a:endParaRPr lang="en-US" sz="4800" dirty="0">
              <a:ln>
                <a:solidFill>
                  <a:srgbClr val="FFFF00"/>
                </a:solidFill>
              </a:ln>
              <a:solidFill>
                <a:schemeClr val="tx2"/>
              </a:solidFill>
              <a:latin typeface="Kruti Dev 010" pitchFamily="2" charset="0"/>
            </a:endParaRPr>
          </a:p>
        </p:txBody>
      </p:sp>
      <p:sp>
        <p:nvSpPr>
          <p:cNvPr id="110595"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0597" name="Text Box 1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5056" name="Rectangle 1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5059" name="Rectangle 1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48</a:t>
            </a:r>
          </a:p>
        </p:txBody>
      </p:sp>
      <p:sp>
        <p:nvSpPr>
          <p:cNvPr id="110600" name="Text Box 21"/>
          <p:cNvSpPr txBox="1">
            <a:spLocks noChangeArrowheads="1"/>
          </p:cNvSpPr>
          <p:nvPr/>
        </p:nvSpPr>
        <p:spPr bwMode="auto">
          <a:xfrm>
            <a:off x="8586788"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15062" name="Rectangle 22"/>
          <p:cNvSpPr>
            <a:spLocks noChangeArrowheads="1"/>
          </p:cNvSpPr>
          <p:nvPr/>
        </p:nvSpPr>
        <p:spPr bwMode="auto">
          <a:xfrm>
            <a:off x="793750" y="1830388"/>
            <a:ext cx="7397750" cy="427552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ƒ</a:t>
            </a:r>
            <a:r>
              <a:rPr lang="en-US" sz="4800" dirty="0">
                <a:ln>
                  <a:solidFill>
                    <a:schemeClr val="tx1"/>
                  </a:solidFill>
                </a:ln>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^^fQj ;gksok dh ;g Hkh ok.kh gS] lqu] ,sls fnu vkus okys gSa tc eSa </a:t>
            </a:r>
            <a:r>
              <a:rPr lang="en-US" altLang="ja-JP" sz="4800" dirty="0">
                <a:ln>
                  <a:solidFill>
                    <a:srgbClr val="FFFF00"/>
                  </a:solidFill>
                </a:ln>
                <a:solidFill>
                  <a:srgbClr val="FFFF00"/>
                </a:solidFill>
                <a:latin typeface="Kruti Dev 010" pitchFamily="2" charset="0"/>
                <a:ea typeface="ＭＳ Ｐゴシック" pitchFamily="-84" charset="-128"/>
                <a:cs typeface="+mn-cs"/>
              </a:rPr>
              <a:t>btjk;y</a:t>
            </a:r>
            <a:r>
              <a:rPr lang="en-US" altLang="ja-JP" sz="4800" dirty="0">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¼mRrjh jkT;½ vkSj </a:t>
            </a:r>
            <a:r>
              <a:rPr lang="en-US" altLang="ja-JP" sz="4800" dirty="0">
                <a:ln>
                  <a:solidFill>
                    <a:srgbClr val="FFFF00"/>
                  </a:solidFill>
                </a:ln>
                <a:solidFill>
                  <a:srgbClr val="FFFF00"/>
                </a:solidFill>
                <a:latin typeface="Kruti Dev 010" pitchFamily="2" charset="0"/>
                <a:ea typeface="ＭＳ Ｐゴシック" pitchFamily="-84" charset="-128"/>
                <a:cs typeface="+mn-cs"/>
              </a:rPr>
              <a:t>;gwnk</a:t>
            </a:r>
            <a:r>
              <a:rPr lang="en-US" altLang="ja-JP" sz="4800" dirty="0">
                <a:ln>
                  <a:solidFill>
                    <a:srgbClr val="FFFF00"/>
                  </a:solidFill>
                </a:ln>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¼nf{k.kh jkT;½ ds ?kjkuksa ls </a:t>
            </a:r>
            <a:r>
              <a:rPr lang="en-US" altLang="ja-JP" sz="4800" dirty="0">
                <a:ln>
                  <a:solidFill>
                    <a:srgbClr val="FFFF00"/>
                  </a:solidFill>
                </a:ln>
                <a:solidFill>
                  <a:srgbClr val="FFFF00"/>
                </a:solidFill>
                <a:latin typeface="Kruti Dev 010" pitchFamily="2" charset="0"/>
                <a:ea typeface="ＭＳ Ｐゴシック" pitchFamily="-84" charset="-128"/>
                <a:cs typeface="+mn-cs"/>
              </a:rPr>
              <a:t>u;h okpk </a:t>
            </a:r>
            <a:r>
              <a:rPr lang="en-US" altLang="ja-JP" sz="4800" dirty="0">
                <a:ln>
                  <a:solidFill>
                    <a:schemeClr val="tx1"/>
                  </a:solidFill>
                </a:ln>
                <a:latin typeface="Kruti Dev 010" pitchFamily="2" charset="0"/>
                <a:ea typeface="ＭＳ Ｐゴシック" pitchFamily="-84" charset="-128"/>
                <a:cs typeface="+mn-cs"/>
              </a:rPr>
              <a:t>cka/kwxk** </a:t>
            </a:r>
            <a:r>
              <a:rPr lang="en-US" altLang="ja-JP" sz="3200" dirty="0">
                <a:ln>
                  <a:solidFill>
                    <a:schemeClr val="tx1"/>
                  </a:solidFill>
                </a:ln>
                <a:latin typeface="Kruti Dev 010" pitchFamily="2" charset="0"/>
                <a:ea typeface="ＭＳ Ｐゴシック" pitchFamily="-84" charset="-128"/>
                <a:cs typeface="+mn-cs"/>
              </a:rPr>
              <a:t>¼,uvkbZoh½</a:t>
            </a:r>
            <a:endParaRPr lang="en-US" sz="3200" dirty="0">
              <a:ln>
                <a:solidFill>
                  <a:schemeClr val="tx1"/>
                </a:solidFill>
              </a:ln>
              <a:solidFill>
                <a:srgbClr val="FFFF00"/>
              </a:solidFill>
              <a:latin typeface="Kruti Dev 010" pitchFamily="2" charset="0"/>
              <a:ea typeface="ＭＳ Ｐゴシック" pitchFamily="-84" charset="-128"/>
              <a:cs typeface="+mn-cs"/>
            </a:endParaRPr>
          </a:p>
        </p:txBody>
      </p:sp>
      <p:sp>
        <p:nvSpPr>
          <p:cNvPr id="215049" name="Oval 9"/>
          <p:cNvSpPr>
            <a:spLocks noChangeArrowheads="1"/>
          </p:cNvSpPr>
          <p:nvPr/>
        </p:nvSpPr>
        <p:spPr bwMode="auto">
          <a:xfrm>
            <a:off x="6699250" y="3405188"/>
            <a:ext cx="153670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15047" name="Oval 7"/>
          <p:cNvSpPr>
            <a:spLocks noChangeArrowheads="1"/>
          </p:cNvSpPr>
          <p:nvPr/>
        </p:nvSpPr>
        <p:spPr bwMode="auto">
          <a:xfrm>
            <a:off x="5440363" y="4170363"/>
            <a:ext cx="2333625"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15048" name="Oval 8"/>
          <p:cNvSpPr>
            <a:spLocks noChangeArrowheads="1"/>
          </p:cNvSpPr>
          <p:nvPr/>
        </p:nvSpPr>
        <p:spPr bwMode="auto">
          <a:xfrm>
            <a:off x="525463" y="3384550"/>
            <a:ext cx="2246312"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fade">
                                      <p:cBhvr>
                                        <p:cTn id="7" dur="10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10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7091" name="Rectangle 3"/>
          <p:cNvSpPr>
            <a:spLocks noChangeArrowheads="1"/>
          </p:cNvSpPr>
          <p:nvPr/>
        </p:nvSpPr>
        <p:spPr bwMode="auto">
          <a:xfrm>
            <a:off x="6373813" y="6003925"/>
            <a:ext cx="1727200"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a:latin typeface="Kruti Dev 010" charset="0"/>
              </a:rPr>
              <a:t>¼,uvkbZoh½</a:t>
            </a:r>
          </a:p>
        </p:txBody>
      </p:sp>
      <p:sp>
        <p:nvSpPr>
          <p:cNvPr id="217094" name="Text Box 6"/>
          <p:cNvSpPr txBox="1">
            <a:spLocks noChangeArrowheads="1"/>
          </p:cNvSpPr>
          <p:nvPr/>
        </p:nvSpPr>
        <p:spPr bwMode="auto">
          <a:xfrm>
            <a:off x="929290" y="1488364"/>
            <a:ext cx="7568324" cy="52629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a:t>
            </a:r>
            <a:r>
              <a:rPr lang="en-US" sz="4800" dirty="0">
                <a:ln>
                  <a:solidFill>
                    <a:schemeClr val="tx1"/>
                  </a:solidFill>
                </a:ln>
                <a:latin typeface="Kruti Dev 010" pitchFamily="2" charset="0"/>
                <a:ea typeface="ＭＳ Ｐゴシック" pitchFamily="-84" charset="-128"/>
                <a:cs typeface="+mn-cs"/>
              </a:rPr>
              <a:t>og ml okpk ds leku u gksxh tks eSaus muds iqj[kkvks ls ml le; cka/kh Fkh tc eSa mudk gkFk idM dj mUgsa felz ns'k ls fudky yk;k] D;ksafd ;n~;fi eSa mudk ifr Fkk] rkSHkh mUgksaus esjh og okpk rksM MkyhA</a:t>
            </a:r>
          </a:p>
        </p:txBody>
      </p:sp>
      <p:sp>
        <p:nvSpPr>
          <p:cNvPr id="112644" name="Text Box 10"/>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2645"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2646" name="Text Box 13"/>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7102" name="Rectangle 1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7105"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49</a:t>
            </a:r>
          </a:p>
        </p:txBody>
      </p:sp>
      <p:sp>
        <p:nvSpPr>
          <p:cNvPr id="11" name="Rectangle 6"/>
          <p:cNvSpPr>
            <a:spLocks noChangeArrowheads="1"/>
          </p:cNvSpPr>
          <p:nvPr/>
        </p:nvSpPr>
        <p:spPr bwMode="auto">
          <a:xfrm>
            <a:off x="1300163" y="-132103"/>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dirty="0" err="1">
                <a:ln>
                  <a:solidFill>
                    <a:schemeClr val="tx1"/>
                  </a:solidFill>
                </a:ln>
                <a:latin typeface="Kruti Dev 010" pitchFamily="2" charset="0"/>
              </a:rPr>
              <a:t>f;eZ;kg</a:t>
            </a:r>
            <a:r>
              <a:rPr lang="en-US" sz="5400" dirty="0">
                <a:ln>
                  <a:solidFill>
                    <a:schemeClr val="tx1"/>
                  </a:solidFill>
                </a:ln>
                <a:latin typeface="Kruti Dev 010" pitchFamily="2" charset="0"/>
              </a:rPr>
              <a:t> </a:t>
            </a:r>
            <a:r>
              <a:rPr lang="en-US" sz="5400" dirty="0">
                <a:ln>
                  <a:solidFill>
                    <a:schemeClr val="tx1"/>
                  </a:solidFill>
                </a:ln>
                <a:latin typeface="Kruti Dev 010"/>
              </a:rPr>
              <a:t>…ƒ</a:t>
            </a:r>
            <a:endParaRPr lang="en-US" sz="5400" dirty="0">
              <a:ln>
                <a:solidFill>
                  <a:schemeClr val="tx1"/>
                </a:solidFill>
              </a:ln>
              <a:latin typeface="Kruti Dev 010" pitchFamily="2" charset="0"/>
            </a:endParaRPr>
          </a:p>
          <a:p>
            <a:pPr algn="ctr">
              <a:defRPr/>
            </a:pPr>
            <a:r>
              <a:rPr lang="en-US" sz="5400" dirty="0">
                <a:ln>
                  <a:solidFill>
                    <a:srgbClr val="FFFF00"/>
                  </a:solidFill>
                </a:ln>
                <a:solidFill>
                  <a:schemeClr val="folHlink"/>
                </a:solidFill>
                <a:latin typeface="Kruti Dev 010" pitchFamily="2" charset="0"/>
              </a:rPr>
              <a:t>ubZ okpk</a:t>
            </a:r>
            <a:endParaRPr lang="en-US" sz="5400" dirty="0">
              <a:ln>
                <a:solidFill>
                  <a:srgbClr val="FFFF00"/>
                </a:solidFill>
              </a:ln>
              <a:solidFill>
                <a:schemeClr val="tx2"/>
              </a:solidFill>
              <a:latin typeface="Kruti Dev 010" pitchFamily="2"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9143" name="Text Box 7"/>
          <p:cNvSpPr txBox="1">
            <a:spLocks noChangeArrowheads="1"/>
          </p:cNvSpPr>
          <p:nvPr/>
        </p:nvSpPr>
        <p:spPr bwMode="auto">
          <a:xfrm>
            <a:off x="762000" y="1587500"/>
            <a:ext cx="7861300" cy="52629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spcBef>
                <a:spcPct val="50000"/>
              </a:spcBef>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a:t>
            </a:r>
            <a:r>
              <a:rPr lang="en-US" sz="4400" dirty="0">
                <a:ln>
                  <a:solidFill>
                    <a:schemeClr val="tx1"/>
                  </a:solidFill>
                </a:ln>
                <a:latin typeface="Kruti Dev 010" pitchFamily="2" charset="0"/>
                <a:ea typeface="ＭＳ Ｐゴシック" pitchFamily="-84" charset="-128"/>
                <a:cs typeface="+mn-cs"/>
              </a:rPr>
              <a:t> </a:t>
            </a:r>
            <a:r>
              <a:rPr lang="en-US" altLang="en-US" sz="4800" dirty="0">
                <a:ln>
                  <a:solidFill>
                    <a:schemeClr val="tx1"/>
                  </a:solidFill>
                </a:ln>
                <a:latin typeface="Kruti Dev 010" pitchFamily="2" charset="0"/>
                <a:ea typeface="ＭＳ Ｐゴシック" pitchFamily="-84" charset="-128"/>
                <a:cs typeface="+mn-cs"/>
              </a:rPr>
              <a:t>^^ijUrq tks okpk eSa mu fnuksa ds ckn btjk;y ds ?kjkus ls cka/kwaxk] og ;g gS( </a:t>
            </a:r>
            <a:r>
              <a:rPr lang="en-US" altLang="ja-JP"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eSa viuh O;oLFkk muds eu esa leokmaxk vkSj mls muds ân; ij fy[kwaxk( vkSj eSa mudk ijes'oj Bg#axk] vkSj os esjh iwtk Bgjsaxs] ;gksok dh ;g ok.kh gSA**</a:t>
            </a:r>
            <a:endParaRPr lang="en-US" sz="48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14691" name="Text Box 11"/>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4692"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4693" name="Text Box 1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9151" name="Rectangle 1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9154"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50</a:t>
            </a:r>
          </a:p>
        </p:txBody>
      </p:sp>
      <p:sp>
        <p:nvSpPr>
          <p:cNvPr id="114696" name="Text Box 21"/>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3" name="Rectangle 6"/>
          <p:cNvSpPr>
            <a:spLocks noChangeArrowheads="1"/>
          </p:cNvSpPr>
          <p:nvPr/>
        </p:nvSpPr>
        <p:spPr bwMode="auto">
          <a:xfrm>
            <a:off x="1300163" y="-84805"/>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b="0" dirty="0" err="1">
                <a:ln>
                  <a:solidFill>
                    <a:schemeClr val="tx1"/>
                  </a:solidFill>
                </a:ln>
                <a:latin typeface="Kruti Dev 010" pitchFamily="2" charset="0"/>
              </a:rPr>
              <a:t>f;eZ;kg</a:t>
            </a:r>
            <a:r>
              <a:rPr lang="en-US" sz="5400" b="0" dirty="0">
                <a:ln>
                  <a:solidFill>
                    <a:schemeClr val="tx1"/>
                  </a:solidFill>
                </a:ln>
                <a:latin typeface="Kruti Dev 010" pitchFamily="2" charset="0"/>
              </a:rPr>
              <a:t> …</a:t>
            </a:r>
            <a:r>
              <a:rPr lang="en-US" sz="5400" b="0" dirty="0">
                <a:ln>
                  <a:solidFill>
                    <a:schemeClr val="tx1"/>
                  </a:solidFill>
                </a:ln>
                <a:latin typeface="Kruti Dev 010"/>
              </a:rPr>
              <a:t>ƒ</a:t>
            </a:r>
            <a:endParaRPr lang="en-US" sz="5400" b="0" dirty="0">
              <a:ln>
                <a:solidFill>
                  <a:schemeClr val="tx1"/>
                </a:solidFill>
              </a:ln>
              <a:latin typeface="Kruti Dev 010" pitchFamily="2" charset="0"/>
            </a:endParaRPr>
          </a:p>
          <a:p>
            <a:pPr algn="ctr">
              <a:defRPr/>
            </a:pPr>
            <a:r>
              <a:rPr lang="en-US" sz="5400" b="0" dirty="0">
                <a:ln>
                  <a:solidFill>
                    <a:srgbClr val="FFFF00"/>
                  </a:solidFill>
                </a:ln>
                <a:solidFill>
                  <a:schemeClr val="folHlink"/>
                </a:solidFill>
                <a:latin typeface="Kruti Dev 010" pitchFamily="2" charset="0"/>
              </a:rPr>
              <a:t>ubZ okpk</a:t>
            </a:r>
            <a:endParaRPr lang="en-US" sz="5400" b="0" dirty="0">
              <a:ln>
                <a:solidFill>
                  <a:srgbClr val="FFFF00"/>
                </a:solidFill>
              </a:ln>
              <a:solidFill>
                <a:schemeClr val="tx2"/>
              </a:solidFill>
              <a:latin typeface="Kruti Dev 010" pitchFamily="2" charset="0"/>
            </a:endParaRPr>
          </a:p>
        </p:txBody>
      </p:sp>
      <p:sp>
        <p:nvSpPr>
          <p:cNvPr id="14" name="Rectangle 3"/>
          <p:cNvSpPr>
            <a:spLocks noChangeArrowheads="1"/>
          </p:cNvSpPr>
          <p:nvPr/>
        </p:nvSpPr>
        <p:spPr bwMode="auto">
          <a:xfrm>
            <a:off x="7683818" y="6207760"/>
            <a:ext cx="1728787" cy="520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latin typeface="Kruti Dev 010" pitchFamily="2" charset="0"/>
                <a:ea typeface="+mn-ea"/>
                <a:cs typeface="+mn-cs"/>
              </a:rPr>
              <a:t>¼,uvkbZoh½</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76929"/>
            <a:ext cx="9144000" cy="92076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chemeClr val="folHlink"/>
                </a:solidFill>
                <a:latin typeface="Kruti Dev 010" pitchFamily="2" charset="0"/>
              </a:rPr>
              <a:t>u;s fu;e dh ?kks"k.kk</a:t>
            </a:r>
            <a:endParaRPr lang="en-US" sz="5400" dirty="0">
              <a:ln>
                <a:solidFill>
                  <a:srgbClr val="FFFF00"/>
                </a:solidFill>
              </a:ln>
              <a:solidFill>
                <a:schemeClr val="tx2"/>
              </a:solidFill>
              <a:latin typeface="Kruti Dev 010" pitchFamily="2" charset="0"/>
            </a:endParaRPr>
          </a:p>
        </p:txBody>
      </p:sp>
      <p:sp>
        <p:nvSpPr>
          <p:cNvPr id="154629" name="Rectangle 5"/>
          <p:cNvSpPr>
            <a:spLocks noChangeArrowheads="1"/>
          </p:cNvSpPr>
          <p:nvPr/>
        </p:nvSpPr>
        <p:spPr bwMode="auto">
          <a:xfrm>
            <a:off x="315913" y="911538"/>
            <a:ext cx="8377237" cy="2952090"/>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endParaRPr lang="en-US" sz="2400" dirty="0">
              <a:latin typeface="Kruti Dev 010" pitchFamily="2" charset="0"/>
              <a:ea typeface="ＭＳ Ｐゴシック" pitchFamily="-84" charset="-128"/>
              <a:cs typeface="+mn-cs"/>
            </a:endParaRPr>
          </a:p>
          <a:p>
            <a:pPr algn="just">
              <a:spcBef>
                <a:spcPct val="50000"/>
              </a:spcBef>
              <a:defRPr/>
            </a:pPr>
            <a:r>
              <a:rPr lang="en-US" sz="4400" baseline="30000" dirty="0">
                <a:ln>
                  <a:solidFill>
                    <a:schemeClr val="tx1"/>
                  </a:solidFill>
                </a:ln>
                <a:latin typeface="Kruti Dev 010" pitchFamily="2" charset="0"/>
                <a:ea typeface="ＭＳ Ｐゴシック" pitchFamily="-84" charset="-128"/>
                <a:cs typeface="+mn-cs"/>
              </a:rPr>
              <a:t>19</a:t>
            </a:r>
            <a:r>
              <a:rPr lang="en-US" sz="3600" dirty="0">
                <a:ln>
                  <a:solidFill>
                    <a:schemeClr val="tx1"/>
                  </a:solidFill>
                </a:ln>
                <a:latin typeface="Kruti Dev 010" pitchFamily="2" charset="0"/>
                <a:ea typeface="ＭＳ Ｐゴシック" pitchFamily="-84" charset="-128"/>
                <a:cs typeface="+mn-cs"/>
              </a:rPr>
              <a:t> fQj mlus jksVh yh] vkSj /kU;okn djds rksMh] vkSj mudks ;g dgrs gq, nh] fd ;g esjh nsg gS] tks rqEgkjs fy;s nh tkrh gS( esjs Lej.k ds fy;s ;gh fd;k djksA</a:t>
            </a:r>
            <a:endParaRPr lang="en-US" sz="2800" dirty="0">
              <a:ln>
                <a:solidFill>
                  <a:schemeClr val="tx1"/>
                </a:solidFill>
              </a:ln>
              <a:latin typeface="Kruti Dev 010" pitchFamily="2" charset="0"/>
              <a:ea typeface="ＭＳ Ｐゴシック" pitchFamily="-84" charset="-128"/>
              <a:cs typeface="+mn-cs"/>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Kruti Dev 010" charset="0"/>
            </a:endParaRPr>
          </a:p>
        </p:txBody>
      </p:sp>
      <p:sp>
        <p:nvSpPr>
          <p:cNvPr id="154636" name="Rectangle 12"/>
          <p:cNvSpPr>
            <a:spLocks noChangeArrowheads="1"/>
          </p:cNvSpPr>
          <p:nvPr/>
        </p:nvSpPr>
        <p:spPr bwMode="auto">
          <a:xfrm>
            <a:off x="287338" y="3846513"/>
            <a:ext cx="8542337" cy="18774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spcBef>
                <a:spcPts val="1200"/>
              </a:spcBef>
              <a:defRPr/>
            </a:pPr>
            <a:r>
              <a:rPr lang="en-US" sz="4400" baseline="30000" dirty="0">
                <a:ln>
                  <a:solidFill>
                    <a:schemeClr val="tx1"/>
                  </a:solidFill>
                </a:ln>
                <a:latin typeface="Kruti Dev 010" pitchFamily="2" charset="0"/>
                <a:ea typeface="ＭＳ Ｐゴシック" pitchFamily="-84" charset="-128"/>
                <a:cs typeface="+mn-cs"/>
              </a:rPr>
              <a:t>20</a:t>
            </a:r>
            <a:r>
              <a:rPr lang="en-US" sz="3600" dirty="0">
                <a:ln>
                  <a:solidFill>
                    <a:schemeClr val="tx1"/>
                  </a:solidFill>
                </a:ln>
                <a:latin typeface="Kruti Dev 010" pitchFamily="2" charset="0"/>
                <a:ea typeface="ＭＳ Ｐゴシック" pitchFamily="-84" charset="-128"/>
                <a:cs typeface="+mn-cs"/>
              </a:rPr>
              <a:t>blh jhfr ls mlus fc;kjh ds ckn dVksjk Hkh ;g dgrs gq, fn;k fd ;g dVksjk esjs ml ygw esa tks rqEgkjs fy;s cgk;k tkrk gS  </a:t>
            </a:r>
            <a:r>
              <a:rPr lang="en-US" sz="4400" dirty="0">
                <a:ln>
                  <a:solidFill>
                    <a:srgbClr val="FFFF00"/>
                  </a:solidFill>
                </a:ln>
                <a:solidFill>
                  <a:schemeClr val="folHlink"/>
                </a:solidFill>
                <a:latin typeface="Kruti Dev 010" pitchFamily="2" charset="0"/>
                <a:ea typeface="ＭＳ Ｐゴシック" pitchFamily="-84" charset="-128"/>
                <a:cs typeface="+mn-cs"/>
              </a:rPr>
              <a:t>ubZ okpk  </a:t>
            </a:r>
            <a:r>
              <a:rPr lang="en-US" sz="3600" dirty="0">
                <a:ln>
                  <a:solidFill>
                    <a:schemeClr val="tx1"/>
                  </a:solidFill>
                </a:ln>
                <a:latin typeface="Kruti Dev 010" pitchFamily="2" charset="0"/>
                <a:ea typeface="ＭＳ Ｐゴシック" pitchFamily="-84" charset="-128"/>
                <a:cs typeface="+mn-cs"/>
              </a:rPr>
              <a:t>gSA</a:t>
            </a:r>
          </a:p>
        </p:txBody>
      </p:sp>
      <p:sp>
        <p:nvSpPr>
          <p:cNvPr id="154630" name="Oval 6"/>
          <p:cNvSpPr>
            <a:spLocks noChangeArrowheads="1"/>
          </p:cNvSpPr>
          <p:nvPr/>
        </p:nvSpPr>
        <p:spPr bwMode="auto">
          <a:xfrm>
            <a:off x="4660900" y="5021263"/>
            <a:ext cx="2403475" cy="6477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16742"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6743" name="Text Box 1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54640" name="Rectangle 1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54643" name="Rectangle 1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51</a:t>
            </a:r>
          </a:p>
        </p:txBody>
      </p:sp>
      <p:sp>
        <p:nvSpPr>
          <p:cNvPr id="116746" name="Text Box 21"/>
          <p:cNvSpPr txBox="1">
            <a:spLocks noChangeArrowheads="1"/>
          </p:cNvSpPr>
          <p:nvPr/>
        </p:nvSpPr>
        <p:spPr bwMode="auto">
          <a:xfrm>
            <a:off x="8589963"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154646" name="Text Box 22"/>
          <p:cNvSpPr txBox="1">
            <a:spLocks noChangeArrowheads="1"/>
          </p:cNvSpPr>
          <p:nvPr/>
        </p:nvSpPr>
        <p:spPr bwMode="auto">
          <a:xfrm>
            <a:off x="2405883" y="648353"/>
            <a:ext cx="4457700"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000" dirty="0" err="1">
                <a:ln>
                  <a:solidFill>
                    <a:schemeClr val="tx1"/>
                  </a:solidFill>
                </a:ln>
                <a:latin typeface="Kruti Dev 010" pitchFamily="2" charset="0"/>
                <a:ea typeface="+mn-ea"/>
                <a:cs typeface="+mn-cs"/>
              </a:rPr>
              <a:t>ywdk</a:t>
            </a:r>
            <a:r>
              <a:rPr lang="en-US" sz="4000" dirty="0">
                <a:ln>
                  <a:solidFill>
                    <a:schemeClr val="tx1"/>
                  </a:solidFill>
                </a:ln>
                <a:latin typeface="Kruti Dev 010" pitchFamily="2" charset="0"/>
                <a:ea typeface="+mn-ea"/>
                <a:cs typeface="+mn-cs"/>
              </a:rPr>
              <a:t> „</a:t>
            </a:r>
            <a:r>
              <a:rPr lang="en-US" sz="4000" dirty="0">
                <a:ln>
                  <a:solidFill>
                    <a:schemeClr val="tx1"/>
                  </a:solidFill>
                </a:ln>
                <a:latin typeface="Kruti Dev 010"/>
                <a:ea typeface="+mn-ea"/>
                <a:cs typeface="+mn-cs"/>
              </a:rPr>
              <a:t>„</a:t>
            </a:r>
            <a:r>
              <a:rPr lang="en-US" sz="4000" dirty="0">
                <a:ln>
                  <a:solidFill>
                    <a:schemeClr val="tx1"/>
                  </a:solidFill>
                </a:ln>
                <a:latin typeface="Kruti Dev 010" pitchFamily="2" charset="0"/>
                <a:ea typeface="+mn-ea"/>
                <a:cs typeface="+mn-cs"/>
              </a:rPr>
              <a:t>%</a:t>
            </a:r>
            <a:r>
              <a:rPr lang="en-US" sz="4000" dirty="0">
                <a:ln>
                  <a:solidFill>
                    <a:schemeClr val="tx1"/>
                  </a:solidFill>
                </a:ln>
                <a:latin typeface="Kruti Dev 010"/>
                <a:ea typeface="+mn-ea"/>
                <a:cs typeface="+mn-cs"/>
              </a:rPr>
              <a:t>ƒ‹</a:t>
            </a:r>
            <a:r>
              <a:rPr lang="en-US" sz="4000" dirty="0">
                <a:ln>
                  <a:solidFill>
                    <a:schemeClr val="tx1"/>
                  </a:solidFill>
                </a:ln>
                <a:latin typeface="Kruti Dev 010" pitchFamily="2" charset="0"/>
                <a:ea typeface="+mn-ea"/>
                <a:cs typeface="+mn-cs"/>
              </a:rPr>
              <a:t>&amp;</a:t>
            </a:r>
            <a:r>
              <a:rPr lang="en-US" sz="4000" dirty="0">
                <a:ln>
                  <a:solidFill>
                    <a:schemeClr val="tx1"/>
                  </a:solidFill>
                </a:ln>
                <a:latin typeface="Kruti Dev 010"/>
                <a:ea typeface="+mn-ea"/>
                <a:cs typeface="+mn-cs"/>
              </a:rPr>
              <a:t>„Œ</a:t>
            </a:r>
            <a:endParaRPr lang="en-US" sz="4000" dirty="0">
              <a:ln>
                <a:solidFill>
                  <a:schemeClr val="tx1"/>
                </a:solidFill>
              </a:ln>
              <a:latin typeface="Kruti Dev 010" pitchFamily="2" charset="0"/>
              <a:ea typeface="+mn-ea"/>
              <a:cs typeface="+mn-cs"/>
            </a:endParaRPr>
          </a:p>
        </p:txBody>
      </p:sp>
      <p:sp>
        <p:nvSpPr>
          <p:cNvPr id="14" name="Rectangle 3"/>
          <p:cNvSpPr>
            <a:spLocks noChangeArrowheads="1"/>
          </p:cNvSpPr>
          <p:nvPr/>
        </p:nvSpPr>
        <p:spPr bwMode="auto">
          <a:xfrm>
            <a:off x="6891338" y="5689600"/>
            <a:ext cx="1728787"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200" dirty="0">
                <a:ln>
                  <a:solidFill>
                    <a:schemeClr val="tx1"/>
                  </a:solidFill>
                </a:ln>
                <a:latin typeface="Kruti Dev 010" pitchFamily="2" charset="0"/>
                <a:ea typeface="+mn-ea"/>
                <a:cs typeface="+mn-cs"/>
              </a:rPr>
              <a:t>¼,uvkbZoh½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507085" y="0"/>
            <a:ext cx="6356350" cy="92076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chemeClr val="folHlink"/>
                </a:solidFill>
                <a:latin typeface="Kruti Dev 010" pitchFamily="2" charset="0"/>
              </a:rPr>
              <a:t>u;s fu;e dh ?kks"k.kk</a:t>
            </a:r>
            <a:endParaRPr lang="en-US" sz="5400" dirty="0">
              <a:ln>
                <a:solidFill>
                  <a:srgbClr val="FFFF00"/>
                </a:solidFill>
              </a:ln>
              <a:solidFill>
                <a:schemeClr val="tx2"/>
              </a:solidFill>
              <a:latin typeface="Kruti Dev 010" pitchFamily="2" charset="0"/>
            </a:endParaRPr>
          </a:p>
        </p:txBody>
      </p:sp>
      <p:sp>
        <p:nvSpPr>
          <p:cNvPr id="300035" name="Rectangle 3"/>
          <p:cNvSpPr>
            <a:spLocks noChangeArrowheads="1"/>
          </p:cNvSpPr>
          <p:nvPr/>
        </p:nvSpPr>
        <p:spPr bwMode="auto">
          <a:xfrm>
            <a:off x="335730" y="1790700"/>
            <a:ext cx="8402637" cy="4229363"/>
          </a:xfrm>
          <a:prstGeom prst="rect">
            <a:avLst/>
          </a:prstGeom>
          <a:noFill/>
          <a:ln w="12700">
            <a:noFill/>
            <a:miter lim="800000"/>
            <a:headEnd/>
            <a:tailEnd/>
          </a:ln>
          <a:effectLst/>
        </p:spPr>
        <p:txBody>
          <a:bodyPr lIns="90487" tIns="44450" rIns="90487" bIns="44450">
            <a:spAutoFit/>
          </a:bodyPr>
          <a:lstStyle/>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ˆ</a:t>
            </a: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mlus mlls dgk] rw dg pqdk % tc os [kk jgs Fks] rks ;h'kq us jksVh yh] vkSj vk'kh"k ekax dj rksMh] vkSj psyks dks nsdj dgk] yks [kkvks( ;g esjh nsg gSA</a:t>
            </a:r>
            <a:endParaRPr lang="en-US" altLang="ja-JP"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fQj mlus dVksjk ysdj] /kU;okn fd;k] vkSj mUgsa nsdj dgk] rqe lc blesa ls ihvksA</a:t>
            </a:r>
            <a:endParaRPr lang="en-US" altLang="ja-JP"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Š</a:t>
            </a: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D;ksafd ;g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okpk</a:t>
            </a:r>
            <a:r>
              <a:rPr lang="en-US" sz="3200" dirty="0">
                <a:ln>
                  <a:solidFill>
                    <a:schemeClr val="tx1"/>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dk esjk og ygw gS] tks cgqrksa ds ikiksa dh {kek ds fy;s cgk;k tkrk gSA</a:t>
            </a:r>
            <a:endParaRPr lang="en-US" sz="1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defRPr/>
            </a:pPr>
            <a:endParaRPr lang="en-US" sz="9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300036" name="Oval 4"/>
          <p:cNvSpPr>
            <a:spLocks noChangeArrowheads="1"/>
          </p:cNvSpPr>
          <p:nvPr/>
        </p:nvSpPr>
        <p:spPr bwMode="auto">
          <a:xfrm>
            <a:off x="2678113" y="4811713"/>
            <a:ext cx="966787" cy="4778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n>
                <a:solidFill>
                  <a:srgbClr val="FFFF00"/>
                </a:solidFill>
              </a:ln>
              <a:solidFill>
                <a:srgbClr val="FFFF00"/>
              </a:solidFill>
              <a:effectLst>
                <a:outerShdw blurRad="38100" dist="38100" dir="2700000" algn="tl">
                  <a:srgbClr val="000000"/>
                </a:outerShdw>
              </a:effectLst>
              <a:latin typeface="Kruti Dev 010" pitchFamily="2" charset="0"/>
              <a:ea typeface="+mn-ea"/>
              <a:cs typeface="+mn-cs"/>
            </a:endParaRPr>
          </a:p>
        </p:txBody>
      </p:sp>
      <p:sp>
        <p:nvSpPr>
          <p:cNvPr id="118788"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8790" name="Text Box 1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0044" name="Rectangle 1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0047" name="Rectangle 1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52</a:t>
            </a:r>
          </a:p>
        </p:txBody>
      </p:sp>
      <p:sp>
        <p:nvSpPr>
          <p:cNvPr id="300050" name="Text Box 18"/>
          <p:cNvSpPr txBox="1">
            <a:spLocks noChangeArrowheads="1"/>
          </p:cNvSpPr>
          <p:nvPr/>
        </p:nvSpPr>
        <p:spPr bwMode="auto">
          <a:xfrm>
            <a:off x="2973497" y="993283"/>
            <a:ext cx="3581400" cy="70788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err="1">
                <a:ln>
                  <a:solidFill>
                    <a:schemeClr val="tx1"/>
                  </a:solidFill>
                </a:ln>
                <a:latin typeface="Kruti Dev 010" pitchFamily="2" charset="0"/>
                <a:ea typeface="+mn-ea"/>
                <a:cs typeface="+mn-cs"/>
              </a:rPr>
              <a:t>eRrh</a:t>
            </a:r>
            <a:r>
              <a:rPr lang="en-US" sz="4000" dirty="0">
                <a:ln>
                  <a:solidFill>
                    <a:schemeClr val="tx1"/>
                  </a:solidFill>
                </a:ln>
                <a:latin typeface="Kruti Dev 010" pitchFamily="2" charset="0"/>
                <a:ea typeface="+mn-ea"/>
                <a:cs typeface="+mn-cs"/>
              </a:rPr>
              <a:t> „</a:t>
            </a:r>
            <a:r>
              <a:rPr lang="en-US" sz="4000" dirty="0">
                <a:ln>
                  <a:solidFill>
                    <a:schemeClr val="tx1"/>
                  </a:solidFill>
                </a:ln>
                <a:latin typeface="Kruti Dev 010"/>
                <a:ea typeface="+mn-ea"/>
                <a:cs typeface="+mn-cs"/>
              </a:rPr>
              <a:t>ˆ</a:t>
            </a:r>
            <a:r>
              <a:rPr lang="en-US" sz="4000" dirty="0">
                <a:ln>
                  <a:solidFill>
                    <a:schemeClr val="tx1"/>
                  </a:solidFill>
                </a:ln>
                <a:latin typeface="Kruti Dev 010" pitchFamily="2" charset="0"/>
                <a:ea typeface="+mn-ea"/>
                <a:cs typeface="+mn-cs"/>
              </a:rPr>
              <a:t>%</a:t>
            </a:r>
            <a:r>
              <a:rPr lang="en-US" sz="4000" dirty="0">
                <a:ln>
                  <a:solidFill>
                    <a:schemeClr val="tx1"/>
                  </a:solidFill>
                </a:ln>
                <a:latin typeface="Kruti Dev 010"/>
                <a:ea typeface="+mn-ea"/>
                <a:cs typeface="+mn-cs"/>
              </a:rPr>
              <a:t>„ˆ</a:t>
            </a:r>
            <a:r>
              <a:rPr lang="en-US" sz="4000" dirty="0">
                <a:ln>
                  <a:solidFill>
                    <a:schemeClr val="tx1"/>
                  </a:solidFill>
                </a:ln>
                <a:latin typeface="Kruti Dev 010" pitchFamily="2" charset="0"/>
                <a:ea typeface="+mn-ea"/>
                <a:cs typeface="+mn-cs"/>
              </a:rPr>
              <a:t>&amp;</a:t>
            </a:r>
            <a:r>
              <a:rPr lang="en-US" sz="4000" dirty="0">
                <a:ln>
                  <a:solidFill>
                    <a:schemeClr val="tx1"/>
                  </a:solidFill>
                </a:ln>
                <a:latin typeface="Kruti Dev 010"/>
                <a:ea typeface="+mn-ea"/>
                <a:cs typeface="+mn-cs"/>
              </a:rPr>
              <a:t>„Š</a:t>
            </a:r>
            <a:endParaRPr lang="en-US" sz="4000" dirty="0">
              <a:ln>
                <a:solidFill>
                  <a:schemeClr val="tx1"/>
                </a:solidFill>
              </a:ln>
              <a:latin typeface="Kruti Dev 010" pitchFamily="2" charset="0"/>
              <a:ea typeface="+mn-ea"/>
              <a:cs typeface="+mn-cs"/>
            </a:endParaRPr>
          </a:p>
        </p:txBody>
      </p:sp>
      <p:sp>
        <p:nvSpPr>
          <p:cNvPr id="118794" name="Text Box 19"/>
          <p:cNvSpPr txBox="1">
            <a:spLocks noChangeArrowheads="1"/>
          </p:cNvSpPr>
          <p:nvPr/>
        </p:nvSpPr>
        <p:spPr bwMode="auto">
          <a:xfrm>
            <a:off x="8589963"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Effect transition="in" filter="box(out)">
                                      <p:cBhvr>
                                        <p:cTn id="7" dur="500"/>
                                        <p:tgtEl>
                                          <p:spTgt spid="300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1" end="1"/>
                                            </p:txEl>
                                          </p:spTgt>
                                        </p:tgtEl>
                                        <p:attrNameLst>
                                          <p:attrName>style.visibility</p:attrName>
                                        </p:attrNameLst>
                                      </p:cBhvr>
                                      <p:to>
                                        <p:strVal val="visible"/>
                                      </p:to>
                                    </p:set>
                                    <p:animEffect transition="in" filter="box(out)">
                                      <p:cBhvr>
                                        <p:cTn id="12" dur="500"/>
                                        <p:tgtEl>
                                          <p:spTgt spid="300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2" end="2"/>
                                            </p:txEl>
                                          </p:spTgt>
                                        </p:tgtEl>
                                        <p:attrNameLst>
                                          <p:attrName>style.visibility</p:attrName>
                                        </p:attrNameLst>
                                      </p:cBhvr>
                                      <p:to>
                                        <p:strVal val="visible"/>
                                      </p:to>
                                    </p:set>
                                    <p:animEffect transition="in" filter="box(out)">
                                      <p:cBhvr>
                                        <p:cTn id="17" dur="500"/>
                                        <p:tgtEl>
                                          <p:spTgt spid="300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effectLst>
                  <a:outerShdw blurRad="38100" dist="38100" dir="2700000" algn="tl">
                    <a:srgbClr val="000000"/>
                  </a:outerShdw>
                </a:effectLst>
                <a:latin typeface="Kruti Dev 010" charset="0"/>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6999" name="Text Box 7"/>
          <p:cNvSpPr txBox="1">
            <a:spLocks noChangeArrowheads="1"/>
          </p:cNvSpPr>
          <p:nvPr/>
        </p:nvSpPr>
        <p:spPr bwMode="auto">
          <a:xfrm>
            <a:off x="-572227" y="-315320"/>
            <a:ext cx="10129784" cy="156966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9600"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;gka D;k ?kV jgk gS\</a:t>
            </a:r>
          </a:p>
        </p:txBody>
      </p:sp>
      <p:sp>
        <p:nvSpPr>
          <p:cNvPr id="597000" name="Text Box 8"/>
          <p:cNvSpPr txBox="1">
            <a:spLocks noChangeArrowheads="1"/>
          </p:cNvSpPr>
          <p:nvPr/>
        </p:nvSpPr>
        <p:spPr bwMode="auto">
          <a:xfrm>
            <a:off x="237959" y="1316267"/>
            <a:ext cx="8448839" cy="5678478"/>
          </a:xfrm>
          <a:prstGeom prst="rect">
            <a:avLst/>
          </a:prstGeom>
          <a:noFill/>
          <a:ln w="9525">
            <a:noFill/>
            <a:miter lim="800000"/>
            <a:headEnd/>
            <a:tailEnd/>
          </a:ln>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mRrj %</a:t>
            </a:r>
          </a:p>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l`f"V fuekZ.kdrkZ vkSj mldh l`f"V ds e/; laca/k esa ,d xgjk ifjorZu vk jgk gSA</a:t>
            </a:r>
          </a:p>
        </p:txBody>
      </p:sp>
      <p:sp>
        <p:nvSpPr>
          <p:cNvPr id="120840" name="Text Box 11"/>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20841" name="Text Box 12"/>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97005" name="Rectangle 13"/>
          <p:cNvSpPr>
            <a:spLocks noChangeArrowheads="1"/>
          </p:cNvSpPr>
          <p:nvPr/>
        </p:nvSpPr>
        <p:spPr bwMode="auto">
          <a:xfrm>
            <a:off x="7470775"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97006"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97000">
                                            <p:txEl>
                                              <p:pRg st="1" end="1"/>
                                            </p:txEl>
                                          </p:spTgt>
                                        </p:tgtEl>
                                        <p:attrNameLst>
                                          <p:attrName>style.visibility</p:attrName>
                                        </p:attrNameLst>
                                      </p:cBhvr>
                                      <p:to>
                                        <p:strVal val="visible"/>
                                      </p:to>
                                    </p:set>
                                    <p:animEffect transition="in" filter="wipe(up)">
                                      <p:cBhvr>
                                        <p:cTn id="20" dur="75"/>
                                        <p:tgtEl>
                                          <p:spTgt spid="5970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4962" name="Text Box 18"/>
          <p:cNvSpPr txBox="1">
            <a:spLocks noChangeArrowheads="1"/>
          </p:cNvSpPr>
          <p:nvPr/>
        </p:nvSpPr>
        <p:spPr bwMode="auto">
          <a:xfrm>
            <a:off x="457200" y="903068"/>
            <a:ext cx="8229600" cy="466281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alpha val="43137"/>
                    </a:srgbClr>
                  </a:outerShdw>
                  <a:reflection blurRad="6350" stA="55000" endA="300" endPos="45500" dir="5400000" sy="-100000" algn="bl" rotWithShape="0"/>
                </a:effectLst>
                <a:latin typeface="Kruti Dev 010" pitchFamily="2" charset="0"/>
                <a:ea typeface="ＭＳ Ｐゴシック" pitchFamily="-84" charset="-128"/>
                <a:cs typeface="+mn-cs"/>
              </a:rPr>
              <a:t>^^mUgsa djuk gh gS** </a:t>
            </a:r>
          </a:p>
          <a:p>
            <a:pPr algn="ctr">
              <a:spcBef>
                <a:spcPct val="50000"/>
              </a:spcBef>
              <a:defRPr/>
            </a:pPr>
            <a:r>
              <a:rPr lang="en-US" sz="6600" dirty="0">
                <a:ln>
                  <a:solidFill>
                    <a:schemeClr val="tx1"/>
                  </a:solidFill>
                </a:ln>
                <a:effectLst>
                  <a:outerShdw blurRad="38100" dist="38100" dir="2700000" algn="tl">
                    <a:srgbClr val="000000">
                      <a:alpha val="43137"/>
                    </a:srgbClr>
                  </a:outerShdw>
                  <a:reflection blurRad="6350" stA="55000" endA="300" endPos="45500" dir="5400000" sy="-100000" algn="bl" rotWithShape="0"/>
                </a:effectLst>
                <a:latin typeface="Kruti Dev 010" pitchFamily="2" charset="0"/>
                <a:ea typeface="ＭＳ Ｐゴシック" pitchFamily="-84" charset="-128"/>
                <a:cs typeface="+mn-cs"/>
              </a:rPr>
              <a:t>iqjkus fu;e dh ;g ekufldrk foyqIr gks jgh gS ----</a:t>
            </a:r>
          </a:p>
        </p:txBody>
      </p:sp>
      <p:sp>
        <p:nvSpPr>
          <p:cNvPr id="122888" name="Text Box 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94950" name="Rectangle 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94951" name="Rectangle 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122892" name="Text Box 2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94965" name="Rectangle 21"/>
          <p:cNvSpPr>
            <a:spLocks noChangeArrowheads="1"/>
          </p:cNvSpPr>
          <p:nvPr/>
        </p:nvSpPr>
        <p:spPr bwMode="auto">
          <a:xfrm>
            <a:off x="745966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grpSp>
        <p:nvGrpSpPr>
          <p:cNvPr id="124930" name="Group 13"/>
          <p:cNvGrpSpPr>
            <a:grpSpLocks/>
          </p:cNvGrpSpPr>
          <p:nvPr/>
        </p:nvGrpSpPr>
        <p:grpSpPr bwMode="auto">
          <a:xfrm>
            <a:off x="0" y="-198438"/>
            <a:ext cx="9258300" cy="7072313"/>
            <a:chOff x="0" y="-121920"/>
            <a:chExt cx="9258300" cy="7071360"/>
          </a:xfrm>
        </p:grpSpPr>
        <p:pic>
          <p:nvPicPr>
            <p:cNvPr id="124931"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100" name="Rectangle 12"/>
            <p:cNvSpPr>
              <a:spLocks noChangeArrowheads="1"/>
            </p:cNvSpPr>
            <p:nvPr/>
          </p:nvSpPr>
          <p:spPr bwMode="auto">
            <a:xfrm>
              <a:off x="0" y="-61603"/>
              <a:ext cx="9258300" cy="7011043"/>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4933" name="Text Box 8"/>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01097" name="Rectangle 9"/>
            <p:cNvSpPr>
              <a:spLocks noChangeArrowheads="1"/>
            </p:cNvSpPr>
            <p:nvPr/>
          </p:nvSpPr>
          <p:spPr bwMode="auto">
            <a:xfrm>
              <a:off x="7466013" y="6525635"/>
              <a:ext cx="679450" cy="24602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01094" name="Text Box 6"/>
            <p:cNvSpPr txBox="1">
              <a:spLocks noChangeArrowheads="1"/>
            </p:cNvSpPr>
            <p:nvPr/>
          </p:nvSpPr>
          <p:spPr bwMode="auto">
            <a:xfrm>
              <a:off x="335948" y="2273256"/>
              <a:ext cx="8603100" cy="258532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ls u;s fu;e dh ^^os pkgrs gSa** dh ekufldrk esa ifjofrZr gks xbZA</a:t>
              </a:r>
            </a:p>
          </p:txBody>
        </p:sp>
        <p:sp>
          <p:nvSpPr>
            <p:cNvPr id="601102" name="Text Box 14"/>
            <p:cNvSpPr txBox="1">
              <a:spLocks noChangeArrowheads="1"/>
            </p:cNvSpPr>
            <p:nvPr/>
          </p:nvSpPr>
          <p:spPr bwMode="auto">
            <a:xfrm>
              <a:off x="344488" y="4729798"/>
              <a:ext cx="8502650" cy="17541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FFFF00"/>
                    </a:solidFill>
                  </a:ln>
                  <a:solidFill>
                    <a:srgbClr val="FFFF00"/>
                  </a:solidFill>
                  <a:effectLst>
                    <a:glow rad="228600">
                      <a:schemeClr val="accent2">
                        <a:satMod val="175000"/>
                        <a:alpha val="40000"/>
                      </a:schemeClr>
                    </a:glow>
                  </a:effectLst>
                  <a:latin typeface="Kruti Dev 010" pitchFamily="2" charset="0"/>
                  <a:ea typeface="+mn-ea"/>
                  <a:cs typeface="+mn-cs"/>
                </a:rPr>
                <a:t>dSls\ D;ksafd ifo= vkRek izR;sd ds Hkhrj ;g bPNk mRiUu djrk gS ---- izR;sd O;fDr elhg ds lqlekpkj dks xzg.k djsaA</a:t>
              </a:r>
            </a:p>
          </p:txBody>
        </p:sp>
        <p:sp>
          <p:nvSpPr>
            <p:cNvPr id="601103" name="AutoShape 15"/>
            <p:cNvSpPr>
              <a:spLocks noChangeArrowheads="1"/>
            </p:cNvSpPr>
            <p:nvPr/>
          </p:nvSpPr>
          <p:spPr bwMode="auto">
            <a:xfrm>
              <a:off x="347663" y="4744700"/>
              <a:ext cx="8509000" cy="1603159"/>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4938" name="Text Box 22"/>
            <p:cNvSpPr txBox="1">
              <a:spLocks noChangeArrowheads="1"/>
            </p:cNvSpPr>
            <p:nvPr/>
          </p:nvSpPr>
          <p:spPr bwMode="auto">
            <a:xfrm>
              <a:off x="8588375"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601111" name="Rectangle 23"/>
            <p:cNvSpPr>
              <a:spLocks noChangeArrowheads="1"/>
            </p:cNvSpPr>
            <p:nvPr/>
          </p:nvSpPr>
          <p:spPr bwMode="auto">
            <a:xfrm>
              <a:off x="8091488" y="6524047"/>
              <a:ext cx="293687" cy="24603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55</a:t>
              </a:r>
            </a:p>
          </p:txBody>
        </p:sp>
        <p:sp>
          <p:nvSpPr>
            <p:cNvPr id="13" name="Text Box 18"/>
            <p:cNvSpPr txBox="1">
              <a:spLocks noChangeArrowheads="1"/>
            </p:cNvSpPr>
            <p:nvPr/>
          </p:nvSpPr>
          <p:spPr bwMode="auto">
            <a:xfrm>
              <a:off x="960219" y="-121920"/>
              <a:ext cx="7243762" cy="3416320"/>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^^mUgsa djuk gh gS** </a:t>
              </a:r>
            </a:p>
            <a:p>
              <a:pPr algn="ctr">
                <a:spcBef>
                  <a:spcPts val="0"/>
                </a:spcBef>
                <a:defRPr/>
              </a:pP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iqjkus fu;e dh ;g ekufldrk foyqIr gks jgh gS ----</a:t>
              </a:r>
            </a:p>
          </p:txBody>
        </p:sp>
      </p:gr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6980" name="Text Box 5"/>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17478" name="Rectangle 6"/>
          <p:cNvSpPr>
            <a:spLocks noChangeArrowheads="1"/>
          </p:cNvSpPr>
          <p:nvPr/>
        </p:nvSpPr>
        <p:spPr bwMode="auto">
          <a:xfrm>
            <a:off x="746283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17484" name="Text Box 12"/>
          <p:cNvSpPr txBox="1">
            <a:spLocks noChangeArrowheads="1"/>
          </p:cNvSpPr>
          <p:nvPr/>
        </p:nvSpPr>
        <p:spPr bwMode="auto">
          <a:xfrm>
            <a:off x="252256" y="-46519"/>
            <a:ext cx="8664357" cy="2277547"/>
          </a:xfrm>
          <a:prstGeom prst="rect">
            <a:avLst/>
          </a:prstGeom>
          <a:noFill/>
          <a:ln w="9525">
            <a:noFill/>
            <a:miter lim="800000"/>
            <a:headEnd/>
            <a:tailEnd/>
          </a:ln>
          <a:effectLst/>
        </p:spPr>
        <p:txBody>
          <a:bodyPr>
            <a:spAutoFit/>
          </a:bodyPr>
          <a:lstStyle/>
          <a:p>
            <a:pPr algn="ctr">
              <a:spcBef>
                <a:spcPct val="50000"/>
              </a:spcBef>
              <a:defRPr/>
            </a:pPr>
            <a:r>
              <a:rPr lang="en-US" sz="14200" dirty="0">
                <a:ln>
                  <a:solidFill>
                    <a:srgbClr val="FF0000"/>
                  </a:solidFill>
                </a:ln>
                <a:solidFill>
                  <a:srgbClr val="EF1F1D"/>
                </a:solidFill>
                <a:effectLst>
                  <a:outerShdw blurRad="38100" dist="38100" dir="2700000" algn="tl">
                    <a:srgbClr val="000000"/>
                  </a:outerShdw>
                </a:effectLst>
                <a:latin typeface="Kruti Dev 010" pitchFamily="2" charset="0"/>
                <a:ea typeface="ＭＳ Ｐゴシック" pitchFamily="-84" charset="-128"/>
                <a:cs typeface="+mn-cs"/>
              </a:rPr>
              <a:t>O;oLFkk dk</a:t>
            </a:r>
          </a:p>
        </p:txBody>
      </p:sp>
      <p:sp>
        <p:nvSpPr>
          <p:cNvPr id="617485" name="Text Box 13"/>
          <p:cNvSpPr txBox="1">
            <a:spLocks noChangeArrowheads="1"/>
          </p:cNvSpPr>
          <p:nvPr/>
        </p:nvSpPr>
        <p:spPr bwMode="auto">
          <a:xfrm>
            <a:off x="2020888" y="2889250"/>
            <a:ext cx="5097462" cy="1107996"/>
          </a:xfrm>
          <a:prstGeom prst="rect">
            <a:avLst/>
          </a:prstGeom>
          <a:noFill/>
          <a:ln w="9525">
            <a:noFill/>
            <a:miter lim="800000"/>
            <a:headEnd/>
            <a:tailEnd/>
          </a:ln>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LFkku</a:t>
            </a:r>
          </a:p>
        </p:txBody>
      </p:sp>
      <p:sp>
        <p:nvSpPr>
          <p:cNvPr id="617486" name="Text Box 14"/>
          <p:cNvSpPr txBox="1">
            <a:spLocks noChangeArrowheads="1"/>
          </p:cNvSpPr>
          <p:nvPr/>
        </p:nvSpPr>
        <p:spPr bwMode="auto">
          <a:xfrm>
            <a:off x="657225" y="3202623"/>
            <a:ext cx="7637463" cy="2785378"/>
          </a:xfrm>
          <a:prstGeom prst="rect">
            <a:avLst/>
          </a:prstGeom>
          <a:noFill/>
          <a:ln w="9525">
            <a:noFill/>
            <a:miter lim="800000"/>
            <a:headEnd/>
            <a:tailEnd/>
          </a:ln>
          <a:effectLst/>
        </p:spPr>
        <p:txBody>
          <a:bodyPr>
            <a:spAutoFit/>
          </a:bodyPr>
          <a:lstStyle/>
          <a:p>
            <a:pPr algn="ctr">
              <a:spcBef>
                <a:spcPct val="50000"/>
              </a:spcBef>
              <a:defRPr/>
            </a:pPr>
            <a:r>
              <a:rPr lang="en-US" sz="60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vc</a:t>
            </a:r>
            <a:r>
              <a:rPr lang="en-US" sz="54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 </a:t>
            </a:r>
            <a:r>
              <a:rPr lang="en-US" sz="11500" dirty="0">
                <a:ln>
                  <a:solidFill>
                    <a:srgbClr val="00FFFF"/>
                  </a:solidFill>
                </a:ln>
                <a:solidFill>
                  <a:srgbClr val="00FF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vuqxzg</a:t>
            </a:r>
            <a:r>
              <a:rPr lang="en-US" sz="11500" dirty="0">
                <a:solidFill>
                  <a:srgbClr val="99CC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 </a:t>
            </a:r>
            <a:r>
              <a:rPr lang="en-US" sz="60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us ys fy;k</a:t>
            </a:r>
            <a:endParaRPr lang="en-US" sz="6000" dirty="0">
              <a:ln>
                <a:solidFill>
                  <a:schemeClr val="tx1"/>
                </a:solidFill>
              </a:ln>
              <a:solidFill>
                <a:srgbClr val="99CC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endParaRP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617489"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oup 203"/>
          <p:cNvGrpSpPr>
            <a:grpSpLocks/>
          </p:cNvGrpSpPr>
          <p:nvPr/>
        </p:nvGrpSpPr>
        <p:grpSpPr bwMode="auto">
          <a:xfrm>
            <a:off x="0" y="0"/>
            <a:ext cx="9144000" cy="6858000"/>
            <a:chOff x="-513" y="-1"/>
            <a:chExt cx="9144331" cy="6858061"/>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90" y="623893"/>
              <a:ext cx="7985414" cy="5743626"/>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7" name="Text Box 67"/>
            <p:cNvSpPr txBox="1">
              <a:spLocks noChangeArrowheads="1"/>
            </p:cNvSpPr>
            <p:nvPr/>
          </p:nvSpPr>
          <p:spPr bwMode="auto">
            <a:xfrm>
              <a:off x="8726488" y="106363"/>
              <a:ext cx="301697" cy="461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b="0">
                  <a:solidFill>
                    <a:srgbClr val="FFA27C"/>
                  </a:solidFill>
                  <a:latin typeface="Kruti Dev 010" charset="0"/>
                </a:rPr>
                <a:t> </a:t>
              </a:r>
            </a:p>
          </p:txBody>
        </p:sp>
        <p:sp>
          <p:nvSpPr>
            <p:cNvPr id="129028" name="Text Box 72"/>
            <p:cNvSpPr txBox="1">
              <a:spLocks noChangeArrowheads="1"/>
            </p:cNvSpPr>
            <p:nvPr/>
          </p:nvSpPr>
          <p:spPr bwMode="auto">
            <a:xfrm>
              <a:off x="8805863" y="5264150"/>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400" b="0">
                <a:solidFill>
                  <a:srgbClr val="FFA27C"/>
                </a:solidFill>
                <a:latin typeface="Kruti Dev 010" charset="0"/>
              </a:endParaRPr>
            </a:p>
          </p:txBody>
        </p:sp>
        <p:sp>
          <p:nvSpPr>
            <p:cNvPr id="2" name="Text Box 73"/>
            <p:cNvSpPr txBox="1">
              <a:spLocks noChangeArrowheads="1"/>
            </p:cNvSpPr>
            <p:nvPr/>
          </p:nvSpPr>
          <p:spPr bwMode="auto">
            <a:xfrm>
              <a:off x="542432" y="6526270"/>
              <a:ext cx="241309" cy="254002"/>
            </a:xfrm>
            <a:prstGeom prst="rect">
              <a:avLst/>
            </a:prstGeom>
            <a:noFill/>
            <a:ln w="12700">
              <a:noFill/>
              <a:miter lim="800000"/>
              <a:headEnd/>
              <a:tailEnd/>
            </a:ln>
          </p:spPr>
          <p:txBody>
            <a:bodyPr wrap="none" anchor="ctr">
              <a:spAutoFit/>
            </a:bodyPr>
            <a:lstStyle/>
            <a:p>
              <a:pPr algn="ctr">
                <a:spcBef>
                  <a:spcPct val="50000"/>
                </a:spcBef>
                <a:defRPr/>
              </a:pPr>
              <a:r>
                <a:rPr lang="en-US" sz="1050">
                  <a:solidFill>
                    <a:srgbClr val="FFFFFF"/>
                  </a:solidFill>
                  <a:latin typeface="Kruti Dev 010" pitchFamily="2" charset="0"/>
                  <a:ea typeface="ＭＳ Ｐゴシック" pitchFamily="34" charset="-128"/>
                  <a:cs typeface="+mn-cs"/>
                </a:rPr>
                <a:t> </a:t>
              </a:r>
            </a:p>
          </p:txBody>
        </p:sp>
        <p:sp>
          <p:nvSpPr>
            <p:cNvPr id="527434" name="Rectangle 74"/>
            <p:cNvSpPr>
              <a:spLocks noChangeArrowheads="1"/>
            </p:cNvSpPr>
            <p:nvPr/>
          </p:nvSpPr>
          <p:spPr bwMode="auto">
            <a:xfrm>
              <a:off x="8034116" y="6481820"/>
              <a:ext cx="357200" cy="338140"/>
            </a:xfrm>
            <a:prstGeom prst="rect">
              <a:avLst/>
            </a:prstGeom>
            <a:noFill/>
            <a:ln w="12700">
              <a:noFill/>
              <a:miter lim="800000"/>
              <a:headEnd/>
              <a:tailEnd/>
            </a:ln>
            <a:effectLst/>
          </p:spPr>
          <p:txBody>
            <a:bodyPr wrap="none" anchor="ctr">
              <a:spAutoFit/>
            </a:bodyPr>
            <a:lstStyle/>
            <a:p>
              <a:pPr algn="ctr">
                <a:defRPr/>
              </a:pPr>
              <a:r>
                <a:rPr lang="en-US">
                  <a:effectLst>
                    <a:outerShdw blurRad="38100" dist="38100" dir="2700000" algn="tl">
                      <a:srgbClr val="000000"/>
                    </a:outerShdw>
                  </a:effectLst>
                  <a:latin typeface="Kruti Dev 010" charset="0"/>
                </a:rPr>
                <a:t>  </a:t>
              </a:r>
            </a:p>
          </p:txBody>
        </p:sp>
        <p:sp>
          <p:nvSpPr>
            <p:cNvPr id="527437" name="Rectangle 77"/>
            <p:cNvSpPr>
              <a:spLocks noChangeArrowheads="1"/>
            </p:cNvSpPr>
            <p:nvPr/>
          </p:nvSpPr>
          <p:spPr bwMode="auto">
            <a:xfrm>
              <a:off x="8091268" y="6524682"/>
              <a:ext cx="300048" cy="25400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57</a:t>
              </a:r>
            </a:p>
          </p:txBody>
        </p:sp>
        <p:sp>
          <p:nvSpPr>
            <p:cNvPr id="129032" name="Text Box 82"/>
            <p:cNvSpPr txBox="1">
              <a:spLocks noChangeArrowheads="1"/>
            </p:cNvSpPr>
            <p:nvPr/>
          </p:nvSpPr>
          <p:spPr bwMode="auto">
            <a:xfrm>
              <a:off x="8801100" y="6426200"/>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a:solidFill>
                  <a:srgbClr val="FFFFFF"/>
                </a:solidFill>
                <a:latin typeface="Kruti Dev 010" charset="0"/>
              </a:endParaRPr>
            </a:p>
          </p:txBody>
        </p:sp>
        <p:grpSp>
          <p:nvGrpSpPr>
            <p:cNvPr id="129033" name="Group 78"/>
            <p:cNvGrpSpPr>
              <a:grpSpLocks/>
            </p:cNvGrpSpPr>
            <p:nvPr/>
          </p:nvGrpSpPr>
          <p:grpSpPr bwMode="auto">
            <a:xfrm>
              <a:off x="2335213" y="1112838"/>
              <a:ext cx="4973637" cy="4221162"/>
              <a:chOff x="1528" y="965"/>
              <a:chExt cx="2748" cy="2267"/>
            </a:xfrm>
          </p:grpSpPr>
          <p:sp>
            <p:nvSpPr>
              <p:cNvPr id="140" name="Rectangle 79"/>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1" name="Rectangle 80"/>
              <p:cNvSpPr>
                <a:spLocks noChangeArrowheads="1"/>
              </p:cNvSpPr>
              <p:nvPr/>
            </p:nvSpPr>
            <p:spPr bwMode="auto">
              <a:xfrm>
                <a:off x="1653" y="999"/>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42" name="Rectangle 81"/>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3" name="AutoShape 82"/>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4" name="Rectangle 83"/>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5" name="Rectangle 84"/>
              <p:cNvSpPr>
                <a:spLocks noChangeArrowheads="1"/>
              </p:cNvSpPr>
              <p:nvPr/>
            </p:nvSpPr>
            <p:spPr bwMode="auto">
              <a:xfrm>
                <a:off x="1657" y="967"/>
                <a:ext cx="244"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l`f"V</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46" name="Line 85"/>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7" name="Line 86"/>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8" name="Rectangle 87"/>
              <p:cNvSpPr>
                <a:spLocks noChangeArrowheads="1"/>
              </p:cNvSpPr>
              <p:nvPr/>
            </p:nvSpPr>
            <p:spPr bwMode="auto">
              <a:xfrm>
                <a:off x="1675" y="1342"/>
                <a:ext cx="974" cy="431"/>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9" name="Rectangle 88"/>
              <p:cNvSpPr>
                <a:spLocks noChangeArrowheads="1"/>
              </p:cNvSpPr>
              <p:nvPr/>
            </p:nvSpPr>
            <p:spPr bwMode="auto">
              <a:xfrm>
                <a:off x="1796" y="1174"/>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50" name="Rectangle 89"/>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1" name="AutoShape 90"/>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2" name="Rectangle 91"/>
              <p:cNvSpPr>
                <a:spLocks noChangeArrowheads="1"/>
              </p:cNvSpPr>
              <p:nvPr/>
            </p:nvSpPr>
            <p:spPr bwMode="auto">
              <a:xfrm>
                <a:off x="1675" y="1342"/>
                <a:ext cx="974"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3" name="Rectangle 92"/>
              <p:cNvSpPr>
                <a:spLocks noChangeArrowheads="1"/>
              </p:cNvSpPr>
              <p:nvPr/>
            </p:nvSpPr>
            <p:spPr bwMode="auto">
              <a:xfrm>
                <a:off x="1725" y="1134"/>
                <a:ext cx="342"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vczkge</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54" name="Line 93"/>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5" name="Line 94"/>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6" name="Rectangle 95"/>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7" name="Rectangle 96"/>
              <p:cNvSpPr>
                <a:spLocks noChangeArrowheads="1"/>
              </p:cNvSpPr>
              <p:nvPr/>
            </p:nvSpPr>
            <p:spPr bwMode="auto">
              <a:xfrm>
                <a:off x="1939" y="1335"/>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58" name="Rectangle 97"/>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9" name="AutoShape 98"/>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0" name="Rectangle 99"/>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1" name="Rectangle 100"/>
              <p:cNvSpPr>
                <a:spLocks noChangeArrowheads="1"/>
              </p:cNvSpPr>
              <p:nvPr/>
            </p:nvSpPr>
            <p:spPr bwMode="auto">
              <a:xfrm>
                <a:off x="1936" y="1296"/>
                <a:ext cx="272"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;qlqQ</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62" name="Line 101"/>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3" name="Line 102"/>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4" name="Rectangle 103"/>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5" name="AutoShape 104"/>
              <p:cNvSpPr>
                <a:spLocks noChangeArrowheads="1"/>
              </p:cNvSpPr>
              <p:nvPr/>
            </p:nvSpPr>
            <p:spPr bwMode="auto">
              <a:xfrm>
                <a:off x="1996" y="1463"/>
                <a:ext cx="789"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6" name="Rectangle 105"/>
              <p:cNvSpPr>
                <a:spLocks noChangeArrowheads="1"/>
              </p:cNvSpPr>
              <p:nvPr/>
            </p:nvSpPr>
            <p:spPr bwMode="auto">
              <a:xfrm>
                <a:off x="2012" y="1678"/>
                <a:ext cx="960"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7" name="Rectangle 106"/>
              <p:cNvSpPr>
                <a:spLocks noChangeArrowheads="1"/>
              </p:cNvSpPr>
              <p:nvPr/>
            </p:nvSpPr>
            <p:spPr bwMode="auto">
              <a:xfrm>
                <a:off x="2065" y="1464"/>
                <a:ext cx="204"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ewlk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68" name="Line 107"/>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9" name="Rectangle 108"/>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0" name="AutoShape 109"/>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1" name="Rectangle 110"/>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2" name="Rectangle 111"/>
              <p:cNvSpPr>
                <a:spLocks noChangeArrowheads="1"/>
              </p:cNvSpPr>
              <p:nvPr/>
            </p:nvSpPr>
            <p:spPr bwMode="auto">
              <a:xfrm>
                <a:off x="2160" y="1639"/>
                <a:ext cx="46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;gks’kq</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73" name="Line 112"/>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4" name="Rectangle 113"/>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5" name="AutoShape 114"/>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6" name="Rectangle 115"/>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7" name="Rectangle 116"/>
              <p:cNvSpPr>
                <a:spLocks noChangeArrowheads="1"/>
              </p:cNvSpPr>
              <p:nvPr/>
            </p:nvSpPr>
            <p:spPr bwMode="auto">
              <a:xfrm>
                <a:off x="2245" y="1801"/>
                <a:ext cx="663"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790015"/>
                    </a:solidFill>
                    <a:latin typeface="Kruti Dev 010" pitchFamily="2" charset="0"/>
                  </a:rPr>
                  <a:t>   </a:t>
                </a:r>
                <a:r>
                  <a:rPr lang="en-US" sz="2000" i="1" kern="0" dirty="0">
                    <a:ln>
                      <a:solidFill>
                        <a:srgbClr val="790015"/>
                      </a:solidFill>
                    </a:ln>
                    <a:solidFill>
                      <a:srgbClr val="790015"/>
                    </a:solidFill>
                    <a:latin typeface="Kruti Dev 010" pitchFamily="2" charset="0"/>
                  </a:rPr>
                  <a:t>vjktdrk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78" name="Line 117"/>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9" name="Rectangle 118"/>
              <p:cNvSpPr>
                <a:spLocks noChangeArrowheads="1"/>
              </p:cNvSpPr>
              <p:nvPr/>
            </p:nvSpPr>
            <p:spPr bwMode="auto">
              <a:xfrm>
                <a:off x="2415" y="2210"/>
                <a:ext cx="1367" cy="466"/>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0" name="AutoShape 119"/>
              <p:cNvSpPr>
                <a:spLocks noChangeArrowheads="1"/>
              </p:cNvSpPr>
              <p:nvPr/>
            </p:nvSpPr>
            <p:spPr bwMode="auto">
              <a:xfrm>
                <a:off x="2415" y="1983"/>
                <a:ext cx="832"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1" name="Rectangle 120"/>
              <p:cNvSpPr>
                <a:spLocks noChangeArrowheads="1"/>
              </p:cNvSpPr>
              <p:nvPr/>
            </p:nvSpPr>
            <p:spPr bwMode="auto">
              <a:xfrm>
                <a:off x="2415" y="2214"/>
                <a:ext cx="939"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2" name="Rectangle 121"/>
              <p:cNvSpPr>
                <a:spLocks noChangeArrowheads="1"/>
              </p:cNvSpPr>
              <p:nvPr/>
            </p:nvSpPr>
            <p:spPr bwMode="auto">
              <a:xfrm>
                <a:off x="2417" y="1984"/>
                <a:ext cx="453"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izHkqRo</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83" name="Line 122"/>
              <p:cNvSpPr>
                <a:spLocks noChangeShapeType="1"/>
              </p:cNvSpPr>
              <p:nvPr/>
            </p:nvSpPr>
            <p:spPr bwMode="auto">
              <a:xfrm>
                <a:off x="2415" y="2161"/>
                <a:ext cx="4" cy="470"/>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4" name="Rectangle 123"/>
              <p:cNvSpPr>
                <a:spLocks noChangeArrowheads="1"/>
              </p:cNvSpPr>
              <p:nvPr/>
            </p:nvSpPr>
            <p:spPr bwMode="auto">
              <a:xfrm>
                <a:off x="2565" y="2384"/>
                <a:ext cx="1367"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5" name="AutoShape 124"/>
              <p:cNvSpPr>
                <a:spLocks noChangeArrowheads="1"/>
              </p:cNvSpPr>
              <p:nvPr/>
            </p:nvSpPr>
            <p:spPr bwMode="auto">
              <a:xfrm>
                <a:off x="2565" y="2161"/>
                <a:ext cx="803" cy="604"/>
              </a:xfrm>
              <a:prstGeom prst="roundRect">
                <a:avLst>
                  <a:gd name="adj" fmla="val 1049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6" name="Rectangle 125"/>
              <p:cNvSpPr>
                <a:spLocks noChangeArrowheads="1"/>
              </p:cNvSpPr>
              <p:nvPr/>
            </p:nvSpPr>
            <p:spPr bwMode="auto">
              <a:xfrm>
                <a:off x="2565" y="2384"/>
                <a:ext cx="97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7" name="Rectangle 126"/>
              <p:cNvSpPr>
                <a:spLocks noChangeArrowheads="1"/>
              </p:cNvSpPr>
              <p:nvPr/>
            </p:nvSpPr>
            <p:spPr bwMode="auto">
              <a:xfrm>
                <a:off x="2514" y="2159"/>
                <a:ext cx="490"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790015"/>
                    </a:solidFill>
                    <a:latin typeface="Kruti Dev 010" pitchFamily="2" charset="0"/>
                  </a:rPr>
                  <a:t>   </a:t>
                </a:r>
                <a:r>
                  <a:rPr lang="en-US" sz="2000" i="1" kern="0" dirty="0">
                    <a:ln>
                      <a:solidFill>
                        <a:srgbClr val="790015"/>
                      </a:solidFill>
                    </a:ln>
                    <a:solidFill>
                      <a:srgbClr val="790015"/>
                    </a:solidFill>
                    <a:latin typeface="Kruti Dev 010" pitchFamily="2" charset="0"/>
                  </a:rPr>
                  <a:t>nklrk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88" name="Line 127"/>
              <p:cNvSpPr>
                <a:spLocks noChangeShapeType="1"/>
              </p:cNvSpPr>
              <p:nvPr/>
            </p:nvSpPr>
            <p:spPr bwMode="auto">
              <a:xfrm>
                <a:off x="2565" y="2344"/>
                <a:ext cx="4"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9" name="Line 128"/>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0" name="Rectangle 129"/>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1" name="AutoShape 130"/>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2" name="Rectangle 131"/>
              <p:cNvSpPr>
                <a:spLocks noChangeArrowheads="1"/>
              </p:cNvSpPr>
              <p:nvPr/>
            </p:nvSpPr>
            <p:spPr bwMode="auto">
              <a:xfrm>
                <a:off x="2738" y="2559"/>
                <a:ext cx="960"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3" name="Rectangle 132"/>
              <p:cNvSpPr>
                <a:spLocks noChangeArrowheads="1"/>
              </p:cNvSpPr>
              <p:nvPr/>
            </p:nvSpPr>
            <p:spPr bwMode="auto">
              <a:xfrm>
                <a:off x="2743" y="2345"/>
                <a:ext cx="59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xqIrdky</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94" name="Line 133"/>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5" name="Line 134"/>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6" name="Rectangle 135"/>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7" name="AutoShape 136"/>
              <p:cNvSpPr>
                <a:spLocks noChangeArrowheads="1"/>
              </p:cNvSpPr>
              <p:nvPr/>
            </p:nvSpPr>
            <p:spPr bwMode="auto">
              <a:xfrm>
                <a:off x="2911" y="2519"/>
                <a:ext cx="789"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8" name="Rectangle 137"/>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grpSp>
            <p:nvGrpSpPr>
              <p:cNvPr id="129096" name="Group 138"/>
              <p:cNvGrpSpPr>
                <a:grpSpLocks/>
              </p:cNvGrpSpPr>
              <p:nvPr/>
            </p:nvGrpSpPr>
            <p:grpSpPr bwMode="auto">
              <a:xfrm>
                <a:off x="2972" y="2533"/>
                <a:ext cx="342" cy="264"/>
                <a:chOff x="3044" y="3101"/>
                <a:chExt cx="342" cy="264"/>
              </a:xfrm>
            </p:grpSpPr>
            <p:sp>
              <p:nvSpPr>
                <p:cNvPr id="202" name="Rectangle 139"/>
                <p:cNvSpPr>
                  <a:spLocks noChangeArrowheads="1"/>
                </p:cNvSpPr>
                <p:nvPr/>
              </p:nvSpPr>
              <p:spPr bwMode="auto">
                <a:xfrm>
                  <a:off x="3072" y="3112"/>
                  <a:ext cx="178"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114FFB"/>
                      </a:solidFill>
                      <a:latin typeface="Kruti Dev 010" pitchFamily="2" charset="0"/>
                    </a:rPr>
                    <a:t>   </a:t>
                  </a:r>
                  <a:endParaRPr lang="en-US" sz="4400" kern="0" dirty="0">
                    <a:solidFill>
                      <a:srgbClr val="114FFB"/>
                    </a:solidFill>
                    <a:effectLst>
                      <a:outerShdw blurRad="38100" dist="38100" dir="2700000" algn="tl">
                        <a:srgbClr val="000000"/>
                      </a:outerShdw>
                    </a:effectLst>
                    <a:latin typeface="Kruti Dev 010" pitchFamily="2" charset="0"/>
                  </a:endParaRPr>
                </a:p>
              </p:txBody>
            </p:sp>
            <p:sp>
              <p:nvSpPr>
                <p:cNvPr id="203" name="Rectangle 140"/>
                <p:cNvSpPr>
                  <a:spLocks noChangeArrowheads="1"/>
                </p:cNvSpPr>
                <p:nvPr/>
              </p:nvSpPr>
              <p:spPr bwMode="auto">
                <a:xfrm>
                  <a:off x="3044" y="3101"/>
                  <a:ext cx="342" cy="264"/>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3200" i="1" kern="0" dirty="0">
                      <a:ln>
                        <a:solidFill>
                          <a:srgbClr val="114FFB"/>
                        </a:solidFill>
                      </a:ln>
                      <a:solidFill>
                        <a:srgbClr val="114FFB"/>
                      </a:solidFill>
                      <a:latin typeface="Kruti Dev 010" pitchFamily="2" charset="0"/>
                    </a:rPr>
                    <a:t>;h’kq</a:t>
                  </a:r>
                  <a:endParaRPr lang="en-US" sz="4400" i="1" kern="0" dirty="0">
                    <a:ln>
                      <a:solidFill>
                        <a:srgbClr val="114FFB"/>
                      </a:solidFill>
                    </a:ln>
                    <a:solidFill>
                      <a:srgbClr val="114FFB"/>
                    </a:solidFill>
                    <a:effectLst>
                      <a:outerShdw blurRad="38100" dist="38100" dir="2700000" algn="tl">
                        <a:srgbClr val="000000"/>
                      </a:outerShdw>
                    </a:effectLst>
                    <a:latin typeface="Kruti Dev 010" pitchFamily="2" charset="0"/>
                  </a:endParaRPr>
                </a:p>
              </p:txBody>
            </p:sp>
          </p:grpSp>
          <p:sp>
            <p:nvSpPr>
              <p:cNvPr id="200" name="Line 141"/>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201" name="Line 142"/>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grpSp>
        <p:sp>
          <p:nvSpPr>
            <p:cNvPr id="527441" name="Rectangle 81"/>
            <p:cNvSpPr>
              <a:spLocks noChangeArrowheads="1"/>
            </p:cNvSpPr>
            <p:nvPr/>
          </p:nvSpPr>
          <p:spPr bwMode="auto">
            <a:xfrm>
              <a:off x="-513" y="-1"/>
              <a:ext cx="9144331" cy="6858061"/>
            </a:xfrm>
            <a:prstGeom prst="rect">
              <a:avLst/>
            </a:prstGeom>
            <a:solidFill>
              <a:schemeClr val="bg2">
                <a:alpha val="50000"/>
              </a:schemeClr>
            </a:solidFill>
            <a:ln w="9525">
              <a:noFill/>
              <a:miter lim="800000"/>
              <a:headEnd/>
              <a:tailEnd/>
            </a:ln>
            <a:effectLst/>
          </p:spPr>
          <p:txBody>
            <a:bodyPr wrap="none" anchor="ctr"/>
            <a:lstStyle/>
            <a:p>
              <a:pPr>
                <a:defRPr/>
              </a:pPr>
              <a:endParaRPr lang="en-US" sz="1800" dirty="0">
                <a:effectLst>
                  <a:outerShdw blurRad="38100" dist="38100" dir="2700000" algn="tl">
                    <a:srgbClr val="000000"/>
                  </a:outerShdw>
                </a:effectLst>
                <a:latin typeface="Kruti Dev 010" pitchFamily="2" charset="0"/>
                <a:ea typeface="+mn-ea"/>
                <a:cs typeface="+mn-cs"/>
              </a:endParaRPr>
            </a:p>
          </p:txBody>
        </p:sp>
        <p:sp>
          <p:nvSpPr>
            <p:cNvPr id="527505" name="Text Box 145"/>
            <p:cNvSpPr txBox="1">
              <a:spLocks noChangeArrowheads="1"/>
            </p:cNvSpPr>
            <p:nvPr/>
          </p:nvSpPr>
          <p:spPr bwMode="auto">
            <a:xfrm>
              <a:off x="285247" y="588967"/>
              <a:ext cx="8080667" cy="2662261"/>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p>
              <a:pPr algn="ctr">
                <a:spcBef>
                  <a:spcPts val="600"/>
                </a:spcBef>
                <a:defRPr/>
              </a:pPr>
              <a:r>
                <a:rPr lang="en-US" sz="5400" dirty="0">
                  <a:latin typeface="Kruti Dev 010" pitchFamily="2" charset="0"/>
                  <a:ea typeface="ＭＳ Ｐゴシック" pitchFamily="-84" charset="-128"/>
                  <a:cs typeface="+mn-cs"/>
                </a:rPr>
                <a:t>vc ge ckbZcy dh laiw.kZ </a:t>
              </a:r>
            </a:p>
            <a:p>
              <a:pPr algn="ctr">
                <a:spcBef>
                  <a:spcPts val="600"/>
                </a:spcBef>
                <a:defRPr/>
              </a:pPr>
              <a:r>
                <a:rPr lang="en-US" sz="5400" dirty="0">
                  <a:latin typeface="Kruti Dev 010" pitchFamily="2" charset="0"/>
                  <a:ea typeface="ＭＳ Ｐゴシック" pitchFamily="-84" charset="-128"/>
                  <a:cs typeface="+mn-cs"/>
                </a:rPr>
                <a:t>dgkuh dk egRo le&gt; ldrs gSa tks</a:t>
              </a:r>
            </a:p>
          </p:txBody>
        </p:sp>
        <p:sp>
          <p:nvSpPr>
            <p:cNvPr id="527506" name="Text Box 146"/>
            <p:cNvSpPr txBox="1">
              <a:spLocks noChangeArrowheads="1"/>
            </p:cNvSpPr>
            <p:nvPr/>
          </p:nvSpPr>
          <p:spPr bwMode="auto">
            <a:xfrm>
              <a:off x="666261" y="3263928"/>
              <a:ext cx="7682191" cy="28622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solidFill>
                    <a:schemeClr val="folHlink"/>
                  </a:solidFill>
                  <a:latin typeface="Kruti Dev 010" pitchFamily="2" charset="0"/>
                  <a:ea typeface="+mn-ea"/>
                  <a:cs typeface="+mn-cs"/>
                </a:rPr>
                <a:t>gesa NqVdkjk izkIr djus ds fo'kky n`'; dks izxV djrh gSA</a:t>
              </a: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48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6"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87"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62539" name="Rectangle 11"/>
          <p:cNvSpPr>
            <a:spLocks noChangeArrowheads="1"/>
          </p:cNvSpPr>
          <p:nvPr/>
        </p:nvSpPr>
        <p:spPr bwMode="auto">
          <a:xfrm>
            <a:off x="0" y="1689101"/>
            <a:ext cx="8961506" cy="507574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lIns="90487" tIns="44450" rIns="90487" bIns="44450">
            <a:spAutoFit/>
          </a:bodyPr>
          <a:lstStyle/>
          <a:p>
            <a:pPr algn="ctr">
              <a:spcBef>
                <a:spcPts val="24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ewlk ds lkFk cka/kh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xbZ</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p>
          <a:p>
            <a:pPr algn="ctr">
              <a:spcBef>
                <a:spcPts val="2400"/>
              </a:spcBef>
              <a:defRPr/>
            </a:pP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okpk</a:t>
            </a:r>
            <a:endPar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a:p>
            <a:pPr algn="ctr">
              <a:spcBef>
                <a:spcPts val="24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dk</a:t>
            </a:r>
            <a:r>
              <a:rPr lang="en-US" sz="66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izkjaHk</a:t>
            </a:r>
            <a:r>
              <a:rPr lang="en-US" sz="66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Fkk vkSj</a:t>
            </a:r>
          </a:p>
          <a:p>
            <a:pPr algn="ctr">
              <a:spcBef>
                <a:spcPts val="2400"/>
              </a:spcBef>
              <a:defRPr/>
            </a:pPr>
            <a:r>
              <a:rPr lang="en-US" sz="6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var</a:t>
            </a:r>
            <a:r>
              <a:rPr lang="en-US" sz="66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Hkh!</a:t>
            </a:r>
          </a:p>
        </p:txBody>
      </p:sp>
      <p:grpSp>
        <p:nvGrpSpPr>
          <p:cNvPr id="20491" name="Group 12"/>
          <p:cNvGrpSpPr>
            <a:grpSpLocks/>
          </p:cNvGrpSpPr>
          <p:nvPr/>
        </p:nvGrpSpPr>
        <p:grpSpPr bwMode="auto">
          <a:xfrm>
            <a:off x="7137400" y="304800"/>
            <a:ext cx="1447800" cy="1638300"/>
            <a:chOff x="4496" y="192"/>
            <a:chExt cx="912"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1495371" y="520646"/>
            <a:ext cx="5386387"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8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varj %</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498"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0504"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6</a:t>
            </a:r>
          </a:p>
          <a:p>
            <a:pPr algn="ctr">
              <a:lnSpc>
                <a:spcPct val="55000"/>
              </a:lnSpc>
              <a:spcBef>
                <a:spcPct val="50000"/>
              </a:spcBef>
            </a:pPr>
            <a:r>
              <a:rPr lang="en-US" sz="2000">
                <a:solidFill>
                  <a:schemeClr val="bg2"/>
                </a:solidFill>
                <a:latin typeface="Kruti Dev 050 " charset="0"/>
              </a:rPr>
              <a:t>7</a:t>
            </a:r>
          </a:p>
          <a:p>
            <a:pPr algn="ctr">
              <a:lnSpc>
                <a:spcPct val="55000"/>
              </a:lnSpc>
              <a:spcBef>
                <a:spcPct val="50000"/>
              </a:spcBef>
            </a:pPr>
            <a:r>
              <a:rPr lang="en-US" sz="2000">
                <a:solidFill>
                  <a:schemeClr val="bg2"/>
                </a:solidFill>
                <a:latin typeface="Kruti Dev 050 " charset="0"/>
              </a:rPr>
              <a:t>8</a:t>
            </a:r>
          </a:p>
          <a:p>
            <a:pPr algn="ctr">
              <a:lnSpc>
                <a:spcPct val="55000"/>
              </a:lnSpc>
              <a:spcBef>
                <a:spcPct val="50000"/>
              </a:spcBef>
            </a:pPr>
            <a:r>
              <a:rPr lang="en-US" sz="2000">
                <a:solidFill>
                  <a:schemeClr val="bg2"/>
                </a:solidFill>
                <a:latin typeface="Kruti Dev 050 " charset="0"/>
              </a:rPr>
              <a:t>9</a:t>
            </a:r>
          </a:p>
          <a:p>
            <a:pPr algn="ctr">
              <a:lnSpc>
                <a:spcPct val="55000"/>
              </a:lnSpc>
              <a:spcBef>
                <a:spcPct val="50000"/>
              </a:spcBef>
            </a:pPr>
            <a:r>
              <a:rPr lang="en-US" sz="2000">
                <a:solidFill>
                  <a:schemeClr val="bg2"/>
                </a:solidFill>
                <a:latin typeface="Kruti Dev 050 " charset="0"/>
              </a:rPr>
              <a:t>10</a:t>
            </a:r>
          </a:p>
        </p:txBody>
      </p:sp>
      <p:sp>
        <p:nvSpPr>
          <p:cNvPr id="20505"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1</a:t>
            </a:r>
          </a:p>
          <a:p>
            <a:pPr algn="ctr">
              <a:lnSpc>
                <a:spcPct val="55000"/>
              </a:lnSpc>
              <a:spcBef>
                <a:spcPct val="50000"/>
              </a:spcBef>
            </a:pPr>
            <a:r>
              <a:rPr lang="en-US" sz="2000">
                <a:solidFill>
                  <a:schemeClr val="bg2"/>
                </a:solidFill>
                <a:latin typeface="Kruti Dev 050 " charset="0"/>
              </a:rPr>
              <a:t>2</a:t>
            </a:r>
          </a:p>
          <a:p>
            <a:pPr algn="ctr">
              <a:lnSpc>
                <a:spcPct val="55000"/>
              </a:lnSpc>
              <a:spcBef>
                <a:spcPct val="50000"/>
              </a:spcBef>
            </a:pPr>
            <a:r>
              <a:rPr lang="en-US" sz="2000">
                <a:solidFill>
                  <a:schemeClr val="bg2"/>
                </a:solidFill>
                <a:latin typeface="Kruti Dev 050 " charset="0"/>
              </a:rPr>
              <a:t>3</a:t>
            </a:r>
          </a:p>
          <a:p>
            <a:pPr algn="ctr">
              <a:lnSpc>
                <a:spcPct val="55000"/>
              </a:lnSpc>
              <a:spcBef>
                <a:spcPct val="50000"/>
              </a:spcBef>
            </a:pPr>
            <a:r>
              <a:rPr lang="en-US" sz="2000">
                <a:solidFill>
                  <a:schemeClr val="bg2"/>
                </a:solidFill>
                <a:latin typeface="Kruti Dev 050 " charset="0"/>
              </a:rPr>
              <a:t>4</a:t>
            </a:r>
          </a:p>
          <a:p>
            <a:pPr algn="ctr">
              <a:lnSpc>
                <a:spcPct val="55000"/>
              </a:lnSpc>
              <a:spcBef>
                <a:spcPct val="50000"/>
              </a:spcBef>
            </a:pPr>
            <a:r>
              <a:rPr lang="en-US" sz="2000">
                <a:solidFill>
                  <a:schemeClr val="bg2"/>
                </a:solidFill>
                <a:latin typeface="Kruti Dev 050 " charset="0"/>
              </a:rPr>
              <a:t>5</a:t>
            </a:r>
            <a:endParaRPr lang="en-US" sz="2000">
              <a:latin typeface="Kruti Dev 050 "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31080" name="Text Box 2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33174" name="Rectangle 2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grpSp>
        <p:nvGrpSpPr>
          <p:cNvPr id="2" name="Group 25"/>
          <p:cNvGrpSpPr>
            <a:grpSpLocks/>
          </p:cNvGrpSpPr>
          <p:nvPr/>
        </p:nvGrpSpPr>
        <p:grpSpPr bwMode="auto">
          <a:xfrm>
            <a:off x="877888" y="1133475"/>
            <a:ext cx="7069137" cy="4568825"/>
            <a:chOff x="553" y="714"/>
            <a:chExt cx="4453" cy="2878"/>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553" y="714"/>
              <a:ext cx="2506" cy="2792"/>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iz'u %</a:t>
              </a:r>
            </a:p>
            <a:p>
              <a:pPr algn="r">
                <a:spcBef>
                  <a:spcPct val="50000"/>
                </a:spcBef>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bl mPp rduhdh lalkj esa ;h'kq ds ygw cgkus okys R;kx dk D;k egRo gS \</a:t>
              </a:r>
            </a:p>
          </p:txBody>
        </p:sp>
      </p:grpSp>
      <p:sp>
        <p:nvSpPr>
          <p:cNvPr id="433180" name="Rectangle 2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0"/>
          <p:cNvGrpSpPr>
            <a:grpSpLocks/>
          </p:cNvGrpSpPr>
          <p:nvPr/>
        </p:nvGrpSpPr>
        <p:grpSpPr bwMode="auto">
          <a:xfrm>
            <a:off x="542925" y="106363"/>
            <a:ext cx="8466138" cy="6777037"/>
            <a:chOff x="542925" y="106363"/>
            <a:chExt cx="8466013" cy="6777350"/>
          </a:xfrm>
        </p:grpSpPr>
        <p:sp>
          <p:nvSpPr>
            <p:cNvPr id="235522" name="Rectangle 2"/>
            <p:cNvSpPr>
              <a:spLocks noChangeArrowheads="1"/>
            </p:cNvSpPr>
            <p:nvPr/>
          </p:nvSpPr>
          <p:spPr bwMode="auto">
            <a:xfrm>
              <a:off x="930275" y="1500188"/>
              <a:ext cx="7308850" cy="5383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just">
                <a:defRPr/>
              </a:pPr>
              <a:r>
                <a:rPr lang="en-US" sz="5400" baseline="30000" dirty="0" err="1">
                  <a:ln>
                    <a:solidFill>
                      <a:schemeClr val="tx1"/>
                    </a:solidFill>
                  </a:ln>
                  <a:latin typeface="Kruti Dev 010" pitchFamily="2" charset="0"/>
                  <a:ea typeface="ＭＳ Ｐゴシック" pitchFamily="-84" charset="-128"/>
                  <a:cs typeface="+mn-cs"/>
                </a:rPr>
                <a:t>ƒ</a:t>
              </a:r>
              <a:r>
                <a:rPr lang="en-US" sz="5400" baseline="30000" dirty="0" err="1">
                  <a:ln>
                    <a:solidFill>
                      <a:schemeClr val="tx1"/>
                    </a:solidFill>
                  </a:ln>
                  <a:latin typeface="Kruti Dev 010"/>
                  <a:ea typeface="ＭＳ Ｐゴシック" pitchFamily="-84" charset="-128"/>
                  <a:cs typeface="+mn-cs"/>
                </a:rPr>
                <a:t>‡</a:t>
              </a:r>
              <a:r>
                <a:rPr lang="en-US" sz="4400" dirty="0" err="1">
                  <a:ln>
                    <a:solidFill>
                      <a:schemeClr val="tx1"/>
                    </a:solidFill>
                  </a:ln>
                  <a:latin typeface="Kruti Dev 010" pitchFamily="2" charset="0"/>
                  <a:ea typeface="ＭＳ Ｐゴシック" pitchFamily="-84" charset="-128"/>
                  <a:cs typeface="+mn-cs"/>
                </a:rPr>
                <a:t>vkSj</a:t>
              </a:r>
              <a:r>
                <a:rPr lang="en-US" sz="4400" dirty="0">
                  <a:ln>
                    <a:solidFill>
                      <a:schemeClr val="tx1"/>
                    </a:solidFill>
                  </a:ln>
                  <a:latin typeface="Kruti Dev 010" pitchFamily="2" charset="0"/>
                  <a:ea typeface="ＭＳ Ｐゴシック" pitchFamily="-84" charset="-128"/>
                  <a:cs typeface="+mn-cs"/>
                </a:rPr>
                <a:t> blh dkj.k og </a:t>
              </a:r>
              <a:r>
                <a:rPr lang="en-US" sz="4400" dirty="0">
                  <a:ln>
                    <a:solidFill>
                      <a:srgbClr val="FFFF00"/>
                    </a:solidFill>
                  </a:ln>
                  <a:solidFill>
                    <a:srgbClr val="FFFF00"/>
                  </a:solidFill>
                  <a:latin typeface="Kruti Dev 010" pitchFamily="2" charset="0"/>
                  <a:ea typeface="ＭＳ Ｐゴシック" pitchFamily="-84" charset="-128"/>
                  <a:cs typeface="+mn-cs"/>
                </a:rPr>
                <a:t>ubZ okpk</a:t>
              </a:r>
              <a:r>
                <a:rPr lang="en-US" sz="4400" dirty="0">
                  <a:ln>
                    <a:solidFill>
                      <a:srgbClr val="FFFF00"/>
                    </a:solidFill>
                  </a:ln>
                  <a:latin typeface="Kruti Dev 010" pitchFamily="2" charset="0"/>
                  <a:ea typeface="ＭＳ Ｐゴシック" pitchFamily="-84" charset="-128"/>
                  <a:cs typeface="+mn-cs"/>
                </a:rPr>
                <a:t> </a:t>
              </a:r>
              <a:r>
                <a:rPr lang="en-US" sz="4400" dirty="0">
                  <a:ln>
                    <a:solidFill>
                      <a:schemeClr val="tx1"/>
                    </a:solidFill>
                  </a:ln>
                  <a:latin typeface="Kruti Dev 010" pitchFamily="2" charset="0"/>
                  <a:ea typeface="ＭＳ Ｐゴシック" pitchFamily="-84" charset="-128"/>
                  <a:cs typeface="+mn-cs"/>
                </a:rPr>
                <a:t>dk e/;LFk gS] rkfd ml e`R;q ds }kjk tks ifgyh okpk ds le; ds vijk/kksa ls NqVdkjk ikus ds fy;s gqbZ gS] cqyk, gq, yksx izfrKk ds vuqlkj vuar ehjkl dks izkIr djsaA</a:t>
              </a:r>
            </a:p>
            <a:p>
              <a:pPr>
                <a:defRPr/>
              </a:pPr>
              <a:endParaRPr lang="en-US" sz="4000" dirty="0">
                <a:latin typeface="Kruti Dev 010" pitchFamily="2" charset="0"/>
                <a:ea typeface="ＭＳ Ｐゴシック" pitchFamily="-84" charset="-128"/>
                <a:cs typeface="+mn-cs"/>
              </a:endParaRPr>
            </a:p>
            <a:p>
              <a:pPr>
                <a:defRPr/>
              </a:pPr>
              <a:endParaRPr lang="en-US" sz="4000" dirty="0">
                <a:solidFill>
                  <a:schemeClr val="tx2"/>
                </a:solidFill>
                <a:latin typeface="Kruti Dev 010" pitchFamily="2" charset="0"/>
                <a:ea typeface="ＭＳ Ｐゴシック" pitchFamily="-84" charset="-128"/>
                <a:cs typeface="+mn-cs"/>
              </a:endParaRPr>
            </a:p>
          </p:txBody>
        </p:sp>
        <p:sp>
          <p:nvSpPr>
            <p:cNvPr id="235523" name="Rectangle 3"/>
            <p:cNvSpPr>
              <a:spLocks noChangeArrowheads="1"/>
            </p:cNvSpPr>
            <p:nvPr/>
          </p:nvSpPr>
          <p:spPr bwMode="auto">
            <a:xfrm>
              <a:off x="1488583" y="182884"/>
              <a:ext cx="6238875" cy="128316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000" i="1" dirty="0">
                  <a:ln>
                    <a:solidFill>
                      <a:srgbClr val="FFFF00"/>
                    </a:solidFill>
                  </a:ln>
                  <a:solidFill>
                    <a:srgbClr val="FFFF00"/>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sp>
          <p:nvSpPr>
            <p:cNvPr id="235527" name="Oval 7"/>
            <p:cNvSpPr>
              <a:spLocks noChangeArrowheads="1"/>
            </p:cNvSpPr>
            <p:nvPr/>
          </p:nvSpPr>
          <p:spPr bwMode="auto">
            <a:xfrm>
              <a:off x="5391078" y="1581218"/>
              <a:ext cx="2239930" cy="60962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33125" name="Text Box 9"/>
            <p:cNvSpPr txBox="1">
              <a:spLocks noChangeArrowheads="1"/>
            </p:cNvSpPr>
            <p:nvPr/>
          </p:nvSpPr>
          <p:spPr bwMode="auto">
            <a:xfrm>
              <a:off x="8726488" y="106363"/>
              <a:ext cx="282450" cy="40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33127" name="Text Box 12"/>
            <p:cNvSpPr txBox="1">
              <a:spLocks noChangeArrowheads="1"/>
            </p:cNvSpPr>
            <p:nvPr/>
          </p:nvSpPr>
          <p:spPr bwMode="auto">
            <a:xfrm>
              <a:off x="542925" y="6526213"/>
              <a:ext cx="239168" cy="246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35533" name="Rectangle 13"/>
            <p:cNvSpPr>
              <a:spLocks noChangeArrowheads="1"/>
            </p:cNvSpPr>
            <p:nvPr/>
          </p:nvSpPr>
          <p:spPr bwMode="auto">
            <a:xfrm>
              <a:off x="8034227" y="6482057"/>
              <a:ext cx="334957" cy="30798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35536" name="Rectangle 16"/>
            <p:cNvSpPr>
              <a:spLocks noChangeArrowheads="1"/>
            </p:cNvSpPr>
            <p:nvPr/>
          </p:nvSpPr>
          <p:spPr bwMode="auto">
            <a:xfrm>
              <a:off x="8091377" y="6524921"/>
              <a:ext cx="293683" cy="246074"/>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59</a:t>
              </a:r>
            </a:p>
          </p:txBody>
        </p:sp>
        <p:sp>
          <p:nvSpPr>
            <p:cNvPr id="133130" name="Text Box 18"/>
            <p:cNvSpPr txBox="1">
              <a:spLocks noChangeArrowheads="1"/>
            </p:cNvSpPr>
            <p:nvPr/>
          </p:nvSpPr>
          <p:spPr bwMode="auto">
            <a:xfrm>
              <a:off x="8586788" y="6465888"/>
              <a:ext cx="272831" cy="338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10"/>
          <p:cNvGrpSpPr>
            <a:grpSpLocks/>
          </p:cNvGrpSpPr>
          <p:nvPr/>
        </p:nvGrpSpPr>
        <p:grpSpPr bwMode="auto">
          <a:xfrm>
            <a:off x="542925" y="0"/>
            <a:ext cx="8466138" cy="6800850"/>
            <a:chOff x="542925" y="0"/>
            <a:chExt cx="8466013" cy="6801267"/>
          </a:xfrm>
        </p:grpSpPr>
        <p:sp>
          <p:nvSpPr>
            <p:cNvPr id="301058" name="Rectangle 2"/>
            <p:cNvSpPr>
              <a:spLocks noChangeArrowheads="1"/>
            </p:cNvSpPr>
            <p:nvPr/>
          </p:nvSpPr>
          <p:spPr bwMode="auto">
            <a:xfrm>
              <a:off x="854075" y="249238"/>
              <a:ext cx="7804150" cy="3167062"/>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76200" dir="2700000" algn="tl" rotWithShape="0">
                    <a:srgbClr val="000000"/>
                  </a:outerShdw>
                </a:effectLst>
                <a:latin typeface="Kruti Dev 010" pitchFamily="2" charset="0"/>
              </a:endParaRPr>
            </a:p>
            <a:p>
              <a:pPr>
                <a:defRPr/>
              </a:pPr>
              <a:endParaRPr lang="en-US" sz="4000" dirty="0">
                <a:effectLst>
                  <a:outerShdw blurRad="50800" dist="76200" dir="2700000" algn="tl" rotWithShape="0">
                    <a:srgbClr val="000000"/>
                  </a:outerShdw>
                </a:effectLst>
                <a:latin typeface="Kruti Dev 010" pitchFamily="2" charset="0"/>
              </a:endParaRPr>
            </a:p>
            <a:p>
              <a:pPr algn="just">
                <a:defRPr/>
              </a:pPr>
              <a:r>
                <a:rPr lang="en-US" sz="4800" baseline="30000" dirty="0" err="1">
                  <a:ln>
                    <a:solidFill>
                      <a:schemeClr val="tx1"/>
                    </a:solidFill>
                  </a:ln>
                  <a:effectLst>
                    <a:outerShdw blurRad="50800" dist="76200" dir="2700000" algn="tl" rotWithShape="0">
                      <a:srgbClr val="000000"/>
                    </a:outerShdw>
                  </a:effectLst>
                  <a:latin typeface="Kruti Dev 010" pitchFamily="2" charset="0"/>
                </a:rPr>
                <a:t>ƒ</a:t>
              </a:r>
              <a:r>
                <a:rPr lang="en-US" sz="4800" baseline="30000" dirty="0" err="1">
                  <a:ln>
                    <a:solidFill>
                      <a:schemeClr val="tx1"/>
                    </a:solidFill>
                  </a:ln>
                  <a:effectLst>
                    <a:outerShdw blurRad="50800" dist="76200" dir="2700000" algn="tl" rotWithShape="0">
                      <a:srgbClr val="000000"/>
                    </a:outerShdw>
                  </a:effectLst>
                  <a:latin typeface="Kruti Dev 010"/>
                </a:rPr>
                <a:t>ˆ</a:t>
              </a:r>
              <a:r>
                <a:rPr lang="en-US" sz="4000" dirty="0" err="1">
                  <a:ln>
                    <a:solidFill>
                      <a:schemeClr val="tx1"/>
                    </a:solidFill>
                  </a:ln>
                  <a:effectLst>
                    <a:outerShdw blurRad="50800" dist="76200" dir="2700000" algn="tl" rotWithShape="0">
                      <a:srgbClr val="000000"/>
                    </a:outerShdw>
                  </a:effectLst>
                  <a:latin typeface="Kruti Dev 010" pitchFamily="2" charset="0"/>
                </a:rPr>
                <a:t>D;ksafd</a:t>
              </a:r>
              <a:r>
                <a:rPr lang="en-US" sz="4000" dirty="0">
                  <a:ln>
                    <a:solidFill>
                      <a:schemeClr val="tx1"/>
                    </a:solidFill>
                  </a:ln>
                  <a:effectLst>
                    <a:outerShdw blurRad="50800" dist="76200" dir="2700000" algn="tl" rotWithShape="0">
                      <a:srgbClr val="000000"/>
                    </a:outerShdw>
                  </a:effectLst>
                  <a:latin typeface="Kruti Dev 010" pitchFamily="2" charset="0"/>
                </a:rPr>
                <a:t> tgka okpk cka/kh xbZ gS ogka okpk cka/kus okys dh e`R;q dk le&gt; ysuk Hkh vo'; gSA </a:t>
              </a:r>
              <a:endParaRPr lang="en-US" sz="4000" dirty="0">
                <a:ln>
                  <a:solidFill>
                    <a:schemeClr val="tx1"/>
                  </a:solidFill>
                </a:ln>
                <a:solidFill>
                  <a:schemeClr val="tx2"/>
                </a:solidFill>
                <a:effectLst>
                  <a:outerShdw blurRad="50800" dist="76200" dir="2700000" algn="tl" rotWithShape="0">
                    <a:srgbClr val="000000"/>
                  </a:outerShdw>
                </a:effectLst>
                <a:latin typeface="Kruti Dev 010" pitchFamily="2" charset="0"/>
              </a:endParaRPr>
            </a:p>
          </p:txBody>
        </p:sp>
        <p:sp>
          <p:nvSpPr>
            <p:cNvPr id="135171" name="Text Box 6"/>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5172" name="Text Box 8"/>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1065" name="Rectangle 9"/>
            <p:cNvSpPr>
              <a:spLocks noChangeArrowheads="1"/>
            </p:cNvSpPr>
            <p:nvPr/>
          </p:nvSpPr>
          <p:spPr bwMode="auto">
            <a:xfrm>
              <a:off x="8034227" y="6482160"/>
              <a:ext cx="334957"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1068" name="Rectangle 12"/>
            <p:cNvSpPr>
              <a:spLocks noChangeArrowheads="1"/>
            </p:cNvSpPr>
            <p:nvPr/>
          </p:nvSpPr>
          <p:spPr bwMode="auto">
            <a:xfrm>
              <a:off x="8091377" y="6525025"/>
              <a:ext cx="293683"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60</a:t>
              </a:r>
            </a:p>
          </p:txBody>
        </p:sp>
        <p:sp>
          <p:nvSpPr>
            <p:cNvPr id="301070" name="Text Box 14"/>
            <p:cNvSpPr txBox="1">
              <a:spLocks noChangeArrowheads="1"/>
            </p:cNvSpPr>
            <p:nvPr/>
          </p:nvSpPr>
          <p:spPr bwMode="auto">
            <a:xfrm>
              <a:off x="800100" y="3467100"/>
              <a:ext cx="7937500" cy="2554545"/>
            </a:xfrm>
            <a:prstGeom prst="rect">
              <a:avLst/>
            </a:prstGeom>
            <a:noFill/>
            <a:ln w="9525">
              <a:noFill/>
              <a:miter lim="800000"/>
              <a:headEnd/>
              <a:tailEnd/>
            </a:ln>
            <a:effectLst/>
          </p:spPr>
          <p:txBody>
            <a:bodyPr>
              <a:spAutoFit/>
            </a:bodyPr>
            <a:lstStyle/>
            <a:p>
              <a:pPr algn="just">
                <a:defRPr/>
              </a:pPr>
              <a:r>
                <a:rPr lang="en-US" sz="4000" baseline="30000" dirty="0" err="1">
                  <a:ln>
                    <a:solidFill>
                      <a:schemeClr val="tx1"/>
                    </a:solidFill>
                  </a:ln>
                  <a:effectLst>
                    <a:outerShdw blurRad="50800" dist="76200" dir="2700000" algn="tl" rotWithShape="0">
                      <a:srgbClr val="000000"/>
                    </a:outerShdw>
                  </a:effectLst>
                  <a:latin typeface="Kruti Dev 010" pitchFamily="2" charset="0"/>
                </a:rPr>
                <a:t>ƒ</a:t>
              </a:r>
              <a:r>
                <a:rPr lang="en-US" sz="4000" baseline="30000" dirty="0" err="1">
                  <a:ln>
                    <a:solidFill>
                      <a:schemeClr val="tx1"/>
                    </a:solidFill>
                  </a:ln>
                  <a:effectLst>
                    <a:outerShdw blurRad="50800" dist="76200" dir="2700000" algn="tl" rotWithShape="0">
                      <a:srgbClr val="000000"/>
                    </a:outerShdw>
                  </a:effectLst>
                  <a:latin typeface="Kruti Dev 010"/>
                </a:rPr>
                <a:t>‰</a:t>
              </a:r>
              <a:r>
                <a:rPr lang="en-US" sz="4000" dirty="0" err="1">
                  <a:ln>
                    <a:solidFill>
                      <a:schemeClr val="tx1"/>
                    </a:solidFill>
                  </a:ln>
                  <a:effectLst>
                    <a:outerShdw blurRad="50800" dist="76200" dir="2700000" algn="tl" rotWithShape="0">
                      <a:srgbClr val="000000"/>
                    </a:outerShdw>
                  </a:effectLst>
                  <a:latin typeface="Kruti Dev 010" pitchFamily="2" charset="0"/>
                </a:rPr>
                <a:t>D;ksafd</a:t>
              </a:r>
              <a:r>
                <a:rPr lang="en-US" sz="4000" dirty="0">
                  <a:ln>
                    <a:solidFill>
                      <a:schemeClr val="tx1"/>
                    </a:solidFill>
                  </a:ln>
                  <a:effectLst>
                    <a:outerShdw blurRad="50800" dist="76200" dir="2700000" algn="tl" rotWithShape="0">
                      <a:srgbClr val="000000"/>
                    </a:outerShdw>
                  </a:effectLst>
                  <a:latin typeface="Kruti Dev 010" pitchFamily="2" charset="0"/>
                </a:rPr>
                <a:t> ,slh okpk ejus ij iDdh gksrh gS] vkSj tc rd okpk cka/kus okyk thfor jgrk gS] rc rd okpk dke dh ugha gksrhA</a:t>
              </a:r>
            </a:p>
          </p:txBody>
        </p:sp>
        <p:sp>
          <p:nvSpPr>
            <p:cNvPr id="135176" name="Text Box 15"/>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0" name="Rectangle 3"/>
            <p:cNvSpPr>
              <a:spLocks noChangeArrowheads="1"/>
            </p:cNvSpPr>
            <p:nvPr/>
          </p:nvSpPr>
          <p:spPr bwMode="auto">
            <a:xfrm>
              <a:off x="1567411" y="0"/>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a:t>
              </a:r>
              <a:r>
                <a:rPr lang="en-US" sz="4000" i="1" dirty="0">
                  <a:ln>
                    <a:solidFill>
                      <a:schemeClr val="tx1"/>
                    </a:solidFill>
                  </a:ln>
                  <a:latin typeface="Kruti Dev 010" pitchFamily="2" charset="0"/>
                  <a:ea typeface="ＭＳ Ｐゴシック" pitchFamily="-84" charset="-128"/>
                  <a:cs typeface="+mn-cs"/>
                </a:rPr>
                <a:t>%</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gr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230832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defRPr/>
            </a:pPr>
            <a:endParaRPr lang="en-US" sz="4800" dirty="0">
              <a:latin typeface="Kruti Dev 010" pitchFamily="2" charset="0"/>
              <a:ea typeface="+mn-ea"/>
              <a:cs typeface="+mn-cs"/>
            </a:endParaRPr>
          </a:p>
          <a:p>
            <a:pPr algn="just">
              <a:defRPr/>
            </a:pPr>
            <a:r>
              <a:rPr lang="en-US" sz="6000" baseline="30000" dirty="0" err="1">
                <a:ln>
                  <a:solidFill>
                    <a:schemeClr val="tx1"/>
                  </a:solidFill>
                </a:ln>
                <a:latin typeface="Kruti Dev 010" pitchFamily="2" charset="0"/>
                <a:ea typeface="+mn-ea"/>
                <a:cs typeface="+mn-cs"/>
              </a:rPr>
              <a:t>ƒ</a:t>
            </a:r>
            <a:r>
              <a:rPr lang="en-US" sz="6000" baseline="30000" dirty="0" err="1">
                <a:ln>
                  <a:solidFill>
                    <a:schemeClr val="tx1"/>
                  </a:solidFill>
                </a:ln>
                <a:latin typeface="Kruti Dev 010"/>
                <a:ea typeface="+mn-ea"/>
                <a:cs typeface="+mn-cs"/>
              </a:rPr>
              <a:t>Š</a:t>
            </a:r>
            <a:r>
              <a:rPr lang="en-US" sz="6000" baseline="30000" dirty="0">
                <a:ln>
                  <a:solidFill>
                    <a:schemeClr val="tx1"/>
                  </a:solidFill>
                </a:ln>
                <a:latin typeface="Kruti Dev 010" pitchFamily="2" charset="0"/>
                <a:ea typeface="+mn-ea"/>
                <a:cs typeface="+mn-cs"/>
              </a:rPr>
              <a:t> </a:t>
            </a:r>
            <a:r>
              <a:rPr lang="en-US" sz="4800" dirty="0">
                <a:ln>
                  <a:solidFill>
                    <a:schemeClr val="tx1"/>
                  </a:solidFill>
                </a:ln>
                <a:latin typeface="Kruti Dev 010" pitchFamily="2" charset="0"/>
                <a:ea typeface="+mn-ea"/>
                <a:cs typeface="+mn-cs"/>
              </a:rPr>
              <a:t>blhfy;s igyh okpk Hkh</a:t>
            </a:r>
            <a:r>
              <a:rPr lang="en-US" sz="4800" dirty="0">
                <a:latin typeface="Kruti Dev 010" pitchFamily="2" charset="0"/>
                <a:ea typeface="+mn-ea"/>
                <a:cs typeface="+mn-cs"/>
              </a:rPr>
              <a:t> </a:t>
            </a:r>
            <a:r>
              <a:rPr lang="en-US" sz="4800" dirty="0">
                <a:ln>
                  <a:solidFill>
                    <a:srgbClr val="FFFF00"/>
                  </a:solidFill>
                </a:ln>
                <a:solidFill>
                  <a:srgbClr val="FFFF00"/>
                </a:solidFill>
                <a:latin typeface="Kruti Dev 010" pitchFamily="2" charset="0"/>
                <a:ea typeface="+mn-ea"/>
                <a:cs typeface="+mn-cs"/>
              </a:rPr>
              <a:t>fcuk ygw </a:t>
            </a:r>
            <a:r>
              <a:rPr lang="en-US" sz="4800" dirty="0">
                <a:ln>
                  <a:solidFill>
                    <a:schemeClr val="tx1"/>
                  </a:solidFill>
                </a:ln>
                <a:latin typeface="Kruti Dev 010" pitchFamily="2" charset="0"/>
                <a:ea typeface="+mn-ea"/>
                <a:cs typeface="+mn-cs"/>
              </a:rPr>
              <a:t>ds ugha cka/kh xbZ</a:t>
            </a:r>
            <a:endParaRPr lang="en-US" sz="4800" dirty="0">
              <a:ln>
                <a:solidFill>
                  <a:schemeClr val="tx1"/>
                </a:solidFill>
              </a:ln>
              <a:solidFill>
                <a:srgbClr val="FFFF00"/>
              </a:solidFill>
              <a:latin typeface="Kruti Dev 010" pitchFamily="2" charset="0"/>
              <a:ea typeface="+mn-ea"/>
              <a:cs typeface="+mn-cs"/>
            </a:endParaRPr>
          </a:p>
        </p:txBody>
      </p:sp>
      <p:sp>
        <p:nvSpPr>
          <p:cNvPr id="137218"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7219"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3114"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3117"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61</a:t>
            </a:r>
          </a:p>
        </p:txBody>
      </p:sp>
      <p:sp>
        <p:nvSpPr>
          <p:cNvPr id="8" name="Rectangle 3"/>
          <p:cNvSpPr>
            <a:spLocks noChangeArrowheads="1"/>
          </p:cNvSpPr>
          <p:nvPr/>
        </p:nvSpPr>
        <p:spPr bwMode="auto">
          <a:xfrm>
            <a:off x="1646238" y="49478"/>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8"/>
          <p:cNvGrpSpPr>
            <a:grpSpLocks/>
          </p:cNvGrpSpPr>
          <p:nvPr/>
        </p:nvGrpSpPr>
        <p:grpSpPr bwMode="auto">
          <a:xfrm>
            <a:off x="466725" y="106363"/>
            <a:ext cx="8542338" cy="6704012"/>
            <a:chOff x="466384" y="106363"/>
            <a:chExt cx="8542565" cy="6704467"/>
          </a:xfrm>
        </p:grpSpPr>
        <p:sp>
          <p:nvSpPr>
            <p:cNvPr id="304130" name="Rectangle 2"/>
            <p:cNvSpPr>
              <a:spLocks noChangeArrowheads="1"/>
            </p:cNvSpPr>
            <p:nvPr/>
          </p:nvSpPr>
          <p:spPr bwMode="auto">
            <a:xfrm>
              <a:off x="466384" y="596308"/>
              <a:ext cx="8267700" cy="621452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latin typeface="Kruti Dev 010" pitchFamily="2" charset="0"/>
              </a:endParaRPr>
            </a:p>
            <a:p>
              <a:pPr>
                <a:defRPr/>
              </a:pPr>
              <a:endParaRPr lang="en-US" sz="4000" dirty="0">
                <a:latin typeface="Kruti Dev 010" pitchFamily="2" charset="0"/>
              </a:endParaRPr>
            </a:p>
            <a:p>
              <a:pPr algn="just">
                <a:defRPr/>
              </a:pPr>
              <a:r>
                <a:rPr lang="en-US" sz="5400" dirty="0">
                  <a:ln>
                    <a:solidFill>
                      <a:schemeClr val="tx1"/>
                    </a:solidFill>
                  </a:ln>
                  <a:latin typeface="Kruti Dev 010" pitchFamily="2" charset="0"/>
                </a:rPr>
                <a:t>ƒ</a:t>
              </a:r>
              <a:r>
                <a:rPr lang="en-US" sz="5400" dirty="0">
                  <a:ln>
                    <a:solidFill>
                      <a:schemeClr val="tx1"/>
                    </a:solidFill>
                  </a:ln>
                  <a:latin typeface="Kruti Dev 010"/>
                </a:rPr>
                <a:t>‹</a:t>
              </a:r>
              <a:r>
                <a:rPr lang="en-US" sz="4400" dirty="0">
                  <a:ln>
                    <a:solidFill>
                      <a:schemeClr val="tx1"/>
                    </a:solidFill>
                  </a:ln>
                  <a:latin typeface="Kruti Dev 010" pitchFamily="2" charset="0"/>
                </a:rPr>
                <a:t> D;ksafd tc ewlk lc yksxksa dks O;oLFkk dh gj ,d vkKk lquk pqdk] rks mlus cNMksa vkSj cdjksa dk </a:t>
              </a:r>
              <a:r>
                <a:rPr lang="en-US" sz="4400" dirty="0">
                  <a:ln>
                    <a:solidFill>
                      <a:srgbClr val="FFFF00"/>
                    </a:solidFill>
                  </a:ln>
                  <a:solidFill>
                    <a:srgbClr val="FFFF00"/>
                  </a:solidFill>
                  <a:latin typeface="Kruti Dev 010" pitchFamily="2" charset="0"/>
                </a:rPr>
                <a:t>ygw</a:t>
              </a:r>
              <a:r>
                <a:rPr lang="en-US" sz="4400" dirty="0">
                  <a:latin typeface="Kruti Dev 010" pitchFamily="2" charset="0"/>
                </a:rPr>
                <a:t> </a:t>
              </a:r>
              <a:r>
                <a:rPr lang="en-US" sz="4400" dirty="0">
                  <a:ln>
                    <a:solidFill>
                      <a:schemeClr val="tx1"/>
                    </a:solidFill>
                  </a:ln>
                  <a:latin typeface="Kruti Dev 010" pitchFamily="2" charset="0"/>
                </a:rPr>
                <a:t>ysdj] ikuh vkSj yky Åu vkSj twQk ds lkFk] ml iqLrd ij vkSj lc yksxksa ij fNMd fn;kA</a:t>
              </a:r>
            </a:p>
            <a:p>
              <a:pPr>
                <a:defRPr/>
              </a:pPr>
              <a:endParaRPr lang="en-US" sz="4400" dirty="0">
                <a:solidFill>
                  <a:schemeClr val="tx2"/>
                </a:solidFill>
                <a:latin typeface="Kruti Dev 010" pitchFamily="2" charset="0"/>
              </a:endParaRPr>
            </a:p>
          </p:txBody>
        </p:sp>
        <p:sp>
          <p:nvSpPr>
            <p:cNvPr id="139267" name="Text Box 6"/>
            <p:cNvSpPr txBox="1">
              <a:spLocks noChangeArrowheads="1"/>
            </p:cNvSpPr>
            <p:nvPr/>
          </p:nvSpPr>
          <p:spPr bwMode="auto">
            <a:xfrm>
              <a:off x="8726488" y="106363"/>
              <a:ext cx="2824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9268" name="Text Box 8"/>
            <p:cNvSpPr txBox="1">
              <a:spLocks noChangeArrowheads="1"/>
            </p:cNvSpPr>
            <p:nvPr/>
          </p:nvSpPr>
          <p:spPr bwMode="auto">
            <a:xfrm>
              <a:off x="542925" y="6526213"/>
              <a:ext cx="23917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4137" name="Rectangle 9"/>
            <p:cNvSpPr>
              <a:spLocks noChangeArrowheads="1"/>
            </p:cNvSpPr>
            <p:nvPr/>
          </p:nvSpPr>
          <p:spPr bwMode="auto">
            <a:xfrm>
              <a:off x="8034198" y="6482196"/>
              <a:ext cx="334971" cy="307996"/>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4140" name="Rectangle 12"/>
            <p:cNvSpPr>
              <a:spLocks noChangeArrowheads="1"/>
            </p:cNvSpPr>
            <p:nvPr/>
          </p:nvSpPr>
          <p:spPr bwMode="auto">
            <a:xfrm>
              <a:off x="8091350" y="6525061"/>
              <a:ext cx="293695" cy="24608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62</a:t>
              </a:r>
            </a:p>
          </p:txBody>
        </p:sp>
        <p:sp>
          <p:nvSpPr>
            <p:cNvPr id="8" name="Rectangle 3"/>
            <p:cNvSpPr>
              <a:spLocks noChangeArrowheads="1"/>
            </p:cNvSpPr>
            <p:nvPr/>
          </p:nvSpPr>
          <p:spPr bwMode="auto">
            <a:xfrm>
              <a:off x="1598942" y="116375"/>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a:t>
              </a:r>
              <a:r>
                <a:rPr lang="en-US" altLang="ja-JP" sz="4400" i="1" dirty="0">
                  <a:solidFill>
                    <a:schemeClr val="tx2"/>
                  </a:solidFill>
                  <a:latin typeface="Kruti Dev 010" pitchFamily="2" charset="0"/>
                  <a:ea typeface="ＭＳ Ｐゴシック" pitchFamily="-84" charset="-128"/>
                  <a:cs typeface="+mn-cs"/>
                </a:rPr>
                <a:t>*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gr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solidFill>
                <a:schemeClr val="folHlink"/>
              </a:solidFill>
              <a:latin typeface="Kruti Dev 010" pitchFamily="2" charset="0"/>
            </a:endParaRPr>
          </a:p>
          <a:p>
            <a:pPr>
              <a:defRPr/>
            </a:pPr>
            <a:endParaRPr lang="en-US" sz="4000" dirty="0">
              <a:solidFill>
                <a:schemeClr val="folHlink"/>
              </a:solidFill>
              <a:latin typeface="Kruti Dev 010" pitchFamily="2" charset="0"/>
            </a:endParaRPr>
          </a:p>
          <a:p>
            <a:pPr>
              <a:defRPr/>
            </a:pPr>
            <a:endParaRPr lang="en-US" sz="4000" dirty="0">
              <a:solidFill>
                <a:schemeClr val="folHlink"/>
              </a:solidFill>
              <a:latin typeface="Kruti Dev 010" pitchFamily="2" charset="0"/>
            </a:endParaRPr>
          </a:p>
        </p:txBody>
      </p:sp>
      <p:sp>
        <p:nvSpPr>
          <p:cNvPr id="141314"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1315"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41316"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5163"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5166" name="Rectangle 14"/>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63</a:t>
            </a:r>
          </a:p>
        </p:txBody>
      </p:sp>
      <p:sp>
        <p:nvSpPr>
          <p:cNvPr id="141319" name="Text Box 18"/>
          <p:cNvSpPr txBox="1">
            <a:spLocks noChangeArrowheads="1"/>
          </p:cNvSpPr>
          <p:nvPr/>
        </p:nvSpPr>
        <p:spPr bwMode="auto">
          <a:xfrm>
            <a:off x="8589963"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305172" name="Text Box 20"/>
          <p:cNvSpPr txBox="1">
            <a:spLocks noChangeArrowheads="1"/>
          </p:cNvSpPr>
          <p:nvPr/>
        </p:nvSpPr>
        <p:spPr bwMode="auto">
          <a:xfrm>
            <a:off x="-110424" y="2006600"/>
            <a:ext cx="9238647" cy="258532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Œ</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dgk fd]</a:t>
            </a:r>
            <a:r>
              <a:rPr lang="en-US" altLang="ja-JP"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54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54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;g ml okpk dk ygw gS] </a:t>
            </a:r>
            <a:r>
              <a:rPr lang="en-US" altLang="ja-JP"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ftldh vkKk ijes'oj us rqEgkjs fy;s nh gSA**</a:t>
            </a:r>
            <a:endPar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2" name="Rectangle 3"/>
          <p:cNvSpPr>
            <a:spLocks noChangeArrowheads="1"/>
          </p:cNvSpPr>
          <p:nvPr/>
        </p:nvSpPr>
        <p:spPr bwMode="auto">
          <a:xfrm>
            <a:off x="1646238" y="276225"/>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solidFill>
                  <a:schemeClr val="tx2"/>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44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ygw** </a:t>
            </a:r>
            <a:r>
              <a:rPr lang="en-US" sz="4400" i="1" dirty="0">
                <a:effectLst>
                  <a:outerShdw blurRad="38100" dist="38100" dir="2700000" algn="tl">
                    <a:srgbClr val="000000">
                      <a:alpha val="43137"/>
                    </a:srgbClr>
                  </a:outerShdw>
                </a:effectLst>
                <a:latin typeface="Kruti Dev 010" pitchFamily="2" charset="0"/>
                <a:ea typeface="ＭＳ Ｐゴシック" pitchFamily="-84" charset="-128"/>
                <a:cs typeface="+mn-cs"/>
              </a:rPr>
              <a:t>dk vFkZ ----</a:t>
            </a:r>
            <a:endParaRPr lang="en-US" altLang="ja-JP" sz="4400" i="1" dirty="0">
              <a:solidFill>
                <a:schemeClr val="tx2"/>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lnSpc>
                <a:spcPct val="65000"/>
              </a:lnSpc>
              <a:spcBef>
                <a:spcPct val="50000"/>
              </a:spcBef>
              <a:defRPr/>
            </a:pPr>
            <a:r>
              <a:rPr lang="en-US" sz="4000" i="1" dirty="0" err="1">
                <a:effectLst>
                  <a:outerShdw blurRad="38100" dist="38100" dir="2700000" algn="tl">
                    <a:srgbClr val="000000">
                      <a:alpha val="43137"/>
                    </a:srgbClr>
                  </a:outerShdw>
                </a:effectLst>
                <a:latin typeface="Kruti Dev 010" pitchFamily="2" charset="0"/>
                <a:ea typeface="ＭＳ Ｐゴシック" pitchFamily="-84" charset="-128"/>
                <a:cs typeface="+mn-cs"/>
              </a:rPr>
              <a:t>bczkfu;ksa</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ƒ‡</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a:t>
            </a:r>
            <a:endPar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091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dirty="0">
              <a:latin typeface="Kruti Dev 010" pitchFamily="2" charset="0"/>
            </a:endParaRPr>
          </a:p>
          <a:p>
            <a:pPr>
              <a:defRPr/>
            </a:pPr>
            <a:endParaRPr lang="en-US" sz="1400" dirty="0">
              <a:latin typeface="Kruti Dev 010" pitchFamily="2" charset="0"/>
            </a:endParaRPr>
          </a:p>
          <a:p>
            <a:pPr>
              <a:defRPr/>
            </a:pPr>
            <a:endParaRPr lang="en-US" sz="1400" dirty="0">
              <a:latin typeface="Kruti Dev 010" pitchFamily="2" charset="0"/>
            </a:endParaRPr>
          </a:p>
          <a:p>
            <a:pPr>
              <a:defRPr/>
            </a:pPr>
            <a:endParaRPr lang="en-US" sz="1400" dirty="0">
              <a:solidFill>
                <a:schemeClr val="tx2"/>
              </a:solidFill>
              <a:latin typeface="Kruti Dev 010" pitchFamily="2" charset="0"/>
            </a:endParaRPr>
          </a:p>
        </p:txBody>
      </p:sp>
      <p:sp>
        <p:nvSpPr>
          <p:cNvPr id="306180" name="Text Box 4"/>
          <p:cNvSpPr txBox="1">
            <a:spLocks noChangeArrowheads="1"/>
          </p:cNvSpPr>
          <p:nvPr/>
        </p:nvSpPr>
        <p:spPr bwMode="auto">
          <a:xfrm>
            <a:off x="609600" y="2190750"/>
            <a:ext cx="7848600" cy="258532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chemeClr val="tx1"/>
                  </a:solidFill>
                </a:ln>
                <a:latin typeface="Kruti Dev 010" pitchFamily="2" charset="0"/>
                <a:ea typeface="+mn-ea"/>
                <a:cs typeface="+mn-cs"/>
              </a:rPr>
              <a:t>„</a:t>
            </a:r>
            <a:r>
              <a:rPr lang="en-US" sz="6600" baseline="30000" dirty="0" err="1">
                <a:ln>
                  <a:solidFill>
                    <a:schemeClr val="tx1"/>
                  </a:solidFill>
                </a:ln>
                <a:latin typeface="Kruti Dev 010"/>
                <a:ea typeface="+mn-ea"/>
                <a:cs typeface="+mn-cs"/>
              </a:rPr>
              <a:t>ƒ</a:t>
            </a:r>
            <a:r>
              <a:rPr lang="en-US" sz="5400" dirty="0" err="1">
                <a:ln>
                  <a:solidFill>
                    <a:schemeClr val="tx1"/>
                  </a:solidFill>
                </a:ln>
                <a:latin typeface="Kruti Dev 010" pitchFamily="2" charset="0"/>
                <a:ea typeface="+mn-ea"/>
                <a:cs typeface="+mn-cs"/>
              </a:rPr>
              <a:t>vkSj</a:t>
            </a:r>
            <a:r>
              <a:rPr lang="en-US" sz="5400" dirty="0">
                <a:ln>
                  <a:solidFill>
                    <a:schemeClr val="tx1"/>
                  </a:solidFill>
                </a:ln>
                <a:latin typeface="Kruti Dev 010" pitchFamily="2" charset="0"/>
                <a:ea typeface="+mn-ea"/>
                <a:cs typeface="+mn-cs"/>
              </a:rPr>
              <a:t> blh jhfr ls mlus racw vkSj lsok ds lkjs lkeku ij </a:t>
            </a:r>
            <a:r>
              <a:rPr lang="en-US" sz="5400" dirty="0">
                <a:ln>
                  <a:solidFill>
                    <a:srgbClr val="FFFF00"/>
                  </a:solidFill>
                </a:ln>
                <a:solidFill>
                  <a:srgbClr val="FFFF00"/>
                </a:solidFill>
                <a:latin typeface="Kruti Dev 010" pitchFamily="2" charset="0"/>
                <a:ea typeface="+mn-ea"/>
                <a:cs typeface="+mn-cs"/>
              </a:rPr>
              <a:t>yg</a:t>
            </a:r>
            <a:r>
              <a:rPr lang="en-US" sz="5400" dirty="0">
                <a:solidFill>
                  <a:srgbClr val="FFFF00"/>
                </a:solidFill>
                <a:latin typeface="Kruti Dev 010" pitchFamily="2" charset="0"/>
                <a:ea typeface="+mn-ea"/>
                <a:cs typeface="+mn-cs"/>
              </a:rPr>
              <a:t>w</a:t>
            </a:r>
            <a:r>
              <a:rPr lang="en-US" sz="5400" dirty="0">
                <a:latin typeface="Kruti Dev 010" pitchFamily="2" charset="0"/>
                <a:ea typeface="+mn-ea"/>
                <a:cs typeface="+mn-cs"/>
              </a:rPr>
              <a:t> </a:t>
            </a:r>
            <a:r>
              <a:rPr lang="en-US" sz="5400" dirty="0">
                <a:ln>
                  <a:solidFill>
                    <a:schemeClr val="tx1"/>
                  </a:solidFill>
                </a:ln>
                <a:latin typeface="Kruti Dev 010" pitchFamily="2" charset="0"/>
                <a:ea typeface="+mn-ea"/>
                <a:cs typeface="+mn-cs"/>
              </a:rPr>
              <a:t>fNMdkA</a:t>
            </a:r>
          </a:p>
        </p:txBody>
      </p:sp>
      <p:sp>
        <p:nvSpPr>
          <p:cNvPr id="143363"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3364"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6186"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6189"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64</a:t>
            </a:r>
          </a:p>
        </p:txBody>
      </p:sp>
      <p:sp>
        <p:nvSpPr>
          <p:cNvPr id="9" name="Rectangle 3"/>
          <p:cNvSpPr>
            <a:spLocks noChangeArrowheads="1"/>
          </p:cNvSpPr>
          <p:nvPr/>
        </p:nvSpPr>
        <p:spPr bwMode="auto">
          <a:xfrm>
            <a:off x="1646238" y="276225"/>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522452" y="1848068"/>
            <a:ext cx="7896334" cy="341632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a:ea typeface="+mn-ea"/>
                <a:cs typeface="+mn-cs"/>
              </a:rPr>
              <a:t>„</a:t>
            </a:r>
            <a:r>
              <a:rPr lang="en-US" sz="5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vkSj</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O;oLFkk ds vuqlkj izk;% lc oLrq,a ygw ds }kjk 'kq) dh tkrh gSa( </a:t>
            </a:r>
            <a:r>
              <a:rPr lang="en-US" sz="5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vkSj fcuk ygw cgk, {kek ugha gksrh</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a:t>
            </a:r>
            <a:endParaRPr lang="en-US" sz="5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145410"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5411"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7210"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7213"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65</a:t>
            </a:r>
          </a:p>
        </p:txBody>
      </p:sp>
      <p:sp>
        <p:nvSpPr>
          <p:cNvPr id="8" name="Rectangle 3"/>
          <p:cNvSpPr>
            <a:spLocks noChangeArrowheads="1"/>
          </p:cNvSpPr>
          <p:nvPr/>
        </p:nvSpPr>
        <p:spPr bwMode="auto">
          <a:xfrm>
            <a:off x="1189024" y="87033"/>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a:t>
            </a:r>
            <a:r>
              <a:rPr lang="en-US" sz="4000" i="1" dirty="0">
                <a:ln>
                  <a:solidFill>
                    <a:schemeClr val="tx1"/>
                  </a:solidFill>
                </a:ln>
                <a:latin typeface="Kruti Dev 010" pitchFamily="2" charset="0"/>
                <a:ea typeface="ＭＳ Ｐゴシック" pitchFamily="-84" charset="-128"/>
                <a:cs typeface="+mn-cs"/>
              </a:rPr>
              <a:t>%</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7458"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4363"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4366"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66</a:t>
            </a:r>
          </a:p>
        </p:txBody>
      </p:sp>
      <p:sp>
        <p:nvSpPr>
          <p:cNvPr id="147461" name="Text Box 16"/>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0" name="Rectangle 3"/>
          <p:cNvSpPr>
            <a:spLocks noChangeArrowheads="1"/>
          </p:cNvSpPr>
          <p:nvPr/>
        </p:nvSpPr>
        <p:spPr bwMode="auto">
          <a:xfrm>
            <a:off x="1646238" y="276225"/>
            <a:ext cx="6238875" cy="139846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solidFill>
                  <a:schemeClr val="tx2"/>
                </a:solidFill>
                <a:latin typeface="Kruti Dev 010" pitchFamily="2" charset="0"/>
                <a:ea typeface="ＭＳ Ｐゴシック" pitchFamily="-84" charset="-128"/>
                <a:cs typeface="+mn-cs"/>
              </a:rPr>
              <a:t>^</a:t>
            </a:r>
            <a:r>
              <a:rPr lang="en-US" altLang="ja-JP" sz="4800" i="1" dirty="0">
                <a:ln>
                  <a:solidFill>
                    <a:srgbClr val="FFFF00"/>
                  </a:solidFill>
                </a:ln>
                <a:solidFill>
                  <a:srgbClr val="FFFF00"/>
                </a:solidFill>
                <a:latin typeface="Kruti Dev 010" pitchFamily="2" charset="0"/>
                <a:ea typeface="ＭＳ Ｐゴシック" pitchFamily="-84" charset="-128"/>
                <a:cs typeface="+mn-cs"/>
              </a:rPr>
              <a:t>ygw** </a:t>
            </a:r>
            <a:r>
              <a:rPr lang="en-US" sz="4800" i="1" dirty="0">
                <a:latin typeface="Kruti Dev 010" pitchFamily="2" charset="0"/>
                <a:ea typeface="ＭＳ Ｐゴシック" pitchFamily="-84" charset="-128"/>
                <a:cs typeface="+mn-cs"/>
              </a:rPr>
              <a:t>dk vFkZ ----</a:t>
            </a:r>
            <a:endParaRPr lang="en-US" altLang="ja-JP" sz="48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400" i="1" dirty="0" err="1">
                <a:latin typeface="Kruti Dev 010" pitchFamily="2" charset="0"/>
                <a:ea typeface="ＭＳ Ｐゴシック" pitchFamily="-84" charset="-128"/>
                <a:cs typeface="+mn-cs"/>
              </a:rPr>
              <a:t>bczkfu;ksa</a:t>
            </a:r>
            <a:r>
              <a:rPr lang="en-US" sz="4400" i="1" dirty="0">
                <a:latin typeface="Kruti Dev 010" pitchFamily="2" charset="0"/>
                <a:ea typeface="ＭＳ Ｐゴシック" pitchFamily="-84" charset="-128"/>
                <a:cs typeface="+mn-cs"/>
              </a:rPr>
              <a:t> </a:t>
            </a:r>
            <a:r>
              <a:rPr lang="en-US" sz="4400" i="1" dirty="0">
                <a:latin typeface="Kruti Dev 010"/>
                <a:ea typeface="ＭＳ Ｐゴシック" pitchFamily="-84" charset="-128"/>
                <a:cs typeface="+mn-cs"/>
              </a:rPr>
              <a:t>‹</a:t>
            </a:r>
            <a:r>
              <a:rPr lang="en-US" sz="4400" i="1" dirty="0">
                <a:latin typeface="Kruti Dev 010" pitchFamily="2" charset="0"/>
                <a:ea typeface="ＭＳ Ｐゴシック" pitchFamily="-84" charset="-128"/>
                <a:cs typeface="+mn-cs"/>
              </a:rPr>
              <a:t>%</a:t>
            </a:r>
            <a:r>
              <a:rPr lang="en-US" sz="4400" i="1" dirty="0">
                <a:latin typeface="Kruti Dev 010"/>
                <a:ea typeface="ＭＳ Ｐゴシック" pitchFamily="-84" charset="-128"/>
                <a:cs typeface="+mn-cs"/>
              </a:rPr>
              <a:t>ƒ‡</a:t>
            </a:r>
            <a:r>
              <a:rPr lang="en-US" sz="4400" i="1" dirty="0">
                <a:latin typeface="Kruti Dev 010" pitchFamily="2" charset="0"/>
                <a:ea typeface="ＭＳ Ｐゴシック" pitchFamily="-84" charset="-128"/>
                <a:cs typeface="+mn-cs"/>
              </a:rPr>
              <a:t>&amp;</a:t>
            </a:r>
            <a:r>
              <a:rPr lang="en-US" sz="4400" i="1" dirty="0">
                <a:latin typeface="Kruti Dev 010"/>
                <a:ea typeface="ＭＳ Ｐゴシック" pitchFamily="-84" charset="-128"/>
                <a:cs typeface="+mn-cs"/>
              </a:rPr>
              <a:t>„„</a:t>
            </a:r>
            <a:endParaRPr lang="en-US" sz="4400" i="1" dirty="0">
              <a:latin typeface="Kruti Dev 010" pitchFamily="2" charset="0"/>
              <a:ea typeface="ＭＳ Ｐゴシック" pitchFamily="-84" charset="-128"/>
              <a:cs typeface="+mn-cs"/>
            </a:endParaRPr>
          </a:p>
        </p:txBody>
      </p:sp>
      <p:sp>
        <p:nvSpPr>
          <p:cNvPr id="11" name="Text Box 4"/>
          <p:cNvSpPr txBox="1">
            <a:spLocks noChangeArrowheads="1"/>
          </p:cNvSpPr>
          <p:nvPr/>
        </p:nvSpPr>
        <p:spPr bwMode="auto">
          <a:xfrm>
            <a:off x="774700" y="1879600"/>
            <a:ext cx="7480300" cy="341632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a:t>
            </a:r>
            <a:r>
              <a:rPr lang="en-US" sz="6600" baseline="30000" dirty="0">
                <a:ln>
                  <a:solidFill>
                    <a:srgbClr val="0000FF"/>
                  </a:solidFill>
                </a:ln>
                <a:solidFill>
                  <a:srgbClr val="0000FF"/>
                </a:solidFill>
                <a:effectLst>
                  <a:outerShdw blurRad="38100" dist="38100" dir="2700000" algn="tl">
                    <a:srgbClr val="000000">
                      <a:alpha val="43137"/>
                    </a:srgbClr>
                  </a:outerShdw>
                </a:effectLst>
                <a:latin typeface="Kruti Dev 010"/>
                <a:ea typeface="+mn-ea"/>
                <a:cs typeface="+mn-cs"/>
              </a:rPr>
              <a:t>„</a:t>
            </a:r>
            <a:r>
              <a:rPr lang="en-US" sz="5400" dirty="0" err="1">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vkSj</a:t>
            </a:r>
            <a:r>
              <a:rPr lang="en-US" sz="5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 O;oLFkk ds vuqlkj izk;% lc oLrq,a ygw ds }kjk 'kq) dh tkrh gSa( </a:t>
            </a:r>
            <a:r>
              <a:rPr lang="en-US" sz="5400" i="1" u="sng" dirty="0">
                <a:ln>
                  <a:solidFill>
                    <a:srgbClr val="FFFF00"/>
                  </a:solidFill>
                </a:ln>
                <a:solidFill>
                  <a:schemeClr val="folHlink"/>
                </a:solidFill>
                <a:latin typeface="Kruti Dev 010" pitchFamily="2" charset="0"/>
                <a:ea typeface="+mn-ea"/>
                <a:cs typeface="+mn-cs"/>
              </a:rPr>
              <a:t>vkSj fcuk</a:t>
            </a:r>
            <a:r>
              <a:rPr lang="en-US" sz="5400" i="1" u="sng" dirty="0">
                <a:solidFill>
                  <a:schemeClr val="folHlink"/>
                </a:solidFill>
                <a:latin typeface="Kruti Dev 010" pitchFamily="2" charset="0"/>
                <a:ea typeface="+mn-ea"/>
                <a:cs typeface="+mn-cs"/>
              </a:rPr>
              <a:t> </a:t>
            </a:r>
            <a:r>
              <a:rPr lang="en-US" sz="5400" i="1" u="sng" dirty="0">
                <a:ln>
                  <a:solidFill>
                    <a:schemeClr val="tx1"/>
                  </a:solidFill>
                </a:ln>
                <a:solidFill>
                  <a:srgbClr val="FFFFFF"/>
                </a:solidFill>
                <a:latin typeface="Kruti Dev 010" pitchFamily="2" charset="0"/>
                <a:ea typeface="+mn-ea"/>
                <a:cs typeface="+mn-cs"/>
              </a:rPr>
              <a:t>ygw cgk,</a:t>
            </a:r>
            <a:r>
              <a:rPr lang="en-US" sz="5400" i="1" u="sng" dirty="0">
                <a:solidFill>
                  <a:schemeClr val="folHlink"/>
                </a:solidFill>
                <a:latin typeface="Kruti Dev 010" pitchFamily="2" charset="0"/>
                <a:ea typeface="+mn-ea"/>
                <a:cs typeface="+mn-cs"/>
              </a:rPr>
              <a:t> </a:t>
            </a:r>
            <a:r>
              <a:rPr lang="en-US" sz="5400" i="1" u="sng" dirty="0">
                <a:ln>
                  <a:solidFill>
                    <a:srgbClr val="FFFF00"/>
                  </a:solidFill>
                </a:ln>
                <a:solidFill>
                  <a:schemeClr val="folHlink"/>
                </a:solidFill>
                <a:latin typeface="Kruti Dev 010" pitchFamily="2" charset="0"/>
                <a:ea typeface="+mn-ea"/>
                <a:cs typeface="+mn-cs"/>
              </a:rPr>
              <a:t>{kek ugha gksrh</a:t>
            </a:r>
            <a:r>
              <a:rPr lang="en-US" sz="5400" dirty="0">
                <a:ln>
                  <a:solidFill>
                    <a:srgbClr val="FFFF00"/>
                  </a:solidFill>
                </a:ln>
                <a:solidFill>
                  <a:schemeClr val="folHlink"/>
                </a:solidFill>
                <a:latin typeface="Kruti Dev 010" pitchFamily="2" charset="0"/>
                <a:ea typeface="+mn-ea"/>
                <a:cs typeface="+mn-cs"/>
              </a:rPr>
              <a:t>A</a:t>
            </a:r>
            <a:endParaRPr lang="en-US" sz="5400" i="1" u="sng" dirty="0">
              <a:ln>
                <a:solidFill>
                  <a:srgbClr val="FFFF00"/>
                </a:solidFill>
              </a:ln>
              <a:solidFill>
                <a:schemeClr val="folHlink"/>
              </a:solidFill>
              <a:latin typeface="Kruti Dev 010" pitchFamily="2" charset="0"/>
              <a:ea typeface="+mn-ea"/>
              <a:cs typeface="+mn-cs"/>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73100" y="1136853"/>
            <a:ext cx="7773988" cy="577081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4800" dirty="0">
                <a:ln>
                  <a:solidFill>
                    <a:srgbClr val="FFFFFF"/>
                  </a:solidFill>
                </a:ln>
                <a:solidFill>
                  <a:srgbClr val="FFFFFF"/>
                </a:solidFill>
                <a:latin typeface="Kruti Dev 010" pitchFamily="2" charset="0"/>
              </a:rPr>
              <a:t>ml cfynku ds fcuk] ikiksa dh {kek fn;k tkuk vlaHko FkkA </a:t>
            </a:r>
            <a:r>
              <a:rPr lang="en-US" sz="4800" dirty="0">
                <a:ln>
                  <a:solidFill>
                    <a:srgbClr val="FFFF00"/>
                  </a:solidFill>
                </a:ln>
                <a:solidFill>
                  <a:srgbClr val="FFFF00"/>
                </a:solidFill>
                <a:latin typeface="Kruti Dev 010" pitchFamily="2" charset="0"/>
              </a:rPr>
              <a:t>gekjs izHkq </a:t>
            </a:r>
          </a:p>
          <a:p>
            <a:pPr algn="ctr">
              <a:spcBef>
                <a:spcPts val="0"/>
              </a:spcBef>
              <a:defRPr/>
            </a:pPr>
            <a:r>
              <a:rPr lang="en-US" sz="4800" dirty="0">
                <a:ln>
                  <a:solidFill>
                    <a:srgbClr val="FFFF00"/>
                  </a:solidFill>
                </a:ln>
                <a:solidFill>
                  <a:srgbClr val="FFFF00"/>
                </a:solidFill>
                <a:latin typeface="Kruti Dev 010" pitchFamily="2" charset="0"/>
              </a:rPr>
              <a:t>us varr% ,slk cfynku Øwl ij</a:t>
            </a:r>
          </a:p>
          <a:p>
            <a:pPr algn="ctr">
              <a:spcBef>
                <a:spcPts val="0"/>
              </a:spcBef>
              <a:defRPr/>
            </a:pPr>
            <a:r>
              <a:rPr lang="en-US" sz="4800" dirty="0">
                <a:ln>
                  <a:solidFill>
                    <a:srgbClr val="FFFF00"/>
                  </a:solidFill>
                </a:ln>
                <a:solidFill>
                  <a:srgbClr val="FFFF00"/>
                </a:solidFill>
                <a:latin typeface="Kruti Dev 010" pitchFamily="2" charset="0"/>
              </a:rPr>
              <a:t>fn;k vkSj Lo;a e`R;q ds</a:t>
            </a:r>
          </a:p>
          <a:p>
            <a:pPr algn="ctr">
              <a:spcBef>
                <a:spcPts val="0"/>
              </a:spcBef>
              <a:defRPr/>
            </a:pPr>
            <a:r>
              <a:rPr lang="en-US" sz="4800" dirty="0">
                <a:ln>
                  <a:solidFill>
                    <a:srgbClr val="FFFF00"/>
                  </a:solidFill>
                </a:ln>
                <a:solidFill>
                  <a:srgbClr val="FFFF00"/>
                </a:solidFill>
                <a:latin typeface="Kruti Dev 010" pitchFamily="2" charset="0"/>
              </a:rPr>
              <a:t>Åij t;oar gq,</a:t>
            </a:r>
          </a:p>
          <a:p>
            <a:pPr algn="ctr">
              <a:spcBef>
                <a:spcPct val="50000"/>
              </a:spcBef>
              <a:defRPr/>
            </a:pPr>
            <a:r>
              <a:rPr lang="en-US" sz="5400" i="1" u="sng" dirty="0">
                <a:ln>
                  <a:solidFill>
                    <a:schemeClr val="tx1"/>
                  </a:solidFill>
                </a:ln>
                <a:solidFill>
                  <a:srgbClr val="FFFFFF"/>
                </a:solidFill>
                <a:latin typeface="Kruti Dev 010" pitchFamily="2" charset="0"/>
              </a:rPr>
              <a:t>gekjs LFkku ij !</a:t>
            </a:r>
          </a:p>
        </p:txBody>
      </p:sp>
      <p:sp>
        <p:nvSpPr>
          <p:cNvPr id="149506"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9507"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5386"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5389" name="Rectangle 13"/>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 name="Rectangle 3"/>
          <p:cNvSpPr>
            <a:spLocks noChangeArrowheads="1"/>
          </p:cNvSpPr>
          <p:nvPr/>
        </p:nvSpPr>
        <p:spPr bwMode="auto">
          <a:xfrm>
            <a:off x="1409748" y="71267"/>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ln>
                  <a:solidFill>
                    <a:srgbClr val="FFFF00"/>
                  </a:solidFill>
                </a:ln>
                <a:solidFill>
                  <a:srgbClr val="FFFF00"/>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25"/>
          <p:cNvGrpSpPr>
            <a:grpSpLocks/>
          </p:cNvGrpSpPr>
          <p:nvPr/>
        </p:nvGrpSpPr>
        <p:grpSpPr bwMode="auto">
          <a:xfrm>
            <a:off x="204788" y="0"/>
            <a:ext cx="8620125" cy="7153275"/>
            <a:chOff x="268288" y="0"/>
            <a:chExt cx="8620758" cy="7153465"/>
          </a:xfrm>
        </p:grpSpPr>
        <p:sp>
          <p:nvSpPr>
            <p:cNvPr id="286728" name="Rectangle 8"/>
            <p:cNvSpPr>
              <a:spLocks noChangeArrowheads="1"/>
            </p:cNvSpPr>
            <p:nvPr/>
          </p:nvSpPr>
          <p:spPr bwMode="auto">
            <a:xfrm>
              <a:off x="2412550" y="2235200"/>
              <a:ext cx="5400516" cy="107468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i="1" dirty="0">
                  <a:ln>
                    <a:solidFill>
                      <a:srgbClr val="00FF00"/>
                    </a:solidFill>
                  </a:ln>
                  <a:solidFill>
                    <a:srgbClr val="99FF66"/>
                  </a:solidFill>
                  <a:effectLst>
                    <a:outerShdw blurRad="38100" dist="38100" dir="2700000" algn="tl">
                      <a:srgbClr val="000000">
                        <a:alpha val="43137"/>
                      </a:srgbClr>
                    </a:outerShdw>
                  </a:effectLst>
                  <a:latin typeface="Kruti Dev 010" pitchFamily="2" charset="0"/>
                  <a:ea typeface="ＭＳ Ｐゴシック" pitchFamily="-84" charset="-128"/>
                  <a:cs typeface="+mn-cs"/>
                </a:rPr>
                <a:t>izFke ifV~Vdk &amp;</a:t>
              </a:r>
              <a:endParaRPr lang="en-US" sz="32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defRPr/>
              </a:pP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ijes'oj ds izfr dRrZO; ¼in ƒ</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&amp;ƒ„</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½</a:t>
              </a:r>
            </a:p>
          </p:txBody>
        </p:sp>
        <p:sp>
          <p:nvSpPr>
            <p:cNvPr id="286776" name="Text Box 56"/>
            <p:cNvSpPr txBox="1">
              <a:spLocks noChangeArrowheads="1"/>
            </p:cNvSpPr>
            <p:nvPr/>
          </p:nvSpPr>
          <p:spPr bwMode="auto">
            <a:xfrm>
              <a:off x="2202793" y="3324725"/>
              <a:ext cx="6184900" cy="3828740"/>
            </a:xfrm>
            <a:prstGeom prst="rect">
              <a:avLst/>
            </a:prstGeom>
            <a:noFill/>
            <a:ln w="9525">
              <a:noFill/>
              <a:miter lim="800000"/>
              <a:headEnd/>
              <a:tailEnd/>
            </a:ln>
            <a:effectLst/>
          </p:spPr>
          <p:txBody>
            <a:bodyPr>
              <a:spAutoFit/>
            </a:bodyPr>
            <a:lstStyle/>
            <a:p>
              <a:pPr>
                <a:lnSpc>
                  <a:spcPct val="60000"/>
                </a:lnSpc>
                <a:spcBef>
                  <a:spcPts val="1200"/>
                </a:spcBef>
                <a:defRPr/>
              </a:pP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izHkq ijes'oj</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mls NksM vkSj dksbZ nsork ugha</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dksbZ ewfrZ ;k izfrek u cukuk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nwljs nsorkvksa dh vkjk/kuk ugha</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izHkq dk uke ifo= tkuuk</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lCr dk fnu ifo= ekuuk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N% fnu dk;Z djuk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lCr dks foJke djuk -----</a:t>
              </a:r>
              <a:endPar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grpSp>
          <p:nvGrpSpPr>
            <p:cNvPr id="2253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286780" name="Text Box 60"/>
            <p:cNvSpPr txBox="1">
              <a:spLocks noChangeArrowheads="1"/>
            </p:cNvSpPr>
            <p:nvPr/>
          </p:nvSpPr>
          <p:spPr bwMode="auto">
            <a:xfrm>
              <a:off x="268288" y="1016000"/>
              <a:ext cx="2035175"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66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86781" name="Text Box 61"/>
            <p:cNvSpPr txBox="1">
              <a:spLocks noChangeArrowheads="1"/>
            </p:cNvSpPr>
            <p:nvPr/>
          </p:nvSpPr>
          <p:spPr bwMode="auto">
            <a:xfrm>
              <a:off x="942975" y="2054225"/>
              <a:ext cx="1719263" cy="46167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n>
                    <a:solidFill>
                      <a:srgbClr val="FFFF00"/>
                    </a:solidFill>
                  </a:ln>
                  <a:solidFill>
                    <a:schemeClr val="folHlink"/>
                  </a:solidFill>
                  <a:latin typeface="Kruti Dev 010" pitchFamily="2" charset="0"/>
                  <a:ea typeface="+mn-ea"/>
                  <a:cs typeface="+mn-cs"/>
                </a:rPr>
                <a:t>uSfrd fu;e</a:t>
              </a:r>
            </a:p>
          </p:txBody>
        </p:sp>
        <p:sp>
          <p:nvSpPr>
            <p:cNvPr id="286782" name="Rectangle 62"/>
            <p:cNvSpPr>
              <a:spLocks noChangeArrowheads="1"/>
            </p:cNvSpPr>
            <p:nvPr/>
          </p:nvSpPr>
          <p:spPr bwMode="auto">
            <a:xfrm>
              <a:off x="1581697" y="0"/>
              <a:ext cx="5795963" cy="828432"/>
            </a:xfrm>
            <a:prstGeom prst="rect">
              <a:avLst/>
            </a:prstGeom>
            <a:noFill/>
            <a:ln w="12700">
              <a:noFill/>
              <a:miter lim="800000"/>
              <a:headEnd/>
              <a:tailEnd/>
            </a:ln>
            <a:effectLst/>
          </p:spPr>
          <p:txBody>
            <a:bodyPr lIns="90487" tIns="44450" rIns="90487" bIns="44450">
              <a:spAutoFit/>
            </a:bodyPr>
            <a:lstStyle/>
            <a:p>
              <a:pPr algn="ctr">
                <a:defRPr/>
              </a:pP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^^ewlk dh okpk**</a:t>
              </a:r>
            </a:p>
          </p:txBody>
        </p:sp>
        <p:sp>
          <p:nvSpPr>
            <p:cNvPr id="286783" name="Rectangle 63"/>
            <p:cNvSpPr>
              <a:spLocks noChangeArrowheads="1"/>
            </p:cNvSpPr>
            <p:nvPr/>
          </p:nvSpPr>
          <p:spPr bwMode="auto">
            <a:xfrm>
              <a:off x="3881438" y="1008063"/>
              <a:ext cx="145392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3600" dirty="0">
                  <a:ln>
                    <a:solidFill>
                      <a:srgbClr val="FFFFFF"/>
                    </a:solidFill>
                  </a:ln>
                  <a:effectLst>
                    <a:outerShdw blurRad="38100" dist="38100" dir="2700000" algn="tl">
                      <a:srgbClr val="000000">
                        <a:alpha val="43137"/>
                      </a:srgbClr>
                    </a:outerShdw>
                  </a:effectLst>
                  <a:latin typeface="Kruti Dev 010" pitchFamily="2" charset="0"/>
                </a:rPr>
                <a:t>n'k'khy</a:t>
              </a:r>
              <a:endParaRPr lang="en-US" sz="3600" dirty="0">
                <a:ln>
                  <a:solidFill>
                    <a:srgbClr val="FFFFFF"/>
                  </a:solidFill>
                </a:ln>
                <a:solidFill>
                  <a:schemeClr val="folHlink"/>
                </a:solidFill>
                <a:effectLst>
                  <a:outerShdw blurRad="38100" dist="38100" dir="2700000" algn="tl">
                    <a:srgbClr val="000000">
                      <a:alpha val="43137"/>
                    </a:srgbClr>
                  </a:outerShdw>
                </a:effectLst>
                <a:latin typeface="Kruti Dev 010" pitchFamily="2" charset="0"/>
              </a:endParaRPr>
            </a:p>
          </p:txBody>
        </p:sp>
        <p:sp>
          <p:nvSpPr>
            <p:cNvPr id="286784" name="Text Box 64"/>
            <p:cNvSpPr txBox="1">
              <a:spLocks noChangeArrowheads="1"/>
            </p:cNvSpPr>
            <p:nvPr/>
          </p:nvSpPr>
          <p:spPr bwMode="auto">
            <a:xfrm>
              <a:off x="2252282" y="1588486"/>
              <a:ext cx="5029200" cy="14157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^^nl vkKk;sa**</a:t>
              </a:r>
              <a:endParaRPr lang="en-US"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spcBef>
                  <a:spcPct val="50000"/>
                </a:spcBef>
                <a:defRPr/>
              </a:pPr>
              <a:endParaRPr lang="en-US" sz="2800" dirty="0">
                <a:latin typeface="Kruti Dev 010" pitchFamily="2" charset="0"/>
                <a:ea typeface="ＭＳ Ｐゴシック" pitchFamily="-84" charset="-128"/>
                <a:cs typeface="+mn-cs"/>
              </a:endParaRPr>
            </a:p>
          </p:txBody>
        </p:sp>
        <p:grpSp>
          <p:nvGrpSpPr>
            <p:cNvPr id="22538" name="Group 66"/>
            <p:cNvGrpSpPr>
              <a:grpSpLocks/>
            </p:cNvGrpSpPr>
            <p:nvPr/>
          </p:nvGrpSpPr>
          <p:grpSpPr bwMode="auto">
            <a:xfrm>
              <a:off x="7137400" y="304800"/>
              <a:ext cx="1447800" cy="1638300"/>
              <a:chOff x="4496" y="192"/>
              <a:chExt cx="912"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2539" name="Text Box 84"/>
            <p:cNvSpPr txBox="1">
              <a:spLocks noChangeArrowheads="1"/>
            </p:cNvSpPr>
            <p:nvPr/>
          </p:nvSpPr>
          <p:spPr bwMode="auto">
            <a:xfrm>
              <a:off x="542925" y="6526213"/>
              <a:ext cx="239168" cy="246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6805" name="Rectangle 85"/>
            <p:cNvSpPr>
              <a:spLocks noChangeArrowheads="1"/>
            </p:cNvSpPr>
            <p:nvPr/>
          </p:nvSpPr>
          <p:spPr bwMode="auto">
            <a:xfrm>
              <a:off x="8034908" y="6481935"/>
              <a:ext cx="334987" cy="307983"/>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2541" name="Text Box 87"/>
            <p:cNvSpPr txBox="1">
              <a:spLocks noChangeArrowheads="1"/>
            </p:cNvSpPr>
            <p:nvPr/>
          </p:nvSpPr>
          <p:spPr bwMode="auto">
            <a:xfrm>
              <a:off x="8528050" y="6462713"/>
              <a:ext cx="360996" cy="3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12</a:t>
              </a:r>
            </a:p>
          </p:txBody>
        </p:sp>
        <p:sp>
          <p:nvSpPr>
            <p:cNvPr id="286808" name="Rectangle 88"/>
            <p:cNvSpPr>
              <a:spLocks noChangeArrowheads="1"/>
            </p:cNvSpPr>
            <p:nvPr/>
          </p:nvSpPr>
          <p:spPr bwMode="auto">
            <a:xfrm>
              <a:off x="8092062" y="6524798"/>
              <a:ext cx="293709" cy="24607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05</a:t>
              </a:r>
            </a:p>
          </p:txBody>
        </p:sp>
        <p:sp>
          <p:nvSpPr>
            <p:cNvPr id="22543"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2544"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Rectangle 36"/>
          <p:cNvSpPr>
            <a:spLocks noChangeArrowheads="1"/>
          </p:cNvSpPr>
          <p:nvPr/>
        </p:nvSpPr>
        <p:spPr bwMode="auto">
          <a:xfrm>
            <a:off x="5840413" y="2149475"/>
            <a:ext cx="3475037"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fcuk fdlh 'krZ ds</a:t>
            </a:r>
          </a:p>
        </p:txBody>
      </p:sp>
      <p:grpSp>
        <p:nvGrpSpPr>
          <p:cNvPr id="151554" name="Group 77"/>
          <p:cNvGrpSpPr>
            <a:grpSpLocks/>
          </p:cNvGrpSpPr>
          <p:nvPr/>
        </p:nvGrpSpPr>
        <p:grpSpPr bwMode="auto">
          <a:xfrm>
            <a:off x="0" y="0"/>
            <a:ext cx="9144000" cy="6926263"/>
            <a:chOff x="0" y="0"/>
            <a:chExt cx="9144000" cy="6925582"/>
          </a:xfrm>
        </p:grpSpPr>
        <p:pic>
          <p:nvPicPr>
            <p:cNvPr id="151555"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5704"/>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175" name="Rectangle 7"/>
            <p:cNvSpPr>
              <a:spLocks noChangeArrowheads="1"/>
            </p:cNvSpPr>
            <p:nvPr/>
          </p:nvSpPr>
          <p:spPr bwMode="auto">
            <a:xfrm>
              <a:off x="1398588" y="1206381"/>
              <a:ext cx="6324600" cy="4647743"/>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177" name="Line 9"/>
            <p:cNvSpPr>
              <a:spLocks noChangeShapeType="1"/>
            </p:cNvSpPr>
            <p:nvPr/>
          </p:nvSpPr>
          <p:spPr bwMode="auto">
            <a:xfrm>
              <a:off x="5619750" y="1828620"/>
              <a:ext cx="0" cy="106669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78" name="Line 10"/>
            <p:cNvSpPr>
              <a:spLocks noChangeShapeType="1"/>
            </p:cNvSpPr>
            <p:nvPr/>
          </p:nvSpPr>
          <p:spPr bwMode="auto">
            <a:xfrm>
              <a:off x="3638550" y="1828620"/>
              <a:ext cx="0" cy="106669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79" name="Line 11"/>
            <p:cNvSpPr>
              <a:spLocks noChangeShapeType="1"/>
            </p:cNvSpPr>
            <p:nvPr/>
          </p:nvSpPr>
          <p:spPr bwMode="auto">
            <a:xfrm>
              <a:off x="1504950" y="2895315"/>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80" name="Line 12"/>
            <p:cNvSpPr>
              <a:spLocks noChangeShapeType="1"/>
            </p:cNvSpPr>
            <p:nvPr/>
          </p:nvSpPr>
          <p:spPr bwMode="auto">
            <a:xfrm>
              <a:off x="3638550" y="3962010"/>
              <a:ext cx="0" cy="198100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98" name="Line 30"/>
            <p:cNvSpPr>
              <a:spLocks noChangeShapeType="1"/>
            </p:cNvSpPr>
            <p:nvPr/>
          </p:nvSpPr>
          <p:spPr bwMode="auto">
            <a:xfrm flipV="1">
              <a:off x="1668463" y="4223923"/>
              <a:ext cx="1587" cy="86827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nvGrpSpPr>
            <p:cNvPr id="151563" name="Group 71"/>
            <p:cNvGrpSpPr>
              <a:grpSpLocks/>
            </p:cNvGrpSpPr>
            <p:nvPr/>
          </p:nvGrpSpPr>
          <p:grpSpPr bwMode="auto">
            <a:xfrm>
              <a:off x="2752732" y="4167189"/>
              <a:ext cx="3162307" cy="2046288"/>
              <a:chOff x="1734" y="2753"/>
              <a:chExt cx="1992" cy="1289"/>
            </a:xfrm>
          </p:grpSpPr>
          <p:sp>
            <p:nvSpPr>
              <p:cNvPr id="519184" name="Rectangle 16"/>
              <p:cNvSpPr>
                <a:spLocks noChangeArrowheads="1"/>
              </p:cNvSpPr>
              <p:nvPr/>
            </p:nvSpPr>
            <p:spPr bwMode="auto">
              <a:xfrm>
                <a:off x="2040" y="3288"/>
                <a:ext cx="1686" cy="754"/>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a:latin typeface="Kruti Dev 010" charset="0"/>
                  </a:rPr>
                  <a:t>nkÅn ds oa'k ls</a:t>
                </a:r>
              </a:p>
            </p:txBody>
          </p:sp>
          <p:sp>
            <p:nvSpPr>
              <p:cNvPr id="519191" name="Rectangle 23"/>
              <p:cNvSpPr>
                <a:spLocks noChangeArrowheads="1"/>
              </p:cNvSpPr>
              <p:nvPr/>
            </p:nvSpPr>
            <p:spPr bwMode="auto">
              <a:xfrm>
                <a:off x="1734" y="3601"/>
                <a:ext cx="12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dirty="0">
                    <a:ln>
                      <a:solidFill>
                        <a:schemeClr val="tx1"/>
                      </a:solidFill>
                    </a:ln>
                    <a:latin typeface="Kruti Dev 010" pitchFamily="2" charset="0"/>
                    <a:ea typeface="+mn-ea"/>
                    <a:cs typeface="+mn-cs"/>
                  </a:rPr>
                  <a:t>„'</a:t>
                </a:r>
                <a:r>
                  <a:rPr lang="en-US" sz="2000" dirty="0" err="1">
                    <a:ln>
                      <a:solidFill>
                        <a:schemeClr val="tx1"/>
                      </a:solidFill>
                    </a:ln>
                    <a:latin typeface="Kruti Dev 010" pitchFamily="2" charset="0"/>
                    <a:ea typeface="+mn-ea"/>
                    <a:cs typeface="+mn-cs"/>
                  </a:rPr>
                  <a:t>kew</a:t>
                </a:r>
                <a:r>
                  <a:rPr lang="en-US" sz="2000" dirty="0">
                    <a:ln>
                      <a:solidFill>
                        <a:schemeClr val="tx1"/>
                      </a:solidFill>
                    </a:ln>
                    <a:latin typeface="Kruti Dev 010" pitchFamily="2" charset="0"/>
                    <a:ea typeface="+mn-ea"/>
                    <a:cs typeface="+mn-cs"/>
                  </a:rPr>
                  <a:t>- ‰%</a:t>
                </a:r>
                <a:r>
                  <a:rPr lang="en-US" sz="2000" dirty="0">
                    <a:ln>
                      <a:solidFill>
                        <a:schemeClr val="tx1"/>
                      </a:solidFill>
                    </a:ln>
                    <a:latin typeface="Kruti Dev 010"/>
                    <a:ea typeface="+mn-ea"/>
                    <a:cs typeface="+mn-cs"/>
                  </a:rPr>
                  <a:t>†</a:t>
                </a:r>
                <a:r>
                  <a:rPr lang="en-US" sz="2000" dirty="0">
                    <a:ln>
                      <a:solidFill>
                        <a:schemeClr val="tx1"/>
                      </a:solidFill>
                    </a:ln>
                    <a:latin typeface="Kruti Dev 010" pitchFamily="2" charset="0"/>
                    <a:ea typeface="+mn-ea"/>
                    <a:cs typeface="+mn-cs"/>
                  </a:rPr>
                  <a:t>&amp;</a:t>
                </a:r>
                <a:r>
                  <a:rPr lang="en-US" sz="2000" dirty="0">
                    <a:ln>
                      <a:solidFill>
                        <a:schemeClr val="tx1"/>
                      </a:solidFill>
                    </a:ln>
                    <a:latin typeface="Kruti Dev 010"/>
                    <a:ea typeface="+mn-ea"/>
                    <a:cs typeface="+mn-cs"/>
                  </a:rPr>
                  <a:t>ƒˆ</a:t>
                </a:r>
                <a:endParaRPr lang="en-US" sz="2000" dirty="0">
                  <a:ln>
                    <a:solidFill>
                      <a:schemeClr val="tx1"/>
                    </a:solidFill>
                  </a:ln>
                  <a:latin typeface="Kruti Dev 010" pitchFamily="2" charset="0"/>
                  <a:ea typeface="+mn-ea"/>
                  <a:cs typeface="+mn-cs"/>
                </a:endParaRP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grpSp>
          <p:nvGrpSpPr>
            <p:cNvPr id="151564" name="Group 72"/>
            <p:cNvGrpSpPr>
              <a:grpSpLocks/>
            </p:cNvGrpSpPr>
            <p:nvPr/>
          </p:nvGrpSpPr>
          <p:grpSpPr bwMode="auto">
            <a:xfrm>
              <a:off x="6527802" y="4186232"/>
              <a:ext cx="2233613" cy="1904996"/>
              <a:chOff x="4112" y="2765"/>
              <a:chExt cx="1407" cy="1200"/>
            </a:xfrm>
          </p:grpSpPr>
          <p:sp>
            <p:nvSpPr>
              <p:cNvPr id="519185" name="Rectangle 17"/>
              <p:cNvSpPr>
                <a:spLocks noChangeArrowheads="1"/>
              </p:cNvSpPr>
              <p:nvPr/>
            </p:nvSpPr>
            <p:spPr bwMode="auto">
              <a:xfrm>
                <a:off x="4199" y="3305"/>
                <a:ext cx="1320" cy="40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endParaRPr lang="en-US" sz="3600" dirty="0">
                  <a:latin typeface="Kruti Dev 010" pitchFamily="2" charset="0"/>
                  <a:ea typeface="+mn-ea"/>
                  <a:cs typeface="+mn-cs"/>
                </a:endParaRPr>
              </a:p>
            </p:txBody>
          </p:sp>
          <p:sp>
            <p:nvSpPr>
              <p:cNvPr id="519192" name="Rectangle 24"/>
              <p:cNvSpPr>
                <a:spLocks noChangeArrowheads="1"/>
              </p:cNvSpPr>
              <p:nvPr/>
            </p:nvSpPr>
            <p:spPr bwMode="auto">
              <a:xfrm>
                <a:off x="4112" y="3521"/>
                <a:ext cx="1104" cy="44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dirty="0" err="1">
                    <a:ln>
                      <a:solidFill>
                        <a:schemeClr val="tx1"/>
                      </a:solidFill>
                    </a:ln>
                    <a:latin typeface="Kruti Dev 010" pitchFamily="2" charset="0"/>
                    <a:ea typeface="+mn-ea"/>
                    <a:cs typeface="+mn-cs"/>
                  </a:rPr>
                  <a:t>f;eZ</a:t>
                </a:r>
                <a:r>
                  <a:rPr lang="en-US" sz="2000" dirty="0">
                    <a:ln>
                      <a:solidFill>
                        <a:schemeClr val="tx1"/>
                      </a:solidFill>
                    </a:ln>
                    <a:latin typeface="Kruti Dev 010" pitchFamily="2" charset="0"/>
                    <a:ea typeface="+mn-ea"/>
                    <a:cs typeface="+mn-cs"/>
                  </a:rPr>
                  <a:t>- </a:t>
                </a:r>
                <a:r>
                  <a:rPr lang="en-US" sz="2000" dirty="0">
                    <a:ln>
                      <a:solidFill>
                        <a:schemeClr val="tx1"/>
                      </a:solidFill>
                    </a:ln>
                    <a:latin typeface="Kruti Dev 010"/>
                    <a:ea typeface="+mn-ea"/>
                    <a:cs typeface="+mn-cs"/>
                  </a:rPr>
                  <a:t>…ƒ</a:t>
                </a:r>
                <a:r>
                  <a:rPr lang="en-US" sz="2000" dirty="0">
                    <a:ln>
                      <a:solidFill>
                        <a:schemeClr val="tx1"/>
                      </a:solidFill>
                    </a:ln>
                    <a:latin typeface="Kruti Dev 010" pitchFamily="2" charset="0"/>
                    <a:ea typeface="+mn-ea"/>
                    <a:cs typeface="+mn-cs"/>
                  </a:rPr>
                  <a:t>%</a:t>
                </a:r>
                <a:r>
                  <a:rPr lang="en-US" sz="2000" dirty="0">
                    <a:ln>
                      <a:solidFill>
                        <a:schemeClr val="tx1"/>
                      </a:solidFill>
                    </a:ln>
                    <a:latin typeface="Kruti Dev 010"/>
                    <a:ea typeface="+mn-ea"/>
                    <a:cs typeface="+mn-cs"/>
                  </a:rPr>
                  <a:t>…ƒ</a:t>
                </a:r>
                <a:r>
                  <a:rPr lang="en-US" sz="2000" dirty="0">
                    <a:ln>
                      <a:solidFill>
                        <a:schemeClr val="tx1"/>
                      </a:solidFill>
                    </a:ln>
                    <a:latin typeface="Kruti Dev 010" pitchFamily="2" charset="0"/>
                    <a:ea typeface="+mn-ea"/>
                    <a:cs typeface="+mn-cs"/>
                  </a:rPr>
                  <a:t>&amp;</a:t>
                </a:r>
                <a:r>
                  <a:rPr lang="en-US" sz="2000" dirty="0">
                    <a:ln>
                      <a:solidFill>
                        <a:schemeClr val="tx1"/>
                      </a:solidFill>
                    </a:ln>
                    <a:latin typeface="Kruti Dev 010"/>
                    <a:ea typeface="+mn-ea"/>
                    <a:cs typeface="+mn-cs"/>
                  </a:rPr>
                  <a:t>…†</a:t>
                </a:r>
                <a:endParaRPr lang="en-US" sz="2000" dirty="0">
                  <a:ln>
                    <a:solidFill>
                      <a:schemeClr val="tx1"/>
                    </a:solidFill>
                  </a:ln>
                  <a:latin typeface="Kruti Dev 010" pitchFamily="2" charset="0"/>
                  <a:ea typeface="+mn-ea"/>
                  <a:cs typeface="+mn-cs"/>
                </a:endParaRPr>
              </a:p>
              <a:p>
                <a:pPr algn="ctr">
                  <a:defRPr/>
                </a:pPr>
                <a:endParaRPr lang="en-US" sz="2000" dirty="0">
                  <a:ln>
                    <a:solidFill>
                      <a:schemeClr val="tx1"/>
                    </a:solidFill>
                  </a:ln>
                  <a:latin typeface="Kruti Dev 010" pitchFamily="2" charset="0"/>
                  <a:ea typeface="+mn-ea"/>
                  <a:cs typeface="+mn-cs"/>
                </a:endParaRP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sp>
          <p:nvSpPr>
            <p:cNvPr id="519215" name="AutoShape 47"/>
            <p:cNvSpPr>
              <a:spLocks noChangeArrowheads="1"/>
            </p:cNvSpPr>
            <p:nvPr/>
          </p:nvSpPr>
          <p:spPr bwMode="auto">
            <a:xfrm>
              <a:off x="522288" y="3366757"/>
              <a:ext cx="8240712" cy="944469"/>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6" name="AutoShape 48"/>
            <p:cNvSpPr>
              <a:spLocks noChangeArrowheads="1"/>
            </p:cNvSpPr>
            <p:nvPr/>
          </p:nvSpPr>
          <p:spPr bwMode="auto">
            <a:xfrm>
              <a:off x="539750" y="2177836"/>
              <a:ext cx="8213725" cy="944470"/>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7" name="AutoShape 49"/>
            <p:cNvSpPr>
              <a:spLocks noChangeArrowheads="1"/>
            </p:cNvSpPr>
            <p:nvPr/>
          </p:nvSpPr>
          <p:spPr bwMode="auto">
            <a:xfrm>
              <a:off x="534988" y="4585837"/>
              <a:ext cx="8213725" cy="1566708"/>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8" name="AutoShape 50"/>
            <p:cNvSpPr>
              <a:spLocks noChangeArrowheads="1"/>
            </p:cNvSpPr>
            <p:nvPr/>
          </p:nvSpPr>
          <p:spPr bwMode="auto">
            <a:xfrm>
              <a:off x="531813" y="641287"/>
              <a:ext cx="2012950" cy="1295273"/>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9" name="AutoShape 51"/>
            <p:cNvSpPr>
              <a:spLocks noChangeArrowheads="1"/>
            </p:cNvSpPr>
            <p:nvPr/>
          </p:nvSpPr>
          <p:spPr bwMode="auto">
            <a:xfrm>
              <a:off x="6554788" y="592080"/>
              <a:ext cx="2187575" cy="1295273"/>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20" name="Text Box 52"/>
            <p:cNvSpPr txBox="1">
              <a:spLocks noChangeArrowheads="1"/>
            </p:cNvSpPr>
            <p:nvPr/>
          </p:nvSpPr>
          <p:spPr bwMode="auto">
            <a:xfrm>
              <a:off x="5761420" y="0"/>
              <a:ext cx="3184525" cy="461963"/>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a:ln>
                    <a:solidFill>
                      <a:srgbClr val="FFFF00"/>
                    </a:solidFill>
                  </a:ln>
                  <a:solidFill>
                    <a:srgbClr val="FFFF00"/>
                  </a:solidFill>
                  <a:latin typeface="Kruti Dev 010" pitchFamily="2" charset="0"/>
                  <a:ea typeface="+mn-ea"/>
                  <a:cs typeface="+mn-cs"/>
                </a:rPr>
                <a:t>v/;;u lgk;d</a:t>
              </a:r>
              <a:r>
                <a:rPr lang="en-US" dirty="0">
                  <a:ln>
                    <a:solidFill>
                      <a:srgbClr val="FFFF00"/>
                    </a:solidFill>
                  </a:ln>
                  <a:solidFill>
                    <a:srgbClr val="FFFF00"/>
                  </a:solidFill>
                  <a:latin typeface="Kruti Dev 010" pitchFamily="2" charset="0"/>
                  <a:ea typeface="+mn-ea"/>
                  <a:cs typeface="+mn-cs"/>
                </a:rPr>
                <a:t> </a:t>
              </a:r>
              <a:r>
                <a:rPr lang="en-US" sz="2400" dirty="0">
                  <a:ln>
                    <a:solidFill>
                      <a:srgbClr val="FFFF00"/>
                    </a:solidFill>
                  </a:ln>
                  <a:solidFill>
                    <a:srgbClr val="FFFF00"/>
                  </a:solidFill>
                  <a:latin typeface="Kruti Dev 010" pitchFamily="2" charset="0"/>
                  <a:ea typeface="+mn-ea"/>
                  <a:cs typeface="+mn-cs"/>
                </a:rPr>
                <a:t>ƒ</a:t>
              </a:r>
              <a:r>
                <a:rPr lang="en-US" sz="2400" dirty="0">
                  <a:ln>
                    <a:solidFill>
                      <a:srgbClr val="FFFF00"/>
                    </a:solidFill>
                  </a:ln>
                  <a:solidFill>
                    <a:srgbClr val="FFFF00"/>
                  </a:solidFill>
                  <a:latin typeface="Kruti Dev 010"/>
                  <a:ea typeface="+mn-ea"/>
                  <a:cs typeface="+mn-cs"/>
                </a:rPr>
                <a:t>†</a:t>
              </a:r>
              <a:r>
                <a:rPr lang="en-US" dirty="0">
                  <a:ln>
                    <a:solidFill>
                      <a:srgbClr val="FFFF00"/>
                    </a:solidFill>
                  </a:ln>
                  <a:solidFill>
                    <a:srgbClr val="FFFF00"/>
                  </a:solidFill>
                  <a:latin typeface="Kruti Dev 010" pitchFamily="2" charset="0"/>
                  <a:ea typeface="+mn-ea"/>
                  <a:cs typeface="+mn-cs"/>
                </a:rPr>
                <a:t>&amp;</a:t>
              </a:r>
              <a:r>
                <a:rPr lang="en-US" sz="2400" dirty="0">
                  <a:ln>
                    <a:solidFill>
                      <a:srgbClr val="FFFF00"/>
                    </a:solidFill>
                  </a:ln>
                  <a:solidFill>
                    <a:srgbClr val="FFFF00"/>
                  </a:solidFill>
                  <a:latin typeface="Kruti Dev 010" pitchFamily="2" charset="0"/>
                  <a:ea typeface="+mn-ea"/>
                  <a:cs typeface="+mn-cs"/>
                </a:rPr>
                <a:t>…</a:t>
              </a:r>
              <a:r>
                <a:rPr lang="en-US" sz="2400" dirty="0">
                  <a:ln>
                    <a:solidFill>
                      <a:srgbClr val="FFFF00"/>
                    </a:solidFill>
                  </a:ln>
                  <a:solidFill>
                    <a:srgbClr val="FFFF00"/>
                  </a:solidFill>
                  <a:latin typeface="Kruti Dev 010"/>
                  <a:ea typeface="+mn-ea"/>
                  <a:cs typeface="+mn-cs"/>
                </a:rPr>
                <a:t>„</a:t>
              </a:r>
              <a:endParaRPr lang="en-US" sz="2400" dirty="0">
                <a:ln>
                  <a:solidFill>
                    <a:srgbClr val="FFFF00"/>
                  </a:solidFill>
                </a:ln>
                <a:solidFill>
                  <a:srgbClr val="FFFF00"/>
                </a:solidFill>
                <a:latin typeface="Kruti Dev 010" pitchFamily="2" charset="0"/>
                <a:ea typeface="+mn-ea"/>
                <a:cs typeface="+mn-cs"/>
              </a:endParaRPr>
            </a:p>
          </p:txBody>
        </p:sp>
        <p:sp>
          <p:nvSpPr>
            <p:cNvPr id="151571" name="Text Box 53"/>
            <p:cNvSpPr txBox="1">
              <a:spLocks noChangeArrowheads="1"/>
            </p:cNvSpPr>
            <p:nvPr/>
          </p:nvSpPr>
          <p:spPr bwMode="auto">
            <a:xfrm>
              <a:off x="542925" y="6526213"/>
              <a:ext cx="239168" cy="246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51572" name="Text Box 60"/>
            <p:cNvSpPr txBox="1">
              <a:spLocks noChangeArrowheads="1"/>
            </p:cNvSpPr>
            <p:nvPr/>
          </p:nvSpPr>
          <p:spPr bwMode="auto">
            <a:xfrm>
              <a:off x="479425" y="6545263"/>
              <a:ext cx="728083" cy="23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9242" name="AutoShape 74"/>
            <p:cNvSpPr>
              <a:spLocks noChangeArrowheads="1"/>
            </p:cNvSpPr>
            <p:nvPr/>
          </p:nvSpPr>
          <p:spPr bwMode="auto">
            <a:xfrm>
              <a:off x="44450" y="1200032"/>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3" name="AutoShape 75"/>
            <p:cNvSpPr>
              <a:spLocks noChangeArrowheads="1"/>
            </p:cNvSpPr>
            <p:nvPr/>
          </p:nvSpPr>
          <p:spPr bwMode="auto">
            <a:xfrm>
              <a:off x="44450" y="2501654"/>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4" name="AutoShape 76"/>
            <p:cNvSpPr>
              <a:spLocks noChangeArrowheads="1"/>
            </p:cNvSpPr>
            <p:nvPr/>
          </p:nvSpPr>
          <p:spPr bwMode="auto">
            <a:xfrm>
              <a:off x="31750" y="3633431"/>
              <a:ext cx="295275" cy="28095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5" name="AutoShape 77"/>
            <p:cNvSpPr>
              <a:spLocks noChangeArrowheads="1"/>
            </p:cNvSpPr>
            <p:nvPr/>
          </p:nvSpPr>
          <p:spPr bwMode="auto">
            <a:xfrm>
              <a:off x="44450" y="5136645"/>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22" name="Rectangle 54"/>
            <p:cNvSpPr>
              <a:spLocks noChangeArrowheads="1"/>
            </p:cNvSpPr>
            <p:nvPr/>
          </p:nvSpPr>
          <p:spPr bwMode="auto">
            <a:xfrm>
              <a:off x="8034338" y="6481126"/>
              <a:ext cx="334962" cy="30794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9225" name="Rectangle 57"/>
            <p:cNvSpPr>
              <a:spLocks noChangeArrowheads="1"/>
            </p:cNvSpPr>
            <p:nvPr/>
          </p:nvSpPr>
          <p:spPr bwMode="auto">
            <a:xfrm>
              <a:off x="8091488" y="6523983"/>
              <a:ext cx="293687" cy="24603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68</a:t>
              </a:r>
            </a:p>
          </p:txBody>
        </p:sp>
        <p:sp>
          <p:nvSpPr>
            <p:cNvPr id="151579" name="Text Box 59"/>
            <p:cNvSpPr txBox="1">
              <a:spLocks noChangeArrowheads="1"/>
            </p:cNvSpPr>
            <p:nvPr/>
          </p:nvSpPr>
          <p:spPr bwMode="auto">
            <a:xfrm>
              <a:off x="8586788" y="6453188"/>
              <a:ext cx="272831" cy="33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p>
          </p:txBody>
        </p:sp>
        <p:sp>
          <p:nvSpPr>
            <p:cNvPr id="519229" name="Rectangle 61"/>
            <p:cNvSpPr>
              <a:spLocks noChangeArrowheads="1"/>
            </p:cNvSpPr>
            <p:nvPr/>
          </p:nvSpPr>
          <p:spPr bwMode="auto">
            <a:xfrm>
              <a:off x="7470775" y="6525571"/>
              <a:ext cx="679450" cy="24603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ln>
                    <a:solidFill>
                      <a:srgbClr val="FF0000"/>
                    </a:solidFill>
                  </a:ln>
                  <a:solidFill>
                    <a:srgbClr val="FD2558"/>
                  </a:solidFill>
                  <a:latin typeface="Kruti Dev 010" pitchFamily="2" charset="0"/>
                  <a:ea typeface="+mn-ea"/>
                  <a:cs typeface="+mn-cs"/>
                </a:rPr>
                <a:t>vczkge dh</a:t>
              </a:r>
            </a:p>
            <a:p>
              <a:pPr algn="r">
                <a:defRPr/>
              </a:pPr>
              <a:r>
                <a:rPr lang="en-US" sz="2400" dirty="0">
                  <a:ln>
                    <a:solidFill>
                      <a:srgbClr val="FF0000"/>
                    </a:solidFill>
                  </a:ln>
                  <a:solidFill>
                    <a:srgbClr val="FD2558"/>
                  </a:solidFill>
                  <a:latin typeface="Kruti Dev 010" pitchFamily="2" charset="0"/>
                  <a:ea typeface="+mn-ea"/>
                  <a:cs typeface="+mn-cs"/>
                </a:rPr>
                <a:t>cqykgV</a:t>
              </a:r>
            </a:p>
            <a:p>
              <a:pPr algn="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r>
                <a:rPr lang="en-US" sz="2400" dirty="0">
                  <a:ln>
                    <a:solidFill>
                      <a:schemeClr val="tx1"/>
                    </a:solidFill>
                  </a:ln>
                  <a:latin typeface="Kruti Dev 010" pitchFamily="2" charset="0"/>
                  <a:ea typeface="+mn-ea"/>
                  <a:cs typeface="+mn-cs"/>
                </a:rPr>
                <a:t>&amp;</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56" name="Rectangle 4"/>
            <p:cNvSpPr>
              <a:spLocks noChangeArrowheads="1"/>
            </p:cNvSpPr>
            <p:nvPr/>
          </p:nvSpPr>
          <p:spPr bwMode="auto">
            <a:xfrm>
              <a:off x="2624905" y="700198"/>
              <a:ext cx="3636962" cy="1104900"/>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ln>
                    <a:solidFill>
                      <a:srgbClr val="FFFF00"/>
                    </a:solidFill>
                  </a:ln>
                  <a:solidFill>
                    <a:srgbClr val="FFFF00"/>
                  </a:solidFill>
                  <a:latin typeface="Kruti Dev 010" pitchFamily="2" charset="0"/>
                </a:rPr>
                <a:t>vczkge dh</a:t>
              </a:r>
            </a:p>
            <a:p>
              <a:pPr algn="ctr">
                <a:lnSpc>
                  <a:spcPct val="80000"/>
                </a:lnSpc>
                <a:defRPr/>
              </a:pPr>
              <a:r>
                <a:rPr lang="en-US" sz="4000" i="1" dirty="0">
                  <a:ln>
                    <a:solidFill>
                      <a:srgbClr val="FFFF00"/>
                    </a:solidFill>
                  </a:ln>
                  <a:solidFill>
                    <a:srgbClr val="FFFF00"/>
                  </a:solidFill>
                  <a:latin typeface="Kruti Dev 010" pitchFamily="2" charset="0"/>
                </a:rPr>
                <a:t>lh okpk</a:t>
              </a:r>
              <a:endParaRPr lang="en-US" sz="4400" i="1" dirty="0">
                <a:ln>
                  <a:solidFill>
                    <a:srgbClr val="FFFF00"/>
                  </a:solidFill>
                </a:ln>
                <a:solidFill>
                  <a:srgbClr val="FFFF00"/>
                </a:solidFill>
                <a:latin typeface="Kruti Dev 010" pitchFamily="2" charset="0"/>
              </a:endParaRPr>
            </a:p>
          </p:txBody>
        </p:sp>
        <p:sp>
          <p:nvSpPr>
            <p:cNvPr id="57" name="Text Box 15"/>
            <p:cNvSpPr txBox="1">
              <a:spLocks noChangeArrowheads="1"/>
            </p:cNvSpPr>
            <p:nvPr/>
          </p:nvSpPr>
          <p:spPr bwMode="auto">
            <a:xfrm>
              <a:off x="6727825" y="649288"/>
              <a:ext cx="2101850"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ln>
                    <a:solidFill>
                      <a:srgbClr val="FF0000"/>
                    </a:solidFill>
                  </a:ln>
                  <a:solidFill>
                    <a:srgbClr val="FD2558"/>
                  </a:solidFill>
                  <a:latin typeface="Kruti Dev 010" pitchFamily="2" charset="0"/>
                </a:rPr>
                <a:t>okpk </a:t>
              </a:r>
            </a:p>
            <a:p>
              <a:pPr>
                <a:defRPr/>
              </a:pPr>
              <a:r>
                <a:rPr lang="en-US" sz="2400" dirty="0" err="1">
                  <a:ln>
                    <a:solidFill>
                      <a:schemeClr val="tx1"/>
                    </a:solidFill>
                  </a:ln>
                  <a:latin typeface="Kruti Dev 010" pitchFamily="2" charset="0"/>
                </a:rPr>
                <a:t>mRifRr</a:t>
              </a:r>
              <a:r>
                <a:rPr lang="en-US" sz="2400" dirty="0">
                  <a:ln>
                    <a:solidFill>
                      <a:schemeClr val="tx1"/>
                    </a:solidFill>
                  </a:ln>
                  <a:latin typeface="Kruti Dev 010" pitchFamily="2" charset="0"/>
                </a:rPr>
                <a:t> ƒ</a:t>
              </a:r>
              <a:r>
                <a:rPr lang="en-US" sz="2400" dirty="0">
                  <a:ln>
                    <a:solidFill>
                      <a:schemeClr val="tx1"/>
                    </a:solidFill>
                  </a:ln>
                  <a:latin typeface="Kruti Dev 010"/>
                </a:rPr>
                <a:t>‡</a:t>
              </a:r>
              <a:r>
                <a:rPr lang="en-US" sz="2400" dirty="0">
                  <a:ln>
                    <a:solidFill>
                      <a:schemeClr val="tx1"/>
                    </a:solidFill>
                  </a:ln>
                  <a:latin typeface="Kruti Dev 010" pitchFamily="2" charset="0"/>
                </a:rPr>
                <a:t>%</a:t>
              </a:r>
              <a:r>
                <a:rPr lang="en-US" sz="2400" dirty="0">
                  <a:ln>
                    <a:solidFill>
                      <a:schemeClr val="tx1"/>
                    </a:solidFill>
                  </a:ln>
                  <a:latin typeface="Kruti Dev 010"/>
                </a:rPr>
                <a:t>‹</a:t>
              </a:r>
              <a:r>
                <a:rPr lang="en-US" sz="2400" dirty="0">
                  <a:ln>
                    <a:solidFill>
                      <a:schemeClr val="tx1"/>
                    </a:solidFill>
                  </a:ln>
                  <a:latin typeface="Kruti Dev 010" pitchFamily="2" charset="0"/>
                </a:rPr>
                <a:t>&amp;</a:t>
              </a:r>
              <a:r>
                <a:rPr lang="en-US" sz="2400" dirty="0" err="1">
                  <a:ln>
                    <a:solidFill>
                      <a:schemeClr val="tx1"/>
                    </a:solidFill>
                  </a:ln>
                  <a:latin typeface="Kruti Dev 010"/>
                </a:rPr>
                <a:t>ƒŠ</a:t>
              </a:r>
              <a:endParaRPr lang="en-US" sz="2000" b="0" dirty="0">
                <a:ln>
                  <a:solidFill>
                    <a:schemeClr val="tx1"/>
                  </a:solidFill>
                </a:ln>
                <a:latin typeface="Kruti Dev 010" pitchFamily="2" charset="0"/>
              </a:endParaRPr>
            </a:p>
          </p:txBody>
        </p:sp>
        <p:sp>
          <p:nvSpPr>
            <p:cNvPr id="58" name="Line 11"/>
            <p:cNvSpPr>
              <a:spLocks noChangeShapeType="1"/>
            </p:cNvSpPr>
            <p:nvPr/>
          </p:nvSpPr>
          <p:spPr bwMode="auto">
            <a:xfrm>
              <a:off x="1504950" y="267626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9" name="Line 11"/>
            <p:cNvSpPr>
              <a:spLocks noChangeShapeType="1"/>
            </p:cNvSpPr>
            <p:nvPr/>
          </p:nvSpPr>
          <p:spPr bwMode="auto">
            <a:xfrm>
              <a:off x="1504950" y="267626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0" name="Rectangle 20"/>
            <p:cNvSpPr>
              <a:spLocks noChangeArrowheads="1"/>
            </p:cNvSpPr>
            <p:nvPr/>
          </p:nvSpPr>
          <p:spPr bwMode="auto">
            <a:xfrm>
              <a:off x="882650" y="2640013"/>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endParaRPr lang="en-US" sz="2400" dirty="0">
                <a:ln>
                  <a:solidFill>
                    <a:schemeClr val="tx1"/>
                  </a:solidFill>
                </a:ln>
                <a:latin typeface="Kruti Dev 010" pitchFamily="2" charset="0"/>
                <a:ea typeface="+mn-ea"/>
                <a:cs typeface="+mn-cs"/>
              </a:endParaRPr>
            </a:p>
          </p:txBody>
        </p:sp>
        <p:sp>
          <p:nvSpPr>
            <p:cNvPr id="61" name="Rectangle 27"/>
            <p:cNvSpPr>
              <a:spLocks noChangeArrowheads="1"/>
            </p:cNvSpPr>
            <p:nvPr/>
          </p:nvSpPr>
          <p:spPr bwMode="auto">
            <a:xfrm>
              <a:off x="3341688" y="2679700"/>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r>
                <a:rPr lang="en-US" sz="2400" dirty="0">
                  <a:ln>
                    <a:solidFill>
                      <a:schemeClr val="tx1"/>
                    </a:solidFill>
                  </a:ln>
                  <a:latin typeface="Kruti Dev 010" pitchFamily="2" charset="0"/>
                  <a:ea typeface="+mn-ea"/>
                  <a:cs typeface="+mn-cs"/>
                </a:rPr>
                <a:t>&amp;</a:t>
              </a:r>
              <a:r>
                <a:rPr lang="en-US" sz="2400" dirty="0">
                  <a:ln>
                    <a:solidFill>
                      <a:schemeClr val="tx1"/>
                    </a:solidFill>
                  </a:ln>
                  <a:latin typeface="Kruti Dev 010"/>
                  <a:ea typeface="+mn-ea"/>
                  <a:cs typeface="+mn-cs"/>
                </a:rPr>
                <a:t>ƒˆ</a:t>
              </a:r>
              <a:endParaRPr lang="en-US" sz="2400" dirty="0">
                <a:ln>
                  <a:solidFill>
                    <a:schemeClr val="tx1"/>
                  </a:solidFill>
                </a:ln>
                <a:latin typeface="Kruti Dev 010" pitchFamily="2" charset="0"/>
                <a:ea typeface="+mn-ea"/>
                <a:cs typeface="+mn-cs"/>
              </a:endParaRPr>
            </a:p>
          </p:txBody>
        </p:sp>
        <p:sp>
          <p:nvSpPr>
            <p:cNvPr id="62" name="Rectangle 34"/>
            <p:cNvSpPr>
              <a:spLocks noChangeArrowheads="1"/>
            </p:cNvSpPr>
            <p:nvPr/>
          </p:nvSpPr>
          <p:spPr bwMode="auto">
            <a:xfrm>
              <a:off x="838200" y="2128838"/>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'kk'or</a:t>
              </a:r>
            </a:p>
          </p:txBody>
        </p:sp>
        <p:sp>
          <p:nvSpPr>
            <p:cNvPr id="63" name="Rectangle 35"/>
            <p:cNvSpPr>
              <a:spLocks noChangeArrowheads="1"/>
            </p:cNvSpPr>
            <p:nvPr/>
          </p:nvSpPr>
          <p:spPr bwMode="auto">
            <a:xfrm>
              <a:off x="3571875" y="2108200"/>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'kkfCnd</a:t>
              </a:r>
            </a:p>
          </p:txBody>
        </p:sp>
        <p:sp>
          <p:nvSpPr>
            <p:cNvPr id="64" name="Rectangle 28"/>
            <p:cNvSpPr>
              <a:spLocks noChangeArrowheads="1"/>
            </p:cNvSpPr>
            <p:nvPr/>
          </p:nvSpPr>
          <p:spPr bwMode="auto">
            <a:xfrm>
              <a:off x="6394450" y="26828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ＭＳ Ｐゴシック" pitchFamily="34" charset="-128"/>
                  <a:cs typeface="+mn-cs"/>
                </a:rPr>
                <a:t> ƒ</a:t>
              </a:r>
              <a:r>
                <a:rPr lang="en-US" sz="2400" dirty="0">
                  <a:ln>
                    <a:solidFill>
                      <a:schemeClr val="tx1"/>
                    </a:solidFill>
                  </a:ln>
                  <a:latin typeface="Kruti Dev 010"/>
                  <a:ea typeface="ＭＳ Ｐゴシック" pitchFamily="34" charset="-128"/>
                  <a:cs typeface="+mn-cs"/>
                </a:rPr>
                <a:t>‡</a:t>
              </a:r>
              <a:r>
                <a:rPr lang="en-US" sz="2400" dirty="0">
                  <a:ln>
                    <a:solidFill>
                      <a:schemeClr val="tx1"/>
                    </a:solidFill>
                  </a:ln>
                  <a:latin typeface="Kruti Dev 010" pitchFamily="2" charset="0"/>
                  <a:ea typeface="ＭＳ Ｐゴシック" pitchFamily="34" charset="-128"/>
                  <a:cs typeface="+mn-cs"/>
                </a:rPr>
                <a:t>%</a:t>
              </a:r>
              <a:r>
                <a:rPr lang="en-US" sz="2400" dirty="0">
                  <a:ln>
                    <a:solidFill>
                      <a:schemeClr val="tx1"/>
                    </a:solidFill>
                  </a:ln>
                  <a:latin typeface="Kruti Dev 010"/>
                  <a:ea typeface="ＭＳ Ｐゴシック" pitchFamily="34" charset="-128"/>
                  <a:cs typeface="+mn-cs"/>
                </a:rPr>
                <a:t>‹</a:t>
              </a:r>
              <a:r>
                <a:rPr lang="en-US" sz="2400" dirty="0">
                  <a:ln>
                    <a:solidFill>
                      <a:schemeClr val="tx1"/>
                    </a:solidFill>
                  </a:ln>
                  <a:latin typeface="Kruti Dev 010" pitchFamily="2" charset="0"/>
                  <a:ea typeface="ＭＳ Ｐゴシック" pitchFamily="34" charset="-128"/>
                  <a:cs typeface="+mn-cs"/>
                </a:rPr>
                <a:t>&amp;</a:t>
              </a:r>
              <a:r>
                <a:rPr lang="en-US" sz="2400" dirty="0" err="1">
                  <a:ln>
                    <a:solidFill>
                      <a:schemeClr val="tx1"/>
                    </a:solidFill>
                  </a:ln>
                  <a:latin typeface="Kruti Dev 010"/>
                  <a:ea typeface="ＭＳ Ｐゴシック" pitchFamily="34" charset="-128"/>
                  <a:cs typeface="+mn-cs"/>
                </a:rPr>
                <a:t>ƒŠ</a:t>
              </a:r>
              <a:endParaRPr lang="en-US" sz="2400" dirty="0">
                <a:ln>
                  <a:solidFill>
                    <a:schemeClr val="tx1"/>
                  </a:solidFill>
                </a:ln>
                <a:latin typeface="Kruti Dev 010" pitchFamily="2" charset="0"/>
                <a:ea typeface="+mn-ea"/>
                <a:cs typeface="+mn-cs"/>
              </a:endParaRPr>
            </a:p>
          </p:txBody>
        </p:sp>
        <p:sp>
          <p:nvSpPr>
            <p:cNvPr id="66" name="Line 8"/>
            <p:cNvSpPr>
              <a:spLocks noChangeShapeType="1"/>
            </p:cNvSpPr>
            <p:nvPr/>
          </p:nvSpPr>
          <p:spPr bwMode="auto">
            <a:xfrm>
              <a:off x="1504950" y="3742957"/>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7" name="Rectangle 33"/>
            <p:cNvSpPr>
              <a:spLocks noChangeArrowheads="1"/>
            </p:cNvSpPr>
            <p:nvPr/>
          </p:nvSpPr>
          <p:spPr bwMode="auto">
            <a:xfrm>
              <a:off x="3030538" y="4577900"/>
              <a:ext cx="3440112" cy="52064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sp>
          <p:nvSpPr>
            <p:cNvPr id="68" name="Rectangle 56"/>
            <p:cNvSpPr>
              <a:spLocks noChangeArrowheads="1"/>
            </p:cNvSpPr>
            <p:nvPr/>
          </p:nvSpPr>
          <p:spPr bwMode="auto">
            <a:xfrm>
              <a:off x="882650" y="4958862"/>
              <a:ext cx="1570038" cy="64446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9" name="Rectangle 57"/>
            <p:cNvSpPr>
              <a:spLocks noChangeArrowheads="1"/>
            </p:cNvSpPr>
            <p:nvPr/>
          </p:nvSpPr>
          <p:spPr bwMode="auto">
            <a:xfrm>
              <a:off x="652463" y="5518150"/>
              <a:ext cx="1995487" cy="64370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dirty="0" err="1">
                  <a:ln>
                    <a:solidFill>
                      <a:schemeClr val="tx1"/>
                    </a:solidFill>
                  </a:ln>
                  <a:latin typeface="Kruti Dev 010" pitchFamily="2" charset="0"/>
                  <a:ea typeface="+mn-ea"/>
                  <a:cs typeface="+mn-cs"/>
                </a:rPr>
                <a:t>O;oLFkkfooj.k</a:t>
              </a:r>
              <a:r>
                <a:rPr lang="en-US" sz="1800" dirty="0">
                  <a:ln>
                    <a:solidFill>
                      <a:schemeClr val="tx1"/>
                    </a:solidFill>
                  </a:ln>
                  <a:latin typeface="Kruti Dev 010" pitchFamily="2" charset="0"/>
                  <a:ea typeface="+mn-ea"/>
                  <a:cs typeface="+mn-cs"/>
                </a:rPr>
                <a:t> …</a:t>
              </a:r>
              <a:r>
                <a:rPr lang="en-US" sz="1800" dirty="0" err="1">
                  <a:ln>
                    <a:solidFill>
                      <a:schemeClr val="tx1"/>
                    </a:solidFill>
                  </a:ln>
                  <a:latin typeface="Kruti Dev 010"/>
                  <a:ea typeface="+mn-ea"/>
                  <a:cs typeface="+mn-cs"/>
                </a:rPr>
                <a:t>Œ</a:t>
              </a:r>
              <a:r>
                <a:rPr lang="en-US" sz="1800" dirty="0" err="1">
                  <a:ln>
                    <a:solidFill>
                      <a:schemeClr val="tx1"/>
                    </a:solidFill>
                  </a:ln>
                  <a:latin typeface="Kruti Dev 010" pitchFamily="2" charset="0"/>
                  <a:ea typeface="+mn-ea"/>
                  <a:cs typeface="+mn-cs"/>
                </a:rPr>
                <a:t>%</a:t>
              </a:r>
              <a:r>
                <a:rPr lang="en-US" sz="1800" dirty="0" err="1">
                  <a:ln>
                    <a:solidFill>
                      <a:schemeClr val="tx1"/>
                    </a:solidFill>
                  </a:ln>
                  <a:latin typeface="Kruti Dev 010"/>
                  <a:ea typeface="+mn-ea"/>
                  <a:cs typeface="+mn-cs"/>
                </a:rPr>
                <a:t>ƒ</a:t>
              </a:r>
              <a:r>
                <a:rPr lang="en-US" sz="1800" dirty="0" err="1">
                  <a:ln>
                    <a:solidFill>
                      <a:schemeClr val="tx1"/>
                    </a:solidFill>
                  </a:ln>
                  <a:latin typeface="Kruti Dev 010" pitchFamily="2" charset="0"/>
                  <a:ea typeface="+mn-ea"/>
                  <a:cs typeface="+mn-cs"/>
                </a:rPr>
                <a:t>&amp;</a:t>
              </a:r>
              <a:r>
                <a:rPr lang="en-US" sz="1800" dirty="0" err="1">
                  <a:ln>
                    <a:solidFill>
                      <a:schemeClr val="tx1"/>
                    </a:solidFill>
                  </a:ln>
                  <a:latin typeface="Kruti Dev 010"/>
                  <a:ea typeface="+mn-ea"/>
                  <a:cs typeface="+mn-cs"/>
                </a:rPr>
                <a:t>ƒŒ</a:t>
              </a:r>
              <a:endParaRPr lang="en-US" sz="1800" dirty="0">
                <a:ln>
                  <a:solidFill>
                    <a:schemeClr val="tx1"/>
                  </a:solidFill>
                </a:ln>
                <a:latin typeface="Kruti Dev 010" pitchFamily="2" charset="0"/>
                <a:ea typeface="+mn-ea"/>
                <a:cs typeface="+mn-cs"/>
              </a:endParaRPr>
            </a:p>
          </p:txBody>
        </p:sp>
        <p:sp>
          <p:nvSpPr>
            <p:cNvPr id="70" name="Rectangle 6"/>
            <p:cNvSpPr>
              <a:spLocks noChangeArrowheads="1"/>
            </p:cNvSpPr>
            <p:nvPr/>
          </p:nvSpPr>
          <p:spPr bwMode="auto">
            <a:xfrm>
              <a:off x="1108075" y="3384217"/>
              <a:ext cx="1573213"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71" name="Line 8"/>
            <p:cNvSpPr>
              <a:spLocks noChangeShapeType="1"/>
            </p:cNvSpPr>
            <p:nvPr/>
          </p:nvSpPr>
          <p:spPr bwMode="auto">
            <a:xfrm>
              <a:off x="1504950" y="3742957"/>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2" name="Rectangle 18"/>
            <p:cNvSpPr>
              <a:spLocks noChangeArrowheads="1"/>
            </p:cNvSpPr>
            <p:nvPr/>
          </p:nvSpPr>
          <p:spPr bwMode="auto">
            <a:xfrm>
              <a:off x="3951288" y="3363582"/>
              <a:ext cx="1571625"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73" name="Rectangle 19"/>
            <p:cNvSpPr>
              <a:spLocks noChangeArrowheads="1"/>
            </p:cNvSpPr>
            <p:nvPr/>
          </p:nvSpPr>
          <p:spPr bwMode="auto">
            <a:xfrm>
              <a:off x="6650038" y="3379456"/>
              <a:ext cx="2487612"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74" name="Rectangle 21"/>
            <p:cNvSpPr>
              <a:spLocks noChangeArrowheads="1"/>
            </p:cNvSpPr>
            <p:nvPr/>
          </p:nvSpPr>
          <p:spPr bwMode="auto">
            <a:xfrm>
              <a:off x="1065213" y="3813175"/>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endParaRPr lang="en-US" sz="2400" dirty="0">
                <a:ln>
                  <a:solidFill>
                    <a:schemeClr val="tx1"/>
                  </a:solidFill>
                </a:ln>
                <a:latin typeface="Kruti Dev 010" pitchFamily="2" charset="0"/>
                <a:ea typeface="+mn-ea"/>
                <a:cs typeface="+mn-cs"/>
              </a:endParaRPr>
            </a:p>
          </p:txBody>
        </p:sp>
        <p:sp>
          <p:nvSpPr>
            <p:cNvPr id="75" name="Rectangle 25"/>
            <p:cNvSpPr>
              <a:spLocks noChangeArrowheads="1"/>
            </p:cNvSpPr>
            <p:nvPr/>
          </p:nvSpPr>
          <p:spPr bwMode="auto">
            <a:xfrm>
              <a:off x="3884613" y="3816350"/>
              <a:ext cx="1514475" cy="8283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76" name="Rectangle 26"/>
            <p:cNvSpPr>
              <a:spLocks noChangeArrowheads="1"/>
            </p:cNvSpPr>
            <p:nvPr/>
          </p:nvSpPr>
          <p:spPr bwMode="auto">
            <a:xfrm>
              <a:off x="6551613" y="3824288"/>
              <a:ext cx="1487487" cy="8283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77" name="Rectangle 29"/>
            <p:cNvSpPr>
              <a:spLocks noChangeArrowheads="1"/>
            </p:cNvSpPr>
            <p:nvPr/>
          </p:nvSpPr>
          <p:spPr bwMode="auto">
            <a:xfrm>
              <a:off x="174019" y="6220261"/>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latin typeface="Kruti Dev 010" pitchFamily="2" charset="0"/>
                  <a:ea typeface="ＭＳ Ｐゴシック" pitchFamily="-84" charset="-128"/>
                  <a:cs typeface="+mn-cs"/>
                </a:rPr>
                <a:t>ckbZcy ds izdk'ku dk ^^egRoiw.kZ Hkkx**</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strVal val="2/3*#ppt_w"/>
                                          </p:val>
                                        </p:tav>
                                        <p:tav tm="100000">
                                          <p:val>
                                            <p:strVal val="#ppt_w"/>
                                          </p:val>
                                        </p:tav>
                                      </p:tavLst>
                                    </p:anim>
                                    <p:anim calcmode="lin" valueType="num">
                                      <p:cBhvr>
                                        <p:cTn id="8" dur="500" fill="hold"/>
                                        <p:tgtEl>
                                          <p:spTgt spid="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3602" name="Group 3"/>
          <p:cNvGrpSpPr>
            <a:grpSpLocks/>
          </p:cNvGrpSpPr>
          <p:nvPr/>
        </p:nvGrpSpPr>
        <p:grpSpPr bwMode="auto">
          <a:xfrm>
            <a:off x="8147050" y="4983163"/>
            <a:ext cx="168275" cy="177800"/>
            <a:chOff x="4315" y="870"/>
            <a:chExt cx="147" cy="700"/>
          </a:xfrm>
        </p:grpSpPr>
        <p:sp>
          <p:nvSpPr>
            <p:cNvPr id="153653" name="Rectangle 4"/>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3654" name="Rectangle 5"/>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153604" name="Group 11"/>
          <p:cNvGrpSpPr>
            <a:grpSpLocks/>
          </p:cNvGrpSpPr>
          <p:nvPr/>
        </p:nvGrpSpPr>
        <p:grpSpPr bwMode="auto">
          <a:xfrm>
            <a:off x="8147050" y="4983163"/>
            <a:ext cx="168275" cy="177800"/>
            <a:chOff x="4315" y="870"/>
            <a:chExt cx="147" cy="700"/>
          </a:xfrm>
        </p:grpSpPr>
        <p:sp>
          <p:nvSpPr>
            <p:cNvPr id="153647" name="Rectangle 12"/>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3648" name="Rectangle 13"/>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651278" name="Rectangle 14"/>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1279"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1280" name="Text Box 16"/>
          <p:cNvSpPr txBox="1">
            <a:spLocks noChangeArrowheads="1"/>
          </p:cNvSpPr>
          <p:nvPr/>
        </p:nvSpPr>
        <p:spPr bwMode="auto">
          <a:xfrm>
            <a:off x="1330358" y="2873375"/>
            <a:ext cx="6347427" cy="255454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8000" dirty="0">
                <a:ln>
                  <a:solidFill>
                    <a:srgbClr val="00FF00"/>
                  </a:solidFill>
                </a:ln>
                <a:solidFill>
                  <a:srgbClr val="08F220"/>
                </a:solidFill>
                <a:latin typeface="Kruti Dev 010" pitchFamily="2" charset="0"/>
              </a:rPr>
              <a:t>ckbZcy Øef.kdk </a:t>
            </a:r>
          </a:p>
          <a:p>
            <a:pPr algn="ctr">
              <a:spcBef>
                <a:spcPts val="0"/>
              </a:spcBef>
              <a:defRPr/>
            </a:pPr>
            <a:r>
              <a:rPr lang="en-US" sz="8000" dirty="0">
                <a:ln>
                  <a:solidFill>
                    <a:srgbClr val="00FF00"/>
                  </a:solidFill>
                </a:ln>
                <a:solidFill>
                  <a:srgbClr val="08F220"/>
                </a:solidFill>
                <a:latin typeface="Kruti Dev 010" pitchFamily="2" charset="0"/>
              </a:rPr>
              <a:t>#ih oL=</a:t>
            </a: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651318" name="Text Box 54"/>
          <p:cNvSpPr txBox="1">
            <a:spLocks noChangeArrowheads="1"/>
          </p:cNvSpPr>
          <p:nvPr/>
        </p:nvSpPr>
        <p:spPr bwMode="auto">
          <a:xfrm>
            <a:off x="566738" y="56544"/>
            <a:ext cx="7932737" cy="212365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/kkxk cquus okys dj?ks </a:t>
            </a:r>
          </a:p>
          <a:p>
            <a:pPr algn="ctr">
              <a:spcBef>
                <a:spcPts val="0"/>
              </a:spcBef>
              <a:defRPr/>
            </a:pPr>
            <a:r>
              <a:rPr lang="en-US" sz="6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dks Lej.k j[ksa!</a:t>
            </a:r>
          </a:p>
        </p:txBody>
      </p:sp>
      <p:sp>
        <p:nvSpPr>
          <p:cNvPr id="651321" name="Text Box 57"/>
          <p:cNvSpPr txBox="1">
            <a:spLocks noChangeArrowheads="1"/>
          </p:cNvSpPr>
          <p:nvPr/>
        </p:nvSpPr>
        <p:spPr bwMode="auto">
          <a:xfrm>
            <a:off x="303213" y="5254625"/>
            <a:ext cx="3233737" cy="646331"/>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v/;;u lgk;d</a:t>
            </a:r>
            <a:r>
              <a:rPr lang="en-US" sz="2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Œ</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a:ea typeface="+mn-ea"/>
                <a:cs typeface="+mn-cs"/>
              </a:rPr>
              <a:t>Š</a:t>
            </a:r>
            <a:endPar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153612" name="Text Box 58"/>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1323" name="Rectangle 59"/>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1326" name="Rectangle 62"/>
          <p:cNvSpPr>
            <a:spLocks noChangeArrowheads="1"/>
          </p:cNvSpPr>
          <p:nvPr/>
        </p:nvSpPr>
        <p:spPr bwMode="auto">
          <a:xfrm>
            <a:off x="8091488" y="6519863"/>
            <a:ext cx="293687" cy="246062"/>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5650" name="Group 4"/>
          <p:cNvGrpSpPr>
            <a:grpSpLocks/>
          </p:cNvGrpSpPr>
          <p:nvPr/>
        </p:nvGrpSpPr>
        <p:grpSpPr bwMode="auto">
          <a:xfrm>
            <a:off x="8147050" y="4983163"/>
            <a:ext cx="168275" cy="177800"/>
            <a:chOff x="4315" y="870"/>
            <a:chExt cx="147" cy="700"/>
          </a:xfrm>
        </p:grpSpPr>
        <p:sp>
          <p:nvSpPr>
            <p:cNvPr id="155716" name="Rectangle 5"/>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5717" name="Rectangle 6"/>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155651"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155652" name="Group 12"/>
          <p:cNvGrpSpPr>
            <a:grpSpLocks/>
          </p:cNvGrpSpPr>
          <p:nvPr/>
        </p:nvGrpSpPr>
        <p:grpSpPr bwMode="auto">
          <a:xfrm>
            <a:off x="8147050" y="4983163"/>
            <a:ext cx="168275" cy="177800"/>
            <a:chOff x="4315" y="870"/>
            <a:chExt cx="147" cy="700"/>
          </a:xfrm>
        </p:grpSpPr>
        <p:sp>
          <p:nvSpPr>
            <p:cNvPr id="155710" name="Rectangle 13"/>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5711" name="Rectangle 14"/>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652303"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2304" name="Rectangle 1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grpSp>
        <p:nvGrpSpPr>
          <p:cNvPr id="155655" name="Group 32"/>
          <p:cNvGrpSpPr>
            <a:grpSpLocks/>
          </p:cNvGrpSpPr>
          <p:nvPr/>
        </p:nvGrpSpPr>
        <p:grpSpPr bwMode="auto">
          <a:xfrm>
            <a:off x="1949450" y="2236788"/>
            <a:ext cx="5273675" cy="3898900"/>
            <a:chOff x="1228" y="1409"/>
            <a:chExt cx="3322" cy="2456"/>
          </a:xfrm>
        </p:grpSpPr>
        <p:grpSp>
          <p:nvGrpSpPr>
            <p:cNvPr id="155678"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5679"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5656"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Kruti Dev 010" charset="0"/>
            </a:endParaRPr>
          </a:p>
        </p:txBody>
      </p:sp>
      <p:sp>
        <p:nvSpPr>
          <p:cNvPr id="155657" name="Text Box 68"/>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2357" name="Rectangle 69"/>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2358" name="Rectangle 70"/>
          <p:cNvSpPr>
            <a:spLocks noChangeArrowheads="1"/>
          </p:cNvSpPr>
          <p:nvPr/>
        </p:nvSpPr>
        <p:spPr bwMode="auto">
          <a:xfrm>
            <a:off x="8091488" y="6519863"/>
            <a:ext cx="293687" cy="246062"/>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70</a:t>
            </a:r>
          </a:p>
        </p:txBody>
      </p:sp>
      <p:sp>
        <p:nvSpPr>
          <p:cNvPr id="71" name="Text Box 54"/>
          <p:cNvSpPr txBox="1">
            <a:spLocks noChangeArrowheads="1"/>
          </p:cNvSpPr>
          <p:nvPr/>
        </p:nvSpPr>
        <p:spPr bwMode="auto">
          <a:xfrm>
            <a:off x="566738" y="-53818"/>
            <a:ext cx="7932737" cy="212365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600" dirty="0">
                <a:ln>
                  <a:solidFill>
                    <a:srgbClr val="FFFF00"/>
                  </a:solidFill>
                </a:ln>
                <a:solidFill>
                  <a:srgbClr val="EEFF4B"/>
                </a:solidFill>
                <a:latin typeface="Kruti Dev 010" pitchFamily="2" charset="0"/>
              </a:rPr>
              <a:t>/kkxk cquus okys dj?ks </a:t>
            </a:r>
          </a:p>
          <a:p>
            <a:pPr algn="ctr">
              <a:spcBef>
                <a:spcPts val="0"/>
              </a:spcBef>
              <a:defRPr/>
            </a:pPr>
            <a:r>
              <a:rPr lang="en-US" sz="6600" dirty="0">
                <a:ln>
                  <a:solidFill>
                    <a:srgbClr val="FFFF00"/>
                  </a:solidFill>
                </a:ln>
                <a:solidFill>
                  <a:srgbClr val="EEFF4B"/>
                </a:solidFill>
                <a:latin typeface="Kruti Dev 010" pitchFamily="2" charset="0"/>
              </a:rPr>
              <a:t>dks Lej.k j[ksa!</a:t>
            </a:r>
          </a:p>
        </p:txBody>
      </p:sp>
      <p:sp>
        <p:nvSpPr>
          <p:cNvPr id="72" name="Text Box 16"/>
          <p:cNvSpPr txBox="1">
            <a:spLocks noChangeArrowheads="1"/>
          </p:cNvSpPr>
          <p:nvPr/>
        </p:nvSpPr>
        <p:spPr bwMode="auto">
          <a:xfrm>
            <a:off x="2024063" y="2873375"/>
            <a:ext cx="5059362" cy="19383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r>
              <a:rPr lang="en-US" sz="6000">
                <a:solidFill>
                  <a:srgbClr val="08F220"/>
                </a:solidFill>
                <a:latin typeface="Kruti Dev 010" charset="0"/>
              </a:rPr>
              <a:t>ckbZcy Øef.kdk </a:t>
            </a:r>
          </a:p>
          <a:p>
            <a:pPr algn="ctr">
              <a:defRPr/>
            </a:pPr>
            <a:r>
              <a:rPr lang="en-US" sz="6000">
                <a:solidFill>
                  <a:srgbClr val="08F220"/>
                </a:solidFill>
                <a:latin typeface="Kruti Dev 010" charset="0"/>
              </a:rPr>
              <a:t>#ih oL=</a:t>
            </a:r>
          </a:p>
        </p:txBody>
      </p:sp>
      <p:grpSp>
        <p:nvGrpSpPr>
          <p:cNvPr id="8" name="Group 71"/>
          <p:cNvGrpSpPr>
            <a:grpSpLocks/>
          </p:cNvGrpSpPr>
          <p:nvPr/>
        </p:nvGrpSpPr>
        <p:grpSpPr bwMode="auto">
          <a:xfrm>
            <a:off x="1903413" y="2022475"/>
            <a:ext cx="5432425" cy="4835525"/>
            <a:chOff x="1169" y="1177"/>
            <a:chExt cx="3422" cy="3046"/>
          </a:xfrm>
        </p:grpSpPr>
        <p:pic>
          <p:nvPicPr>
            <p:cNvPr id="15566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4"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5"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6"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7"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8"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69" name="Picture 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0"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1"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2" name="Picture 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3"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4"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5" name="Picture 2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6" name="Picture 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77" name="Picture 3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7702"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57769" name="Group 9"/>
            <p:cNvGrpSpPr>
              <a:grpSpLocks/>
            </p:cNvGrpSpPr>
            <p:nvPr/>
          </p:nvGrpSpPr>
          <p:grpSpPr bwMode="auto">
            <a:xfrm>
              <a:off x="1686" y="824"/>
              <a:ext cx="1252" cy="358"/>
              <a:chOff x="1686" y="824"/>
              <a:chExt cx="1252" cy="358"/>
            </a:xfrm>
          </p:grpSpPr>
          <p:sp>
            <p:nvSpPr>
              <p:cNvPr id="65332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65332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57770" name="Group 12"/>
            <p:cNvGrpSpPr>
              <a:grpSpLocks/>
            </p:cNvGrpSpPr>
            <p:nvPr/>
          </p:nvGrpSpPr>
          <p:grpSpPr bwMode="auto">
            <a:xfrm>
              <a:off x="1188" y="1175"/>
              <a:ext cx="2052" cy="249"/>
              <a:chOff x="1188" y="1175"/>
              <a:chExt cx="2052" cy="249"/>
            </a:xfrm>
          </p:grpSpPr>
          <p:grpSp>
            <p:nvGrpSpPr>
              <p:cNvPr id="157776" name="Group 13"/>
              <p:cNvGrpSpPr>
                <a:grpSpLocks/>
              </p:cNvGrpSpPr>
              <p:nvPr/>
            </p:nvGrpSpPr>
            <p:grpSpPr bwMode="auto">
              <a:xfrm>
                <a:off x="1188" y="1175"/>
                <a:ext cx="1753" cy="249"/>
                <a:chOff x="1188" y="1175"/>
                <a:chExt cx="1753" cy="249"/>
              </a:xfrm>
            </p:grpSpPr>
            <p:sp>
              <p:nvSpPr>
                <p:cNvPr id="653326"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653327"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a:t>
                  </a:r>
                  <a:endParaRPr lang="en-US" sz="3600" dirty="0">
                    <a:ln>
                      <a:solidFill>
                        <a:srgbClr val="FF0000"/>
                      </a:solidFill>
                    </a:ln>
                    <a:solidFill>
                      <a:srgbClr val="FC030C"/>
                    </a:solidFill>
                    <a:latin typeface="Kruti Dev 010" pitchFamily="2" charset="0"/>
                  </a:endParaRPr>
                </a:p>
              </p:txBody>
            </p:sp>
            <p:sp>
              <p:nvSpPr>
                <p:cNvPr id="653328"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ts</a:t>
                  </a:r>
                </a:p>
              </p:txBody>
            </p:sp>
            <p:sp>
              <p:nvSpPr>
                <p:cNvPr id="653329"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,e</a:t>
                  </a:r>
                  <a:endParaRPr lang="en-US" sz="3600" dirty="0">
                    <a:ln>
                      <a:solidFill>
                        <a:srgbClr val="FF0000"/>
                      </a:solidFill>
                    </a:ln>
                    <a:solidFill>
                      <a:srgbClr val="FC030C"/>
                    </a:solidFill>
                    <a:latin typeface="Kruti Dev 010" pitchFamily="2" charset="0"/>
                  </a:endParaRPr>
                </a:p>
              </p:txBody>
            </p:sp>
            <p:sp>
              <p:nvSpPr>
                <p:cNvPr id="653330"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ts</a:t>
                  </a:r>
                  <a:endParaRPr lang="en-US" sz="3600" dirty="0">
                    <a:ln>
                      <a:solidFill>
                        <a:srgbClr val="FF0000"/>
                      </a:solidFill>
                    </a:ln>
                    <a:solidFill>
                      <a:srgbClr val="FC030C"/>
                    </a:solidFill>
                    <a:latin typeface="Kruti Dev 010" pitchFamily="2" charset="0"/>
                  </a:endParaRPr>
                </a:p>
              </p:txBody>
            </p:sp>
            <p:sp>
              <p:nvSpPr>
                <p:cNvPr id="653331"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a:t>
                  </a:r>
                  <a:endParaRPr lang="en-US" sz="3600" dirty="0">
                    <a:ln>
                      <a:solidFill>
                        <a:srgbClr val="00FF00"/>
                      </a:solidFill>
                    </a:ln>
                    <a:solidFill>
                      <a:srgbClr val="08F220"/>
                    </a:solidFill>
                    <a:latin typeface="Kruti Dev 010" pitchFamily="2" charset="0"/>
                  </a:endParaRPr>
                </a:p>
              </p:txBody>
            </p:sp>
            <p:sp>
              <p:nvSpPr>
                <p:cNvPr id="653332"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vkj</a:t>
                  </a:r>
                  <a:endParaRPr lang="en-US" sz="3600" dirty="0">
                    <a:ln>
                      <a:solidFill>
                        <a:srgbClr val="00FF00"/>
                      </a:solidFill>
                    </a:ln>
                    <a:solidFill>
                      <a:srgbClr val="08F220"/>
                    </a:solidFill>
                    <a:latin typeface="Kruti Dev 010" pitchFamily="2" charset="0"/>
                  </a:endParaRPr>
                </a:p>
              </p:txBody>
            </p:sp>
            <p:sp>
              <p:nvSpPr>
                <p:cNvPr id="653333"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lh</a:t>
                  </a:r>
                </a:p>
              </p:txBody>
            </p:sp>
          </p:grpSp>
          <p:sp>
            <p:nvSpPr>
              <p:cNvPr id="653334"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57771" name="Group 24"/>
            <p:cNvGrpSpPr>
              <a:grpSpLocks/>
            </p:cNvGrpSpPr>
            <p:nvPr/>
          </p:nvGrpSpPr>
          <p:grpSpPr bwMode="auto">
            <a:xfrm>
              <a:off x="2137" y="346"/>
              <a:ext cx="455" cy="698"/>
              <a:chOff x="1814" y="109"/>
              <a:chExt cx="455" cy="698"/>
            </a:xfrm>
          </p:grpSpPr>
          <p:sp>
            <p:nvSpPr>
              <p:cNvPr id="653337"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x-none" sz="6600" i="1" dirty="0">
                    <a:ln>
                      <a:solidFill>
                        <a:srgbClr val="FF0000"/>
                      </a:solidFill>
                    </a:ln>
                    <a:solidFill>
                      <a:srgbClr val="FF262D"/>
                    </a:solidFill>
                    <a:latin typeface="Kruti Dev 010" pitchFamily="2" charset="0"/>
                    <a:ea typeface="+mn-ea"/>
                    <a:cs typeface="Mangal"/>
                  </a:rPr>
                  <a:t>७</a:t>
                </a:r>
                <a:endParaRPr lang="en-US" sz="6600" i="1" dirty="0">
                  <a:ln>
                    <a:solidFill>
                      <a:srgbClr val="FF0000"/>
                    </a:solidFill>
                  </a:ln>
                  <a:solidFill>
                    <a:srgbClr val="FF262D"/>
                  </a:solidFill>
                  <a:latin typeface="Kruti Dev 010" pitchFamily="2" charset="0"/>
                  <a:ea typeface="+mn-ea"/>
                  <a:cs typeface="+mn-cs"/>
                </a:endParaRP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3350"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960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1818509"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91" name="Rectangle 79"/>
          <p:cNvSpPr>
            <a:spLocks noChangeArrowheads="1"/>
          </p:cNvSpPr>
          <p:nvPr/>
        </p:nvSpPr>
        <p:spPr bwMode="auto">
          <a:xfrm rot="17945350">
            <a:off x="5129499" y="1172961"/>
            <a:ext cx="1910779" cy="2492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mn-ea"/>
                <a:cs typeface="+mn-cs"/>
              </a:rPr>
              <a:t>esEus ds fookg dk Hkkst</a:t>
            </a:r>
          </a:p>
        </p:txBody>
      </p:sp>
      <p:sp>
        <p:nvSpPr>
          <p:cNvPr id="653392" name="Rectangle 80"/>
          <p:cNvSpPr>
            <a:spLocks noChangeArrowheads="1"/>
          </p:cNvSpPr>
          <p:nvPr/>
        </p:nvSpPr>
        <p:spPr bwMode="auto">
          <a:xfrm rot="17945350">
            <a:off x="5447234" y="1243853"/>
            <a:ext cx="2003754"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rPr>
              <a:t>elhg dk f}rh; vkxeu</a:t>
            </a:r>
            <a:endParaRPr lang="en-US" sz="1800" dirty="0">
              <a:ln>
                <a:solidFill>
                  <a:srgbClr val="00FFFF"/>
                </a:solidFill>
              </a:ln>
              <a:solidFill>
                <a:srgbClr val="FFEA18"/>
              </a:solidFill>
              <a:latin typeface="Kruti Dev 010" pitchFamily="2" charset="0"/>
            </a:endParaRPr>
          </a:p>
        </p:txBody>
      </p:sp>
      <p:sp>
        <p:nvSpPr>
          <p:cNvPr id="653393" name="Rectangle 81"/>
          <p:cNvSpPr>
            <a:spLocks noChangeArrowheads="1"/>
          </p:cNvSpPr>
          <p:nvPr/>
        </p:nvSpPr>
        <p:spPr bwMode="auto">
          <a:xfrm rot="17945350">
            <a:off x="5770831" y="1215558"/>
            <a:ext cx="2242602"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rPr>
              <a:t>elhg dk i`Foh ij lkezkT;</a:t>
            </a:r>
            <a:endParaRPr lang="en-US" sz="1800" dirty="0">
              <a:ln>
                <a:solidFill>
                  <a:srgbClr val="00FF00"/>
                </a:solidFill>
              </a:ln>
              <a:solidFill>
                <a:srgbClr val="FFEA18"/>
              </a:solidFill>
              <a:latin typeface="Kruti Dev 010" pitchFamily="2" charset="0"/>
            </a:endParaRPr>
          </a:p>
        </p:txBody>
      </p:sp>
      <p:sp>
        <p:nvSpPr>
          <p:cNvPr id="653394" name="Rectangle 82"/>
          <p:cNvSpPr>
            <a:spLocks noChangeArrowheads="1"/>
          </p:cNvSpPr>
          <p:nvPr/>
        </p:nvSpPr>
        <p:spPr bwMode="auto">
          <a:xfrm rot="17945350">
            <a:off x="6243293" y="1378713"/>
            <a:ext cx="1877117" cy="2492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mn-ea"/>
                <a:cs typeface="+mn-cs"/>
              </a:rPr>
              <a:t>'osr flagklu dk U;k;</a:t>
            </a:r>
          </a:p>
        </p:txBody>
      </p:sp>
      <p:sp>
        <p:nvSpPr>
          <p:cNvPr id="653395" name="Rectangle 83"/>
          <p:cNvSpPr>
            <a:spLocks noChangeArrowheads="1"/>
          </p:cNvSpPr>
          <p:nvPr/>
        </p:nvSpPr>
        <p:spPr bwMode="auto">
          <a:xfrm rot="17945350">
            <a:off x="6757794" y="1248103"/>
            <a:ext cx="1681551"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C000"/>
                  </a:solidFill>
                </a:ln>
                <a:solidFill>
                  <a:srgbClr val="F87B57"/>
                </a:solidFill>
                <a:latin typeface="Kruti Dev 010" pitchFamily="2" charset="0"/>
                <a:ea typeface="+mn-ea"/>
                <a:cs typeface="+mn-cs"/>
              </a:rPr>
              <a:t>u;k LoxZ] u;h i`Foh</a:t>
            </a:r>
          </a:p>
        </p:txBody>
      </p:sp>
      <p:grpSp>
        <p:nvGrpSpPr>
          <p:cNvPr id="157728" name="Group 84"/>
          <p:cNvGrpSpPr>
            <a:grpSpLocks/>
          </p:cNvGrpSpPr>
          <p:nvPr/>
        </p:nvGrpSpPr>
        <p:grpSpPr bwMode="auto">
          <a:xfrm>
            <a:off x="1949450" y="2236788"/>
            <a:ext cx="5273675" cy="3898900"/>
            <a:chOff x="1228" y="1409"/>
            <a:chExt cx="3322" cy="2456"/>
          </a:xfrm>
        </p:grpSpPr>
        <p:grpSp>
          <p:nvGrpSpPr>
            <p:cNvPr id="157736"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7737"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157730" name="Text Box 121"/>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3434" name="Rectangle 122"/>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3435" name="Rectangle 123"/>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71</a:t>
            </a:r>
          </a:p>
        </p:txBody>
      </p:sp>
      <p:sp>
        <p:nvSpPr>
          <p:cNvPr id="653348"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3349"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94" name="Rectangle 93"/>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140"/>
          <p:cNvGrpSpPr>
            <a:grpSpLocks/>
          </p:cNvGrpSpPr>
          <p:nvPr/>
        </p:nvGrpSpPr>
        <p:grpSpPr bwMode="auto">
          <a:xfrm>
            <a:off x="0" y="0"/>
            <a:ext cx="9144000" cy="6858000"/>
            <a:chOff x="0" y="0"/>
            <a:chExt cx="9144000" cy="685800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9747"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9748"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59749"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59754"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9755"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9493"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659494"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9765"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03"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04"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05"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06"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07"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9766"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0"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1"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2"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9767"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9768"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5"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6"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17"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9769"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21"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22"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9523"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24"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59770"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71"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72"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73"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74"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75"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31"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659534"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659533"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659532"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sp>
          <p:nvSpPr>
            <p:cNvPr id="659592" name="AutoShape 136"/>
            <p:cNvSpPr>
              <a:spLocks noChangeArrowheads="1"/>
            </p:cNvSpPr>
            <p:nvPr/>
          </p:nvSpPr>
          <p:spPr bwMode="auto">
            <a:xfrm>
              <a:off x="5438775" y="354013"/>
              <a:ext cx="2836863"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59781" name="Group 84"/>
            <p:cNvGrpSpPr>
              <a:grpSpLocks/>
            </p:cNvGrpSpPr>
            <p:nvPr/>
          </p:nvGrpSpPr>
          <p:grpSpPr bwMode="auto">
            <a:xfrm>
              <a:off x="1949450" y="2236788"/>
              <a:ext cx="5273675" cy="3898900"/>
              <a:chOff x="1228" y="1409"/>
              <a:chExt cx="3322" cy="2456"/>
            </a:xfrm>
          </p:grpSpPr>
          <p:grpSp>
            <p:nvGrpSpPr>
              <p:cNvPr id="159826"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9827"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9782"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9784" name="Text Box 137"/>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9594" name="Rectangle 138"/>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9595" name="Rectangle 139"/>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59787" name="Text Box 141"/>
            <p:cNvSpPr txBox="1">
              <a:spLocks noChangeArrowheads="1"/>
            </p:cNvSpPr>
            <p:nvPr/>
          </p:nvSpPr>
          <p:spPr bwMode="auto">
            <a:xfrm>
              <a:off x="8586788" y="64531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35" name="Rectangle 79"/>
            <p:cNvSpPr>
              <a:spLocks noChangeArrowheads="1"/>
            </p:cNvSpPr>
            <p:nvPr/>
          </p:nvSpPr>
          <p:spPr bwMode="auto">
            <a:xfrm rot="17945350">
              <a:off x="5229686" y="1391769"/>
              <a:ext cx="1710405"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136" name="Rectangle 80"/>
            <p:cNvSpPr>
              <a:spLocks noChangeArrowheads="1"/>
            </p:cNvSpPr>
            <p:nvPr/>
          </p:nvSpPr>
          <p:spPr bwMode="auto">
            <a:xfrm rot="17945350">
              <a:off x="5540472" y="1445356"/>
              <a:ext cx="17857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137" name="Rectangle 81"/>
            <p:cNvSpPr>
              <a:spLocks noChangeArrowheads="1"/>
            </p:cNvSpPr>
            <p:nvPr/>
          </p:nvSpPr>
          <p:spPr bwMode="auto">
            <a:xfrm rot="17945350">
              <a:off x="5891056" y="1227868"/>
              <a:ext cx="200215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138" name="Rectangle 82"/>
            <p:cNvSpPr>
              <a:spLocks noChangeArrowheads="1"/>
            </p:cNvSpPr>
            <p:nvPr/>
          </p:nvSpPr>
          <p:spPr bwMode="auto">
            <a:xfrm rot="17945350">
              <a:off x="6344281" y="1392563"/>
              <a:ext cx="1675139"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139" name="Rectangle 83"/>
            <p:cNvSpPr>
              <a:spLocks noChangeArrowheads="1"/>
            </p:cNvSpPr>
            <p:nvPr/>
          </p:nvSpPr>
          <p:spPr bwMode="auto">
            <a:xfrm rot="17945350">
              <a:off x="6848364" y="1260413"/>
              <a:ext cx="150041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140" name="Text Box 44"/>
            <p:cNvSpPr txBox="1">
              <a:spLocks noChangeArrowheads="1"/>
            </p:cNvSpPr>
            <p:nvPr/>
          </p:nvSpPr>
          <p:spPr bwMode="auto">
            <a:xfrm>
              <a:off x="120650" y="106363"/>
              <a:ext cx="1990783"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nvGrpSpPr>
            <p:cNvPr id="159801" name="Group 7"/>
            <p:cNvGrpSpPr>
              <a:grpSpLocks/>
            </p:cNvGrpSpPr>
            <p:nvPr/>
          </p:nvGrpSpPr>
          <p:grpSpPr bwMode="auto">
            <a:xfrm>
              <a:off x="1885950" y="549275"/>
              <a:ext cx="3810000" cy="1871663"/>
              <a:chOff x="1188" y="346"/>
              <a:chExt cx="2400" cy="1179"/>
            </a:xfrm>
          </p:grpSpPr>
          <p:sp>
            <p:nvSpPr>
              <p:cNvPr id="142"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59807" name="Group 9"/>
              <p:cNvGrpSpPr>
                <a:grpSpLocks/>
              </p:cNvGrpSpPr>
              <p:nvPr/>
            </p:nvGrpSpPr>
            <p:grpSpPr bwMode="auto">
              <a:xfrm>
                <a:off x="1686" y="824"/>
                <a:ext cx="1252" cy="358"/>
                <a:chOff x="1686" y="824"/>
                <a:chExt cx="1252" cy="358"/>
              </a:xfrm>
            </p:grpSpPr>
            <p:sp>
              <p:nvSpPr>
                <p:cNvPr id="16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16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59808" name="Group 12"/>
              <p:cNvGrpSpPr>
                <a:grpSpLocks/>
              </p:cNvGrpSpPr>
              <p:nvPr/>
            </p:nvGrpSpPr>
            <p:grpSpPr bwMode="auto">
              <a:xfrm>
                <a:off x="1188" y="1175"/>
                <a:ext cx="2052" cy="249"/>
                <a:chOff x="1188" y="1175"/>
                <a:chExt cx="2052" cy="249"/>
              </a:xfrm>
            </p:grpSpPr>
            <p:grpSp>
              <p:nvGrpSpPr>
                <p:cNvPr id="159814" name="Group 13"/>
                <p:cNvGrpSpPr>
                  <a:grpSpLocks/>
                </p:cNvGrpSpPr>
                <p:nvPr/>
              </p:nvGrpSpPr>
              <p:grpSpPr bwMode="auto">
                <a:xfrm>
                  <a:off x="1188" y="1175"/>
                  <a:ext cx="1753" cy="249"/>
                  <a:chOff x="1188" y="1175"/>
                  <a:chExt cx="1753" cy="249"/>
                </a:xfrm>
              </p:grpSpPr>
              <p:sp>
                <p:nvSpPr>
                  <p:cNvPr id="154"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155"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156"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157"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158"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159"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160"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161"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153"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59809" name="Group 24"/>
              <p:cNvGrpSpPr>
                <a:grpSpLocks/>
              </p:cNvGrpSpPr>
              <p:nvPr/>
            </p:nvGrpSpPr>
            <p:grpSpPr bwMode="auto">
              <a:xfrm>
                <a:off x="2137" y="346"/>
                <a:ext cx="455" cy="698"/>
                <a:chOff x="1814" y="109"/>
                <a:chExt cx="455" cy="698"/>
              </a:xfrm>
            </p:grpSpPr>
            <p:sp>
              <p:nvSpPr>
                <p:cNvPr id="150"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151"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46"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147"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grpSp>
          <p:nvGrpSpPr>
            <p:cNvPr id="159802" name="Group 166"/>
            <p:cNvGrpSpPr>
              <a:grpSpLocks/>
            </p:cNvGrpSpPr>
            <p:nvPr/>
          </p:nvGrpSpPr>
          <p:grpSpPr bwMode="auto">
            <a:xfrm>
              <a:off x="4778266" y="283889"/>
              <a:ext cx="2290762" cy="1296988"/>
              <a:chOff x="3357" y="360"/>
              <a:chExt cx="1443" cy="817"/>
            </a:xfrm>
          </p:grpSpPr>
          <p:sp>
            <p:nvSpPr>
              <p:cNvPr id="659614" name="AutoShape 158"/>
              <p:cNvSpPr>
                <a:spLocks noChangeArrowheads="1"/>
              </p:cNvSpPr>
              <p:nvPr/>
            </p:nvSpPr>
            <p:spPr bwMode="auto">
              <a:xfrm>
                <a:off x="3357" y="360"/>
                <a:ext cx="1431"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5" name="Text Box 159"/>
              <p:cNvSpPr txBox="1">
                <a:spLocks noChangeArrowheads="1"/>
              </p:cNvSpPr>
              <p:nvPr/>
            </p:nvSpPr>
            <p:spPr bwMode="auto">
              <a:xfrm>
                <a:off x="3400" y="465"/>
                <a:ext cx="1400" cy="582"/>
              </a:xfrm>
              <a:prstGeom prst="rect">
                <a:avLst/>
              </a:prstGeom>
              <a:noFill/>
              <a:ln w="9525">
                <a:noFill/>
                <a:miter lim="800000"/>
                <a:headEnd/>
                <a:tailEnd/>
              </a:ln>
              <a:effectLst/>
            </p:spPr>
            <p:txBody>
              <a:bodyPr>
                <a:spAutoFit/>
              </a:bodyPr>
              <a:lstStyle/>
              <a:p>
                <a:pPr algn="ctr">
                  <a:spcBef>
                    <a:spcPct val="50000"/>
                  </a:spcBef>
                  <a:defRPr/>
                </a:pPr>
                <a:r>
                  <a:rPr lang="en-US" sz="48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dyhfl;</a:t>
                </a: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a:t>
                </a:r>
              </a:p>
            </p:txBody>
          </p:sp>
        </p:grpSp>
        <p:sp>
          <p:nvSpPr>
            <p:cNvPr id="134" name="Rectangle 133"/>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260"/>
          <p:cNvGrpSpPr>
            <a:grpSpLocks/>
          </p:cNvGrpSpPr>
          <p:nvPr/>
        </p:nvGrpSpPr>
        <p:grpSpPr bwMode="auto">
          <a:xfrm>
            <a:off x="0" y="0"/>
            <a:ext cx="9144000" cy="6858000"/>
            <a:chOff x="-31642" y="0"/>
            <a:chExt cx="9175642" cy="6858000"/>
          </a:xfrm>
        </p:grpSpPr>
        <p:grpSp>
          <p:nvGrpSpPr>
            <p:cNvPr id="161794" name="Group 128"/>
            <p:cNvGrpSpPr>
              <a:grpSpLocks/>
            </p:cNvGrpSpPr>
            <p:nvPr/>
          </p:nvGrpSpPr>
          <p:grpSpPr bwMode="auto">
            <a:xfrm>
              <a:off x="218" y="0"/>
              <a:ext cx="9143782" cy="6858000"/>
              <a:chOff x="218" y="0"/>
              <a:chExt cx="9143782" cy="6858000"/>
            </a:xfrm>
          </p:grpSpPr>
          <p:sp>
            <p:nvSpPr>
              <p:cNvPr id="130" name="Rectangle 2" descr="Walnut"/>
              <p:cNvSpPr>
                <a:spLocks noChangeArrowheads="1"/>
              </p:cNvSpPr>
              <p:nvPr/>
            </p:nvSpPr>
            <p:spPr bwMode="auto">
              <a:xfrm>
                <a:off x="218" y="0"/>
                <a:ext cx="9143782"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6180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180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6180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34" name="Rectangle 6" descr="Oak"/>
              <p:cNvSpPr>
                <a:spLocks noChangeArrowheads="1"/>
              </p:cNvSpPr>
              <p:nvPr/>
            </p:nvSpPr>
            <p:spPr bwMode="auto">
              <a:xfrm>
                <a:off x="1628257" y="2182813"/>
                <a:ext cx="6043817"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35" name="Rectangle 30" descr="Oak"/>
              <p:cNvSpPr>
                <a:spLocks noChangeArrowheads="1"/>
              </p:cNvSpPr>
              <p:nvPr/>
            </p:nvSpPr>
            <p:spPr bwMode="auto">
              <a:xfrm>
                <a:off x="1639409" y="5926138"/>
                <a:ext cx="5835134"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6180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80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6180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181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6181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 name="Rectangle 36"/>
              <p:cNvSpPr>
                <a:spLocks noChangeArrowheads="1"/>
              </p:cNvSpPr>
              <p:nvPr/>
            </p:nvSpPr>
            <p:spPr bwMode="auto">
              <a:xfrm>
                <a:off x="5207714"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142" name="Rectangle 37"/>
              <p:cNvSpPr>
                <a:spLocks noChangeArrowheads="1"/>
              </p:cNvSpPr>
              <p:nvPr/>
            </p:nvSpPr>
            <p:spPr bwMode="auto">
              <a:xfrm>
                <a:off x="5207714"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143"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31" y="4123806"/>
                <a:ext cx="4605338" cy="30107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1820" name="Group 45"/>
              <p:cNvGrpSpPr>
                <a:grpSpLocks/>
              </p:cNvGrpSpPr>
              <p:nvPr/>
            </p:nvGrpSpPr>
            <p:grpSpPr bwMode="auto">
              <a:xfrm>
                <a:off x="2098675" y="2589213"/>
                <a:ext cx="6496050" cy="936625"/>
                <a:chOff x="1322" y="1631"/>
                <a:chExt cx="4092" cy="590"/>
              </a:xfrm>
            </p:grpSpPr>
            <p:pic>
              <p:nvPicPr>
                <p:cNvPr id="255"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7"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9"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1821" name="Group 52"/>
              <p:cNvGrpSpPr>
                <a:grpSpLocks/>
              </p:cNvGrpSpPr>
              <p:nvPr/>
            </p:nvGrpSpPr>
            <p:grpSpPr bwMode="auto">
              <a:xfrm>
                <a:off x="2836864" y="3608388"/>
                <a:ext cx="5664201" cy="669925"/>
                <a:chOff x="1787" y="2273"/>
                <a:chExt cx="3568" cy="422"/>
              </a:xfrm>
            </p:grpSpPr>
            <p:pic>
              <p:nvPicPr>
                <p:cNvPr id="251"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3"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1822"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1823" name="Group 57"/>
              <p:cNvGrpSpPr>
                <a:grpSpLocks/>
              </p:cNvGrpSpPr>
              <p:nvPr/>
            </p:nvGrpSpPr>
            <p:grpSpPr bwMode="auto">
              <a:xfrm>
                <a:off x="3941764" y="4387850"/>
                <a:ext cx="4672013" cy="592138"/>
                <a:chOff x="2483" y="2764"/>
                <a:chExt cx="2943" cy="373"/>
              </a:xfrm>
            </p:grpSpPr>
            <p:pic>
              <p:nvPicPr>
                <p:cNvPr id="247"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0"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1824" name="Group 63"/>
              <p:cNvGrpSpPr>
                <a:grpSpLocks/>
              </p:cNvGrpSpPr>
              <p:nvPr/>
            </p:nvGrpSpPr>
            <p:grpSpPr bwMode="auto">
              <a:xfrm>
                <a:off x="3832227" y="5137150"/>
                <a:ext cx="4697415" cy="603250"/>
                <a:chOff x="2414" y="3236"/>
                <a:chExt cx="2959" cy="380"/>
              </a:xfrm>
            </p:grpSpPr>
            <p:pic>
              <p:nvPicPr>
                <p:cNvPr id="242"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7" y="3236"/>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1" y="3308"/>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9" y="3452"/>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 name="Text Box 68"/>
                <p:cNvSpPr txBox="1">
                  <a:spLocks noChangeArrowheads="1"/>
                </p:cNvSpPr>
                <p:nvPr/>
              </p:nvSpPr>
              <p:spPr bwMode="auto">
                <a:xfrm>
                  <a:off x="2414" y="3251"/>
                  <a:ext cx="2362"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61825"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26"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27"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28"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29"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30"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161"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162"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163"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sp>
            <p:nvSpPr>
              <p:cNvPr id="164" name="AutoShape 136"/>
              <p:cNvSpPr>
                <a:spLocks noChangeArrowheads="1"/>
              </p:cNvSpPr>
              <p:nvPr/>
            </p:nvSpPr>
            <p:spPr bwMode="auto">
              <a:xfrm>
                <a:off x="5438697" y="354013"/>
                <a:ext cx="2837122"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61836" name="Group 84"/>
              <p:cNvGrpSpPr>
                <a:grpSpLocks/>
              </p:cNvGrpSpPr>
              <p:nvPr/>
            </p:nvGrpSpPr>
            <p:grpSpPr bwMode="auto">
              <a:xfrm>
                <a:off x="1949450" y="2236794"/>
                <a:ext cx="5273676" cy="3898910"/>
                <a:chOff x="1228" y="1409"/>
                <a:chExt cx="3322" cy="2456"/>
              </a:xfrm>
            </p:grpSpPr>
            <p:grpSp>
              <p:nvGrpSpPr>
                <p:cNvPr id="161881" name="Group 85"/>
                <p:cNvGrpSpPr>
                  <a:grpSpLocks/>
                </p:cNvGrpSpPr>
                <p:nvPr/>
              </p:nvGrpSpPr>
              <p:grpSpPr bwMode="auto">
                <a:xfrm>
                  <a:off x="1228" y="1409"/>
                  <a:ext cx="3303" cy="119"/>
                  <a:chOff x="1206" y="1392"/>
                  <a:chExt cx="3303" cy="119"/>
                </a:xfrm>
              </p:grpSpPr>
              <p:sp>
                <p:nvSpPr>
                  <p:cNvPr id="227"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28"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29"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0" name="AutoShape 89" descr="Cork"/>
                  <p:cNvSpPr>
                    <a:spLocks noChangeArrowheads="1"/>
                  </p:cNvSpPr>
                  <p:nvPr/>
                </p:nvSpPr>
                <p:spPr bwMode="auto">
                  <a:xfrm rot="-1822980">
                    <a:off x="1895" y="1413"/>
                    <a:ext cx="89"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1" name="AutoShape 90" descr="Cork"/>
                  <p:cNvSpPr>
                    <a:spLocks noChangeArrowheads="1"/>
                  </p:cNvSpPr>
                  <p:nvPr/>
                </p:nvSpPr>
                <p:spPr bwMode="auto">
                  <a:xfrm rot="-1822980">
                    <a:off x="2110" y="1409"/>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2"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3"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4"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5"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6"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7" name="AutoShape 96" descr="Cork"/>
                  <p:cNvSpPr>
                    <a:spLocks noChangeArrowheads="1"/>
                  </p:cNvSpPr>
                  <p:nvPr/>
                </p:nvSpPr>
                <p:spPr bwMode="auto">
                  <a:xfrm rot="-1822980">
                    <a:off x="3504" y="1399"/>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8" name="AutoShape 97" descr="Cork"/>
                  <p:cNvSpPr>
                    <a:spLocks noChangeArrowheads="1"/>
                  </p:cNvSpPr>
                  <p:nvPr/>
                </p:nvSpPr>
                <p:spPr bwMode="auto">
                  <a:xfrm rot="-1822980">
                    <a:off x="3757" y="1400"/>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9"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40"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41" name="AutoShape 100" descr="Cork"/>
                  <p:cNvSpPr>
                    <a:spLocks noChangeArrowheads="1"/>
                  </p:cNvSpPr>
                  <p:nvPr/>
                </p:nvSpPr>
                <p:spPr bwMode="auto">
                  <a:xfrm rot="-1822980">
                    <a:off x="4417"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61882" name="Group 101"/>
                <p:cNvGrpSpPr>
                  <a:grpSpLocks/>
                </p:cNvGrpSpPr>
                <p:nvPr/>
              </p:nvGrpSpPr>
              <p:grpSpPr bwMode="auto">
                <a:xfrm>
                  <a:off x="1243" y="3761"/>
                  <a:ext cx="3307" cy="104"/>
                  <a:chOff x="1231" y="3769"/>
                  <a:chExt cx="3307" cy="104"/>
                </a:xfrm>
              </p:grpSpPr>
              <p:sp>
                <p:nvSpPr>
                  <p:cNvPr id="212"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3"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4"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5"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6" name="AutoShape 106" descr="Cork"/>
                  <p:cNvSpPr>
                    <a:spLocks noChangeArrowheads="1"/>
                  </p:cNvSpPr>
                  <p:nvPr/>
                </p:nvSpPr>
                <p:spPr bwMode="auto">
                  <a:xfrm rot="-9105743">
                    <a:off x="2139" y="3783"/>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7"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8"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9"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0"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1"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2" name="AutoShape 112" descr="Cork"/>
                  <p:cNvSpPr>
                    <a:spLocks noChangeArrowheads="1"/>
                  </p:cNvSpPr>
                  <p:nvPr/>
                </p:nvSpPr>
                <p:spPr bwMode="auto">
                  <a:xfrm rot="-9105743">
                    <a:off x="3531" y="3779"/>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3" name="AutoShape 113" descr="Cork"/>
                  <p:cNvSpPr>
                    <a:spLocks noChangeArrowheads="1"/>
                  </p:cNvSpPr>
                  <p:nvPr/>
                </p:nvSpPr>
                <p:spPr bwMode="auto">
                  <a:xfrm rot="-9105743">
                    <a:off x="3793" y="3783"/>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4"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5"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6"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61837"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167" name="Line 118"/>
              <p:cNvSpPr>
                <a:spLocks noChangeShapeType="1"/>
              </p:cNvSpPr>
              <p:nvPr/>
            </p:nvSpPr>
            <p:spPr bwMode="auto">
              <a:xfrm>
                <a:off x="1446656" y="6391275"/>
                <a:ext cx="6352858"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1839" name="Text Box 137"/>
              <p:cNvSpPr txBox="1">
                <a:spLocks noChangeArrowheads="1"/>
              </p:cNvSpPr>
              <p:nvPr/>
            </p:nvSpPr>
            <p:spPr bwMode="auto">
              <a:xfrm>
                <a:off x="449263" y="6537325"/>
                <a:ext cx="795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169" name="Rectangle 138"/>
              <p:cNvSpPr>
                <a:spLocks noChangeArrowheads="1"/>
              </p:cNvSpPr>
              <p:nvPr/>
            </p:nvSpPr>
            <p:spPr bwMode="auto">
              <a:xfrm>
                <a:off x="7469764" y="6526213"/>
                <a:ext cx="68020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170" name="Rectangle 139"/>
              <p:cNvSpPr>
                <a:spLocks noChangeArrowheads="1"/>
              </p:cNvSpPr>
              <p:nvPr/>
            </p:nvSpPr>
            <p:spPr bwMode="auto">
              <a:xfrm>
                <a:off x="8091032" y="6524625"/>
                <a:ext cx="294703"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61842" name="Text Box 141"/>
              <p:cNvSpPr txBox="1">
                <a:spLocks noChangeArrowheads="1"/>
              </p:cNvSpPr>
              <p:nvPr/>
            </p:nvSpPr>
            <p:spPr bwMode="auto">
              <a:xfrm>
                <a:off x="8586788" y="6453188"/>
                <a:ext cx="2728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172" name="AutoShape 156" descr="Large confetti"/>
              <p:cNvSpPr>
                <a:spLocks noChangeArrowheads="1"/>
              </p:cNvSpPr>
              <p:nvPr/>
            </p:nvSpPr>
            <p:spPr bwMode="auto">
              <a:xfrm>
                <a:off x="5417989" y="1824038"/>
                <a:ext cx="138590"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3" name="AutoShape 160" descr="Large confetti"/>
              <p:cNvSpPr>
                <a:spLocks noChangeArrowheads="1"/>
              </p:cNvSpPr>
              <p:nvPr/>
            </p:nvSpPr>
            <p:spPr bwMode="auto">
              <a:xfrm>
                <a:off x="5419581" y="1798638"/>
                <a:ext cx="138591"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4" name="AutoShape 161" descr="Large confetti"/>
              <p:cNvSpPr>
                <a:spLocks noChangeArrowheads="1"/>
              </p:cNvSpPr>
              <p:nvPr/>
            </p:nvSpPr>
            <p:spPr bwMode="auto">
              <a:xfrm>
                <a:off x="5417989" y="1760538"/>
                <a:ext cx="138590"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5" name="AutoShape 162" descr="Large confetti"/>
              <p:cNvSpPr>
                <a:spLocks noChangeArrowheads="1"/>
              </p:cNvSpPr>
              <p:nvPr/>
            </p:nvSpPr>
            <p:spPr bwMode="auto">
              <a:xfrm>
                <a:off x="5394094" y="1795463"/>
                <a:ext cx="138591"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6" name="AutoShape 163" descr="Large confetti"/>
              <p:cNvSpPr>
                <a:spLocks noChangeArrowheads="1"/>
              </p:cNvSpPr>
              <p:nvPr/>
            </p:nvSpPr>
            <p:spPr bwMode="auto">
              <a:xfrm>
                <a:off x="5379757" y="1771650"/>
                <a:ext cx="138590"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7" name="AutoShape 164" descr="Large confetti"/>
              <p:cNvSpPr>
                <a:spLocks noChangeArrowheads="1"/>
              </p:cNvSpPr>
              <p:nvPr/>
            </p:nvSpPr>
            <p:spPr bwMode="auto">
              <a:xfrm>
                <a:off x="5430733" y="1795463"/>
                <a:ext cx="138590"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8" name="AutoShape 165" descr="Large confetti"/>
              <p:cNvSpPr>
                <a:spLocks noChangeArrowheads="1"/>
              </p:cNvSpPr>
              <p:nvPr/>
            </p:nvSpPr>
            <p:spPr bwMode="auto">
              <a:xfrm>
                <a:off x="5429139" y="1771650"/>
                <a:ext cx="138591"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9" name="Rectangle 79"/>
              <p:cNvSpPr>
                <a:spLocks noChangeArrowheads="1"/>
              </p:cNvSpPr>
              <p:nvPr/>
            </p:nvSpPr>
            <p:spPr bwMode="auto">
              <a:xfrm rot="17945350">
                <a:off x="5229686" y="1391770"/>
                <a:ext cx="1710405" cy="221596"/>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180" name="Rectangle 80"/>
              <p:cNvSpPr>
                <a:spLocks noChangeArrowheads="1"/>
              </p:cNvSpPr>
              <p:nvPr/>
            </p:nvSpPr>
            <p:spPr bwMode="auto">
              <a:xfrm rot="17945350">
                <a:off x="5540472" y="1445357"/>
                <a:ext cx="1785745"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181" name="Rectangle 81"/>
              <p:cNvSpPr>
                <a:spLocks noChangeArrowheads="1"/>
              </p:cNvSpPr>
              <p:nvPr/>
            </p:nvSpPr>
            <p:spPr bwMode="auto">
              <a:xfrm rot="17945350">
                <a:off x="5891056" y="1227869"/>
                <a:ext cx="2002151"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182" name="Rectangle 82"/>
              <p:cNvSpPr>
                <a:spLocks noChangeArrowheads="1"/>
              </p:cNvSpPr>
              <p:nvPr/>
            </p:nvSpPr>
            <p:spPr bwMode="auto">
              <a:xfrm rot="17945350">
                <a:off x="6344281" y="1392564"/>
                <a:ext cx="1675139" cy="221596"/>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183" name="Rectangle 83"/>
              <p:cNvSpPr>
                <a:spLocks noChangeArrowheads="1"/>
              </p:cNvSpPr>
              <p:nvPr/>
            </p:nvSpPr>
            <p:spPr bwMode="auto">
              <a:xfrm rot="17945350">
                <a:off x="6848364" y="1260414"/>
                <a:ext cx="1500411"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184" name="Text Box 44"/>
              <p:cNvSpPr txBox="1">
                <a:spLocks noChangeArrowheads="1"/>
              </p:cNvSpPr>
              <p:nvPr/>
            </p:nvSpPr>
            <p:spPr bwMode="auto">
              <a:xfrm>
                <a:off x="120649" y="106363"/>
                <a:ext cx="2817719"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nvGrpSpPr>
              <p:cNvPr id="161856" name="Group 7"/>
              <p:cNvGrpSpPr>
                <a:grpSpLocks/>
              </p:cNvGrpSpPr>
              <p:nvPr/>
            </p:nvGrpSpPr>
            <p:grpSpPr bwMode="auto">
              <a:xfrm>
                <a:off x="1885950" y="549277"/>
                <a:ext cx="3810000" cy="1871663"/>
                <a:chOff x="1188" y="346"/>
                <a:chExt cx="2400" cy="1179"/>
              </a:xfrm>
            </p:grpSpPr>
            <p:sp>
              <p:nvSpPr>
                <p:cNvPr id="190" name="Text Box 8"/>
                <p:cNvSpPr txBox="1">
                  <a:spLocks noChangeArrowheads="1"/>
                </p:cNvSpPr>
                <p:nvPr/>
              </p:nvSpPr>
              <p:spPr bwMode="auto">
                <a:xfrm>
                  <a:off x="3156" y="1006"/>
                  <a:ext cx="430"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61862" name="Group 9"/>
                <p:cNvGrpSpPr>
                  <a:grpSpLocks/>
                </p:cNvGrpSpPr>
                <p:nvPr/>
              </p:nvGrpSpPr>
              <p:grpSpPr bwMode="auto">
                <a:xfrm>
                  <a:off x="1686" y="824"/>
                  <a:ext cx="1249" cy="358"/>
                  <a:chOff x="1686" y="824"/>
                  <a:chExt cx="1249" cy="358"/>
                </a:xfrm>
              </p:grpSpPr>
              <p:sp>
                <p:nvSpPr>
                  <p:cNvPr id="208" name="Rectangle 10"/>
                  <p:cNvSpPr>
                    <a:spLocks noChangeArrowheads="1"/>
                  </p:cNvSpPr>
                  <p:nvPr/>
                </p:nvSpPr>
                <p:spPr bwMode="auto">
                  <a:xfrm>
                    <a:off x="1686" y="833"/>
                    <a:ext cx="34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4ih</a:t>
                    </a:r>
                    <a:endParaRPr lang="en-US" sz="4800" b="0" dirty="0">
                      <a:ln>
                        <a:solidFill>
                          <a:srgbClr val="FFFF00"/>
                        </a:solidFill>
                      </a:ln>
                      <a:solidFill>
                        <a:srgbClr val="FFEA18"/>
                      </a:solidFill>
                      <a:latin typeface="Kruti Dev 010" pitchFamily="2" charset="0"/>
                    </a:endParaRPr>
                  </a:p>
                </p:txBody>
              </p:sp>
              <p:sp>
                <p:nvSpPr>
                  <p:cNvPr id="209" name="Rectangle 11"/>
                  <p:cNvSpPr>
                    <a:spLocks noChangeArrowheads="1"/>
                  </p:cNvSpPr>
                  <p:nvPr/>
                </p:nvSpPr>
                <p:spPr bwMode="auto">
                  <a:xfrm>
                    <a:off x="2241" y="824"/>
                    <a:ext cx="69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3,l</a:t>
                    </a:r>
                  </a:p>
                </p:txBody>
              </p:sp>
            </p:grpSp>
            <p:grpSp>
              <p:nvGrpSpPr>
                <p:cNvPr id="161863" name="Group 12"/>
                <p:cNvGrpSpPr>
                  <a:grpSpLocks/>
                </p:cNvGrpSpPr>
                <p:nvPr/>
              </p:nvGrpSpPr>
              <p:grpSpPr bwMode="auto">
                <a:xfrm>
                  <a:off x="1188" y="1175"/>
                  <a:ext cx="2052" cy="249"/>
                  <a:chOff x="1188" y="1175"/>
                  <a:chExt cx="2052" cy="249"/>
                </a:xfrm>
              </p:grpSpPr>
              <p:grpSp>
                <p:nvGrpSpPr>
                  <p:cNvPr id="161869" name="Group 13"/>
                  <p:cNvGrpSpPr>
                    <a:grpSpLocks/>
                  </p:cNvGrpSpPr>
                  <p:nvPr/>
                </p:nvGrpSpPr>
                <p:grpSpPr bwMode="auto">
                  <a:xfrm>
                    <a:off x="1188" y="1175"/>
                    <a:ext cx="1753" cy="249"/>
                    <a:chOff x="1188" y="1175"/>
                    <a:chExt cx="1753" cy="249"/>
                  </a:xfrm>
                </p:grpSpPr>
                <p:sp>
                  <p:nvSpPr>
                    <p:cNvPr id="200"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201"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202" name="Rectangle 16"/>
                    <p:cNvSpPr>
                      <a:spLocks noChangeArrowheads="1"/>
                    </p:cNvSpPr>
                    <p:nvPr/>
                  </p:nvSpPr>
                  <p:spPr bwMode="auto">
                    <a:xfrm>
                      <a:off x="1612" y="1181"/>
                      <a:ext cx="13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203"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204" name="Rectangle 18"/>
                    <p:cNvSpPr>
                      <a:spLocks noChangeArrowheads="1"/>
                    </p:cNvSpPr>
                    <p:nvPr/>
                  </p:nvSpPr>
                  <p:spPr bwMode="auto">
                    <a:xfrm>
                      <a:off x="2059" y="1175"/>
                      <a:ext cx="13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205" name="Rectangle 19"/>
                    <p:cNvSpPr>
                      <a:spLocks noChangeArrowheads="1"/>
                    </p:cNvSpPr>
                    <p:nvPr/>
                  </p:nvSpPr>
                  <p:spPr bwMode="auto">
                    <a:xfrm>
                      <a:off x="2333"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206" name="Rectangle 20"/>
                    <p:cNvSpPr>
                      <a:spLocks noChangeArrowheads="1"/>
                    </p:cNvSpPr>
                    <p:nvPr/>
                  </p:nvSpPr>
                  <p:spPr bwMode="auto">
                    <a:xfrm>
                      <a:off x="2493"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207" name="Rectangle 21"/>
                    <p:cNvSpPr>
                      <a:spLocks noChangeArrowheads="1"/>
                    </p:cNvSpPr>
                    <p:nvPr/>
                  </p:nvSpPr>
                  <p:spPr bwMode="auto">
                    <a:xfrm>
                      <a:off x="2770"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199" name="Rectangle 22"/>
                  <p:cNvSpPr>
                    <a:spLocks noChangeArrowheads="1"/>
                  </p:cNvSpPr>
                  <p:nvPr/>
                </p:nvSpPr>
                <p:spPr bwMode="auto">
                  <a:xfrm>
                    <a:off x="3025"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61864" name="Group 24"/>
                <p:cNvGrpSpPr>
                  <a:grpSpLocks/>
                </p:cNvGrpSpPr>
                <p:nvPr/>
              </p:nvGrpSpPr>
              <p:grpSpPr bwMode="auto">
                <a:xfrm>
                  <a:off x="2137" y="346"/>
                  <a:ext cx="455" cy="698"/>
                  <a:chOff x="1814" y="109"/>
                  <a:chExt cx="455" cy="698"/>
                </a:xfrm>
              </p:grpSpPr>
              <p:sp>
                <p:nvSpPr>
                  <p:cNvPr id="196" name="Text Box 25"/>
                  <p:cNvSpPr txBox="1">
                    <a:spLocks noChangeArrowheads="1"/>
                  </p:cNvSpPr>
                  <p:nvPr/>
                </p:nvSpPr>
                <p:spPr bwMode="auto">
                  <a:xfrm>
                    <a:off x="1815" y="109"/>
                    <a:ext cx="457"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197" name="Line 26"/>
                  <p:cNvSpPr>
                    <a:spLocks noChangeShapeType="1"/>
                  </p:cNvSpPr>
                  <p:nvPr/>
                </p:nvSpPr>
                <p:spPr bwMode="auto">
                  <a:xfrm>
                    <a:off x="1916" y="345"/>
                    <a:ext cx="126"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9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195" name="Rectangle 29"/>
                <p:cNvSpPr>
                  <a:spLocks noChangeArrowheads="1"/>
                </p:cNvSpPr>
                <p:nvPr/>
              </p:nvSpPr>
              <p:spPr bwMode="auto">
                <a:xfrm>
                  <a:off x="2295" y="1159"/>
                  <a:ext cx="660"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grpSp>
            <p:nvGrpSpPr>
              <p:cNvPr id="161857" name="Group 166"/>
              <p:cNvGrpSpPr>
                <a:grpSpLocks/>
              </p:cNvGrpSpPr>
              <p:nvPr/>
            </p:nvGrpSpPr>
            <p:grpSpPr bwMode="auto">
              <a:xfrm>
                <a:off x="4846531" y="268014"/>
                <a:ext cx="2278063" cy="1936751"/>
                <a:chOff x="3400" y="350"/>
                <a:chExt cx="1435" cy="1220"/>
              </a:xfrm>
            </p:grpSpPr>
            <p:sp>
              <p:nvSpPr>
                <p:cNvPr id="188"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9" name="Text Box 159"/>
                <p:cNvSpPr txBox="1">
                  <a:spLocks noChangeArrowheads="1"/>
                </p:cNvSpPr>
                <p:nvPr/>
              </p:nvSpPr>
              <p:spPr bwMode="auto">
                <a:xfrm>
                  <a:off x="3400" y="465"/>
                  <a:ext cx="1400" cy="1105"/>
                </a:xfrm>
                <a:prstGeom prst="rect">
                  <a:avLst/>
                </a:prstGeom>
                <a:noFill/>
                <a:ln w="9525">
                  <a:noFill/>
                  <a:miter lim="800000"/>
                  <a:headEnd/>
                  <a:tailEnd/>
                </a:ln>
                <a:effectLst/>
              </p:spPr>
              <p:txBody>
                <a:bodyPr>
                  <a:spAutoFit/>
                </a:bodyPr>
                <a:lstStyle/>
                <a:p>
                  <a:pPr algn="ctr">
                    <a:spcBef>
                      <a:spcPct val="5000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dyhfl;k</a:t>
                  </a:r>
                </a:p>
              </p:txBody>
            </p:sp>
          </p:grpSp>
          <p:sp>
            <p:nvSpPr>
              <p:cNvPr id="187" name="Rectangle 186"/>
              <p:cNvSpPr/>
              <p:nvPr/>
            </p:nvSpPr>
            <p:spPr bwMode="auto">
              <a:xfrm>
                <a:off x="3436305" y="1103313"/>
                <a:ext cx="710475"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
          <p:nvSpPr>
            <p:cNvPr id="658553" name="Rectangle 121"/>
            <p:cNvSpPr>
              <a:spLocks noChangeArrowheads="1"/>
            </p:cNvSpPr>
            <p:nvPr/>
          </p:nvSpPr>
          <p:spPr bwMode="auto">
            <a:xfrm>
              <a:off x="-31642" y="0"/>
              <a:ext cx="9159712"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8556" name="Rectangle 124"/>
            <p:cNvSpPr>
              <a:spLocks noChangeArrowheads="1"/>
            </p:cNvSpPr>
            <p:nvPr/>
          </p:nvSpPr>
          <p:spPr bwMode="auto">
            <a:xfrm>
              <a:off x="1711702" y="1405462"/>
              <a:ext cx="6006381" cy="830997"/>
            </a:xfrm>
            <a:prstGeom prst="rect">
              <a:avLst/>
            </a:prstGeom>
            <a:noFill/>
            <a:ln w="9525">
              <a:noFill/>
              <a:miter lim="800000"/>
              <a:headEnd/>
              <a:tailEnd/>
            </a:ln>
            <a:effectLst/>
          </p:spPr>
          <p:txBody>
            <a:bodyPr wrap="none" lIns="0" tIns="0" rIns="0" bIns="0">
              <a:spAutoFit/>
            </a:bodyPr>
            <a:lstStyle/>
            <a:p>
              <a:pPr algn="ctr">
                <a:defRPr/>
              </a:pPr>
              <a:r>
                <a:rPr lang="en-US" sz="540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rPr>
                <a:t>elhg dk f}rh; vkxeu</a:t>
              </a:r>
              <a:endParaRPr lang="en-US" sz="5400" b="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endParaRPr>
            </a:p>
          </p:txBody>
        </p:sp>
        <p:sp>
          <p:nvSpPr>
            <p:cNvPr id="658559" name="Rectangle 127"/>
            <p:cNvSpPr>
              <a:spLocks noChangeArrowheads="1"/>
            </p:cNvSpPr>
            <p:nvPr/>
          </p:nvSpPr>
          <p:spPr bwMode="auto">
            <a:xfrm>
              <a:off x="588015" y="4602826"/>
              <a:ext cx="8004175"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rPr>
                <a:t>u;k LoxZ ,oa u;h i`Foh</a:t>
              </a:r>
              <a:endParaRPr lang="en-US" sz="5400" b="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endParaRPr>
            </a:p>
          </p:txBody>
        </p:sp>
        <p:sp>
          <p:nvSpPr>
            <p:cNvPr id="658562" name="Rectangle 130"/>
            <p:cNvSpPr>
              <a:spLocks noChangeArrowheads="1"/>
            </p:cNvSpPr>
            <p:nvPr/>
          </p:nvSpPr>
          <p:spPr bwMode="auto">
            <a:xfrm>
              <a:off x="658240" y="3473545"/>
              <a:ext cx="7650162"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'osr flagklu dk U;k;</a:t>
              </a:r>
            </a:p>
          </p:txBody>
        </p:sp>
        <p:sp>
          <p:nvSpPr>
            <p:cNvPr id="658565" name="Rectangle 133"/>
            <p:cNvSpPr>
              <a:spLocks noChangeArrowheads="1"/>
            </p:cNvSpPr>
            <p:nvPr/>
          </p:nvSpPr>
          <p:spPr bwMode="auto">
            <a:xfrm>
              <a:off x="713074" y="2397450"/>
              <a:ext cx="7477125"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elhg dk i`Foh ij lkezkT;</a:t>
              </a:r>
            </a:p>
          </p:txBody>
        </p:sp>
        <p:sp>
          <p:nvSpPr>
            <p:cNvPr id="658568" name="Rectangle 136"/>
            <p:cNvSpPr>
              <a:spLocks noChangeArrowheads="1"/>
            </p:cNvSpPr>
            <p:nvPr/>
          </p:nvSpPr>
          <p:spPr bwMode="auto">
            <a:xfrm>
              <a:off x="252256" y="468810"/>
              <a:ext cx="8112124" cy="923330"/>
            </a:xfrm>
            <a:prstGeom prst="rect">
              <a:avLst/>
            </a:prstGeom>
            <a:noFill/>
            <a:ln w="9525">
              <a:noFill/>
              <a:miter lim="800000"/>
              <a:headEnd/>
              <a:tailEnd/>
            </a:ln>
            <a:effectLst/>
          </p:spPr>
          <p:txBody>
            <a:bodyPr lIns="0" tIns="0" rIns="0" bIns="0">
              <a:spAutoFit/>
            </a:bodyPr>
            <a:lstStyle/>
            <a:p>
              <a:pPr algn="ctr">
                <a:defRPr/>
              </a:pPr>
              <a:r>
                <a:rPr lang="en-US" sz="6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esEus ds fookg dk Hkkst</a:t>
              </a:r>
            </a:p>
          </p:txBody>
        </p:sp>
      </p:gr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282"/>
          <p:cNvGrpSpPr>
            <a:grpSpLocks/>
          </p:cNvGrpSpPr>
          <p:nvPr/>
        </p:nvGrpSpPr>
        <p:grpSpPr bwMode="auto">
          <a:xfrm>
            <a:off x="0" y="0"/>
            <a:ext cx="9144000" cy="6858000"/>
            <a:chOff x="0" y="0"/>
            <a:chExt cx="9144000" cy="6858000"/>
          </a:xfrm>
        </p:grpSpPr>
        <p:sp>
          <p:nvSpPr>
            <p:cNvPr id="28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63843"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3844"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63845"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8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89"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63848"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9"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63850"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3851"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63852"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296"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297"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6"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7"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8"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9"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0"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61" name="Group 45"/>
            <p:cNvGrpSpPr>
              <a:grpSpLocks/>
            </p:cNvGrpSpPr>
            <p:nvPr/>
          </p:nvGrpSpPr>
          <p:grpSpPr bwMode="auto">
            <a:xfrm>
              <a:off x="2098675" y="2589213"/>
              <a:ext cx="6496050" cy="936625"/>
              <a:chOff x="1322" y="1631"/>
              <a:chExt cx="4092" cy="590"/>
            </a:xfrm>
          </p:grpSpPr>
          <p:pic>
            <p:nvPicPr>
              <p:cNvPr id="409"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2"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3"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4"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3862" name="Group 52"/>
            <p:cNvGrpSpPr>
              <a:grpSpLocks/>
            </p:cNvGrpSpPr>
            <p:nvPr/>
          </p:nvGrpSpPr>
          <p:grpSpPr bwMode="auto">
            <a:xfrm>
              <a:off x="2836864" y="3608388"/>
              <a:ext cx="5664201" cy="669925"/>
              <a:chOff x="1787" y="2273"/>
              <a:chExt cx="3568" cy="422"/>
            </a:xfrm>
          </p:grpSpPr>
          <p:pic>
            <p:nvPicPr>
              <p:cNvPr id="405"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7"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8"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3863"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64" name="Group 57"/>
            <p:cNvGrpSpPr>
              <a:grpSpLocks/>
            </p:cNvGrpSpPr>
            <p:nvPr/>
          </p:nvGrpSpPr>
          <p:grpSpPr bwMode="auto">
            <a:xfrm>
              <a:off x="3941764" y="4387850"/>
              <a:ext cx="4672013" cy="592138"/>
              <a:chOff x="2483" y="2764"/>
              <a:chExt cx="2943" cy="373"/>
            </a:xfrm>
          </p:grpSpPr>
          <p:pic>
            <p:nvPicPr>
              <p:cNvPr id="401"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3"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3865" name="Group 63"/>
            <p:cNvGrpSpPr>
              <a:grpSpLocks/>
            </p:cNvGrpSpPr>
            <p:nvPr/>
          </p:nvGrpSpPr>
          <p:grpSpPr bwMode="auto">
            <a:xfrm>
              <a:off x="3832227" y="5137150"/>
              <a:ext cx="4697415" cy="603250"/>
              <a:chOff x="2414" y="3236"/>
              <a:chExt cx="2959" cy="380"/>
            </a:xfrm>
          </p:grpSpPr>
          <p:pic>
            <p:nvPicPr>
              <p:cNvPr id="396"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7"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8"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63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315"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316"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317"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grpSp>
          <p:nvGrpSpPr>
            <p:cNvPr id="163876" name="Group 84"/>
            <p:cNvGrpSpPr>
              <a:grpSpLocks/>
            </p:cNvGrpSpPr>
            <p:nvPr/>
          </p:nvGrpSpPr>
          <p:grpSpPr bwMode="auto">
            <a:xfrm>
              <a:off x="1949450" y="2236794"/>
              <a:ext cx="5273676" cy="3898910"/>
              <a:chOff x="1228" y="1409"/>
              <a:chExt cx="3322" cy="2456"/>
            </a:xfrm>
          </p:grpSpPr>
          <p:grpSp>
            <p:nvGrpSpPr>
              <p:cNvPr id="163918" name="Group 85"/>
              <p:cNvGrpSpPr>
                <a:grpSpLocks/>
              </p:cNvGrpSpPr>
              <p:nvPr/>
            </p:nvGrpSpPr>
            <p:grpSpPr bwMode="auto">
              <a:xfrm>
                <a:off x="1228" y="1409"/>
                <a:ext cx="3303" cy="119"/>
                <a:chOff x="1206" y="1392"/>
                <a:chExt cx="3303" cy="119"/>
              </a:xfrm>
            </p:grpSpPr>
            <p:sp>
              <p:nvSpPr>
                <p:cNvPr id="381"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2"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3"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4"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5"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6"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7"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8"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9"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90"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91"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2"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3"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4"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5"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63919" name="Group 101"/>
              <p:cNvGrpSpPr>
                <a:grpSpLocks/>
              </p:cNvGrpSpPr>
              <p:nvPr/>
            </p:nvGrpSpPr>
            <p:grpSpPr bwMode="auto">
              <a:xfrm>
                <a:off x="1243" y="3761"/>
                <a:ext cx="3307" cy="104"/>
                <a:chOff x="1231" y="3769"/>
                <a:chExt cx="3307" cy="104"/>
              </a:xfrm>
            </p:grpSpPr>
            <p:sp>
              <p:nvSpPr>
                <p:cNvPr id="366"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7"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8"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9"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0"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1"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2"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3"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4"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5"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6"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7"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8"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9"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80"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63877"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321"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3879" name="Text Box 137"/>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323" name="Rectangle 138"/>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324" name="Rectangle 139"/>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63882" name="Text Box 141"/>
            <p:cNvSpPr txBox="1">
              <a:spLocks noChangeArrowheads="1"/>
            </p:cNvSpPr>
            <p:nvPr/>
          </p:nvSpPr>
          <p:spPr bwMode="auto">
            <a:xfrm>
              <a:off x="8586788" y="64531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326"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7"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8"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9"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0"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1"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2"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 name="Rectangle 79"/>
            <p:cNvSpPr>
              <a:spLocks noChangeArrowheads="1"/>
            </p:cNvSpPr>
            <p:nvPr/>
          </p:nvSpPr>
          <p:spPr bwMode="auto">
            <a:xfrm rot="17945350">
              <a:off x="5229686" y="1391769"/>
              <a:ext cx="1710405"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334" name="Rectangle 80"/>
            <p:cNvSpPr>
              <a:spLocks noChangeArrowheads="1"/>
            </p:cNvSpPr>
            <p:nvPr/>
          </p:nvSpPr>
          <p:spPr bwMode="auto">
            <a:xfrm rot="17945350">
              <a:off x="5540472" y="1445356"/>
              <a:ext cx="17857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335" name="Rectangle 81"/>
            <p:cNvSpPr>
              <a:spLocks noChangeArrowheads="1"/>
            </p:cNvSpPr>
            <p:nvPr/>
          </p:nvSpPr>
          <p:spPr bwMode="auto">
            <a:xfrm rot="17945350">
              <a:off x="5891056" y="1227868"/>
              <a:ext cx="200215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336" name="Rectangle 82"/>
            <p:cNvSpPr>
              <a:spLocks noChangeArrowheads="1"/>
            </p:cNvSpPr>
            <p:nvPr/>
          </p:nvSpPr>
          <p:spPr bwMode="auto">
            <a:xfrm rot="17945350">
              <a:off x="6344281" y="1392563"/>
              <a:ext cx="1675139"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337" name="Rectangle 83"/>
            <p:cNvSpPr>
              <a:spLocks noChangeArrowheads="1"/>
            </p:cNvSpPr>
            <p:nvPr/>
          </p:nvSpPr>
          <p:spPr bwMode="auto">
            <a:xfrm rot="17945350">
              <a:off x="6848364" y="1260413"/>
              <a:ext cx="150041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338" name="Text Box 44"/>
            <p:cNvSpPr txBox="1">
              <a:spLocks noChangeArrowheads="1"/>
            </p:cNvSpPr>
            <p:nvPr/>
          </p:nvSpPr>
          <p:spPr bwMode="auto">
            <a:xfrm>
              <a:off x="120650" y="106363"/>
              <a:ext cx="1995021"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nvGrpSpPr>
            <p:cNvPr id="163896" name="Group 7"/>
            <p:cNvGrpSpPr>
              <a:grpSpLocks/>
            </p:cNvGrpSpPr>
            <p:nvPr/>
          </p:nvGrpSpPr>
          <p:grpSpPr bwMode="auto">
            <a:xfrm>
              <a:off x="1885950" y="549277"/>
              <a:ext cx="3810000" cy="1871663"/>
              <a:chOff x="1188" y="346"/>
              <a:chExt cx="2400" cy="1179"/>
            </a:xfrm>
          </p:grpSpPr>
          <p:sp>
            <p:nvSpPr>
              <p:cNvPr id="34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63899" name="Group 9"/>
              <p:cNvGrpSpPr>
                <a:grpSpLocks/>
              </p:cNvGrpSpPr>
              <p:nvPr/>
            </p:nvGrpSpPr>
            <p:grpSpPr bwMode="auto">
              <a:xfrm>
                <a:off x="1686" y="824"/>
                <a:ext cx="1252" cy="358"/>
                <a:chOff x="1686" y="824"/>
                <a:chExt cx="1252" cy="358"/>
              </a:xfrm>
            </p:grpSpPr>
            <p:sp>
              <p:nvSpPr>
                <p:cNvPr id="36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36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63900" name="Group 12"/>
              <p:cNvGrpSpPr>
                <a:grpSpLocks/>
              </p:cNvGrpSpPr>
              <p:nvPr/>
            </p:nvGrpSpPr>
            <p:grpSpPr bwMode="auto">
              <a:xfrm>
                <a:off x="1188" y="1175"/>
                <a:ext cx="2052" cy="249"/>
                <a:chOff x="1188" y="1175"/>
                <a:chExt cx="2052" cy="249"/>
              </a:xfrm>
            </p:grpSpPr>
            <p:grpSp>
              <p:nvGrpSpPr>
                <p:cNvPr id="163906" name="Group 13"/>
                <p:cNvGrpSpPr>
                  <a:grpSpLocks/>
                </p:cNvGrpSpPr>
                <p:nvPr/>
              </p:nvGrpSpPr>
              <p:grpSpPr bwMode="auto">
                <a:xfrm>
                  <a:off x="1188" y="1175"/>
                  <a:ext cx="1753" cy="249"/>
                  <a:chOff x="1188" y="1175"/>
                  <a:chExt cx="1753" cy="249"/>
                </a:xfrm>
              </p:grpSpPr>
              <p:sp>
                <p:nvSpPr>
                  <p:cNvPr id="354"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355"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356"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357"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358"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359"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360"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361"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353"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63901" name="Group 24"/>
              <p:cNvGrpSpPr>
                <a:grpSpLocks/>
              </p:cNvGrpSpPr>
              <p:nvPr/>
            </p:nvGrpSpPr>
            <p:grpSpPr bwMode="auto">
              <a:xfrm>
                <a:off x="2137" y="346"/>
                <a:ext cx="455" cy="698"/>
                <a:chOff x="1814" y="109"/>
                <a:chExt cx="455" cy="698"/>
              </a:xfrm>
            </p:grpSpPr>
            <p:sp>
              <p:nvSpPr>
                <p:cNvPr id="350"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351"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348"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349"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41" name="Rectangle 340"/>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5889" name="Group 17"/>
          <p:cNvGrpSpPr>
            <a:grpSpLocks/>
          </p:cNvGrpSpPr>
          <p:nvPr/>
        </p:nvGrpSpPr>
        <p:grpSpPr bwMode="auto">
          <a:xfrm>
            <a:off x="0" y="-103188"/>
            <a:ext cx="9144000" cy="6997701"/>
            <a:chOff x="0" y="-102486"/>
            <a:chExt cx="9144000" cy="6996210"/>
          </a:xfrm>
        </p:grpSpPr>
        <p:sp>
          <p:nvSpPr>
            <p:cNvPr id="640007" name="Line 7"/>
            <p:cNvSpPr>
              <a:spLocks noChangeShapeType="1"/>
            </p:cNvSpPr>
            <p:nvPr/>
          </p:nvSpPr>
          <p:spPr bwMode="auto">
            <a:xfrm>
              <a:off x="1504950" y="3962236"/>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08" name="Line 8"/>
            <p:cNvSpPr>
              <a:spLocks noChangeShapeType="1"/>
            </p:cNvSpPr>
            <p:nvPr/>
          </p:nvSpPr>
          <p:spPr bwMode="auto">
            <a:xfrm>
              <a:off x="5619750" y="1829090"/>
              <a:ext cx="0" cy="1066573"/>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09" name="Line 9"/>
            <p:cNvSpPr>
              <a:spLocks noChangeShapeType="1"/>
            </p:cNvSpPr>
            <p:nvPr/>
          </p:nvSpPr>
          <p:spPr bwMode="auto">
            <a:xfrm>
              <a:off x="3638550" y="1829090"/>
              <a:ext cx="0" cy="1066573"/>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10" name="Line 10"/>
            <p:cNvSpPr>
              <a:spLocks noChangeShapeType="1"/>
            </p:cNvSpPr>
            <p:nvPr/>
          </p:nvSpPr>
          <p:spPr bwMode="auto">
            <a:xfrm>
              <a:off x="1504950" y="2895663"/>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11" name="Line 11"/>
            <p:cNvSpPr>
              <a:spLocks noChangeShapeType="1"/>
            </p:cNvSpPr>
            <p:nvPr/>
          </p:nvSpPr>
          <p:spPr bwMode="auto">
            <a:xfrm>
              <a:off x="3638550" y="3962236"/>
              <a:ext cx="0" cy="1980778"/>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5895" name="Text Box 43"/>
            <p:cNvSpPr txBox="1">
              <a:spLocks noChangeArrowheads="1"/>
            </p:cNvSpPr>
            <p:nvPr/>
          </p:nvSpPr>
          <p:spPr bwMode="auto">
            <a:xfrm>
              <a:off x="542925" y="6526213"/>
              <a:ext cx="239168" cy="246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640044" name="Rectangle 44"/>
            <p:cNvSpPr>
              <a:spLocks noChangeArrowheads="1"/>
            </p:cNvSpPr>
            <p:nvPr/>
          </p:nvSpPr>
          <p:spPr bwMode="auto">
            <a:xfrm>
              <a:off x="8034338" y="6481062"/>
              <a:ext cx="334962" cy="30790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640045" name="Rectangle 45"/>
            <p:cNvSpPr>
              <a:spLocks noChangeArrowheads="1"/>
            </p:cNvSpPr>
            <p:nvPr/>
          </p:nvSpPr>
          <p:spPr bwMode="auto">
            <a:xfrm>
              <a:off x="8091488" y="6523915"/>
              <a:ext cx="293687" cy="24759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75</a:t>
              </a:r>
            </a:p>
          </p:txBody>
        </p:sp>
        <p:sp>
          <p:nvSpPr>
            <p:cNvPr id="165898" name="Text Box 46"/>
            <p:cNvSpPr txBox="1">
              <a:spLocks noChangeArrowheads="1"/>
            </p:cNvSpPr>
            <p:nvPr/>
          </p:nvSpPr>
          <p:spPr bwMode="auto">
            <a:xfrm>
              <a:off x="8586788" y="6450014"/>
              <a:ext cx="272831" cy="338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8</a:t>
              </a:r>
            </a:p>
          </p:txBody>
        </p:sp>
        <p:sp>
          <p:nvSpPr>
            <p:cNvPr id="165899" name="Text Box 47"/>
            <p:cNvSpPr txBox="1">
              <a:spLocks noChangeArrowheads="1"/>
            </p:cNvSpPr>
            <p:nvPr/>
          </p:nvSpPr>
          <p:spPr bwMode="auto">
            <a:xfrm>
              <a:off x="479425" y="6545263"/>
              <a:ext cx="728083" cy="230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40048" name="Rectangle 48"/>
            <p:cNvSpPr>
              <a:spLocks noChangeArrowheads="1"/>
            </p:cNvSpPr>
            <p:nvPr/>
          </p:nvSpPr>
          <p:spPr bwMode="auto">
            <a:xfrm>
              <a:off x="7470775" y="6525502"/>
              <a:ext cx="679450" cy="24759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40055" name="Text Box 55"/>
            <p:cNvSpPr txBox="1">
              <a:spLocks noChangeArrowheads="1"/>
            </p:cNvSpPr>
            <p:nvPr/>
          </p:nvSpPr>
          <p:spPr bwMode="auto">
            <a:xfrm>
              <a:off x="241300" y="649008"/>
              <a:ext cx="8623300" cy="156966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bl </a:t>
              </a:r>
              <a:r>
                <a:rPr lang="en-US" sz="3200" dirty="0" err="1">
                  <a:ln>
                    <a:solidFill>
                      <a:srgbClr val="FFFF00"/>
                    </a:solidFill>
                  </a:ln>
                  <a:solidFill>
                    <a:srgbClr val="FFFF00"/>
                  </a:solidFill>
                  <a:effectLst>
                    <a:outerShdw blurRad="50800" dist="88900" dir="2700000" algn="tl" rotWithShape="0">
                      <a:srgbClr val="000000"/>
                    </a:outerShdw>
                  </a:effectLst>
                  <a:latin typeface="Kruti Dev 010" pitchFamily="2" charset="0"/>
                </a:rPr>
                <a:t>izxfr'khy</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a:ln>
                    <a:solidFill>
                      <a:srgbClr val="FFFF00"/>
                    </a:solidFill>
                  </a:ln>
                  <a:solidFill>
                    <a:srgbClr val="FFFF00"/>
                  </a:solidFill>
                  <a:effectLst>
                    <a:outerShdw blurRad="50800" dist="88900" dir="2700000" algn="tl" rotWithShape="0">
                      <a:srgbClr val="000000"/>
                    </a:outerShdw>
                  </a:effectLst>
                  <a:latin typeface="Kruti Dev 010"/>
                </a:rPr>
                <a:t>ƒ </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oh lnh esa] gesa ijes'oj o mlds fe= vczkge ds </a:t>
              </a:r>
              <a:r>
                <a:rPr lang="en-US" sz="3200" dirty="0" err="1">
                  <a:ln>
                    <a:solidFill>
                      <a:srgbClr val="FFFF00"/>
                    </a:solidFill>
                  </a:ln>
                  <a:solidFill>
                    <a:srgbClr val="FFFF00"/>
                  </a:solidFill>
                  <a:effectLst>
                    <a:outerShdw blurRad="50800" dist="88900" dir="2700000" algn="tl" rotWithShape="0">
                      <a:srgbClr val="000000"/>
                    </a:outerShdw>
                  </a:effectLst>
                  <a:latin typeface="Kruti Dev 010" pitchFamily="2" charset="0"/>
                </a:rPr>
                <a:t>chp</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a:ln>
                    <a:solidFill>
                      <a:srgbClr val="FFFF00"/>
                    </a:solidFill>
                  </a:ln>
                  <a:solidFill>
                    <a:srgbClr val="FFFF00"/>
                  </a:solidFill>
                  <a:effectLst>
                    <a:outerShdw blurRad="50800" dist="88900" dir="2700000" algn="tl" rotWithShape="0">
                      <a:srgbClr val="000000"/>
                    </a:outerShdw>
                  </a:effectLst>
                  <a:latin typeface="Kruti Dev 010"/>
                </a:rPr>
                <a:t>ŒŒŒ </a:t>
              </a:r>
              <a:r>
                <a:rPr lang="en-US" sz="3200" dirty="0" err="1">
                  <a:ln>
                    <a:solidFill>
                      <a:srgbClr val="FFFF00"/>
                    </a:solidFill>
                  </a:ln>
                  <a:solidFill>
                    <a:srgbClr val="FFFF00"/>
                  </a:solidFill>
                  <a:effectLst>
                    <a:outerShdw blurRad="50800" dist="88900" dir="2700000" algn="tl" rotWithShape="0">
                      <a:srgbClr val="000000"/>
                    </a:outerShdw>
                  </a:effectLst>
                  <a:latin typeface="Kruti Dev 010" pitchFamily="2" charset="0"/>
                </a:rPr>
                <a:t>o"kZ</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 iwoZ cka/ks x;s oS/kkfud vuqca/k dk lEeku djuk pkfg;s \ ¼mRifRr ƒ</a:t>
              </a:r>
              <a:r>
                <a:rPr lang="en-US" sz="3200" dirty="0">
                  <a:ln>
                    <a:solidFill>
                      <a:srgbClr val="FFFF00"/>
                    </a:solidFill>
                  </a:ln>
                  <a:solidFill>
                    <a:srgbClr val="FFFF00"/>
                  </a:solidFill>
                  <a:effectLst>
                    <a:outerShdw blurRad="50800" dist="88900" dir="2700000" algn="tl" rotWithShape="0">
                      <a:srgbClr val="000000"/>
                    </a:outerShdw>
                  </a:effectLst>
                  <a:latin typeface="Kruti Dev 010"/>
                </a:rPr>
                <a:t>„</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err="1">
                  <a:ln>
                    <a:solidFill>
                      <a:srgbClr val="FFFF00"/>
                    </a:solidFill>
                  </a:ln>
                  <a:solidFill>
                    <a:srgbClr val="FFFF00"/>
                  </a:solidFill>
                  <a:effectLst>
                    <a:outerShdw blurRad="50800" dist="88900" dir="2700000" algn="tl" rotWithShape="0">
                      <a:srgbClr val="000000"/>
                    </a:outerShdw>
                  </a:effectLst>
                  <a:latin typeface="Kruti Dev 010" pitchFamily="2" charset="0"/>
                </a:rPr>
                <a:t>oa</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 ƒ</a:t>
              </a:r>
              <a:r>
                <a:rPr lang="en-US" sz="3200" dirty="0">
                  <a:ln>
                    <a:solidFill>
                      <a:srgbClr val="FFFF00"/>
                    </a:solidFill>
                  </a:ln>
                  <a:solidFill>
                    <a:srgbClr val="FFFF00"/>
                  </a:solidFill>
                  <a:effectLst>
                    <a:outerShdw blurRad="50800" dist="88900" dir="2700000" algn="tl" rotWithShape="0">
                      <a:srgbClr val="000000"/>
                    </a:outerShdw>
                  </a:effectLst>
                  <a:latin typeface="Kruti Dev 010"/>
                </a:rPr>
                <a:t>‡</a:t>
              </a:r>
              <a:r>
                <a:rPr lang="en-US" sz="3200" dirty="0">
                  <a:ln>
                    <a:solidFill>
                      <a:srgbClr val="FFFF00"/>
                    </a:solidFill>
                  </a:ln>
                  <a:solidFill>
                    <a:srgbClr val="FFFF00"/>
                  </a:solidFill>
                  <a:effectLst>
                    <a:outerShdw blurRad="50800" dist="88900" dir="2700000" algn="tl" rotWithShape="0">
                      <a:srgbClr val="000000"/>
                    </a:outerShdw>
                  </a:effectLst>
                  <a:latin typeface="Kruti Dev 010" pitchFamily="2" charset="0"/>
                </a:rPr>
                <a:t>½</a:t>
              </a:r>
            </a:p>
          </p:txBody>
        </p:sp>
        <p:sp>
          <p:nvSpPr>
            <p:cNvPr id="640056" name="Text Box 56"/>
            <p:cNvSpPr txBox="1">
              <a:spLocks noChangeArrowheads="1"/>
            </p:cNvSpPr>
            <p:nvPr/>
          </p:nvSpPr>
          <p:spPr bwMode="auto">
            <a:xfrm>
              <a:off x="152400" y="2881681"/>
              <a:ext cx="8991600" cy="2862030"/>
            </a:xfrm>
            <a:prstGeom prst="rect">
              <a:avLst/>
            </a:prstGeom>
            <a:noFill/>
            <a:ln w="9525">
              <a:noFill/>
              <a:miter lim="800000"/>
              <a:headEnd/>
              <a:tailEnd/>
            </a:ln>
            <a:effectLst/>
          </p:spPr>
          <p:txBody>
            <a:bodyPr>
              <a:spAutoFit/>
            </a:bodyPr>
            <a:lstStyle/>
            <a:p>
              <a:pPr algn="ctr">
                <a:spcBef>
                  <a:spcPts val="1200"/>
                </a:spcBef>
                <a:defRPr/>
              </a:pP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gkWa---- fcYdqy ----- D;ksafd ---- ijes'oj us bls vczkge ds iq=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blgkd</a:t>
              </a:r>
              <a:r>
                <a:rPr lang="en-US" sz="36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 lkFk nksgjk;k]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ˆ</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esaA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bls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;kdwc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 lkeus izxV fd;k x;kA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Š</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;qlqQ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dksA</a:t>
              </a:r>
              <a:r>
                <a:rPr lang="en-US" sz="36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ewlk</a:t>
              </a:r>
              <a:r>
                <a:rPr lang="en-US" sz="36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fuxZeu</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ˆ esa ----- vkSj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;gks'</a:t>
              </a:r>
              <a:r>
                <a:rPr lang="en-US" sz="3600" dirty="0">
                  <a:ln>
                    <a:solidFill>
                      <a:srgbClr val="00FFFF"/>
                    </a:solidFill>
                  </a:ln>
                  <a:solidFill>
                    <a:srgbClr val="00CCFF"/>
                  </a:solidFill>
                  <a:effectLst>
                    <a:outerShdw blurRad="38100" dist="38100" dir="2700000" algn="tl">
                      <a:srgbClr val="000000"/>
                    </a:outerShdw>
                  </a:effectLst>
                  <a:latin typeface="Kruti Dev 010" pitchFamily="2" charset="0"/>
                  <a:ea typeface="ＭＳ Ｐゴシック" pitchFamily="-84" charset="-128"/>
                  <a:cs typeface="+mn-cs"/>
                </a:rPr>
                <a:t>kq</a:t>
              </a:r>
              <a:r>
                <a:rPr lang="en-US" sz="36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;gks'kq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ƒ</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esaA</a:t>
              </a:r>
            </a:p>
          </p:txBody>
        </p:sp>
        <p:sp>
          <p:nvSpPr>
            <p:cNvPr id="640057" name="Text Box 57"/>
            <p:cNvSpPr txBox="1">
              <a:spLocks noChangeArrowheads="1"/>
            </p:cNvSpPr>
            <p:nvPr/>
          </p:nvSpPr>
          <p:spPr bwMode="auto">
            <a:xfrm>
              <a:off x="648572" y="-102486"/>
              <a:ext cx="7835900"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rc ,d iz'u mBrk gS %</a:t>
              </a:r>
            </a:p>
          </p:txBody>
        </p:sp>
        <p:sp>
          <p:nvSpPr>
            <p:cNvPr id="640058" name="Text Box 58"/>
            <p:cNvSpPr txBox="1">
              <a:spLocks noChangeArrowheads="1"/>
            </p:cNvSpPr>
            <p:nvPr/>
          </p:nvSpPr>
          <p:spPr bwMode="auto">
            <a:xfrm>
              <a:off x="0" y="5693395"/>
              <a:ext cx="9144000" cy="1200329"/>
            </a:xfrm>
            <a:prstGeom prst="rect">
              <a:avLst/>
            </a:prstGeom>
            <a:noFill/>
            <a:ln w="9525">
              <a:noFill/>
              <a:miter lim="800000"/>
              <a:headEnd/>
              <a:tailEnd/>
            </a:ln>
            <a:effectLst/>
          </p:spPr>
          <p:txBody>
            <a:bodyPr>
              <a:spAutoFit/>
            </a:bodyPr>
            <a:lstStyle/>
            <a:p>
              <a:pPr algn="ctr">
                <a:spcBef>
                  <a:spcPts val="0"/>
                </a:spcBef>
                <a:defRPr/>
              </a:pP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varr% ----- lcls izeq[k ----</a:t>
              </a:r>
            </a:p>
            <a:p>
              <a:pPr algn="ctr">
                <a:spcBef>
                  <a:spcPts val="0"/>
                </a:spcBef>
                <a:defRPr/>
              </a:pP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elhgk ds vkxeu ls ;g iw.kZ gqbZA</a:t>
              </a:r>
            </a:p>
          </p:txBody>
        </p:sp>
        <p:sp>
          <p:nvSpPr>
            <p:cNvPr id="640059" name="Text Box 59"/>
            <p:cNvSpPr txBox="1">
              <a:spLocks noChangeArrowheads="1"/>
            </p:cNvSpPr>
            <p:nvPr/>
          </p:nvSpPr>
          <p:spPr bwMode="auto">
            <a:xfrm>
              <a:off x="457200" y="2008110"/>
              <a:ext cx="8140700" cy="1077218"/>
            </a:xfrm>
            <a:prstGeom prst="rect">
              <a:avLst/>
            </a:prstGeom>
            <a:noFill/>
            <a:ln w="9525">
              <a:noFill/>
              <a:miter lim="800000"/>
              <a:headEnd/>
              <a:tailEnd/>
            </a:ln>
            <a:effectLst/>
          </p:spPr>
          <p:txBody>
            <a:bodyPr>
              <a:spAutoFit/>
            </a:bodyPr>
            <a:lstStyle/>
            <a:p>
              <a:pPr algn="ctr">
                <a:spcBef>
                  <a:spcPct val="50000"/>
                </a:spcBef>
                <a:defRPr/>
              </a:pPr>
              <a:r>
                <a:rPr lang="en-US" sz="3200" i="1" dirty="0">
                  <a:ln>
                    <a:solidFill>
                      <a:srgbClr val="00FFFF"/>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¼Lej.k jf[k;s % ;g fo'o ds izR;sd ckbZcy ds lgh vuqokn vkSj laLdj.k esa miyC/k gS½</a:t>
              </a:r>
            </a:p>
          </p:txBody>
        </p:sp>
      </p:gr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0"/>
          <p:cNvGrpSpPr>
            <a:grpSpLocks/>
          </p:cNvGrpSpPr>
          <p:nvPr/>
        </p:nvGrpSpPr>
        <p:grpSpPr bwMode="auto">
          <a:xfrm>
            <a:off x="0" y="0"/>
            <a:ext cx="9009063" cy="6794500"/>
            <a:chOff x="0" y="0"/>
            <a:chExt cx="9008938" cy="6794917"/>
          </a:xfrm>
        </p:grpSpPr>
        <p:sp>
          <p:nvSpPr>
            <p:cNvPr id="167938"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7939" name="Text Box 4"/>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7940"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39654" name="Rectangle 6"/>
            <p:cNvSpPr>
              <a:spLocks noChangeArrowheads="1"/>
            </p:cNvSpPr>
            <p:nvPr/>
          </p:nvSpPr>
          <p:spPr bwMode="auto">
            <a:xfrm>
              <a:off x="0" y="1228254"/>
              <a:ext cx="8757088" cy="516808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D;ksafd ;s </a:t>
              </a:r>
              <a:r>
                <a:rPr lang="en-US" sz="6600" i="1" u="sng"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'krZghu] 'kkfCnd</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izfrKk;sa ckbZcy esa</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nh xbZ gS-----</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gesa muds izfr ltx jguk pkfg;s!</a:t>
              </a:r>
              <a:endParaRPr lang="en-US" sz="48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7942" name="Text Box 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39656" name="Rectangle 8"/>
            <p:cNvSpPr>
              <a:spLocks noChangeArrowheads="1"/>
            </p:cNvSpPr>
            <p:nvPr/>
          </p:nvSpPr>
          <p:spPr bwMode="auto">
            <a:xfrm>
              <a:off x="8034227" y="6482161"/>
              <a:ext cx="334957"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39659" name="Rectangle 11"/>
            <p:cNvSpPr>
              <a:spLocks noChangeArrowheads="1"/>
            </p:cNvSpPr>
            <p:nvPr/>
          </p:nvSpPr>
          <p:spPr bwMode="auto">
            <a:xfrm>
              <a:off x="8092963" y="6525025"/>
              <a:ext cx="293684"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76</a:t>
              </a:r>
            </a:p>
          </p:txBody>
        </p:sp>
        <p:sp>
          <p:nvSpPr>
            <p:cNvPr id="539661" name="Rectangle 13"/>
            <p:cNvSpPr>
              <a:spLocks noChangeArrowheads="1"/>
            </p:cNvSpPr>
            <p:nvPr/>
          </p:nvSpPr>
          <p:spPr bwMode="auto">
            <a:xfrm>
              <a:off x="702223" y="0"/>
              <a:ext cx="75596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rc---- ;g dgk x;k gS %</a:t>
              </a:r>
              <a:endParaRPr lang="en-US" sz="4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7946" name="Text Box 14"/>
            <p:cNvSpPr txBox="1">
              <a:spLocks noChangeArrowheads="1"/>
            </p:cNvSpPr>
            <p:nvPr/>
          </p:nvSpPr>
          <p:spPr bwMode="auto">
            <a:xfrm>
              <a:off x="8589963" y="645636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9986"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411650" name="Rectangle 2"/>
          <p:cNvSpPr>
            <a:spLocks noChangeArrowheads="1"/>
          </p:cNvSpPr>
          <p:nvPr/>
        </p:nvSpPr>
        <p:spPr bwMode="auto">
          <a:xfrm>
            <a:off x="-23063" y="763588"/>
            <a:ext cx="9056687" cy="58451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ja-JP"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tc rd gekjk fo'okl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lR;</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ij vk/kkfjr ugha gksrk gS]</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 ek=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dYiuk</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va/kfo'okl</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;k</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iwokZuqeku</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t>
            </a:r>
          </a:p>
          <a:p>
            <a:pPr>
              <a:defRPr/>
            </a:pPr>
            <a:r>
              <a:rPr lang="en-US" sz="4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ekbZYl LVsuQksMZ</a:t>
            </a:r>
          </a:p>
          <a:p>
            <a:pPr>
              <a:defRPr/>
            </a:pPr>
            <a:r>
              <a:rPr lang="en-US" sz="2400"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vkfRed o`f) ds fl)kar</a:t>
            </a:r>
            <a:endParaRPr lang="en-US" sz="4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9989" name="Text Box 2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11669" name="Rectangle 2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11672" name="Rectangle 2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77</a:t>
            </a:r>
          </a:p>
        </p:txBody>
      </p:sp>
      <p:sp>
        <p:nvSpPr>
          <p:cNvPr id="169992" name="Text Box 26"/>
          <p:cNvSpPr txBox="1">
            <a:spLocks noChangeArrowheads="1"/>
          </p:cNvSpPr>
          <p:nvPr/>
        </p:nvSpPr>
        <p:spPr bwMode="auto">
          <a:xfrm>
            <a:off x="8589963"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4578" name="Rectangle 3"/>
          <p:cNvSpPr>
            <a:spLocks noChangeArrowheads="1"/>
          </p:cNvSpPr>
          <p:nvPr/>
        </p:nvSpPr>
        <p:spPr bwMode="auto">
          <a:xfrm>
            <a:off x="2551113" y="1290638"/>
            <a:ext cx="6159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79" name="Rectangle 4"/>
          <p:cNvSpPr>
            <a:spLocks noChangeArrowheads="1"/>
          </p:cNvSpPr>
          <p:nvPr/>
        </p:nvSpPr>
        <p:spPr bwMode="auto">
          <a:xfrm>
            <a:off x="2843213" y="1301750"/>
            <a:ext cx="4857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24580" name="Rectangle 5"/>
          <p:cNvSpPr>
            <a:spLocks noChangeArrowheads="1"/>
          </p:cNvSpPr>
          <p:nvPr/>
        </p:nvSpPr>
        <p:spPr bwMode="auto">
          <a:xfrm>
            <a:off x="3033713" y="1301750"/>
            <a:ext cx="4857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4581" name="Rectangle 6"/>
          <p:cNvSpPr>
            <a:spLocks noChangeArrowheads="1"/>
          </p:cNvSpPr>
          <p:nvPr/>
        </p:nvSpPr>
        <p:spPr bwMode="auto">
          <a:xfrm>
            <a:off x="2551113" y="1768475"/>
            <a:ext cx="1309687"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24582" name="Rectangle 7"/>
          <p:cNvSpPr>
            <a:spLocks noChangeArrowheads="1"/>
          </p:cNvSpPr>
          <p:nvPr/>
        </p:nvSpPr>
        <p:spPr bwMode="auto">
          <a:xfrm>
            <a:off x="2551113" y="2071688"/>
            <a:ext cx="279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87752" name="Rectangle 8"/>
          <p:cNvSpPr>
            <a:spLocks noChangeArrowheads="1"/>
          </p:cNvSpPr>
          <p:nvPr/>
        </p:nvSpPr>
        <p:spPr bwMode="auto">
          <a:xfrm>
            <a:off x="2680572" y="2065494"/>
            <a:ext cx="4754506"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339933"/>
                </a:solidFill>
                <a:latin typeface="Kruti Dev 010" pitchFamily="2" charset="0"/>
                <a:ea typeface="ＭＳ Ｐゴシック" pitchFamily="-84" charset="-128"/>
                <a:cs typeface="+mn-cs"/>
              </a:rPr>
              <a:t> </a:t>
            </a:r>
            <a:r>
              <a:rPr lang="en-US" sz="2800" i="1" dirty="0">
                <a:ln>
                  <a:solidFill>
                    <a:srgbClr val="00FF00"/>
                  </a:solidFill>
                </a:ln>
                <a:solidFill>
                  <a:srgbClr val="00FF00"/>
                </a:solidFill>
                <a:latin typeface="Kruti Dev 010" pitchFamily="2" charset="0"/>
                <a:ea typeface="ＭＳ Ｐゴシック" pitchFamily="-84" charset="-128"/>
                <a:cs typeface="+mn-cs"/>
              </a:rPr>
              <a:t>izFke ifV~Vdk &amp;</a:t>
            </a:r>
          </a:p>
          <a:p>
            <a:pPr algn="ctr">
              <a:defRPr/>
            </a:pPr>
            <a:r>
              <a:rPr lang="en-US" sz="2800" i="1" dirty="0">
                <a:ln>
                  <a:solidFill>
                    <a:srgbClr val="00FF00"/>
                  </a:solidFill>
                </a:ln>
                <a:solidFill>
                  <a:srgbClr val="00FF00"/>
                </a:solidFill>
                <a:latin typeface="Kruti Dev 010" pitchFamily="2" charset="0"/>
                <a:ea typeface="ＭＳ Ｐゴシック" pitchFamily="-84" charset="-128"/>
                <a:cs typeface="+mn-cs"/>
              </a:rPr>
              <a:t>ijes'oj ds izfr dRrZO; ¼in ƒ</a:t>
            </a:r>
            <a:r>
              <a:rPr lang="en-US" sz="2800" i="1" dirty="0">
                <a:ln>
                  <a:solidFill>
                    <a:srgbClr val="00FF00"/>
                  </a:solidFill>
                </a:ln>
                <a:solidFill>
                  <a:srgbClr val="00FF00"/>
                </a:solidFill>
                <a:latin typeface="Kruti Dev 010"/>
                <a:ea typeface="ＭＳ Ｐゴシック" pitchFamily="-84" charset="-128"/>
                <a:cs typeface="+mn-cs"/>
              </a:rPr>
              <a:t>&amp;ƒ„</a:t>
            </a:r>
            <a:r>
              <a:rPr lang="en-US" sz="2800" i="1" dirty="0">
                <a:ln>
                  <a:solidFill>
                    <a:srgbClr val="00FF00"/>
                  </a:solidFill>
                </a:ln>
                <a:solidFill>
                  <a:srgbClr val="00FF00"/>
                </a:solidFill>
                <a:latin typeface="Kruti Dev 010" pitchFamily="2" charset="0"/>
                <a:ea typeface="ＭＳ Ｐゴシック" pitchFamily="-84" charset="-128"/>
                <a:cs typeface="+mn-cs"/>
              </a:rPr>
              <a:t>½</a:t>
            </a:r>
          </a:p>
        </p:txBody>
      </p:sp>
      <p:sp>
        <p:nvSpPr>
          <p:cNvPr id="24584" name="Rectangle 9"/>
          <p:cNvSpPr>
            <a:spLocks noChangeArrowheads="1"/>
          </p:cNvSpPr>
          <p:nvPr/>
        </p:nvSpPr>
        <p:spPr bwMode="auto">
          <a:xfrm>
            <a:off x="2779713" y="2211388"/>
            <a:ext cx="4714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87754" name="Rectangle 10"/>
          <p:cNvSpPr>
            <a:spLocks noChangeArrowheads="1"/>
          </p:cNvSpPr>
          <p:nvPr/>
        </p:nvSpPr>
        <p:spPr bwMode="auto">
          <a:xfrm>
            <a:off x="2662785" y="2856187"/>
            <a:ext cx="461504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800" i="1" dirty="0">
                <a:ln>
                  <a:solidFill>
                    <a:srgbClr val="00FF00"/>
                  </a:solidFill>
                </a:ln>
                <a:solidFill>
                  <a:srgbClr val="99FF99"/>
                </a:solidFill>
                <a:latin typeface="Kruti Dev 010" pitchFamily="2" charset="0"/>
                <a:ea typeface="ＭＳ Ｐゴシック" pitchFamily="-84" charset="-128"/>
                <a:cs typeface="+mn-cs"/>
              </a:rPr>
              <a:t>  f}rh; ifV~Vdk &amp;</a:t>
            </a:r>
          </a:p>
          <a:p>
            <a:pPr algn="ctr">
              <a:defRPr/>
            </a:pPr>
            <a:r>
              <a:rPr lang="en-US" sz="2800" i="1" dirty="0">
                <a:ln>
                  <a:solidFill>
                    <a:schemeClr val="tx1"/>
                  </a:solidFill>
                </a:ln>
                <a:latin typeface="Kruti Dev 010" pitchFamily="2" charset="0"/>
                <a:ea typeface="ＭＳ Ｐゴシック" pitchFamily="-84" charset="-128"/>
                <a:cs typeface="+mn-cs"/>
              </a:rPr>
              <a:t>euq"; ds izfr dRrZO; ¼in ƒ</a:t>
            </a:r>
            <a:r>
              <a:rPr lang="en-US" sz="2800" i="1" dirty="0">
                <a:ln>
                  <a:solidFill>
                    <a:schemeClr val="tx1"/>
                  </a:solidFill>
                </a:ln>
                <a:latin typeface="Kruti Dev 010"/>
                <a:ea typeface="ＭＳ Ｐゴシック" pitchFamily="-84" charset="-128"/>
                <a:cs typeface="+mn-cs"/>
              </a:rPr>
              <a:t>…&amp;ƒ‰½</a:t>
            </a:r>
            <a:endParaRPr lang="en-US" sz="2800" i="1" dirty="0">
              <a:ln>
                <a:solidFill>
                  <a:schemeClr val="tx1"/>
                </a:solidFill>
              </a:ln>
              <a:solidFill>
                <a:srgbClr val="99FF99"/>
              </a:solidFill>
              <a:latin typeface="Kruti Dev 010" pitchFamily="2" charset="0"/>
              <a:ea typeface="ＭＳ Ｐゴシック" pitchFamily="-84" charset="-128"/>
              <a:cs typeface="+mn-cs"/>
            </a:endParaRPr>
          </a:p>
        </p:txBody>
      </p:sp>
      <p:sp>
        <p:nvSpPr>
          <p:cNvPr id="24586" name="Rectangle 11"/>
          <p:cNvSpPr>
            <a:spLocks noChangeArrowheads="1"/>
          </p:cNvSpPr>
          <p:nvPr/>
        </p:nvSpPr>
        <p:spPr bwMode="auto">
          <a:xfrm>
            <a:off x="2551113" y="3582988"/>
            <a:ext cx="7604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87" name="Rectangle 14"/>
          <p:cNvSpPr>
            <a:spLocks noChangeArrowheads="1"/>
          </p:cNvSpPr>
          <p:nvPr/>
        </p:nvSpPr>
        <p:spPr bwMode="auto">
          <a:xfrm>
            <a:off x="2779713" y="5627688"/>
            <a:ext cx="5191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88" name="Rectangle 15"/>
          <p:cNvSpPr>
            <a:spLocks noChangeArrowheads="1"/>
          </p:cNvSpPr>
          <p:nvPr/>
        </p:nvSpPr>
        <p:spPr bwMode="auto">
          <a:xfrm>
            <a:off x="3084513" y="674688"/>
            <a:ext cx="13366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24589" name="Rectangle 16"/>
          <p:cNvSpPr>
            <a:spLocks noChangeArrowheads="1"/>
          </p:cNvSpPr>
          <p:nvPr/>
        </p:nvSpPr>
        <p:spPr bwMode="auto">
          <a:xfrm>
            <a:off x="3084513" y="1054100"/>
            <a:ext cx="50323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24590" name="Rectangle 17"/>
          <p:cNvSpPr>
            <a:spLocks noChangeArrowheads="1"/>
          </p:cNvSpPr>
          <p:nvPr/>
        </p:nvSpPr>
        <p:spPr bwMode="auto">
          <a:xfrm>
            <a:off x="3300413" y="1063625"/>
            <a:ext cx="2413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782" name="Text Box 38"/>
          <p:cNvSpPr txBox="1">
            <a:spLocks noChangeArrowheads="1"/>
          </p:cNvSpPr>
          <p:nvPr/>
        </p:nvSpPr>
        <p:spPr bwMode="auto">
          <a:xfrm>
            <a:off x="2362636" y="1391248"/>
            <a:ext cx="4402138"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chemeClr val="tx1"/>
                  </a:solidFill>
                </a:ln>
                <a:latin typeface="Kruti Dev 010" pitchFamily="2" charset="0"/>
                <a:ea typeface="ＭＳ Ｐゴシック" pitchFamily="-84" charset="-128"/>
                <a:cs typeface="+mn-cs"/>
              </a:rPr>
              <a:t>^^nl vkKk;sa**</a:t>
            </a:r>
            <a:endParaRPr lang="en-US" sz="4400" dirty="0">
              <a:ln>
                <a:solidFill>
                  <a:schemeClr val="tx1"/>
                </a:solidFill>
              </a:ln>
              <a:latin typeface="Kruti Dev 010" pitchFamily="2" charset="0"/>
              <a:ea typeface="ＭＳ Ｐゴシック" pitchFamily="-84" charset="-128"/>
              <a:cs typeface="+mn-cs"/>
            </a:endParaRPr>
          </a:p>
        </p:txBody>
      </p:sp>
      <p:sp>
        <p:nvSpPr>
          <p:cNvPr id="24593"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Kruti Dev 010" charset="0"/>
            </a:endParaRPr>
          </a:p>
        </p:txBody>
      </p:sp>
      <p:sp>
        <p:nvSpPr>
          <p:cNvPr id="287793" name="Text Box 49"/>
          <p:cNvSpPr txBox="1">
            <a:spLocks noChangeArrowheads="1"/>
          </p:cNvSpPr>
          <p:nvPr/>
        </p:nvSpPr>
        <p:spPr bwMode="auto">
          <a:xfrm>
            <a:off x="2050822" y="3821724"/>
            <a:ext cx="7235059" cy="316240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ekrk firk dk vknj djuk</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tks dk;Z euk fd;s x;s gSa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gR;k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O;fHkpkj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pksjh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&gt;wB cksyuk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fdlh O;fDr ;k mldh oLrq dk ykyp djuk ----</a:t>
            </a:r>
          </a:p>
        </p:txBody>
      </p:sp>
      <p:grpSp>
        <p:nvGrpSpPr>
          <p:cNvPr id="24595"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287800" name="Rectangle 56"/>
          <p:cNvSpPr>
            <a:spLocks noChangeArrowheads="1"/>
          </p:cNvSpPr>
          <p:nvPr/>
        </p:nvSpPr>
        <p:spPr bwMode="auto">
          <a:xfrm>
            <a:off x="3754332" y="845754"/>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chemeClr val="tx1"/>
                  </a:solidFill>
                </a:ln>
                <a:solidFill>
                  <a:srgbClr val="FFFFFF"/>
                </a:solidFill>
                <a:latin typeface="Kruti Dev 010" pitchFamily="2" charset="0"/>
              </a:rPr>
              <a:t>n'k'khy</a:t>
            </a:r>
          </a:p>
        </p:txBody>
      </p:sp>
      <p:grpSp>
        <p:nvGrpSpPr>
          <p:cNvPr id="24597" name="Group 71"/>
          <p:cNvGrpSpPr>
            <a:grpSpLocks/>
          </p:cNvGrpSpPr>
          <p:nvPr/>
        </p:nvGrpSpPr>
        <p:grpSpPr bwMode="auto">
          <a:xfrm>
            <a:off x="7137400" y="304800"/>
            <a:ext cx="1447800" cy="1638300"/>
            <a:chOff x="4496" y="192"/>
            <a:chExt cx="912"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4598"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4599" name="Text Box 8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7829" name="Rectangle 8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87832" name="Rectangle 8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06</a:t>
            </a:r>
          </a:p>
        </p:txBody>
      </p:sp>
      <p:sp>
        <p:nvSpPr>
          <p:cNvPr id="24602" name="Text Box 90"/>
          <p:cNvSpPr txBox="1">
            <a:spLocks noChangeArrowheads="1"/>
          </p:cNvSpPr>
          <p:nvPr/>
        </p:nvSpPr>
        <p:spPr bwMode="auto">
          <a:xfrm>
            <a:off x="8589963" y="64531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24603" name="Rectangle 24"/>
          <p:cNvSpPr>
            <a:spLocks noChangeArrowheads="1"/>
          </p:cNvSpPr>
          <p:nvPr/>
        </p:nvSpPr>
        <p:spPr bwMode="auto">
          <a:xfrm>
            <a:off x="7902575" y="431800"/>
            <a:ext cx="695325"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4604" name="Rectangle 25"/>
          <p:cNvSpPr>
            <a:spLocks noChangeArrowheads="1"/>
          </p:cNvSpPr>
          <p:nvPr/>
        </p:nvSpPr>
        <p:spPr bwMode="auto">
          <a:xfrm>
            <a:off x="7127875" y="431800"/>
            <a:ext cx="695325"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sp>
        <p:nvSpPr>
          <p:cNvPr id="43" name="Text Box 60"/>
          <p:cNvSpPr txBox="1">
            <a:spLocks noChangeArrowheads="1"/>
          </p:cNvSpPr>
          <p:nvPr/>
        </p:nvSpPr>
        <p:spPr bwMode="auto">
          <a:xfrm>
            <a:off x="268288" y="1016000"/>
            <a:ext cx="2035175"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^^,e**</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44" name="Text Box 61"/>
          <p:cNvSpPr txBox="1">
            <a:spLocks noChangeArrowheads="1"/>
          </p:cNvSpPr>
          <p:nvPr/>
        </p:nvSpPr>
        <p:spPr bwMode="auto">
          <a:xfrm>
            <a:off x="1039813" y="2033588"/>
            <a:ext cx="1719262"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uSfrd fu;e</a:t>
            </a:r>
          </a:p>
        </p:txBody>
      </p:sp>
      <p:sp>
        <p:nvSpPr>
          <p:cNvPr id="45" name="Rectangle 62"/>
          <p:cNvSpPr>
            <a:spLocks noChangeArrowheads="1"/>
          </p:cNvSpPr>
          <p:nvPr/>
        </p:nvSpPr>
        <p:spPr bwMode="auto">
          <a:xfrm>
            <a:off x="1408277"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 calcmode="lin" valueType="num">
                                      <p:cBhvr>
                                        <p:cTn id="17" dur="500" fill="hold"/>
                                        <p:tgtEl>
                                          <p:spTgt spid="43"/>
                                        </p:tgtEl>
                                        <p:attrNameLst>
                                          <p:attrName>ppt_x</p:attrName>
                                        </p:attrNameLst>
                                      </p:cBhvr>
                                      <p:tavLst>
                                        <p:tav tm="0">
                                          <p:val>
                                            <p:fltVal val="0.5"/>
                                          </p:val>
                                        </p:tav>
                                        <p:tav tm="100000">
                                          <p:val>
                                            <p:strVal val="#ppt_x"/>
                                          </p:val>
                                        </p:tav>
                                      </p:tavLst>
                                    </p:anim>
                                    <p:anim calcmode="lin" valueType="num">
                                      <p:cBhvr>
                                        <p:cTn id="18" dur="500" fill="hold"/>
                                        <p:tgtEl>
                                          <p:spTgt spid="43"/>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36" fill="hold" nodeType="afterEffect">
                                  <p:stCondLst>
                                    <p:cond delay="10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strVal val="(6*min(max(#ppt_w*#ppt_h,.3),1)-7.4)/-.7*#ppt_w"/>
                                          </p:val>
                                        </p:tav>
                                        <p:tav tm="100000">
                                          <p:val>
                                            <p:strVal val="#ppt_w"/>
                                          </p:val>
                                        </p:tav>
                                      </p:tavLst>
                                    </p:anim>
                                    <p:anim calcmode="lin" valueType="num">
                                      <p:cBhvr>
                                        <p:cTn id="23" dur="500" fill="hold"/>
                                        <p:tgtEl>
                                          <p:spTgt spid="44"/>
                                        </p:tgtEl>
                                        <p:attrNameLst>
                                          <p:attrName>ppt_h</p:attrName>
                                        </p:attrNameLst>
                                      </p:cBhvr>
                                      <p:tavLst>
                                        <p:tav tm="0">
                                          <p:val>
                                            <p:strVal val="(6*min(max(#ppt_w*#ppt_h,.3),1)-7.4)/-.7*#ppt_h"/>
                                          </p:val>
                                        </p:tav>
                                        <p:tav tm="100000">
                                          <p:val>
                                            <p:strVal val="#ppt_h"/>
                                          </p:val>
                                        </p:tav>
                                      </p:tavLst>
                                    </p:anim>
                                    <p:anim calcmode="lin" valueType="num">
                                      <p:cBhvr>
                                        <p:cTn id="24" dur="500" fill="hold"/>
                                        <p:tgtEl>
                                          <p:spTgt spid="44"/>
                                        </p:tgtEl>
                                        <p:attrNameLst>
                                          <p:attrName>ppt_x</p:attrName>
                                        </p:attrNameLst>
                                      </p:cBhvr>
                                      <p:tavLst>
                                        <p:tav tm="0">
                                          <p:val>
                                            <p:fltVal val="0.5"/>
                                          </p:val>
                                        </p:tav>
                                        <p:tav tm="100000">
                                          <p:val>
                                            <p:strVal val="#ppt_x"/>
                                          </p:val>
                                        </p:tav>
                                      </p:tavLst>
                                    </p:anim>
                                    <p:anim calcmode="lin" valueType="num">
                                      <p:cBhvr>
                                        <p:cTn id="25" dur="500" fill="hold"/>
                                        <p:tgtEl>
                                          <p:spTgt spid="44"/>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100"/>
                            </p:stCondLst>
                            <p:childTnLst>
                              <p:par>
                                <p:cTn id="27" presetID="2" presetClass="entr" presetSubtype="4"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3" name="Group 9"/>
          <p:cNvGrpSpPr>
            <a:grpSpLocks/>
          </p:cNvGrpSpPr>
          <p:nvPr/>
        </p:nvGrpSpPr>
        <p:grpSpPr bwMode="auto">
          <a:xfrm>
            <a:off x="0" y="0"/>
            <a:ext cx="8856663" cy="6794500"/>
            <a:chOff x="0" y="0"/>
            <a:chExt cx="8856458" cy="6794917"/>
          </a:xfrm>
        </p:grpSpPr>
        <p:sp>
          <p:nvSpPr>
            <p:cNvPr id="538630" name="Rectangle 6"/>
            <p:cNvSpPr>
              <a:spLocks noChangeArrowheads="1"/>
            </p:cNvSpPr>
            <p:nvPr/>
          </p:nvSpPr>
          <p:spPr bwMode="auto">
            <a:xfrm>
              <a:off x="637573" y="0"/>
              <a:ext cx="75596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;gka dqN fodYi gSa %</a:t>
              </a:r>
              <a:endParaRPr lang="en-US" sz="4400" dirty="0">
                <a:ln>
                  <a:solidFill>
                    <a:srgbClr val="FFFF00"/>
                  </a:solidFill>
                </a:ln>
                <a:solidFill>
                  <a:srgbClr val="FAFD00"/>
                </a:solidFill>
                <a:latin typeface="Kruti Dev 010" pitchFamily="2" charset="0"/>
              </a:endParaRPr>
            </a:p>
          </p:txBody>
        </p:sp>
        <p:sp>
          <p:nvSpPr>
            <p:cNvPr id="538631" name="Rectangle 7"/>
            <p:cNvSpPr>
              <a:spLocks noChangeArrowheads="1"/>
            </p:cNvSpPr>
            <p:nvPr/>
          </p:nvSpPr>
          <p:spPr bwMode="auto">
            <a:xfrm>
              <a:off x="0" y="1592098"/>
              <a:ext cx="839138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FFF00"/>
                  </a:solidFill>
                  <a:latin typeface="Kruti Dev 010"/>
                </a:rPr>
                <a:t> ƒ</a:t>
              </a:r>
              <a:r>
                <a:rPr lang="en-US" sz="4000" dirty="0">
                  <a:ln>
                    <a:solidFill>
                      <a:srgbClr val="FFFF00"/>
                    </a:solidFill>
                  </a:ln>
                  <a:solidFill>
                    <a:srgbClr val="FFFF00"/>
                  </a:solidFill>
                  <a:latin typeface="Kruti Dev 010" pitchFamily="2" charset="0"/>
                </a:rPr>
                <a:t>- bUgsa </a:t>
              </a:r>
              <a:r>
                <a:rPr lang="en-US" sz="4000" i="1" dirty="0">
                  <a:ln>
                    <a:solidFill>
                      <a:srgbClr val="FFFF00"/>
                    </a:solidFill>
                  </a:ln>
                  <a:solidFill>
                    <a:srgbClr val="FFFF00"/>
                  </a:solidFill>
                  <a:latin typeface="Kruti Dev 010" pitchFamily="2" charset="0"/>
                </a:rPr>
                <a:t>vizklafxd</a:t>
              </a:r>
              <a:r>
                <a:rPr lang="en-US" sz="4000" dirty="0">
                  <a:ln>
                    <a:solidFill>
                      <a:srgbClr val="FFFF00"/>
                    </a:solidFill>
                  </a:ln>
                  <a:solidFill>
                    <a:srgbClr val="FFFF00"/>
                  </a:solidFill>
                  <a:latin typeface="Kruti Dev 010" pitchFamily="2" charset="0"/>
                </a:rPr>
                <a:t> ekudj NksM nhft;sA</a:t>
              </a:r>
              <a:endParaRPr lang="en-US" sz="2800" dirty="0">
                <a:ln>
                  <a:solidFill>
                    <a:srgbClr val="FFFF00"/>
                  </a:solidFill>
                </a:ln>
                <a:solidFill>
                  <a:srgbClr val="FFFF00"/>
                </a:solidFill>
                <a:latin typeface="Kruti Dev 010" pitchFamily="2" charset="0"/>
              </a:endParaRPr>
            </a:p>
          </p:txBody>
        </p:sp>
        <p:sp>
          <p:nvSpPr>
            <p:cNvPr id="538634" name="Rectangle 10"/>
            <p:cNvSpPr>
              <a:spLocks noChangeArrowheads="1"/>
            </p:cNvSpPr>
            <p:nvPr/>
          </p:nvSpPr>
          <p:spPr bwMode="auto">
            <a:xfrm>
              <a:off x="356965" y="2574652"/>
              <a:ext cx="755967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latin typeface="Kruti Dev 010" pitchFamily="2" charset="0"/>
                </a:rPr>
                <a:t>„- D;ksafd os iqjkus fu;e esa nh xbZ gS] vr% mUgsa Hkwy tkb;sA</a:t>
              </a:r>
              <a:endParaRPr lang="en-US" sz="2800" dirty="0">
                <a:ln>
                  <a:solidFill>
                    <a:srgbClr val="FFFF00"/>
                  </a:solidFill>
                </a:ln>
                <a:solidFill>
                  <a:srgbClr val="FAFD00"/>
                </a:solidFill>
                <a:latin typeface="Kruti Dev 010" pitchFamily="2" charset="0"/>
              </a:endParaRPr>
            </a:p>
          </p:txBody>
        </p:sp>
        <p:sp>
          <p:nvSpPr>
            <p:cNvPr id="538635" name="Rectangle 11"/>
            <p:cNvSpPr>
              <a:spLocks noChangeArrowheads="1"/>
            </p:cNvSpPr>
            <p:nvPr/>
          </p:nvSpPr>
          <p:spPr bwMode="auto">
            <a:xfrm>
              <a:off x="53482" y="3817500"/>
              <a:ext cx="8699499"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latin typeface="Kruti Dev 010" pitchFamily="2" charset="0"/>
                </a:rPr>
                <a:t>…- ckSf)d #i ls muds vFkZ o HkkokFkZ bl i`Foh ds Hkfo"; dks /;ku esa j[krs gq, [kkstrs jfg;sA</a:t>
              </a:r>
              <a:endParaRPr lang="en-US" sz="2800" dirty="0">
                <a:ln>
                  <a:solidFill>
                    <a:srgbClr val="FFFF00"/>
                  </a:solidFill>
                </a:ln>
                <a:solidFill>
                  <a:srgbClr val="FAFD00"/>
                </a:solidFill>
                <a:latin typeface="Kruti Dev 010" pitchFamily="2" charset="0"/>
              </a:endParaRPr>
            </a:p>
          </p:txBody>
        </p:sp>
        <p:sp>
          <p:nvSpPr>
            <p:cNvPr id="172038" name="Text Box 16"/>
            <p:cNvSpPr txBox="1">
              <a:spLocks noChangeArrowheads="1"/>
            </p:cNvSpPr>
            <p:nvPr/>
          </p:nvSpPr>
          <p:spPr bwMode="auto">
            <a:xfrm>
              <a:off x="542925" y="6526213"/>
              <a:ext cx="23918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38641" name="Rectangle 17"/>
            <p:cNvSpPr>
              <a:spLocks noChangeArrowheads="1"/>
            </p:cNvSpPr>
            <p:nvPr/>
          </p:nvSpPr>
          <p:spPr bwMode="auto">
            <a:xfrm>
              <a:off x="8034152" y="6482161"/>
              <a:ext cx="33654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38644" name="Rectangle 20"/>
            <p:cNvSpPr>
              <a:spLocks noChangeArrowheads="1"/>
            </p:cNvSpPr>
            <p:nvPr/>
          </p:nvSpPr>
          <p:spPr bwMode="auto">
            <a:xfrm>
              <a:off x="8091301" y="6525025"/>
              <a:ext cx="293680"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78</a:t>
              </a:r>
            </a:p>
          </p:txBody>
        </p:sp>
        <p:sp>
          <p:nvSpPr>
            <p:cNvPr id="172041" name="Text Box 22"/>
            <p:cNvSpPr txBox="1">
              <a:spLocks noChangeArrowheads="1"/>
            </p:cNvSpPr>
            <p:nvPr/>
          </p:nvSpPr>
          <p:spPr bwMode="auto">
            <a:xfrm>
              <a:off x="8583613" y="6456363"/>
              <a:ext cx="27284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gr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1" name="Group 17"/>
          <p:cNvGrpSpPr>
            <a:grpSpLocks/>
          </p:cNvGrpSpPr>
          <p:nvPr/>
        </p:nvGrpSpPr>
        <p:grpSpPr bwMode="auto">
          <a:xfrm>
            <a:off x="0" y="0"/>
            <a:ext cx="9144000" cy="6800850"/>
            <a:chOff x="0" y="0"/>
            <a:chExt cx="9144000" cy="6801267"/>
          </a:xfrm>
        </p:grpSpPr>
        <p:sp>
          <p:nvSpPr>
            <p:cNvPr id="174082"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4083" name="Text Box 4"/>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44778" name="Rectangle 10"/>
            <p:cNvSpPr>
              <a:spLocks noChangeArrowheads="1"/>
            </p:cNvSpPr>
            <p:nvPr/>
          </p:nvSpPr>
          <p:spPr bwMode="auto">
            <a:xfrm>
              <a:off x="0" y="4768687"/>
              <a:ext cx="91440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FFFF00"/>
                  </a:solidFill>
                  <a:latin typeface="Kruti Dev 010" pitchFamily="2" charset="0"/>
                </a:rPr>
                <a:t>†- ;g fu.kZ; djuk gksxk fd vkids Hkfo"; esa o ;h'kq elhg ds lkFk laca/kksa esa bldh D;k Hkwfedk gSA</a:t>
              </a:r>
            </a:p>
          </p:txBody>
        </p:sp>
        <p:sp>
          <p:nvSpPr>
            <p:cNvPr id="544779" name="Rectangle 11"/>
            <p:cNvSpPr>
              <a:spLocks noChangeArrowheads="1"/>
            </p:cNvSpPr>
            <p:nvPr/>
          </p:nvSpPr>
          <p:spPr bwMode="auto">
            <a:xfrm>
              <a:off x="784225" y="3858228"/>
              <a:ext cx="755967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chemeClr val="tx1"/>
                    </a:solidFill>
                  </a:ln>
                  <a:latin typeface="Kruti Dev 010" pitchFamily="2" charset="0"/>
                  <a:ea typeface="ＭＳ Ｐゴシック" pitchFamily="-84" charset="-128"/>
                  <a:cs typeface="+mn-cs"/>
                </a:rPr>
                <a:t>ijUrq vxj vki …] dks pqurs gSa ----- rks vkidks</a:t>
              </a:r>
            </a:p>
          </p:txBody>
        </p:sp>
        <p:sp>
          <p:nvSpPr>
            <p:cNvPr id="174086" name="Text Box 1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44782" name="Rectangle 14"/>
            <p:cNvSpPr>
              <a:spLocks noChangeArrowheads="1"/>
            </p:cNvSpPr>
            <p:nvPr/>
          </p:nvSpPr>
          <p:spPr bwMode="auto">
            <a:xfrm>
              <a:off x="8034338" y="6482160"/>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44785" name="Rectangle 17"/>
            <p:cNvSpPr>
              <a:spLocks noChangeArrowheads="1"/>
            </p:cNvSpPr>
            <p:nvPr/>
          </p:nvSpPr>
          <p:spPr bwMode="auto">
            <a:xfrm>
              <a:off x="8091488" y="6525025"/>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79</a:t>
              </a:r>
            </a:p>
          </p:txBody>
        </p:sp>
        <p:sp>
          <p:nvSpPr>
            <p:cNvPr id="174089" name="Text Box 19"/>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4" name="Rectangle 6"/>
            <p:cNvSpPr>
              <a:spLocks noChangeArrowheads="1"/>
            </p:cNvSpPr>
            <p:nvPr/>
          </p:nvSpPr>
          <p:spPr bwMode="auto">
            <a:xfrm>
              <a:off x="637573" y="0"/>
              <a:ext cx="7559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rPr>
                <a:t>;gka dqN fodYi gSa %</a:t>
              </a:r>
              <a:endPar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ndParaRPr>
            </a:p>
          </p:txBody>
        </p:sp>
        <p:sp>
          <p:nvSpPr>
            <p:cNvPr id="15" name="Rectangle 7"/>
            <p:cNvSpPr>
              <a:spLocks noChangeArrowheads="1"/>
            </p:cNvSpPr>
            <p:nvPr/>
          </p:nvSpPr>
          <p:spPr bwMode="auto">
            <a:xfrm>
              <a:off x="107526" y="882650"/>
              <a:ext cx="75596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00FF00"/>
                    </a:solidFill>
                  </a:ln>
                  <a:solidFill>
                    <a:srgbClr val="00FF00"/>
                  </a:solidFill>
                  <a:latin typeface="Kruti Dev 010" pitchFamily="2" charset="0"/>
                </a:rPr>
                <a:t>ƒ- bUgsa </a:t>
              </a:r>
              <a:r>
                <a:rPr lang="en-US" sz="3600" i="1" dirty="0">
                  <a:ln>
                    <a:solidFill>
                      <a:srgbClr val="00FF00"/>
                    </a:solidFill>
                  </a:ln>
                  <a:solidFill>
                    <a:srgbClr val="00FF00"/>
                  </a:solidFill>
                  <a:latin typeface="Kruti Dev 010" pitchFamily="2" charset="0"/>
                </a:rPr>
                <a:t>vizklafxd</a:t>
              </a:r>
              <a:r>
                <a:rPr lang="en-US" sz="3600" dirty="0">
                  <a:ln>
                    <a:solidFill>
                      <a:srgbClr val="00FF00"/>
                    </a:solidFill>
                  </a:ln>
                  <a:solidFill>
                    <a:srgbClr val="00FF00"/>
                  </a:solidFill>
                  <a:latin typeface="Kruti Dev 010" pitchFamily="2" charset="0"/>
                </a:rPr>
                <a:t> ekudj NksM nhft;sA</a:t>
              </a:r>
              <a:endParaRPr lang="en-US" sz="2400" dirty="0">
                <a:ln>
                  <a:solidFill>
                    <a:srgbClr val="00FF00"/>
                  </a:solidFill>
                </a:ln>
                <a:solidFill>
                  <a:srgbClr val="00FF00"/>
                </a:solidFill>
                <a:latin typeface="Kruti Dev 010" pitchFamily="2" charset="0"/>
              </a:endParaRPr>
            </a:p>
          </p:txBody>
        </p:sp>
        <p:sp>
          <p:nvSpPr>
            <p:cNvPr id="16" name="Rectangle 10"/>
            <p:cNvSpPr>
              <a:spLocks noChangeArrowheads="1"/>
            </p:cNvSpPr>
            <p:nvPr/>
          </p:nvSpPr>
          <p:spPr bwMode="auto">
            <a:xfrm>
              <a:off x="254665" y="1471066"/>
              <a:ext cx="755967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00FF00"/>
                    </a:solidFill>
                  </a:ln>
                  <a:solidFill>
                    <a:srgbClr val="00FF00"/>
                  </a:solidFill>
                  <a:latin typeface="Kruti Dev 010" pitchFamily="2" charset="0"/>
                </a:rPr>
                <a:t>„- D;ksafd os iqjkus fu;e esa nh xbZ gS] vr% mUgsa Hkwy tkb;sA</a:t>
              </a:r>
              <a:endParaRPr lang="en-US" sz="2400" dirty="0">
                <a:ln>
                  <a:solidFill>
                    <a:srgbClr val="00FF00"/>
                  </a:solidFill>
                </a:ln>
                <a:solidFill>
                  <a:srgbClr val="00FF00"/>
                </a:solidFill>
                <a:latin typeface="Kruti Dev 010" pitchFamily="2" charset="0"/>
              </a:endParaRPr>
            </a:p>
          </p:txBody>
        </p:sp>
        <p:sp>
          <p:nvSpPr>
            <p:cNvPr id="17" name="Rectangle 11"/>
            <p:cNvSpPr>
              <a:spLocks noChangeArrowheads="1"/>
            </p:cNvSpPr>
            <p:nvPr/>
          </p:nvSpPr>
          <p:spPr bwMode="auto">
            <a:xfrm>
              <a:off x="247431" y="2540493"/>
              <a:ext cx="86995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FFFF00"/>
                  </a:solidFill>
                  <a:latin typeface="Kruti Dev 010" pitchFamily="2" charset="0"/>
                </a:rPr>
                <a:t>…- ckSf)d #i ls muds vFkZ o HkkokFkZ bl i`Foh ds Hkfo"; dks /;ku esa j[krs gq, [kkstrs jfg;sA</a:t>
              </a:r>
              <a:endParaRPr lang="en-US" sz="2400" dirty="0">
                <a:ln>
                  <a:solidFill>
                    <a:srgbClr val="FFFF00"/>
                  </a:solidFill>
                </a:ln>
                <a:solidFill>
                  <a:srgbClr val="FFFF00"/>
                </a:solidFill>
                <a:latin typeface="Kruti Dev 010" pitchFamily="2" charset="0"/>
              </a:endParaRPr>
            </a:p>
          </p:txBody>
        </p:sp>
      </p:gr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21" name="Rectangle 9"/>
          <p:cNvSpPr>
            <a:spLocks noChangeArrowheads="1"/>
          </p:cNvSpPr>
          <p:nvPr/>
        </p:nvSpPr>
        <p:spPr bwMode="auto">
          <a:xfrm>
            <a:off x="-510863" y="2482959"/>
            <a:ext cx="1033277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FAFD00"/>
                </a:solidFill>
                <a:latin typeface="Kruti Dev 010" pitchFamily="2" charset="0"/>
              </a:rPr>
              <a:t>D;k ijes'oj dk opu lR; gS ;k ugha \</a:t>
            </a:r>
            <a:endParaRPr lang="en-US" sz="3600" dirty="0">
              <a:ln>
                <a:solidFill>
                  <a:srgbClr val="FFFF00"/>
                </a:solidFill>
              </a:ln>
              <a:solidFill>
                <a:srgbClr val="FAFD00"/>
              </a:solidFill>
              <a:latin typeface="Kruti Dev 010" pitchFamily="2" charset="0"/>
            </a:endParaRPr>
          </a:p>
        </p:txBody>
      </p:sp>
      <p:grpSp>
        <p:nvGrpSpPr>
          <p:cNvPr id="176130" name="Group 11"/>
          <p:cNvGrpSpPr>
            <a:grpSpLocks/>
          </p:cNvGrpSpPr>
          <p:nvPr/>
        </p:nvGrpSpPr>
        <p:grpSpPr bwMode="auto">
          <a:xfrm>
            <a:off x="-6350" y="119063"/>
            <a:ext cx="9150350" cy="6681787"/>
            <a:chOff x="-6350" y="119063"/>
            <a:chExt cx="9150350" cy="6682204"/>
          </a:xfrm>
        </p:grpSpPr>
        <p:sp>
          <p:nvSpPr>
            <p:cNvPr id="176131"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6132" name="Text Box 3"/>
            <p:cNvSpPr txBox="1">
              <a:spLocks noChangeArrowheads="1"/>
            </p:cNvSpPr>
            <p:nvPr/>
          </p:nvSpPr>
          <p:spPr bwMode="auto">
            <a:xfrm>
              <a:off x="8294688" y="1190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50916" name="Rectangle 4"/>
            <p:cNvSpPr>
              <a:spLocks noChangeArrowheads="1"/>
            </p:cNvSpPr>
            <p:nvPr/>
          </p:nvSpPr>
          <p:spPr bwMode="auto">
            <a:xfrm>
              <a:off x="-6350" y="341313"/>
              <a:ext cx="91503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vR;ar egRoiw.kZ] O;fDrxr</a:t>
              </a:r>
            </a:p>
            <a:p>
              <a:pPr algn="ctr">
                <a:defRPr/>
              </a:pPr>
              <a:r>
                <a:rPr lang="en-US" sz="6000" dirty="0">
                  <a:ln>
                    <a:solidFill>
                      <a:srgbClr val="FFFF00"/>
                    </a:solidFill>
                  </a:ln>
                  <a:solidFill>
                    <a:srgbClr val="FAFD00"/>
                  </a:solidFill>
                  <a:latin typeface="Kruti Dev 010" pitchFamily="2" charset="0"/>
                </a:rPr>
                <a:t>iz'u %</a:t>
              </a:r>
              <a:endParaRPr lang="en-US" sz="4400" dirty="0">
                <a:ln>
                  <a:solidFill>
                    <a:srgbClr val="FFFF00"/>
                  </a:solidFill>
                </a:ln>
                <a:solidFill>
                  <a:srgbClr val="FAFD00"/>
                </a:solidFill>
                <a:latin typeface="Kruti Dev 010" pitchFamily="2" charset="0"/>
              </a:endParaRPr>
            </a:p>
          </p:txBody>
        </p:sp>
        <p:sp>
          <p:nvSpPr>
            <p:cNvPr id="550922" name="Rectangle 10"/>
            <p:cNvSpPr>
              <a:spLocks noChangeArrowheads="1"/>
            </p:cNvSpPr>
            <p:nvPr/>
          </p:nvSpPr>
          <p:spPr bwMode="auto">
            <a:xfrm>
              <a:off x="-6350" y="3648075"/>
              <a:ext cx="91503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vkidk mRrj tks Hkh gks ,d iz'u blds ckn mBrk gSA</a:t>
              </a:r>
              <a:endParaRPr lang="en-US" sz="4400" dirty="0">
                <a:ln>
                  <a:solidFill>
                    <a:srgbClr val="FFFF00"/>
                  </a:solidFill>
                </a:ln>
                <a:solidFill>
                  <a:srgbClr val="FAFD00"/>
                </a:solidFill>
                <a:latin typeface="Kruti Dev 010" pitchFamily="2" charset="0"/>
              </a:endParaRPr>
            </a:p>
          </p:txBody>
        </p:sp>
        <p:sp>
          <p:nvSpPr>
            <p:cNvPr id="176135"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76136" name="Text Box 12"/>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50925" name="Rectangle 13"/>
            <p:cNvSpPr>
              <a:spLocks noChangeArrowheads="1"/>
            </p:cNvSpPr>
            <p:nvPr/>
          </p:nvSpPr>
          <p:spPr bwMode="auto">
            <a:xfrm>
              <a:off x="8034338" y="6482160"/>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50928" name="Rectangle 16"/>
            <p:cNvSpPr>
              <a:spLocks noChangeArrowheads="1"/>
            </p:cNvSpPr>
            <p:nvPr/>
          </p:nvSpPr>
          <p:spPr bwMode="auto">
            <a:xfrm>
              <a:off x="8091488" y="6525025"/>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80</a:t>
              </a:r>
            </a:p>
          </p:txBody>
        </p:sp>
        <p:sp>
          <p:nvSpPr>
            <p:cNvPr id="176139" name="Text Box 18"/>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8178" name="Text Box 3"/>
          <p:cNvSpPr txBox="1">
            <a:spLocks noChangeArrowheads="1"/>
          </p:cNvSpPr>
          <p:nvPr/>
        </p:nvSpPr>
        <p:spPr bwMode="auto">
          <a:xfrm>
            <a:off x="8294688" y="11906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46820" name="Rectangle 4"/>
          <p:cNvSpPr>
            <a:spLocks noChangeArrowheads="1"/>
          </p:cNvSpPr>
          <p:nvPr/>
        </p:nvSpPr>
        <p:spPr bwMode="auto">
          <a:xfrm>
            <a:off x="-23813" y="2255838"/>
            <a:ext cx="9166226" cy="304442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9600" dirty="0">
                <a:ln>
                  <a:solidFill>
                    <a:srgbClr val="FFFF00"/>
                  </a:solidFill>
                </a:ln>
                <a:solidFill>
                  <a:srgbClr val="FAFD00"/>
                </a:solidFill>
                <a:latin typeface="Kruti Dev 010" pitchFamily="2" charset="0"/>
              </a:rPr>
              <a:t>ge ;h'kq ds lkFk </a:t>
            </a:r>
          </a:p>
          <a:p>
            <a:pPr algn="ctr">
              <a:defRPr/>
            </a:pPr>
            <a:r>
              <a:rPr lang="en-US" sz="9600" dirty="0">
                <a:ln>
                  <a:solidFill>
                    <a:srgbClr val="FFFF00"/>
                  </a:solidFill>
                </a:ln>
                <a:solidFill>
                  <a:srgbClr val="FAFD00"/>
                </a:solidFill>
                <a:latin typeface="Kruti Dev 010" pitchFamily="2" charset="0"/>
              </a:rPr>
              <a:t>D;k djrs gSa \</a:t>
            </a:r>
            <a:endParaRPr lang="en-US" sz="7200" dirty="0">
              <a:ln>
                <a:solidFill>
                  <a:srgbClr val="FFFF00"/>
                </a:solidFill>
              </a:ln>
              <a:solidFill>
                <a:srgbClr val="FAFD00"/>
              </a:solidFill>
              <a:latin typeface="Kruti Dev 010" pitchFamily="2" charset="0"/>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78181" name="Text Box 1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46828" name="Rectangle 1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46831" name="Rectangle 1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81</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68842" y="5847387"/>
            <a:ext cx="6804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r>
              <a:rPr lang="en-US" sz="3200" dirty="0">
                <a:ln>
                  <a:solidFill>
                    <a:schemeClr val="tx1"/>
                  </a:solidFill>
                </a:ln>
                <a:solidFill>
                  <a:srgbClr val="FFFF00"/>
                </a:solidFill>
                <a:latin typeface="Kruti Dev 010" pitchFamily="2" charset="0"/>
                <a:ea typeface="ＭＳ Ｐゴシック" pitchFamily="-84" charset="-128"/>
                <a:cs typeface="+mn-cs"/>
              </a:rPr>
              <a:t>lh-,l- ysfol] fe;j fØf'p;fuVh] 40&amp;41</a:t>
            </a:r>
          </a:p>
        </p:txBody>
      </p:sp>
      <p:sp>
        <p:nvSpPr>
          <p:cNvPr id="551949" name="Text Box 13"/>
          <p:cNvSpPr txBox="1">
            <a:spLocks noChangeArrowheads="1"/>
          </p:cNvSpPr>
          <p:nvPr/>
        </p:nvSpPr>
        <p:spPr bwMode="auto">
          <a:xfrm>
            <a:off x="58506" y="-73802"/>
            <a:ext cx="9085494"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defPPr>
              <a:defRPr lang="en-US"/>
            </a:defPPr>
            <a:lvl1pPr algn="ctr">
              <a:defRPr sz="3600">
                <a:ln>
                  <a:solidFill>
                    <a:schemeClr val="tx1"/>
                  </a:solidFill>
                </a:ln>
                <a:latin typeface="Kruti Dev 010" pitchFamily="2" charset="0"/>
                <a:ea typeface="ＭＳ Ｐゴシック" pitchFamily="-84" charset="-128"/>
                <a:cs typeface="+mn-cs"/>
              </a:defRPr>
            </a:lvl1pPr>
          </a:lstStyle>
          <a:p>
            <a:r>
              <a:rPr lang="en-US" altLang="en-US" sz="3200" dirty="0"/>
              <a:t>^^eSa ;gka fdlh dks Hkh ml ew[kZrkiw.kZ mRrj nsus ls cpkuk pkgrk gwa tks vDlj mlds fo"k; esa dgk tkrk gSA ^eSa mls egku uSfrd f'k{kd rks ekurk gwa] fdarq ijes'oj gksus ds mlds nkos dks ugha ekurkA* ;g og ckr gS tks gesa ugha dguk pkfg;sA ,d euq"; tks euq"; gksdj os ckrsa dgrk Fkk tks ;h'kq us dgha og ,d uSfrd f'k{kd ugha dg ldrkA ;k rks ,slk O;fDr ikxy gksxk &amp; ,d fuo`"V O;fDr ds leku gksxk &amp; ;k og ujd dk 'kSrku gksxkA  vkidks viuk fodYi pquuk pkfg;sA</a:t>
            </a:r>
          </a:p>
          <a:p>
            <a:r>
              <a:rPr lang="en-US" sz="3200" dirty="0"/>
              <a:t>	;k rks ;g euq";] ijes'oj dk iq= Fkk vkSj gS( ;k dksbZ ikxy tu ;k blls Hkh cqjkA**</a:t>
            </a:r>
          </a:p>
        </p:txBody>
      </p:sp>
      <p:sp>
        <p:nvSpPr>
          <p:cNvPr id="180229"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0"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3"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0" y="902135"/>
            <a:ext cx="9144000" cy="37830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r>
              <a:rPr lang="en-US" sz="8000" dirty="0">
                <a:ln>
                  <a:solidFill>
                    <a:srgbClr val="FFFF00"/>
                  </a:solidFill>
                </a:ln>
                <a:solidFill>
                  <a:srgbClr val="FAFD00"/>
                </a:solidFill>
                <a:latin typeface="Kruti Dev 010" pitchFamily="2" charset="0"/>
              </a:rPr>
              <a:t>rks iqu% ;g iz'u gS %</a:t>
            </a:r>
          </a:p>
          <a:p>
            <a:pPr algn="ctr"/>
            <a:r>
              <a:rPr lang="en-US" sz="8000" dirty="0">
                <a:ln>
                  <a:solidFill>
                    <a:srgbClr val="FFFF00"/>
                  </a:solidFill>
                </a:ln>
                <a:solidFill>
                  <a:srgbClr val="FAFD00"/>
                </a:solidFill>
                <a:latin typeface="Kruti Dev 010" pitchFamily="2" charset="0"/>
              </a:rPr>
              <a:t>vki ;h'kq ds lkFk</a:t>
            </a:r>
          </a:p>
          <a:p>
            <a:pPr algn="ctr"/>
            <a:r>
              <a:rPr lang="en-US" sz="8000" dirty="0">
                <a:ln>
                  <a:solidFill>
                    <a:srgbClr val="FFFF00"/>
                  </a:solidFill>
                </a:ln>
                <a:solidFill>
                  <a:srgbClr val="FAFD00"/>
                </a:solidFill>
                <a:latin typeface="Kruti Dev 010" pitchFamily="2" charset="0"/>
              </a:rPr>
              <a:t>D;k djrs gSa \</a:t>
            </a: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3" name="Text Box 5"/>
          <p:cNvSpPr txBox="1">
            <a:spLocks noChangeArrowheads="1"/>
          </p:cNvSpPr>
          <p:nvPr/>
        </p:nvSpPr>
        <p:spPr bwMode="auto">
          <a:xfrm>
            <a:off x="196686" y="1686688"/>
            <a:ext cx="9656762" cy="4308872"/>
          </a:xfrm>
          <a:prstGeom prst="rect">
            <a:avLst/>
          </a:prstGeom>
          <a:noFill/>
          <a:ln w="9525">
            <a:noFill/>
            <a:miter lim="800000"/>
            <a:headEnd/>
            <a:tailEnd/>
          </a:ln>
          <a:effectLst/>
        </p:spPr>
        <p:txBody>
          <a:bodyPr>
            <a:spAutoFit/>
          </a:bodyPr>
          <a:lstStyle/>
          <a:p>
            <a:pPr>
              <a:spcBef>
                <a:spcPts val="1200"/>
              </a:spcBef>
              <a:defRPr/>
            </a:pPr>
            <a:r>
              <a:rPr lang="en-US" sz="280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00FFFF"/>
                  </a:solidFill>
                </a:ln>
                <a:solidFill>
                  <a:srgbClr val="33CCFF"/>
                </a:solidFill>
                <a:effectLst>
                  <a:outerShdw blurRad="38100" dist="38100" dir="2700000" algn="tl">
                    <a:srgbClr val="000000"/>
                  </a:outerShdw>
                </a:effectLst>
                <a:latin typeface="Kruti Dev 010" pitchFamily="2" charset="0"/>
                <a:ea typeface="ＭＳ Ｐゴシック" pitchFamily="-84" charset="-128"/>
                <a:cs typeface="+mn-cs"/>
              </a:rPr>
              <a:t>^^ckbZcy QkbZy**</a:t>
            </a:r>
            <a:r>
              <a:rPr lang="en-US" sz="32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rS;kj djus dkA</a:t>
            </a:r>
            <a:endParaRPr lang="en-US" altLang="ja-JP" sz="3200" dirty="0">
              <a:ln>
                <a:solidFill>
                  <a:srgbClr val="FFFF00"/>
                </a:solidFill>
              </a:ln>
              <a:solidFill>
                <a:srgbClr val="FFCC18"/>
              </a:solidFill>
              <a:effectLst>
                <a:outerShdw blurRad="38100" dist="38100" dir="2700000" algn="tl">
                  <a:srgbClr val="000000"/>
                </a:outerShdw>
              </a:effectLst>
              <a:latin typeface="Kruti Dev 010" pitchFamily="2" charset="0"/>
              <a:ea typeface="ＭＳ Ｐゴシック" pitchFamily="-84" charset="-128"/>
              <a:cs typeface="+mn-cs"/>
            </a:endParaRP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QkbZy [kksyus dh </a:t>
            </a:r>
            <a:r>
              <a:rPr lang="en-US" sz="3200" dirty="0" err="1">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fnekxh</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err="1">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pkHkh</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a:t>
            </a:r>
            <a:r>
              <a:rPr lang="en-US" altLang="ja-JP"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altLang="ja-JP" sz="2400" b="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angal"/>
              </a:rPr>
              <a:t>७</a:t>
            </a:r>
            <a:r>
              <a:rPr lang="en-US" altLang="ja-JP"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altLang="ja-JP"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 ts</a:t>
            </a:r>
          </a:p>
          <a:p>
            <a:pPr>
              <a:spcBef>
                <a:spcPts val="1200"/>
              </a:spcBef>
              <a:defRPr/>
            </a:pPr>
            <a:r>
              <a:rPr lang="en-US" sz="28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2800" dirty="0">
                <a:ln>
                  <a:solidFill>
                    <a:srgbClr val="00FFFF"/>
                  </a:solidFill>
                </a:ln>
                <a:solidFill>
                  <a:srgbClr val="33CCFF"/>
                </a:solidFill>
                <a:effectLst>
                  <a:outerShdw blurRad="38100" dist="38100" dir="2700000" algn="tl">
                    <a:srgbClr val="000000"/>
                  </a:outerShdw>
                </a:effectLst>
                <a:latin typeface="Kruti Dev 010" pitchFamily="2" charset="0"/>
                <a:ea typeface="ＭＳ Ｐゴシック" pitchFamily="-84" charset="-128"/>
                <a:cs typeface="+mn-cs"/>
              </a:rPr>
              <a:t>fnekxh uD’kk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dh izeq[k ?kVukvksa dks izxV djrk gSA</a:t>
            </a: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^^dgkuh** dk eq[; Hkko % </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^^fn fDod ØksuksykWth**</a:t>
            </a: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/keZ'kkL= esa </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vczkge ds }kjk j[kh xbZ uhao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h'kq</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elhg</a:t>
            </a:r>
            <a:endPar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a:spcBef>
                <a:spcPts val="1200"/>
              </a:spcBef>
              <a:defRPr/>
            </a:pP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dh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lsodkbZ</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dh vksj vxzlj gksuk </a:t>
            </a:r>
          </a:p>
          <a:p>
            <a:pPr>
              <a:spcBef>
                <a:spcPts val="1200"/>
              </a:spcBef>
              <a:defRPr/>
            </a:pPr>
            <a:endParaRPr lang="en-US" sz="280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endParaRPr>
          </a:p>
        </p:txBody>
      </p:sp>
      <p:grpSp>
        <p:nvGrpSpPr>
          <p:cNvPr id="184322" name="Group 13"/>
          <p:cNvGrpSpPr>
            <a:grpSpLocks/>
          </p:cNvGrpSpPr>
          <p:nvPr/>
        </p:nvGrpSpPr>
        <p:grpSpPr bwMode="auto">
          <a:xfrm>
            <a:off x="-44450" y="273050"/>
            <a:ext cx="9205913" cy="6584950"/>
            <a:chOff x="127000" y="219075"/>
            <a:chExt cx="9205913" cy="6585367"/>
          </a:xfrm>
        </p:grpSpPr>
        <p:sp>
          <p:nvSpPr>
            <p:cNvPr id="184323" name="Text Box 9"/>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4298" name="Rectangle 10"/>
            <p:cNvSpPr>
              <a:spLocks noChangeArrowheads="1"/>
            </p:cNvSpPr>
            <p:nvPr/>
          </p:nvSpPr>
          <p:spPr bwMode="auto">
            <a:xfrm>
              <a:off x="8034338" y="6482160"/>
              <a:ext cx="334962" cy="30799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4301" name="Rectangle 13"/>
            <p:cNvSpPr>
              <a:spLocks noChangeArrowheads="1"/>
            </p:cNvSpPr>
            <p:nvPr/>
          </p:nvSpPr>
          <p:spPr bwMode="auto">
            <a:xfrm>
              <a:off x="8091488" y="6525024"/>
              <a:ext cx="293687" cy="24607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84</a:t>
              </a:r>
            </a:p>
          </p:txBody>
        </p:sp>
        <p:sp>
          <p:nvSpPr>
            <p:cNvPr id="184326" name="Text Box 15"/>
            <p:cNvSpPr txBox="1">
              <a:spLocks noChangeArrowheads="1"/>
            </p:cNvSpPr>
            <p:nvPr/>
          </p:nvSpPr>
          <p:spPr bwMode="auto">
            <a:xfrm>
              <a:off x="8585200"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nvGrpSpPr>
            <p:cNvPr id="184327" name="Group 11"/>
            <p:cNvGrpSpPr>
              <a:grpSpLocks/>
            </p:cNvGrpSpPr>
            <p:nvPr/>
          </p:nvGrpSpPr>
          <p:grpSpPr bwMode="auto">
            <a:xfrm>
              <a:off x="127000" y="219075"/>
              <a:ext cx="9205913" cy="5441950"/>
              <a:chOff x="127486" y="219075"/>
              <a:chExt cx="9205693" cy="5441950"/>
            </a:xfrm>
          </p:grpSpPr>
          <p:pic>
            <p:nvPicPr>
              <p:cNvPr id="524290" name="Picture 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46536" y="219075"/>
                <a:ext cx="2541527" cy="198450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291" name="Oval 3"/>
              <p:cNvSpPr>
                <a:spLocks noChangeArrowheads="1"/>
              </p:cNvSpPr>
              <p:nvPr/>
            </p:nvSpPr>
            <p:spPr bwMode="auto">
              <a:xfrm>
                <a:off x="667223" y="228601"/>
                <a:ext cx="939778" cy="93986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dirty="0">
                  <a:solidFill>
                    <a:srgbClr val="FFEC14"/>
                  </a:solidFill>
                  <a:latin typeface="Kruti Dev 010" pitchFamily="2" charset="0"/>
                  <a:ea typeface="+mn-ea"/>
                  <a:cs typeface="+mn-cs"/>
                </a:endParaRPr>
              </a:p>
            </p:txBody>
          </p:sp>
          <p:sp>
            <p:nvSpPr>
              <p:cNvPr id="524294" name="AutoShape 6"/>
              <p:cNvSpPr>
                <a:spLocks noChangeArrowheads="1"/>
              </p:cNvSpPr>
              <p:nvPr/>
            </p:nvSpPr>
            <p:spPr bwMode="auto">
              <a:xfrm>
                <a:off x="127486" y="2224215"/>
                <a:ext cx="9205693" cy="3219654"/>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32"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24304" name="Text Box 16"/>
              <p:cNvSpPr txBox="1">
                <a:spLocks noChangeArrowheads="1"/>
              </p:cNvSpPr>
              <p:nvPr/>
            </p:nvSpPr>
            <p:spPr bwMode="auto">
              <a:xfrm>
                <a:off x="2720975" y="358775"/>
                <a:ext cx="6418263" cy="12003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i="1" dirty="0">
                    <a:ln>
                      <a:solidFill>
                        <a:schemeClr val="tx1"/>
                      </a:solidFill>
                    </a:ln>
                    <a:solidFill>
                      <a:srgbClr val="FFFFFF"/>
                    </a:solidFill>
                    <a:latin typeface="Kruti Dev 010" pitchFamily="2" charset="0"/>
                    <a:ea typeface="ＭＳ Ｐゴシック" pitchFamily="-84" charset="-128"/>
                    <a:cs typeface="+mn-cs"/>
                  </a:rPr>
                  <a:t>vc rd fn ckbZcy----csfldyh ds }kjk vkius fopkj fd;k gS -----</a:t>
                </a:r>
              </a:p>
            </p:txBody>
          </p:sp>
        </p:grpSp>
        <p:sp>
          <p:nvSpPr>
            <p:cNvPr id="13" name="Rectangle 12"/>
            <p:cNvSpPr/>
            <p:nvPr/>
          </p:nvSpPr>
          <p:spPr bwMode="auto">
            <a:xfrm>
              <a:off x="6818313" y="2579837"/>
              <a:ext cx="268287" cy="4604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85</a:t>
            </a:r>
          </a:p>
        </p:txBody>
      </p:sp>
      <p:sp>
        <p:nvSpPr>
          <p:cNvPr id="17" name="Text Box 6"/>
          <p:cNvSpPr txBox="1">
            <a:spLocks noChangeArrowheads="1"/>
          </p:cNvSpPr>
          <p:nvPr/>
        </p:nvSpPr>
        <p:spPr bwMode="auto">
          <a:xfrm rot="185224">
            <a:off x="1071563" y="4530725"/>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a:solidFill>
                <a:srgbClr val="FAFD00"/>
              </a:solidFill>
              <a:latin typeface="Kruti Dev 010" charset="0"/>
              <a:ea typeface="Gulim" charset="0"/>
              <a:cs typeface="Times New Roman" charset="0"/>
            </a:endParaRPr>
          </a:p>
        </p:txBody>
      </p:sp>
      <p:sp>
        <p:nvSpPr>
          <p:cNvPr id="18" name="Text Box 7"/>
          <p:cNvSpPr txBox="1">
            <a:spLocks noChangeArrowheads="1"/>
          </p:cNvSpPr>
          <p:nvPr/>
        </p:nvSpPr>
        <p:spPr bwMode="auto">
          <a:xfrm>
            <a:off x="2430463" y="6232525"/>
            <a:ext cx="4035425" cy="461963"/>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400" b="0" i="1" dirty="0" err="1">
                <a:solidFill>
                  <a:srgbClr val="FFFB0C"/>
                </a:solidFill>
                <a:latin typeface="Helvetica" charset="0"/>
                <a:ea typeface="굴림" charset="-127"/>
                <a:cs typeface="굴림" charset="-127"/>
              </a:rPr>
              <a:t>www.biblebasically.org</a:t>
            </a:r>
            <a:endParaRPr lang="en-US" altLang="ko-KR" sz="2400" b="0" i="1" dirty="0">
              <a:solidFill>
                <a:srgbClr val="FFFB0C"/>
              </a:solidFill>
              <a:latin typeface="Helvetica" charset="0"/>
              <a:ea typeface="굴림" charset="-127"/>
              <a:cs typeface="굴림" charset="-127"/>
            </a:endParaRPr>
          </a:p>
        </p:txBody>
      </p:sp>
      <p:sp>
        <p:nvSpPr>
          <p:cNvPr id="22" name="Text Box 11"/>
          <p:cNvSpPr txBox="1">
            <a:spLocks noChangeArrowheads="1"/>
          </p:cNvSpPr>
          <p:nvPr/>
        </p:nvSpPr>
        <p:spPr bwMode="auto">
          <a:xfrm rot="238944">
            <a:off x="-377825" y="839788"/>
            <a:ext cx="10071100" cy="37861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Tree>
    <p:extLst>
      <p:ext uri="{BB962C8B-B14F-4D97-AF65-F5344CB8AC3E}">
        <p14:creationId xmlns:p14="http://schemas.microsoft.com/office/powerpoint/2010/main" val="4243375686"/>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57608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41"/>
          <p:cNvGrpSpPr>
            <a:grpSpLocks/>
          </p:cNvGrpSpPr>
          <p:nvPr/>
        </p:nvGrpSpPr>
        <p:grpSpPr bwMode="auto">
          <a:xfrm>
            <a:off x="228600" y="0"/>
            <a:ext cx="8915400" cy="6791325"/>
            <a:chOff x="228600" y="0"/>
            <a:chExt cx="8915400" cy="6791742"/>
          </a:xfrm>
        </p:grpSpPr>
        <p:sp>
          <p:nvSpPr>
            <p:cNvPr id="423938" name="Rectangle 2"/>
            <p:cNvSpPr>
              <a:spLocks noChangeArrowheads="1"/>
            </p:cNvSpPr>
            <p:nvPr/>
          </p:nvSpPr>
          <p:spPr bwMode="auto">
            <a:xfrm>
              <a:off x="4130675" y="38102"/>
              <a:ext cx="806450" cy="228614"/>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6627" name="Rectangle 3"/>
            <p:cNvSpPr>
              <a:spLocks noChangeArrowheads="1"/>
            </p:cNvSpPr>
            <p:nvPr/>
          </p:nvSpPr>
          <p:spPr bwMode="auto">
            <a:xfrm>
              <a:off x="2551113" y="1290638"/>
              <a:ext cx="61555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28" name="Rectangle 4"/>
            <p:cNvSpPr>
              <a:spLocks noChangeArrowheads="1"/>
            </p:cNvSpPr>
            <p:nvPr/>
          </p:nvSpPr>
          <p:spPr bwMode="auto">
            <a:xfrm>
              <a:off x="2843213" y="1301750"/>
              <a:ext cx="48570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26629" name="Rectangle 5"/>
            <p:cNvSpPr>
              <a:spLocks noChangeArrowheads="1"/>
            </p:cNvSpPr>
            <p:nvPr/>
          </p:nvSpPr>
          <p:spPr bwMode="auto">
            <a:xfrm>
              <a:off x="3033713" y="1301750"/>
              <a:ext cx="48570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6630" name="Rectangle 6"/>
            <p:cNvSpPr>
              <a:spLocks noChangeArrowheads="1"/>
            </p:cNvSpPr>
            <p:nvPr/>
          </p:nvSpPr>
          <p:spPr bwMode="auto">
            <a:xfrm>
              <a:off x="2551113" y="1768475"/>
              <a:ext cx="1309653"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26631" name="Rectangle 7"/>
            <p:cNvSpPr>
              <a:spLocks noChangeArrowheads="1"/>
            </p:cNvSpPr>
            <p:nvPr/>
          </p:nvSpPr>
          <p:spPr bwMode="auto">
            <a:xfrm>
              <a:off x="2551113" y="2071688"/>
              <a:ext cx="27892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423944" name="Rectangle 8"/>
            <p:cNvSpPr>
              <a:spLocks noChangeArrowheads="1"/>
            </p:cNvSpPr>
            <p:nvPr/>
          </p:nvSpPr>
          <p:spPr bwMode="auto">
            <a:xfrm>
              <a:off x="2570218" y="2062491"/>
              <a:ext cx="4094068"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izFke ifV~Vdk </a:t>
              </a:r>
            </a:p>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ds izfr dRrZO; ¼in ƒ&amp;ƒ„½</a:t>
              </a:r>
            </a:p>
          </p:txBody>
        </p:sp>
        <p:sp>
          <p:nvSpPr>
            <p:cNvPr id="26633" name="Rectangle 9"/>
            <p:cNvSpPr>
              <a:spLocks noChangeArrowheads="1"/>
            </p:cNvSpPr>
            <p:nvPr/>
          </p:nvSpPr>
          <p:spPr bwMode="auto">
            <a:xfrm>
              <a:off x="2779713" y="2211388"/>
              <a:ext cx="47128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423946" name="Rectangle 10"/>
            <p:cNvSpPr>
              <a:spLocks noChangeArrowheads="1"/>
            </p:cNvSpPr>
            <p:nvPr/>
          </p:nvSpPr>
          <p:spPr bwMode="auto">
            <a:xfrm>
              <a:off x="2710082" y="2990686"/>
              <a:ext cx="39770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  f}rh; ifV~Vdk &amp;</a:t>
              </a:r>
            </a:p>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euq"; ds izfr dRrZO; ¼in ƒ…&amp;ƒ‰½</a:t>
              </a:r>
            </a:p>
          </p:txBody>
        </p:sp>
        <p:sp>
          <p:nvSpPr>
            <p:cNvPr id="26635" name="Rectangle 11"/>
            <p:cNvSpPr>
              <a:spLocks noChangeArrowheads="1"/>
            </p:cNvSpPr>
            <p:nvPr/>
          </p:nvSpPr>
          <p:spPr bwMode="auto">
            <a:xfrm>
              <a:off x="2551113" y="3582988"/>
              <a:ext cx="75982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36" name="Rectangle 12"/>
            <p:cNvSpPr>
              <a:spLocks noChangeArrowheads="1"/>
            </p:cNvSpPr>
            <p:nvPr/>
          </p:nvSpPr>
          <p:spPr bwMode="auto">
            <a:xfrm>
              <a:off x="2779713" y="5627688"/>
              <a:ext cx="51937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37" name="Rectangle 13"/>
            <p:cNvSpPr>
              <a:spLocks noChangeArrowheads="1"/>
            </p:cNvSpPr>
            <p:nvPr/>
          </p:nvSpPr>
          <p:spPr bwMode="auto">
            <a:xfrm>
              <a:off x="3084513" y="674688"/>
              <a:ext cx="133690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26638" name="Rectangle 14"/>
            <p:cNvSpPr>
              <a:spLocks noChangeArrowheads="1"/>
            </p:cNvSpPr>
            <p:nvPr/>
          </p:nvSpPr>
          <p:spPr bwMode="auto">
            <a:xfrm>
              <a:off x="3084513" y="1054100"/>
              <a:ext cx="50334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26639" name="Rectangle 15"/>
            <p:cNvSpPr>
              <a:spLocks noChangeArrowheads="1"/>
            </p:cNvSpPr>
            <p:nvPr/>
          </p:nvSpPr>
          <p:spPr bwMode="auto">
            <a:xfrm>
              <a:off x="3300413" y="1063625"/>
              <a:ext cx="242053"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423952" name="Rectangle 16"/>
            <p:cNvSpPr>
              <a:spLocks noChangeArrowheads="1"/>
            </p:cNvSpPr>
            <p:nvPr/>
          </p:nvSpPr>
          <p:spPr bwMode="auto">
            <a:xfrm>
              <a:off x="4587875" y="997011"/>
              <a:ext cx="1006475" cy="260366"/>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67" name="Rectangle 31"/>
            <p:cNvSpPr>
              <a:spLocks noChangeArrowheads="1"/>
            </p:cNvSpPr>
            <p:nvPr/>
          </p:nvSpPr>
          <p:spPr bwMode="auto">
            <a:xfrm>
              <a:off x="1140262"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altLang="ja-JP"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endPar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423968" name="Rectangle 32"/>
            <p:cNvSpPr>
              <a:spLocks noChangeArrowheads="1"/>
            </p:cNvSpPr>
            <p:nvPr/>
          </p:nvSpPr>
          <p:spPr bwMode="auto">
            <a:xfrm>
              <a:off x="3603900" y="737421"/>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rPr>
                <a:t>n'k'khy</a:t>
              </a:r>
            </a:p>
          </p:txBody>
        </p:sp>
        <p:sp>
          <p:nvSpPr>
            <p:cNvPr id="423969" name="Text Box 33"/>
            <p:cNvSpPr txBox="1">
              <a:spLocks noChangeArrowheads="1"/>
            </p:cNvSpPr>
            <p:nvPr/>
          </p:nvSpPr>
          <p:spPr bwMode="auto">
            <a:xfrm>
              <a:off x="401145" y="1184604"/>
              <a:ext cx="2263228"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5400" b="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5400" b="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23970" name="Text Box 34"/>
            <p:cNvSpPr txBox="1">
              <a:spLocks noChangeArrowheads="1"/>
            </p:cNvSpPr>
            <p:nvPr/>
          </p:nvSpPr>
          <p:spPr bwMode="auto">
            <a:xfrm>
              <a:off x="228600" y="4125913"/>
              <a:ext cx="1955800"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^^lh**</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423971" name="Text Box 35"/>
            <p:cNvSpPr txBox="1">
              <a:spLocks noChangeArrowheads="1"/>
            </p:cNvSpPr>
            <p:nvPr/>
          </p:nvSpPr>
          <p:spPr bwMode="auto">
            <a:xfrm>
              <a:off x="1968500" y="1399622"/>
              <a:ext cx="4711700"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solidFill>
                    <a:srgbClr val="000099"/>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4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^nl vkKk;sa**</a:t>
              </a:r>
              <a:endParaRPr lang="en-US" sz="4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23972" name="Rectangle 36"/>
            <p:cNvSpPr>
              <a:spLocks noChangeArrowheads="1"/>
            </p:cNvSpPr>
            <p:nvPr/>
          </p:nvSpPr>
          <p:spPr bwMode="auto">
            <a:xfrm>
              <a:off x="3111390" y="3909849"/>
              <a:ext cx="2499081" cy="150554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000" dirty="0">
                  <a:ln>
                    <a:solidFill>
                      <a:srgbClr val="FFFF00"/>
                    </a:solidFill>
                  </a:ln>
                  <a:solidFill>
                    <a:schemeClr val="folHlink"/>
                  </a:solidFill>
                  <a:latin typeface="Kruti Dev 010" pitchFamily="2" charset="0"/>
                  <a:ea typeface="ＭＳ Ｐゴシック" pitchFamily="-84" charset="-128"/>
                  <a:cs typeface="+mn-cs"/>
                </a:rPr>
                <a:t>v/;k; „ƒ&amp;„†</a:t>
              </a:r>
            </a:p>
            <a:p>
              <a:pPr algn="ctr">
                <a:defRPr/>
              </a:pPr>
              <a:r>
                <a:rPr lang="en-US" sz="3600" u="sng" dirty="0">
                  <a:latin typeface="Kruti Dev 010" pitchFamily="2" charset="0"/>
                  <a:ea typeface="ＭＳ Ｐゴシック" pitchFamily="-84" charset="-128"/>
                  <a:cs typeface="+mn-cs"/>
                </a:rPr>
                <a:t>lkekftd</a:t>
              </a:r>
              <a:r>
                <a:rPr lang="en-US" sz="3600" dirty="0">
                  <a:latin typeface="Kruti Dev 010" pitchFamily="2" charset="0"/>
                  <a:ea typeface="ＭＳ Ｐゴシック" pitchFamily="-84" charset="-128"/>
                  <a:cs typeface="+mn-cs"/>
                </a:rPr>
                <a:t> vkns'k</a:t>
              </a:r>
              <a:endParaRPr lang="en-US" sz="3600" dirty="0">
                <a:solidFill>
                  <a:schemeClr val="folHlink"/>
                </a:solidFill>
                <a:latin typeface="Kruti Dev 010" pitchFamily="2" charset="0"/>
                <a:ea typeface="ＭＳ Ｐゴシック" pitchFamily="-84" charset="-128"/>
                <a:cs typeface="+mn-cs"/>
              </a:endParaRPr>
            </a:p>
          </p:txBody>
        </p:sp>
        <p:sp>
          <p:nvSpPr>
            <p:cNvPr id="423973" name="Text Box 37"/>
            <p:cNvSpPr txBox="1">
              <a:spLocks noChangeArrowheads="1"/>
            </p:cNvSpPr>
            <p:nvPr/>
          </p:nvSpPr>
          <p:spPr bwMode="auto">
            <a:xfrm>
              <a:off x="2806700" y="5326555"/>
              <a:ext cx="6337300" cy="1339021"/>
            </a:xfrm>
            <a:prstGeom prst="rect">
              <a:avLst/>
            </a:prstGeom>
            <a:noFill/>
            <a:ln w="9525">
              <a:noFill/>
              <a:miter lim="800000"/>
              <a:headEnd/>
              <a:tailEnd/>
            </a:ln>
            <a:effectLst/>
          </p:spPr>
          <p:txBody>
            <a:bodyPr>
              <a:spAutoFit/>
            </a:bodyPr>
            <a:lstStyle/>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O;fDrxr yMkbZ;ka</a:t>
              </a:r>
            </a:p>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laifRr dk vf/kdkj</a:t>
              </a:r>
            </a:p>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O;fDrxr bZekunkjh dh vko';drk ------</a:t>
              </a:r>
            </a:p>
          </p:txBody>
        </p:sp>
        <p:grpSp>
          <p:nvGrpSpPr>
            <p:cNvPr id="26648"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423977" name="Text Box 41"/>
            <p:cNvSpPr txBox="1">
              <a:spLocks noChangeArrowheads="1"/>
            </p:cNvSpPr>
            <p:nvPr/>
          </p:nvSpPr>
          <p:spPr bwMode="auto">
            <a:xfrm>
              <a:off x="390525" y="5092700"/>
              <a:ext cx="211455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ukxfjd fu;e</a:t>
              </a:r>
            </a:p>
          </p:txBody>
        </p:sp>
        <p:grpSp>
          <p:nvGrpSpPr>
            <p:cNvPr id="26650" name="Group 43"/>
            <p:cNvGrpSpPr>
              <a:grpSpLocks/>
            </p:cNvGrpSpPr>
            <p:nvPr/>
          </p:nvGrpSpPr>
          <p:grpSpPr bwMode="auto">
            <a:xfrm>
              <a:off x="7137400" y="304800"/>
              <a:ext cx="1447800" cy="1638300"/>
              <a:chOff x="4496" y="192"/>
              <a:chExt cx="912"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423991" name="Oval 55"/>
            <p:cNvSpPr>
              <a:spLocks noChangeArrowheads="1"/>
            </p:cNvSpPr>
            <p:nvPr/>
          </p:nvSpPr>
          <p:spPr bwMode="auto">
            <a:xfrm>
              <a:off x="3586163" y="4351605"/>
              <a:ext cx="1474787" cy="560421"/>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6652" name="Text Box 56"/>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23993" name="Rectangle 57"/>
            <p:cNvSpPr>
              <a:spLocks noChangeArrowheads="1"/>
            </p:cNvSpPr>
            <p:nvPr/>
          </p:nvSpPr>
          <p:spPr bwMode="auto">
            <a:xfrm>
              <a:off x="8034338" y="6482161"/>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23996" name="Rectangle 60"/>
            <p:cNvSpPr>
              <a:spLocks noChangeArrowheads="1"/>
            </p:cNvSpPr>
            <p:nvPr/>
          </p:nvSpPr>
          <p:spPr bwMode="auto">
            <a:xfrm>
              <a:off x="8091488" y="6525026"/>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07</a:t>
              </a:r>
            </a:p>
          </p:txBody>
        </p:sp>
        <p:sp>
          <p:nvSpPr>
            <p:cNvPr id="26655" name="Text Box 62"/>
            <p:cNvSpPr txBox="1">
              <a:spLocks noChangeArrowheads="1"/>
            </p:cNvSpPr>
            <p:nvPr/>
          </p:nvSpPr>
          <p:spPr bwMode="auto">
            <a:xfrm>
              <a:off x="8580438" y="64531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6656"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6657"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16189</TotalTime>
  <Words>11483</Words>
  <Application>Microsoft Office PowerPoint</Application>
  <PresentationFormat>On-screen Show (4:3)</PresentationFormat>
  <Paragraphs>1845</Paragraphs>
  <Slides>89</Slides>
  <Notes>89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89</vt:i4>
      </vt:variant>
    </vt:vector>
  </HeadingPairs>
  <TitlesOfParts>
    <vt:vector size="103" baseType="lpstr">
      <vt:lpstr>ＭＳ Ｐゴシック</vt:lpstr>
      <vt:lpstr>Arial</vt:lpstr>
      <vt:lpstr>Comic Sans MS</vt:lpstr>
      <vt:lpstr>Helvetica</vt:lpstr>
      <vt:lpstr>Kruti Dev 010</vt:lpstr>
      <vt:lpstr>Kruti Dev 050 </vt:lpstr>
      <vt:lpstr>Monotype Sorts</vt:lpstr>
      <vt:lpstr>Times</vt:lpstr>
      <vt:lpstr>Times New Roman</vt:lpstr>
      <vt:lpstr>Wingdings</vt:lpstr>
      <vt:lpstr>Pulse</vt:lpstr>
      <vt:lpstr>Orbit</vt:lpstr>
      <vt:lpstr>untitled 2</vt:lpstr>
      <vt:lpstr>1_untitled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Botros Salah</cp:lastModifiedBy>
  <cp:revision>829</cp:revision>
  <dcterms:created xsi:type="dcterms:W3CDTF">2008-07-09T22:44:28Z</dcterms:created>
  <dcterms:modified xsi:type="dcterms:W3CDTF">2025-01-08T22:15:56Z</dcterms:modified>
</cp:coreProperties>
</file>