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4"/>
  </p:notesMasterIdLst>
  <p:handoutMasterIdLst>
    <p:handoutMasterId r:id="rId25"/>
  </p:handoutMasterIdLst>
  <p:sldIdLst>
    <p:sldId id="758" r:id="rId3"/>
    <p:sldId id="756" r:id="rId4"/>
    <p:sldId id="755" r:id="rId5"/>
    <p:sldId id="738" r:id="rId6"/>
    <p:sldId id="739" r:id="rId7"/>
    <p:sldId id="740" r:id="rId8"/>
    <p:sldId id="716" r:id="rId9"/>
    <p:sldId id="726" r:id="rId10"/>
    <p:sldId id="681" r:id="rId11"/>
    <p:sldId id="346" r:id="rId12"/>
    <p:sldId id="360" r:id="rId13"/>
    <p:sldId id="682" r:id="rId14"/>
    <p:sldId id="683" r:id="rId15"/>
    <p:sldId id="684" r:id="rId16"/>
    <p:sldId id="685" r:id="rId17"/>
    <p:sldId id="686" r:id="rId18"/>
    <p:sldId id="750" r:id="rId19"/>
    <p:sldId id="752" r:id="rId20"/>
    <p:sldId id="753" r:id="rId21"/>
    <p:sldId id="715" r:id="rId22"/>
    <p:sldId id="757" r:id="rId23"/>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Arial"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Arial"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Arial"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50">
          <p15:clr>
            <a:srgbClr val="A4A3A4"/>
          </p15:clr>
        </p15:guide>
        <p15:guide id="2" orient="horz" pos="4223">
          <p15:clr>
            <a:srgbClr val="A4A3A4"/>
          </p15:clr>
        </p15:guide>
        <p15:guide id="3" pos="5219">
          <p15:clr>
            <a:srgbClr val="A4A3A4"/>
          </p15:clr>
        </p15:guide>
        <p15:guide id="4" pos="54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FF00"/>
    <a:srgbClr val="B4DEFE"/>
    <a:srgbClr val="7AFEEE"/>
    <a:srgbClr val="B0DDFE"/>
    <a:srgbClr val="1C1C1C"/>
    <a:srgbClr val="5F5F5F"/>
    <a:srgbClr val="3E22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536" y="78"/>
      </p:cViewPr>
      <p:guideLst>
        <p:guide orient="horz" pos="2150"/>
        <p:guide orient="horz" pos="4223"/>
        <p:guide pos="5219"/>
        <p:guide pos="546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996"/>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ABFEB711-F4E1-BE4C-9B06-F72ADD3B1C99}"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4113777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67CEC4B1-166C-164D-A062-E25CD3B4A6B3}"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10129510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B1820-97FD-4881-42D8-EC0F52D95A66}"/>
            </a:ext>
          </a:extLst>
        </p:cNvPr>
        <p:cNvGrpSpPr/>
        <p:nvPr/>
      </p:nvGrpSpPr>
      <p:grpSpPr>
        <a:xfrm>
          <a:off x="0" y="0"/>
          <a:ext cx="0" cy="0"/>
          <a:chOff x="0" y="0"/>
          <a:chExt cx="0" cy="0"/>
        </a:xfrm>
      </p:grpSpPr>
      <p:sp>
        <p:nvSpPr>
          <p:cNvPr id="34817" name="Rectangle 2">
            <a:extLst>
              <a:ext uri="{FF2B5EF4-FFF2-40B4-BE49-F238E27FC236}">
                <a16:creationId xmlns:a16="http://schemas.microsoft.com/office/drawing/2014/main" id="{5090C1E3-ADAE-D710-7482-5B6EB8E17981}"/>
              </a:ext>
            </a:extLst>
          </p:cNvPr>
          <p:cNvSpPr>
            <a:spLocks noGrp="1" noRot="1" noChangeAspect="1" noChangeArrowheads="1" noTextEdit="1"/>
          </p:cNvSpPr>
          <p:nvPr>
            <p:ph type="sldImg"/>
          </p:nvPr>
        </p:nvSpPr>
        <p:spPr>
          <a:xfrm>
            <a:off x="1150938" y="692150"/>
            <a:ext cx="4556125" cy="3416300"/>
          </a:xfrm>
          <a:ln/>
        </p:spPr>
      </p:sp>
      <p:sp>
        <p:nvSpPr>
          <p:cNvPr id="34818" name="Rectangle 3">
            <a:extLst>
              <a:ext uri="{FF2B5EF4-FFF2-40B4-BE49-F238E27FC236}">
                <a16:creationId xmlns:a16="http://schemas.microsoft.com/office/drawing/2014/main" id="{D1B92D84-9095-6B47-8173-F11DA8CFA474}"/>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तो हमारे पास बाईबल की अनुपम बातों का संग्रह है..............प्रत्येक पुस्तक .............पुराने नियम से नये नियम तक की पुस्तकें .........जिसमें उद्धार और षाष्वत जीवन की आषापूर्ण कहानियां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हमें इस जानकारी को याद रखने के लिये सी 7 एस जे  दिमागी औजार की आवष्यकता होगी...............</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 सीधे जाकर फाईल फोल्डर के 10 प्रमुख षब्द बन जाते हैं। इनके षीर्षक हैं.............सृष्टि, अब्राहम, युसुफ, मूसा , यहोषु, अराजकता, राजवंष, दासता, ष्षांतिकाल और यीषु..............</a:t>
            </a:r>
          </a:p>
          <a:p>
            <a:pPr algn="just"/>
            <a:endParaRPr lang="en-US" b="1">
              <a:latin typeface="Times" charset="0"/>
              <a:ea typeface="ＭＳ Ｐゴシック" charset="0"/>
              <a:cs typeface="ＭＳ Ｐゴシック" charset="0"/>
            </a:endParaRPr>
          </a:p>
          <a:p>
            <a:pPr algn="just"/>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इनसे धर्मषास्त्र का अतुलनीय घटनाक्रम याद किया जा सकता है..........इसे दोहराया जा सकता है..............समय समय पर................जीवन की हर परिस्थिति में................परमेष्वर का यह महान प्रेम पत्र सदैव पढ़ा जा सकता है इसकी गहराईयों में उतरा जा सकता है।</a:t>
            </a:r>
          </a:p>
        </p:txBody>
      </p:sp>
    </p:spTree>
    <p:extLst>
      <p:ext uri="{BB962C8B-B14F-4D97-AF65-F5344CB8AC3E}">
        <p14:creationId xmlns:p14="http://schemas.microsoft.com/office/powerpoint/2010/main" val="1543808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पांचवीं फाईल फोल्डर ................यहोषु...........चार महान लोगों में सबसे अंतिम ..............कथानक 1500 बी.सी. मूसा का उत्तराधिकारी, यहोषु नई पीढ़ी का कनान ले जाने केे लिये आज्ञा ग्रहण करता है और तैयारी करता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..............इजरायली कनान में प्रवेष करते हैं, सबसे पहले यषीहो और आई ष्षहर को जीतते हैं और परमेष्वर के निर्देषन में लंबा युद्ध अभियान चलता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सात वर्षों तक चले इस युद्ध में वे इस देष पर कब्जा कर लेते हैं और इजरायली जाति इसे बांट लेती है। वे कनान देष में बस जाते हैं और वहां के तौर तरीके सीखने लगते हैं। यहोषु की भी मृत्यु हो जाती है, जिसके बाद तीन प्रकार के समाज उठ खड़े होते हैं।</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छटवीं फाईल फोल्डर..............अराजकता का काल.................कथानक 1000 बी.सी. का ...............</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...............इब्री लोग, जो अब इजरायली कहलाते थे उनके समय अस्थिरता का युग था जिसमें न्यायी लोग प्रगट होते हैं। जिनका कार्य था इजरायलियों को वापस परमेष्वर की ओर लेकर आना और उसकी आज्ञा अनुसार जीवन बिताने के लिये प्रेरित करना।</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350 वर्ष तक यही दषा चलती है, ष्षमूएल के आगमन पर यह काल समाप्त होता है, जिसमें परमेष्वर इजरायल का प्रथम राजा नियुक्त करने का आदेष देता है।</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.............सातवें फाईल फोल्डर में.................राजवंष का आरंभ बताया गया है.............कथानक 1000 बी.सी.। तीन राजाओं के काल में संयुत्त इजरायल बनता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एस-डी-एस............षाऊल, दाऊद और सॉलोमन...............संयुक्त इजरायल के तीन राजा। षाऊल को अपदस्थ कर दिया गया, उसके बाद दाऊद आया और उसके बाद उसका पुत्र सॉलोमन गद्दी पर बैठा।</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............परमेष्वर ने दऊद के वंष से सेंतमेंत वाचा बांध रखी थी। जब सॉलोमन की मृत्यु हो जाती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............10 जातियां उत्तर की ओर मिलकर राज्य बनाती हैं ; और इजरायल कहलाती हैं.............2 जातियां दक्षिण की ओर मिलकर यहूदा राज्य बनाती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 पुराने नियम के भविष्यवक्ता प्रगट होते हैं। उनक संदेषों के द्वारा परमेष्वर दोनों राज्यों के लोगों को, उसके चुने हुये लोगों को जारी करता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.............सेंतमेंत नई वाचा, जिसमें परमेष्वर आगे आने वाले समय में लोगों को एक नई व्यवस्था देगा। यहां मसीहा का आगमन निर्धारित कर दिया गया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प्रत्येक राज्य में 20 राजा होते हैं, यरोबेम उत्तर से लेकर रहोबोम दक्षिण में...............आर के पहले जे अक्षर ............दक्षिण के पहले उत्तर। (अंग्रेजी अक्षर में नाम)</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.............200 वर्ष के पष्चात्, असीरिया लोग आक्रमण करते हैं और उत्तरी राज्य इजरायल को नष्ट कर डालते हैं, फिर उसका दुबारा नहीं सुना गया। वह बिखर गया।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तब 150 वर्षों उपरांत, बेबीलोन वासियां का आक्रमण हुआ, उन्होंने यरूषलेम नष्ट कर डाला और दक्षिणी राज्य यहूदा को बेबीलोन में बंधक बना कर ले गये।</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आठवीं फाईल फोल्डर ...............दासता वाली फाईल ...............कथानक 500 बी.सी..................</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............बेबीलोन में 70 वर्ष की बंधुवाई के बाद, यहूदियों को कहा गया कि वे वापस अपने देष लौट सकते हैं, अपने षहर यरूषलेम को बना सकते हैंऔर मंदिर का निर्माण कर सकते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............इजरायल की ओर तीन जन यात्रायें आरंभ होती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............100 वर्ष के अंतराल में, 3 पुरोहित लगभग 50,000 लोगों को पुनः उनके देष लौटाकर लाते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 तीन महान अगुवे हैं: जेड-इ-एन (जेन): अंग्रेजी अक्षरों में इनका नाम है, जस्ब्बाबेल, एज्रा और नहेमायाह। और यहां पुराना नियम समाप्त होता है।</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algn="just"/>
            <a:r>
              <a:rPr lang="hi-in" b="1">
                <a:latin typeface="Times" charset="0"/>
                <a:ea typeface="ＭＳ Ｐゴシック" charset="0"/>
              </a:rPr>
              <a:t>नवीं फाईल फोल्डर: षांतिकाल: कथानक 500 वर्ष बी.सी., लगभग 400 वर्ष का काल ष्षांतिकाल कहलाता है बाईबल के दृष्टिकोण से ............धर्मषास्त्र में इस समय की घटनायें वर्णित नहीं हैं।</a:t>
            </a:r>
          </a:p>
          <a:p>
            <a:pPr marL="0" lvl="1" algn="just"/>
            <a:endParaRPr lang="en-US" b="1">
              <a:latin typeface="Times" charset="0"/>
              <a:ea typeface="ＭＳ Ｐゴシック" charset="0"/>
            </a:endParaRPr>
          </a:p>
          <a:p>
            <a:pPr marL="0" lvl="1" algn="just"/>
            <a:r>
              <a:rPr lang="hi-in" b="1">
                <a:latin typeface="Times" charset="0"/>
                <a:ea typeface="ＭＳ Ｐゴシック" charset="0"/>
              </a:rPr>
              <a:t>।।।। </a:t>
            </a:r>
            <a:r>
              <a:rPr lang="en-US" b="1">
                <a:latin typeface="Times" charset="0"/>
                <a:ea typeface="ＭＳ Ｐゴシック" charset="0"/>
              </a:rPr>
              <a:t>	</a:t>
            </a:r>
            <a:r>
              <a:rPr lang="hi-in" b="1">
                <a:latin typeface="Times" charset="0"/>
                <a:ea typeface="ＭＳ Ｐゴシック" charset="0"/>
              </a:rPr>
              <a:t>............सिकंदर यूनानी प्रगट होता है..............सिकंदर महान..............इतिहास के मंच पर प्रगट होता है, वह यूनानी भाषा और सभ्यता अपने जीते हुये साम्राज्यों में  फैला देता है।</a:t>
            </a:r>
          </a:p>
          <a:p>
            <a:pPr marL="0" lvl="1" algn="just"/>
            <a:endParaRPr lang="en-US" b="1">
              <a:latin typeface="Times" charset="0"/>
              <a:ea typeface="ＭＳ Ｐゴシック" charset="0"/>
            </a:endParaRPr>
          </a:p>
          <a:p>
            <a:pPr marL="0" lvl="1" algn="just"/>
            <a:r>
              <a:rPr lang="hi-in" b="1">
                <a:latin typeface="Times" charset="0"/>
                <a:ea typeface="ＭＳ Ｐゴシック" charset="0"/>
              </a:rPr>
              <a:t>।।।।</a:t>
            </a:r>
            <a:r>
              <a:rPr lang="en-US" b="1">
                <a:latin typeface="Times" charset="0"/>
                <a:ea typeface="ＭＳ Ｐゴシック" charset="0"/>
              </a:rPr>
              <a:t>	</a:t>
            </a:r>
            <a:r>
              <a:rPr lang="hi-in" b="1">
                <a:latin typeface="Times" charset="0"/>
                <a:ea typeface="ＭＳ Ｐゴシック" charset="0"/>
              </a:rPr>
              <a:t>...............इसके बाद रोमी षासन आता है। और उसक चुस्त दुरूस्त किंतु, कठिन तंत्र संपूर्ण राजकीय प्रबंध मध्यपूर्व से लेकर ब्रिटेन तक में लागू किये जाते हैं।</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दसवीं व अंतिम फाईल फोल्डर ............इसकी समय सीमा: प्रथम षताब्दी। अंततः............यीषु का आगमन............लंबे समय से जिस मसीहा की प्रतिज्ञा दी गई थी...........जो मत्ती के प्रथम अध्याय में प्रगट होता है। अब हम नये नियम में पहंुचते हैं जहां हम यीषु का दर्षन करते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...............उनके जीवन को देखते हैं, इजरायल के कई स्थानों पर उन्होंने सेवकाई दी और अपने प्रेम व उद्धार का संदेष.................पूरे संसार का फैलाया।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...............क्रूस ....................जहां हम यीषु की मृत्युु, गाड़ा जाना और उसका पुनरूत्थान देखते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अंततः ....................कलीसिया का ऐतिहासिक विस्तार प्रारंभ होता है जिसमें इस पृथ्वी का प्रत्येक विष्वासी सम्मिलित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................हमारे लिये तथ्य सुसमाचार के रूप में लिखकर संरक्षित किया गया।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................यीषु का कार्य चर्च के प्रारंभिक इतिहास में प्रेरितों के कार्य में मिलता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और पत्रियों के रूप में कई नई बनी कलीसियाओं को निर्देष वा समझाइष दी गई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और अंत में बाईबल क्रमणिका का चरमोत्कर्ष आता है प्रकाषित वाक्य में................परमेष्वर का युगों से जो कार्यक्रम तय है, जो अब्राहम को दी गई वाचा के द्वारा प्रगट होता है, वह कार्यक्रम पूर्ण होता है। यहां हमें यीषु मसीह के वैभवपूर्ण महिमामयी भविष्य का दर्षन होता है, जो दाऊद के वंष का है, दाऊद के षाष्वत सिंहासन पर आसीन है जिसके द्वारा पृथ्वी के समस्त मनुष्यों के लिये उद्धार और पापों से छुटकारा संभव है।</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तो हमारे पास बाईबल की अनुपम बातों का संग्रह है..............प्रत्येक पुस्तक .............पुराने नियम से नये नियम तक की पुस्तकें .........जिसमें उद्धार और षाष्वत जीवन की आषापूर्ण कहानियां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हमें इस जानकारी को याद रखने के लिये सी 7 एस जे  दिमागी औजार की आवष्यकता होगी...............</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 सीधे जाकर फाईल फोल्डर के 10 प्रमुख षब्द बन जाते हैं। इनके षीर्षक हैं.............सृष्टि, अब्राहम, युसुफ, मूसा , यहोषु, अराजकता, राजवंष, दासता, ष्षांतिकाल और यीषु..............</a:t>
            </a:r>
          </a:p>
          <a:p>
            <a:pPr algn="just"/>
            <a:endParaRPr lang="en-US" b="1">
              <a:latin typeface="Times" charset="0"/>
              <a:ea typeface="ＭＳ Ｐゴシック" charset="0"/>
              <a:cs typeface="ＭＳ Ｐゴシック" charset="0"/>
            </a:endParaRPr>
          </a:p>
          <a:p>
            <a:pPr algn="just"/>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इनसे धर्मषास्त्र का अतुलनीय घटनाक्रम याद किया जा सकता है..........इसे दोहराया जा सकता है..............समय समय पर................जीवन की हर परिस्थिति में................परमेष्वर का यह महान प्रेम पत्र सदैव पढ़ा जा सकता है इसकी गहराईयों में उतरा जा सकता है।</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spcBef>
                <a:spcPts val="600"/>
              </a:spcBef>
            </a:pPr>
            <a:r>
              <a:rPr lang="hi-in" b="1">
                <a:latin typeface="Times" charset="0"/>
                <a:ea typeface="ＭＳ Ｐゴシック" charset="0"/>
                <a:cs typeface="ＭＳ Ｐゴシック" charset="0"/>
              </a:rPr>
              <a:t>और यह आपकी बाईबल की क्विक क्रोनोलॉजी है.............जो ष्षीघ्र पढ़ी जा सकती है। इसमें परंगत हो जाइये.............तो आपकीे अंर्तदृष्टि में आपको ज्ञान का खजाना प्राप्त होगा, निर्देष व भरोसा मिलेगा कि परमेष्वर है, एक योजना प्रभावषील है, इतिहास कही जा रहा है! यीषु मसीह का सुसमाचार इस प्	ाृथ्वी पर क्रियाषील है!</a:t>
            </a:r>
          </a:p>
          <a:p>
            <a:pPr algn="just">
              <a:spcBef>
                <a:spcPts val="600"/>
              </a:spcBef>
            </a:pPr>
            <a:endParaRPr lang="en-US" b="1">
              <a:latin typeface="Times" charset="0"/>
              <a:ea typeface="ＭＳ Ｐゴシック" charset="0"/>
              <a:cs typeface="ＭＳ Ｐゴシック" charset="0"/>
            </a:endParaRPr>
          </a:p>
          <a:p>
            <a:pPr algn="just">
              <a:spcBef>
                <a:spcPts val="600"/>
              </a:spcBef>
            </a:pPr>
            <a:r>
              <a:rPr lang="hi-in" b="1">
                <a:latin typeface="Times" charset="0"/>
                <a:ea typeface="ＭＳ Ｐゴシック" charset="0"/>
                <a:cs typeface="ＭＳ Ｐゴシック" charset="0"/>
              </a:rPr>
              <a:t>इन धर्मषास्त्रों की स्पष्ट मांग है- हमारा अध्ययन यह स्पष्ट बताता है- कि यीषु मसीह की महान आज्ञा के पष्चात् यह प्रत्येक जन की भागीदारी है किवह जहां रखा गया है, वहां इस सुसमाचार का प्रचार करें क्योंकि हम परमेष्वर की योजना में इस पृथ्वी पर जब तक है, इस उत्तरदयित्व को हमें पूरा करना है।</a:t>
            </a:r>
          </a:p>
          <a:p>
            <a:pPr algn="just">
              <a:spcBef>
                <a:spcPts val="600"/>
              </a:spcBef>
            </a:pPr>
            <a:endParaRPr lang="en-US" b="1">
              <a:latin typeface="Times" charset="0"/>
              <a:ea typeface="ＭＳ Ｐゴシック" charset="0"/>
              <a:cs typeface="ＭＳ Ｐゴシック" charset="0"/>
            </a:endParaRPr>
          </a:p>
          <a:p>
            <a:pPr algn="just">
              <a:spcBef>
                <a:spcPts val="60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हमारा कार्य स्पष्ट है.................जाओ और समस्त राष्ट्रों को षिष्य बनाओ!’’</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a:xfrm>
            <a:off x="1150938" y="692150"/>
            <a:ext cx="4556125" cy="3416300"/>
          </a:xfrm>
          <a:ln/>
        </p:spPr>
      </p:sp>
      <p:sp>
        <p:nvSpPr>
          <p:cNvPr id="6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Now we</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re going to do the entire Quick Chronology!</a:t>
            </a:r>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1150938" y="692150"/>
            <a:ext cx="4556125" cy="3416300"/>
          </a:xfrm>
          <a:ln/>
        </p:spPr>
      </p:sp>
      <p:sp>
        <p:nvSpPr>
          <p:cNvPr id="81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lnSpc>
                <a:spcPct val="200000"/>
              </a:lnSpc>
            </a:pPr>
            <a:r>
              <a:rPr lang="hi-in" b="1">
                <a:latin typeface="Times New Roman" charset="0"/>
                <a:ea typeface="ＭＳ Ｐゴシック" charset="0"/>
                <a:cs typeface="ＭＳ Ｐゴシック" charset="0"/>
              </a:rPr>
              <a:t>दि क्विक क्रोनोलॉजी में से होते हुये.............आपके सामने एक चुनौतीपूर्ण प्रष्न है: कितनी जल्दी आप महान बाईबल की कथा सुना सकते हो...............सभी पुस्तकों में से- किसी को भी? यह एक बहुत ष्षक्तिषाली औजार होगा, क्या आप जानते हैं! सारी बात तो यह है कि आप इसे कर सकते हैं!</a:t>
            </a:r>
          </a:p>
          <a:p>
            <a:pPr algn="just">
              <a:lnSpc>
                <a:spcPct val="200000"/>
              </a:lnSpc>
            </a:pPr>
            <a:endParaRPr lang="en-US" b="1">
              <a:latin typeface="Times New Roman" charset="0"/>
              <a:ea typeface="ＭＳ Ｐゴシック" charset="0"/>
              <a:cs typeface="ＭＳ Ｐゴシック" charset="0"/>
            </a:endParaRPr>
          </a:p>
          <a:p>
            <a:pPr algn="just">
              <a:lnSpc>
                <a:spcPct val="200000"/>
              </a:lnSpc>
            </a:pPr>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तो.............तैयार हो जाइये बाईबल की कहानी जल्दी से सुनाने के लिये!</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और अगर यह सब 12 मिनट में हो जाये तो क्या हो? आप समझ सकते हैं न। तो हम दि क्विक क्रोनोलॉजी की अंतिम दौड़ बिजली की सी गति में खत्म करेंगे................केवल सब बातों को ऊपरी दृष्टिकोण से ही देखेंगे!</a:t>
            </a:r>
            <a:endParaRPr lang="en-US" b="1">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तैयार हैं? बाईबल अध्ययन सहायक 04 या 31 की मदद ले लीजिये। तो हम चलते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सृष्टि के फोल्डर से प्रारंभ करेंगे....................</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प्रथम पांच चीजें व दो कार्यक्रम सृष्टि के इस फोल्डर में दर्षाये गये हैं।</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परमेष्वर बिना आरंभ के सदैव सनातन सत्ता रही है, इसलिये हम सृष्टि के पूर्व के समय को ‘‘पूर्व एतिहासिक काल’’ कहते हैं, निष्चित अब्राहम के समय के पूर्व।</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............यद्यपि जब पृथ्वी की रचना हुई तो प्रथम पुरूष व स्त्री को सिरजा गया जो परमेष्वर की सिद्ध रचना थे और निष्पाप दषा में निष्पाप वातावरण में रहते थे।</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................प्रथम पाप हुआ...............जहां मनुष्य ने स्वयं को उपहार में मिली स्वतन्त्र इच्छा का उपयोग करके परीक्षा में पड़ा। वह षैतान द्वारा बहकावे में आ गया और अपनी निष्पाप दषा से पापमयी दषा में पड़ गया, उससे ‘‘चूक हो गई’’। जिस उद्देष्य से रचा गया था उसके लिये उपयुक्त बने में उससे चूक हो गई।</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................प्रथम सुसमाचार या षुभ संदेष मनुष्यों को दिया गया.................सृष्टिकर्ता ने प्रथम उदघोषणा की थी कि वह मनुष्य को पाप से छुड़ाने के लिये एक मुक्तिदाता भेजेगा ताकि मनुष्य अपने</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पापों से मुक्त होकर परमेष्वर के साथ पुनः निर्दोष, पवित्र व सिद्ध दषा में ठहर सके।</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..............प्रथम परिवार प्रगट हुआ...............</a:t>
            </a:r>
          </a:p>
          <a:p>
            <a:pPr algn="just">
              <a:spcBef>
                <a:spcPct val="0"/>
              </a:spcBef>
            </a:pPr>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spcBef>
                <a:spcPct val="0"/>
              </a:spcBef>
            </a:pP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आदम और हवा के बच्चों ने भविष्य में मनुष्य जाति के लिये मार्ग प्रषस्त किया किंतु वे ष्षैतान की चालों के साथ संघर्षरत रहे जो उन्हें परमेष्वर के साथ मेलमिलाप होने से रोकती थीं।</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................प्रथम खून हुआ................</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पाप का सबसे घृणित रूप था यह, परमेष्वर द्वारा दिये गये उपहार इस जीवन को ही नष्ट कर देना। </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तब..............परमेष्वर द्वारा ठहराये गये</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 कार्यक्रमों में से प्रथम संपन्न हुआ................</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कार्यक्रम </a:t>
            </a:r>
            <a:r>
              <a:rPr lang="en-US" b="1">
                <a:latin typeface="Times" charset="0"/>
                <a:ea typeface="ＭＳ Ｐゴシック" charset="0"/>
                <a:cs typeface="ＭＳ Ｐゴシック" charset="0"/>
              </a:rPr>
              <a:t>#</a:t>
            </a:r>
            <a:r>
              <a:rPr lang="hi-in" b="1">
                <a:latin typeface="Times" charset="0"/>
                <a:ea typeface="ＭＳ Ｐゴシック" charset="0"/>
                <a:cs typeface="ＭＳ Ｐゴシック" charset="0"/>
              </a:rPr>
              <a:t>1: बड़ी बाढ़ और इंद्रधनुष..................जहां परमेष्वर ने पूरी सृष्टि को ही नष्ट करने का विचार किया और इसे पुनः प्रारंभ करने का विचार भी किया।</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समस्त मानव जाति समाप्त हो गई केवल आठ लोग षेष रहे, धर्मी नूह के नेतृत्वमें, जो सदैव परमेष्वर के प्रति सच्चा बना रहा, जो उन्हें पानी थमने के उपरांत इंद्रधनुष द्वारा प्रतिज्ञा देता है।</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................बाद में रु 2 कार्यक्रम था, जो नाबेल की मीनार बनने का समय है..................</a:t>
            </a:r>
          </a:p>
          <a:p>
            <a:pPr algn="just"/>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मनुष्य मीनार बनाकर परमेष्वर के बराबर पहुंचने का प्रयास करता है। परमेष्वर उन जातियों के मध्य भाषा की बड़बडी डाल देता है ताकि वे विखर जायें</a:t>
            </a:r>
          </a:p>
        </p:txBody>
      </p:sp>
      <p:sp>
        <p:nvSpPr>
          <p:cNvPr id="14338"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दूसरी फाईल का फोल्डर ..................चार मुहान लोगों को प्रस्तुत करता है..............अब्राहम, युसुफ, मूसा और यहोषु। प्रथम अब्राहम ............समय काल है.............लगभग 2000 बी.सी. .................यह समय सीमा 500 वर्ष के अंतराल से ठहराई गयी है।</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..............परमेष्वर ने अब्राहम को ऊर प्रदेष में कसरियों के बीच से बुलाया</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तब उसने अपनी महान प्रतिज्ञा देष, वंष और आषीष देने की दी;</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...............अब्राहम को दी गई सेंतमेंत प्रतिज्ञा ने और भी विस्तार किया। भविष्य की बाईबल की सारी घटनायें इन प्रतिज्ञाओं से निकली थी। अब्राहम कर्सत लोगों का ऊर ष्षहर छोड़कर अपना परिवार लेकर अनजाने देष की ओर बढ़ता है। उसके साथ उसकी पत्नि सारा, भतीजा लूत और पिता तेरह भी रहते हैं। वे यात्रा करके हारान पहुंचते हैं जहां अब्राहम के बूढ़े पिता तेरह की मृत्यु हो जाती है। बाद में, परमेष्वर उन्हें निरंतर कनान देष की ओर लिये चलता है।</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.................अब्राहम के दो पुत्र हैः आई ...............इष्माईल जो सारा की नौकरानी, हगार से उत्पन्न हुआ था; कुछ वर्षों उपरांत उसकी पत्नि सारा से इसहाक उत्पन्न हुआ। इसहाक वह पुत्र था जिसके द्वारा परमेष्वर की प्रतिज्ञायें पूर्ण होनी थी।</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..............इसहाक के दो पुत्र हुये ..............जे और ई ..............याकूब और एसाव इन दोनों में से याकूब वह पुत्र था जिसके द्वारा आषीष आगे बढ़नी थी।</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.............याकूब के 12 पुत्र हुये जो इजरायल की 12 जातियों के संरक्षक बन गये। उनमें से एक पुत्र है...............</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तीसरी फाईल फोल्डर ...............युसुफ.............कथानक 2000 बी.सी. पूर्व का है................चार महान लोगों में से दूसरा जन................</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युसुफ, उसके ईर्ष्यालू भाई उसे मिस्र की गुलामी में बेच देते हैं। वह मिस्र पहुंच जाता है और आगे वहां का प्रधानमंत्री बनता है। उधर उसके पिता याकूब, युसुफ के बारह भाइयों को लेकर अकाल पड़ने के कारण मिस्र आ जाते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..............................आगे चलकर इब्रानी लोग तेजी से बढ़ते हैं किंतु वे मिस्र में गुलाम बना लिये जाते हैं! अपनी बढ़ती हुई जनसंख्या के कारण वह मिस्र की सरकार के लिये खतरा बन बैठते हैं। इस तरह, मिस्र उन्हें गुलाम बना लेता है ताकि वे अपनी षक्ति प्रदर्षित न कर सके।</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वे मिस्र में 430 वर्षों तक रहे।</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spcBef>
                <a:spcPct val="0"/>
              </a:spcBef>
            </a:pPr>
            <a:r>
              <a:rPr lang="hi-in" b="1">
                <a:latin typeface="Times" charset="0"/>
                <a:ea typeface="ＭＳ Ｐゴシック" charset="0"/>
                <a:cs typeface="ＭＳ Ｐゴシック" charset="0"/>
              </a:rPr>
              <a:t>चौथी फाईल फोल्डर.................अव 1500 बी.सी. का समय है.............चार महान लोगों में से तीसरा जन..............मूसा...............वह मिस्र में इजरायिलों का नेतृत्व</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करता है</a:t>
            </a:r>
            <a:endParaRPr lang="en-US" b="1">
              <a:latin typeface="Times" charset="0"/>
              <a:ea typeface="ＭＳ Ｐゴシック" charset="0"/>
              <a:cs typeface="ＭＳ Ｐゴシック" charset="0"/>
            </a:endParaRP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...................निर्गमन और सीने प्रायद्वीप की ओर प्रस्थान करना।</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सीने पर्वत पर, मूसा को परमेष्वर की ओर से नियम, तोरह, दिये गये....................</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................तोरह अर्थात तीन भाग...........एम-सी-सी........नैतिक, नागरिक और आराधना करने के नियम।</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मूसा इजरायलियों को रेगिस्तान में स्थित हरी भरी जगह कादेष बर्ने में लेकर आता है...............जहां वह 12 जसूसोंको आगे कनान देष में भेजता है ताकि वे परमेष्वर की आज्ञा अनुसार उस पर कब्जा कर सके। वे उस देष की स्थिति पता करने के लिये निकलते हैं।</a:t>
            </a:r>
          </a:p>
          <a:p>
            <a:pPr algn="just">
              <a:spcBef>
                <a:spcPct val="0"/>
              </a:spcBef>
            </a:pPr>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spcBef>
                <a:spcPct val="0"/>
              </a:spcBef>
            </a:pP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लौटकर दस जासूसों को बहुमत वाली रिपोर्ट कहती है  िकवे उस देष पर कब्जा नहीं कर सकते: क्योंकि वहां केे लोग बहुत लंबे और ताकतवर हैं ; इजरायली तो  कद में उनके आगे बहुत छोटे और ताकत में कमजोर थे।</a:t>
            </a:r>
          </a:p>
          <a:p>
            <a:pPr algn="just">
              <a:spcBef>
                <a:spcPct val="0"/>
              </a:spcBef>
            </a:pPr>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spcBef>
                <a:spcPct val="0"/>
              </a:spcBef>
            </a:pP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यद्यिप, दो जासूस, यहोषु और कालेन, जो परमेष्वर के प्रति आज्ञाकारी व विष्वसनीय बने रहते हैं, कहते हैं  िकवे उस देष में प्रवेष कर सकते हैं और उस पर कब्जा कर सकते हैं।</a:t>
            </a:r>
          </a:p>
          <a:p>
            <a:pPr algn="just">
              <a:spcBef>
                <a:spcPct val="0"/>
              </a:spcBef>
            </a:pPr>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spcBef>
                <a:spcPct val="0"/>
              </a:spcBef>
            </a:pP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किंतु लोग परमेष्वर की ताकत पर भरोसा नहीं रखते हैं और उसके विरूद्ध विद्रोह करते हैं। अधिकतर अविष्वासी इजरायली बहुमत की रिपोर्ट पर विष्वास करके डर जाते हैं।</a:t>
            </a:r>
          </a:p>
          <a:p>
            <a:pPr algn="just">
              <a:spcBef>
                <a:spcPct val="0"/>
              </a:spcBef>
            </a:pPr>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spcBef>
                <a:spcPct val="0"/>
              </a:spcBef>
            </a:pP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परमेष्वर के ऊपर अविष्वास करने के कारण वह उन्हें जंगल में भटकने की सजा देता है और 20 से ऊपर उम्र के लोग इतने वर्षो में भटकते भटकते समाप्त हो जाते हैं।</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................40 वर्ष भटकने के उपरांत, जब प्रतिज्ञा किये हुये देष कनान में प्रवेष का समय आता है तो मूसा </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................पांच संदेष देता है..............नई पीढ़ी को परमेष्वर की आज्ञा सिखाता है, वह उन्हें सेंतमेंत पतिज्ञायें समझता है.................</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...............देष की प्रति</a:t>
            </a:r>
            <a:endParaRPr lang="en-US" b="1">
              <a:latin typeface="Times" charset="0"/>
              <a:ea typeface="ＭＳ Ｐゴシック" charset="0"/>
              <a:cs typeface="ＭＳ Ｐゴシック" charset="0"/>
            </a:endParaRP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.............मूसा की मृत्यु हो जाती है और वह भी इजायल में प्रवेष करने नहीं पाता है।</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3566284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500289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24735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054554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2163705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733139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7170013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36211962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24303050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013280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804995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38876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226561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74560274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3309629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1642803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2806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099403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4591541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16833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793423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42318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dirty="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39"/>
          <p:cNvSpPr txBox="1">
            <a:spLocks noChangeArrowheads="1"/>
          </p:cNvSpPr>
          <p:nvPr userDrawn="1"/>
        </p:nvSpPr>
        <p:spPr bwMode="auto">
          <a:xfrm>
            <a:off x="449263" y="6537325"/>
            <a:ext cx="976312" cy="244475"/>
          </a:xfrm>
          <a:prstGeom prst="rect">
            <a:avLst/>
          </a:prstGeom>
          <a:noFill/>
          <a:ln>
            <a:noFill/>
          </a:ln>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defRPr/>
            </a:pPr>
            <a:r>
              <a:rPr lang="en-US" sz="900">
                <a:solidFill>
                  <a:srgbClr val="FFFFFF"/>
                </a:solidFill>
              </a:rPr>
              <a:t>© </a:t>
            </a:r>
            <a:r>
              <a:rPr lang="en-US" sz="1000">
                <a:solidFill>
                  <a:srgbClr val="FFFFFF"/>
                </a:solidFill>
              </a:rPr>
              <a:t>2006</a:t>
            </a:r>
            <a:r>
              <a:rPr lang="en-US" sz="900">
                <a:solidFill>
                  <a:srgbClr val="FFFFFF"/>
                </a:solidFill>
              </a:rPr>
              <a:t> TBBMI</a:t>
            </a:r>
          </a:p>
        </p:txBody>
      </p:sp>
      <p:sp>
        <p:nvSpPr>
          <p:cNvPr id="1064" name="Rectangle 40"/>
          <p:cNvSpPr>
            <a:spLocks noChangeArrowheads="1"/>
          </p:cNvSpPr>
          <p:nvPr userDrawn="1"/>
        </p:nvSpPr>
        <p:spPr bwMode="auto">
          <a:xfrm>
            <a:off x="7562850" y="6526213"/>
            <a:ext cx="817563"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rPr>
              <a:t>9.7.04SL.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333720126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65F85-74A3-F7C4-4D79-ABBB2B18E585}"/>
            </a:ext>
          </a:extLst>
        </p:cNvPr>
        <p:cNvGrpSpPr/>
        <p:nvPr/>
      </p:nvGrpSpPr>
      <p:grpSpPr>
        <a:xfrm>
          <a:off x="0" y="0"/>
          <a:ext cx="0" cy="0"/>
          <a:chOff x="0" y="0"/>
          <a:chExt cx="0" cy="0"/>
        </a:xfrm>
      </p:grpSpPr>
      <p:sp>
        <p:nvSpPr>
          <p:cNvPr id="593935" name="Rectangle 15">
            <a:extLst>
              <a:ext uri="{FF2B5EF4-FFF2-40B4-BE49-F238E27FC236}">
                <a16:creationId xmlns:a16="http://schemas.microsoft.com/office/drawing/2014/main" id="{829975BE-8F7B-2B7B-F4F1-8DD4F9FBBA52}"/>
              </a:ext>
            </a:extLst>
          </p:cNvPr>
          <p:cNvSpPr>
            <a:spLocks noChangeArrowheads="1"/>
          </p:cNvSpPr>
          <p:nvPr/>
        </p:nvSpPr>
        <p:spPr bwMode="auto">
          <a:xfrm>
            <a:off x="3303588" y="3219450"/>
            <a:ext cx="819150" cy="166688"/>
          </a:xfrm>
          <a:prstGeom prst="rect">
            <a:avLst/>
          </a:prstGeom>
          <a:solidFill>
            <a:srgbClr val="FF0000"/>
          </a:solidFill>
          <a:ln w="12700">
            <a:solidFill>
              <a:srgbClr val="FF0000"/>
            </a:solidFill>
            <a:miter lim="800000"/>
            <a:headEnd/>
            <a:tailEnd/>
          </a:ln>
          <a:effectLst>
            <a:outerShdw blurRad="63500" dist="57501" dir="3723739" algn="ctr" rotWithShape="0">
              <a:schemeClr val="bg2">
                <a:alpha val="74997"/>
              </a:schemeClr>
            </a:outerShdw>
          </a:effectLst>
        </p:spPr>
        <p:txBody>
          <a:bodyPr wrap="none" anchor="ctr"/>
          <a:lstStyle/>
          <a:p>
            <a:pPr>
              <a:defRPr/>
            </a:pPr>
            <a:endParaRPr lang="en-US" dirty="0">
              <a:latin typeface="Kruti Dev 010" pitchFamily="2" charset="0"/>
              <a:ea typeface="+mn-ea"/>
              <a:cs typeface="+mn-cs"/>
            </a:endParaRPr>
          </a:p>
        </p:txBody>
      </p:sp>
      <p:grpSp>
        <p:nvGrpSpPr>
          <p:cNvPr id="33794" name="Group 76">
            <a:extLst>
              <a:ext uri="{FF2B5EF4-FFF2-40B4-BE49-F238E27FC236}">
                <a16:creationId xmlns:a16="http://schemas.microsoft.com/office/drawing/2014/main" id="{0CEA9CD7-A93E-C220-F277-C0B845F70A94}"/>
              </a:ext>
            </a:extLst>
          </p:cNvPr>
          <p:cNvGrpSpPr>
            <a:grpSpLocks/>
          </p:cNvGrpSpPr>
          <p:nvPr/>
        </p:nvGrpSpPr>
        <p:grpSpPr bwMode="auto">
          <a:xfrm>
            <a:off x="355600" y="104775"/>
            <a:ext cx="8585200" cy="6699250"/>
            <a:chOff x="355600" y="104775"/>
            <a:chExt cx="8585200" cy="6699667"/>
          </a:xfrm>
        </p:grpSpPr>
        <p:pic>
          <p:nvPicPr>
            <p:cNvPr id="33797" name="Picture 3">
              <a:extLst>
                <a:ext uri="{FF2B5EF4-FFF2-40B4-BE49-F238E27FC236}">
                  <a16:creationId xmlns:a16="http://schemas.microsoft.com/office/drawing/2014/main" id="{CE3CA685-5407-CA3C-28B2-F028A7E45B3B}"/>
                </a:ext>
              </a:extLst>
            </p:cNvPr>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3798" name="Picture 4">
              <a:extLst>
                <a:ext uri="{FF2B5EF4-FFF2-40B4-BE49-F238E27FC236}">
                  <a16:creationId xmlns:a16="http://schemas.microsoft.com/office/drawing/2014/main" id="{B113757B-A5D2-2F59-650E-80F9DFC357AA}"/>
                </a:ext>
              </a:extLst>
            </p:cNvPr>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3799" name="Picture 5">
              <a:extLst>
                <a:ext uri="{FF2B5EF4-FFF2-40B4-BE49-F238E27FC236}">
                  <a16:creationId xmlns:a16="http://schemas.microsoft.com/office/drawing/2014/main" id="{57784D7C-4340-E395-B97E-9FF4BBD6B119}"/>
                </a:ext>
              </a:extLst>
            </p:cNvPr>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3800" name="Picture 6">
              <a:extLst>
                <a:ext uri="{FF2B5EF4-FFF2-40B4-BE49-F238E27FC236}">
                  <a16:creationId xmlns:a16="http://schemas.microsoft.com/office/drawing/2014/main" id="{8FB625C9-FEFA-641A-F76E-8F900643CD31}"/>
                </a:ext>
              </a:extLst>
            </p:cNvPr>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3801" name="Picture 8">
              <a:extLst>
                <a:ext uri="{FF2B5EF4-FFF2-40B4-BE49-F238E27FC236}">
                  <a16:creationId xmlns:a16="http://schemas.microsoft.com/office/drawing/2014/main" id="{0A192EE9-A29B-1EA2-1756-48B2E2C6C49D}"/>
                </a:ext>
              </a:extLst>
            </p:cNvPr>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3802" name="Text Box 7">
              <a:extLst>
                <a:ext uri="{FF2B5EF4-FFF2-40B4-BE49-F238E27FC236}">
                  <a16:creationId xmlns:a16="http://schemas.microsoft.com/office/drawing/2014/main" id="{47BB6DF5-4CAD-EEDC-AEAF-D4F984AA3F72}"/>
                </a:ext>
              </a:extLst>
            </p:cNvPr>
            <p:cNvSpPr txBox="1">
              <a:spLocks noChangeArrowheads="1"/>
            </p:cNvSpPr>
            <p:nvPr/>
          </p:nvSpPr>
          <p:spPr bwMode="auto">
            <a:xfrm>
              <a:off x="8756650" y="1047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33803" name="Text Box 9">
              <a:extLst>
                <a:ext uri="{FF2B5EF4-FFF2-40B4-BE49-F238E27FC236}">
                  <a16:creationId xmlns:a16="http://schemas.microsoft.com/office/drawing/2014/main" id="{0C6A1821-8D7F-56B5-DB9F-CA6750469F65}"/>
                </a:ext>
              </a:extLst>
            </p:cNvPr>
            <p:cNvSpPr txBox="1">
              <a:spLocks noChangeArrowheads="1"/>
            </p:cNvSpPr>
            <p:nvPr/>
          </p:nvSpPr>
          <p:spPr bwMode="auto">
            <a:xfrm>
              <a:off x="355600" y="6072188"/>
              <a:ext cx="1533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2400" b="0">
                  <a:solidFill>
                    <a:srgbClr val="333333"/>
                  </a:solidFill>
                  <a:latin typeface="Kruti Dev 010" charset="0"/>
                </a:rPr>
                <a:t></a:t>
              </a:r>
            </a:p>
          </p:txBody>
        </p:sp>
        <p:grpSp>
          <p:nvGrpSpPr>
            <p:cNvPr id="33804" name="Group 75">
              <a:extLst>
                <a:ext uri="{FF2B5EF4-FFF2-40B4-BE49-F238E27FC236}">
                  <a16:creationId xmlns:a16="http://schemas.microsoft.com/office/drawing/2014/main" id="{61C3CCE2-3AE1-DCC5-6A26-DA1E7284ABBD}"/>
                </a:ext>
              </a:extLst>
            </p:cNvPr>
            <p:cNvGrpSpPr>
              <a:grpSpLocks/>
            </p:cNvGrpSpPr>
            <p:nvPr/>
          </p:nvGrpSpPr>
          <p:grpSpPr bwMode="auto">
            <a:xfrm>
              <a:off x="2241550" y="1182688"/>
              <a:ext cx="5226050" cy="4479925"/>
              <a:chOff x="2241550" y="1182688"/>
              <a:chExt cx="5226050" cy="4479925"/>
            </a:xfrm>
          </p:grpSpPr>
          <p:grpSp>
            <p:nvGrpSpPr>
              <p:cNvPr id="33807" name="Group 16">
                <a:extLst>
                  <a:ext uri="{FF2B5EF4-FFF2-40B4-BE49-F238E27FC236}">
                    <a16:creationId xmlns:a16="http://schemas.microsoft.com/office/drawing/2014/main" id="{E2887822-9D0A-9926-3C50-1A739F50C31C}"/>
                  </a:ext>
                </a:extLst>
              </p:cNvPr>
              <p:cNvGrpSpPr>
                <a:grpSpLocks/>
              </p:cNvGrpSpPr>
              <p:nvPr/>
            </p:nvGrpSpPr>
            <p:grpSpPr bwMode="auto">
              <a:xfrm>
                <a:off x="2241550" y="1182688"/>
                <a:ext cx="2763838" cy="1360487"/>
                <a:chOff x="2412" y="2041"/>
                <a:chExt cx="1741" cy="857"/>
              </a:xfrm>
            </p:grpSpPr>
            <p:sp>
              <p:nvSpPr>
                <p:cNvPr id="33864" name="Rectangle 17">
                  <a:extLst>
                    <a:ext uri="{FF2B5EF4-FFF2-40B4-BE49-F238E27FC236}">
                      <a16:creationId xmlns:a16="http://schemas.microsoft.com/office/drawing/2014/main" id="{2FBB07DF-67B2-66DC-6857-0133EFA5157C}"/>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65" name="AutoShape 18">
                  <a:extLst>
                    <a:ext uri="{FF2B5EF4-FFF2-40B4-BE49-F238E27FC236}">
                      <a16:creationId xmlns:a16="http://schemas.microsoft.com/office/drawing/2014/main" id="{CEA4C542-608D-B703-1D08-A56E3FF5E7A6}"/>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66" name="Rectangle 19">
                  <a:extLst>
                    <a:ext uri="{FF2B5EF4-FFF2-40B4-BE49-F238E27FC236}">
                      <a16:creationId xmlns:a16="http://schemas.microsoft.com/office/drawing/2014/main" id="{B0AA70DD-5EB5-3FB9-B474-E9F2ACDECE27}"/>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93940" name="Rectangle 20">
                  <a:extLst>
                    <a:ext uri="{FF2B5EF4-FFF2-40B4-BE49-F238E27FC236}">
                      <a16:creationId xmlns:a16="http://schemas.microsoft.com/office/drawing/2014/main" id="{F032CA03-F03E-B7A3-B930-08AF432F18CC}"/>
                    </a:ext>
                  </a:extLst>
                </p:cNvPr>
                <p:cNvSpPr>
                  <a:spLocks noChangeArrowheads="1"/>
                </p:cNvSpPr>
                <p:nvPr/>
              </p:nvSpPr>
              <p:spPr bwMode="auto">
                <a:xfrm>
                  <a:off x="2475" y="2041"/>
                  <a:ext cx="448" cy="310"/>
                </a:xfrm>
                <a:prstGeom prst="rect">
                  <a:avLst/>
                </a:prstGeom>
                <a:noFill/>
                <a:ln w="9525">
                  <a:noFill/>
                  <a:miter lim="800000"/>
                  <a:headEnd/>
                  <a:tailEnd/>
                </a:ln>
              </p:spPr>
              <p:txBody>
                <a:bodyPr wrap="none" lIns="0" tIns="0" rIns="0" bIns="0">
                  <a:spAutoFit/>
                </a:bodyPr>
                <a:lstStyle/>
                <a:p>
                  <a:pPr algn="ctr">
                    <a:defRPr/>
                  </a:pPr>
                  <a:r>
                    <a:rPr lang="en-US" sz="3200" dirty="0">
                      <a:ln>
                        <a:solidFill>
                          <a:schemeClr val="accent2"/>
                        </a:solidFill>
                      </a:ln>
                      <a:solidFill>
                        <a:srgbClr val="790015"/>
                      </a:solidFill>
                      <a:latin typeface="Kruti Dev 010" pitchFamily="2" charset="0"/>
                    </a:rPr>
                    <a:t>l`f"V</a:t>
                  </a:r>
                  <a:endParaRPr lang="en-US" sz="32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33868" name="Line 21">
                  <a:extLst>
                    <a:ext uri="{FF2B5EF4-FFF2-40B4-BE49-F238E27FC236}">
                      <a16:creationId xmlns:a16="http://schemas.microsoft.com/office/drawing/2014/main" id="{93E8174C-AB27-0394-0D08-6A9CF0E8811A}"/>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08" name="Group 22">
                <a:extLst>
                  <a:ext uri="{FF2B5EF4-FFF2-40B4-BE49-F238E27FC236}">
                    <a16:creationId xmlns:a16="http://schemas.microsoft.com/office/drawing/2014/main" id="{4A1668F3-21C7-6D11-8B44-2695A03A94E8}"/>
                  </a:ext>
                </a:extLst>
              </p:cNvPr>
              <p:cNvGrpSpPr>
                <a:grpSpLocks/>
              </p:cNvGrpSpPr>
              <p:nvPr/>
            </p:nvGrpSpPr>
            <p:grpSpPr bwMode="auto">
              <a:xfrm>
                <a:off x="2459038" y="1482725"/>
                <a:ext cx="2787650" cy="1416050"/>
                <a:chOff x="2397" y="2006"/>
                <a:chExt cx="1756" cy="892"/>
              </a:xfrm>
            </p:grpSpPr>
            <p:sp>
              <p:nvSpPr>
                <p:cNvPr id="33859" name="Rectangle 23">
                  <a:extLst>
                    <a:ext uri="{FF2B5EF4-FFF2-40B4-BE49-F238E27FC236}">
                      <a16:creationId xmlns:a16="http://schemas.microsoft.com/office/drawing/2014/main" id="{F138C995-9EE1-9888-C417-632A503B90CC}"/>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60" name="AutoShape 24">
                  <a:extLst>
                    <a:ext uri="{FF2B5EF4-FFF2-40B4-BE49-F238E27FC236}">
                      <a16:creationId xmlns:a16="http://schemas.microsoft.com/office/drawing/2014/main" id="{DB18509B-168B-A763-8F23-A402431D23EA}"/>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61" name="Rectangle 25">
                  <a:extLst>
                    <a:ext uri="{FF2B5EF4-FFF2-40B4-BE49-F238E27FC236}">
                      <a16:creationId xmlns:a16="http://schemas.microsoft.com/office/drawing/2014/main" id="{D1EA943F-0739-4CF3-A2AB-3625559D46EA}"/>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 name="Rectangle 26">
                  <a:extLst>
                    <a:ext uri="{FF2B5EF4-FFF2-40B4-BE49-F238E27FC236}">
                      <a16:creationId xmlns:a16="http://schemas.microsoft.com/office/drawing/2014/main" id="{F0200B56-0609-F9AB-0F2D-ACCE60F18B64}"/>
                    </a:ext>
                  </a:extLst>
                </p:cNvPr>
                <p:cNvSpPr>
                  <a:spLocks noChangeArrowheads="1"/>
                </p:cNvSpPr>
                <p:nvPr/>
              </p:nvSpPr>
              <p:spPr bwMode="auto">
                <a:xfrm>
                  <a:off x="2397" y="2006"/>
                  <a:ext cx="865"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33863" name="Line 27">
                  <a:extLst>
                    <a:ext uri="{FF2B5EF4-FFF2-40B4-BE49-F238E27FC236}">
                      <a16:creationId xmlns:a16="http://schemas.microsoft.com/office/drawing/2014/main" id="{8C76C489-C993-1602-7BAE-062C3E843EEB}"/>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09" name="Group 28">
                <a:extLst>
                  <a:ext uri="{FF2B5EF4-FFF2-40B4-BE49-F238E27FC236}">
                    <a16:creationId xmlns:a16="http://schemas.microsoft.com/office/drawing/2014/main" id="{2FDED21C-BE09-E9BD-3292-5EDE3693D3F8}"/>
                  </a:ext>
                </a:extLst>
              </p:cNvPr>
              <p:cNvGrpSpPr>
                <a:grpSpLocks/>
              </p:cNvGrpSpPr>
              <p:nvPr/>
            </p:nvGrpSpPr>
            <p:grpSpPr bwMode="auto">
              <a:xfrm>
                <a:off x="2762250" y="1804988"/>
                <a:ext cx="2763838" cy="1436687"/>
                <a:chOff x="2412" y="1993"/>
                <a:chExt cx="1741" cy="905"/>
              </a:xfrm>
            </p:grpSpPr>
            <p:sp>
              <p:nvSpPr>
                <p:cNvPr id="33854" name="Rectangle 29">
                  <a:extLst>
                    <a:ext uri="{FF2B5EF4-FFF2-40B4-BE49-F238E27FC236}">
                      <a16:creationId xmlns:a16="http://schemas.microsoft.com/office/drawing/2014/main" id="{C072EB55-9180-D1AC-F9DD-082247809B1E}"/>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55" name="AutoShape 30">
                  <a:extLst>
                    <a:ext uri="{FF2B5EF4-FFF2-40B4-BE49-F238E27FC236}">
                      <a16:creationId xmlns:a16="http://schemas.microsoft.com/office/drawing/2014/main" id="{24F0A08A-B8D5-CE66-68AC-CBE086810D4E}"/>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56" name="Rectangle 31">
                  <a:extLst>
                    <a:ext uri="{FF2B5EF4-FFF2-40B4-BE49-F238E27FC236}">
                      <a16:creationId xmlns:a16="http://schemas.microsoft.com/office/drawing/2014/main" id="{F38C1F35-4D01-0EAE-3D52-114D5DE281F9}"/>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 name="Rectangle 32">
                  <a:extLst>
                    <a:ext uri="{FF2B5EF4-FFF2-40B4-BE49-F238E27FC236}">
                      <a16:creationId xmlns:a16="http://schemas.microsoft.com/office/drawing/2014/main" id="{53886918-4C00-46A2-2309-7EC6F2F7A523}"/>
                    </a:ext>
                  </a:extLst>
                </p:cNvPr>
                <p:cNvSpPr>
                  <a:spLocks noChangeArrowheads="1"/>
                </p:cNvSpPr>
                <p:nvPr/>
              </p:nvSpPr>
              <p:spPr bwMode="auto">
                <a:xfrm>
                  <a:off x="2484" y="1993"/>
                  <a:ext cx="741"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33858" name="Line 33">
                  <a:extLst>
                    <a:ext uri="{FF2B5EF4-FFF2-40B4-BE49-F238E27FC236}">
                      <a16:creationId xmlns:a16="http://schemas.microsoft.com/office/drawing/2014/main" id="{C214A049-7639-A7AF-EFEA-4E718375CCFA}"/>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10" name="Group 34">
                <a:extLst>
                  <a:ext uri="{FF2B5EF4-FFF2-40B4-BE49-F238E27FC236}">
                    <a16:creationId xmlns:a16="http://schemas.microsoft.com/office/drawing/2014/main" id="{D8A7389E-16D1-9F5E-679B-4C244465B0A6}"/>
                  </a:ext>
                </a:extLst>
              </p:cNvPr>
              <p:cNvGrpSpPr>
                <a:grpSpLocks/>
              </p:cNvGrpSpPr>
              <p:nvPr/>
            </p:nvGrpSpPr>
            <p:grpSpPr bwMode="auto">
              <a:xfrm>
                <a:off x="3070115" y="2130206"/>
                <a:ext cx="2763838" cy="1460500"/>
                <a:chOff x="2412" y="1978"/>
                <a:chExt cx="1741" cy="920"/>
              </a:xfrm>
            </p:grpSpPr>
            <p:sp>
              <p:nvSpPr>
                <p:cNvPr id="33849" name="Rectangle 35">
                  <a:extLst>
                    <a:ext uri="{FF2B5EF4-FFF2-40B4-BE49-F238E27FC236}">
                      <a16:creationId xmlns:a16="http://schemas.microsoft.com/office/drawing/2014/main" id="{8A0FC6C7-0142-89EA-3B86-94CB3835D5E6}"/>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50" name="AutoShape 36">
                  <a:extLst>
                    <a:ext uri="{FF2B5EF4-FFF2-40B4-BE49-F238E27FC236}">
                      <a16:creationId xmlns:a16="http://schemas.microsoft.com/office/drawing/2014/main" id="{E0F6CF07-7423-33C7-6962-FD22DC402A75}"/>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51" name="Rectangle 37">
                  <a:extLst>
                    <a:ext uri="{FF2B5EF4-FFF2-40B4-BE49-F238E27FC236}">
                      <a16:creationId xmlns:a16="http://schemas.microsoft.com/office/drawing/2014/main" id="{CCD488A0-C3C3-C3E9-CFA1-8E2E95F8B8FD}"/>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 name="Rectangle 38">
                  <a:extLst>
                    <a:ext uri="{FF2B5EF4-FFF2-40B4-BE49-F238E27FC236}">
                      <a16:creationId xmlns:a16="http://schemas.microsoft.com/office/drawing/2014/main" id="{15107E22-B1DC-AAF2-A7BD-5C27DEC8F098}"/>
                    </a:ext>
                  </a:extLst>
                </p:cNvPr>
                <p:cNvSpPr>
                  <a:spLocks noChangeArrowheads="1"/>
                </p:cNvSpPr>
                <p:nvPr/>
              </p:nvSpPr>
              <p:spPr bwMode="auto">
                <a:xfrm>
                  <a:off x="2546" y="1978"/>
                  <a:ext cx="614"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33853" name="Line 39">
                  <a:extLst>
                    <a:ext uri="{FF2B5EF4-FFF2-40B4-BE49-F238E27FC236}">
                      <a16:creationId xmlns:a16="http://schemas.microsoft.com/office/drawing/2014/main" id="{66A7CADA-E69F-9287-1D1C-0C9F68BC39D7}"/>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11" name="Group 40">
                <a:extLst>
                  <a:ext uri="{FF2B5EF4-FFF2-40B4-BE49-F238E27FC236}">
                    <a16:creationId xmlns:a16="http://schemas.microsoft.com/office/drawing/2014/main" id="{CD68E3BF-CEDD-2945-3869-96E3629BD84B}"/>
                  </a:ext>
                </a:extLst>
              </p:cNvPr>
              <p:cNvGrpSpPr>
                <a:grpSpLocks/>
              </p:cNvGrpSpPr>
              <p:nvPr/>
            </p:nvGrpSpPr>
            <p:grpSpPr bwMode="auto">
              <a:xfrm>
                <a:off x="3321050" y="2443163"/>
                <a:ext cx="2763838" cy="1420812"/>
                <a:chOff x="2412" y="2003"/>
                <a:chExt cx="1741" cy="895"/>
              </a:xfrm>
            </p:grpSpPr>
            <p:sp>
              <p:nvSpPr>
                <p:cNvPr id="33844" name="Rectangle 41">
                  <a:extLst>
                    <a:ext uri="{FF2B5EF4-FFF2-40B4-BE49-F238E27FC236}">
                      <a16:creationId xmlns:a16="http://schemas.microsoft.com/office/drawing/2014/main" id="{84BFE72C-0761-A756-ADD1-D79C5FC95281}"/>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45" name="AutoShape 42">
                  <a:extLst>
                    <a:ext uri="{FF2B5EF4-FFF2-40B4-BE49-F238E27FC236}">
                      <a16:creationId xmlns:a16="http://schemas.microsoft.com/office/drawing/2014/main" id="{31160249-5171-47C5-0377-3EA1A88154B1}"/>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46" name="Rectangle 43">
                  <a:extLst>
                    <a:ext uri="{FF2B5EF4-FFF2-40B4-BE49-F238E27FC236}">
                      <a16:creationId xmlns:a16="http://schemas.microsoft.com/office/drawing/2014/main" id="{FE7E84EE-E802-7D73-0E22-24910863EFA1}"/>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6" name="Rectangle 44">
                  <a:extLst>
                    <a:ext uri="{FF2B5EF4-FFF2-40B4-BE49-F238E27FC236}">
                      <a16:creationId xmlns:a16="http://schemas.microsoft.com/office/drawing/2014/main" id="{2F051501-1B25-1A9A-580E-6577001F6F96}"/>
                    </a:ext>
                  </a:extLst>
                </p:cNvPr>
                <p:cNvSpPr>
                  <a:spLocks noChangeArrowheads="1"/>
                </p:cNvSpPr>
                <p:nvPr/>
              </p:nvSpPr>
              <p:spPr bwMode="auto">
                <a:xfrm>
                  <a:off x="2506" y="2003"/>
                  <a:ext cx="771"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33848" name="Line 45">
                  <a:extLst>
                    <a:ext uri="{FF2B5EF4-FFF2-40B4-BE49-F238E27FC236}">
                      <a16:creationId xmlns:a16="http://schemas.microsoft.com/office/drawing/2014/main" id="{76D070B6-B895-7B78-A679-007908AEF169}"/>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12" name="Group 46">
                <a:extLst>
                  <a:ext uri="{FF2B5EF4-FFF2-40B4-BE49-F238E27FC236}">
                    <a16:creationId xmlns:a16="http://schemas.microsoft.com/office/drawing/2014/main" id="{14A695B0-6D4A-974B-DA98-D3F7A29B4613}"/>
                  </a:ext>
                </a:extLst>
              </p:cNvPr>
              <p:cNvGrpSpPr>
                <a:grpSpLocks/>
              </p:cNvGrpSpPr>
              <p:nvPr/>
            </p:nvGrpSpPr>
            <p:grpSpPr bwMode="auto">
              <a:xfrm>
                <a:off x="3600450" y="2755900"/>
                <a:ext cx="2763838" cy="1412875"/>
                <a:chOff x="2412" y="2008"/>
                <a:chExt cx="1741" cy="890"/>
              </a:xfrm>
            </p:grpSpPr>
            <p:sp>
              <p:nvSpPr>
                <p:cNvPr id="33839" name="Rectangle 47">
                  <a:extLst>
                    <a:ext uri="{FF2B5EF4-FFF2-40B4-BE49-F238E27FC236}">
                      <a16:creationId xmlns:a16="http://schemas.microsoft.com/office/drawing/2014/main" id="{A92472A1-53EA-E857-7E37-97E8A9728CD4}"/>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40" name="AutoShape 48">
                  <a:extLst>
                    <a:ext uri="{FF2B5EF4-FFF2-40B4-BE49-F238E27FC236}">
                      <a16:creationId xmlns:a16="http://schemas.microsoft.com/office/drawing/2014/main" id="{2F94B981-3FE9-8E54-2807-7B243E6B57CE}"/>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41" name="Rectangle 49">
                  <a:extLst>
                    <a:ext uri="{FF2B5EF4-FFF2-40B4-BE49-F238E27FC236}">
                      <a16:creationId xmlns:a16="http://schemas.microsoft.com/office/drawing/2014/main" id="{CEA76F4B-F2C8-8971-EB56-5D773C86DE24}"/>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 name="Rectangle 50">
                  <a:extLst>
                    <a:ext uri="{FF2B5EF4-FFF2-40B4-BE49-F238E27FC236}">
                      <a16:creationId xmlns:a16="http://schemas.microsoft.com/office/drawing/2014/main" id="{5BB0ECFD-6CB4-E801-8FF6-36BC150C78CB}"/>
                    </a:ext>
                  </a:extLst>
                </p:cNvPr>
                <p:cNvSpPr>
                  <a:spLocks noChangeArrowheads="1"/>
                </p:cNvSpPr>
                <p:nvPr/>
              </p:nvSpPr>
              <p:spPr bwMode="auto">
                <a:xfrm>
                  <a:off x="2416" y="2008"/>
                  <a:ext cx="1126"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33843" name="Line 51">
                  <a:extLst>
                    <a:ext uri="{FF2B5EF4-FFF2-40B4-BE49-F238E27FC236}">
                      <a16:creationId xmlns:a16="http://schemas.microsoft.com/office/drawing/2014/main" id="{9F3A63F9-4FB8-EAD9-695A-FF715031B622}"/>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13" name="Group 52">
                <a:extLst>
                  <a:ext uri="{FF2B5EF4-FFF2-40B4-BE49-F238E27FC236}">
                    <a16:creationId xmlns:a16="http://schemas.microsoft.com/office/drawing/2014/main" id="{B02AFC5B-BA47-A603-40E0-12409BF7C066}"/>
                  </a:ext>
                </a:extLst>
              </p:cNvPr>
              <p:cNvGrpSpPr>
                <a:grpSpLocks/>
              </p:cNvGrpSpPr>
              <p:nvPr/>
            </p:nvGrpSpPr>
            <p:grpSpPr bwMode="auto">
              <a:xfrm>
                <a:off x="3892550" y="3097214"/>
                <a:ext cx="2763838" cy="1389063"/>
                <a:chOff x="2412" y="2023"/>
                <a:chExt cx="1741" cy="875"/>
              </a:xfrm>
            </p:grpSpPr>
            <p:sp>
              <p:nvSpPr>
                <p:cNvPr id="33834" name="Rectangle 53">
                  <a:extLst>
                    <a:ext uri="{FF2B5EF4-FFF2-40B4-BE49-F238E27FC236}">
                      <a16:creationId xmlns:a16="http://schemas.microsoft.com/office/drawing/2014/main" id="{76FE307D-5CCB-0CAE-792F-2F1D73FEBD55}"/>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35" name="AutoShape 54">
                  <a:extLst>
                    <a:ext uri="{FF2B5EF4-FFF2-40B4-BE49-F238E27FC236}">
                      <a16:creationId xmlns:a16="http://schemas.microsoft.com/office/drawing/2014/main" id="{42F42DD4-5EA9-1CBD-2176-28B501EB1458}"/>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36" name="Rectangle 55">
                  <a:extLst>
                    <a:ext uri="{FF2B5EF4-FFF2-40B4-BE49-F238E27FC236}">
                      <a16:creationId xmlns:a16="http://schemas.microsoft.com/office/drawing/2014/main" id="{09086ADC-BACC-6C07-C5D9-EF462D708B91}"/>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 name="Rectangle 56">
                  <a:extLst>
                    <a:ext uri="{FF2B5EF4-FFF2-40B4-BE49-F238E27FC236}">
                      <a16:creationId xmlns:a16="http://schemas.microsoft.com/office/drawing/2014/main" id="{52C6C944-DF12-DF77-8A03-3D99E0B32338}"/>
                    </a:ext>
                  </a:extLst>
                </p:cNvPr>
                <p:cNvSpPr>
                  <a:spLocks noChangeArrowheads="1"/>
                </p:cNvSpPr>
                <p:nvPr/>
              </p:nvSpPr>
              <p:spPr bwMode="auto">
                <a:xfrm>
                  <a:off x="2462" y="2023"/>
                  <a:ext cx="897"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jktoa'k</a:t>
                  </a:r>
                </a:p>
              </p:txBody>
            </p:sp>
            <p:sp>
              <p:nvSpPr>
                <p:cNvPr id="33838" name="Line 57">
                  <a:extLst>
                    <a:ext uri="{FF2B5EF4-FFF2-40B4-BE49-F238E27FC236}">
                      <a16:creationId xmlns:a16="http://schemas.microsoft.com/office/drawing/2014/main" id="{B46693EB-107B-102E-EAF2-6136FF545A8B}"/>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14" name="Group 58">
                <a:extLst>
                  <a:ext uri="{FF2B5EF4-FFF2-40B4-BE49-F238E27FC236}">
                    <a16:creationId xmlns:a16="http://schemas.microsoft.com/office/drawing/2014/main" id="{1E901D50-5B17-2151-6601-41AB9694FF21}"/>
                  </a:ext>
                </a:extLst>
              </p:cNvPr>
              <p:cNvGrpSpPr>
                <a:grpSpLocks/>
              </p:cNvGrpSpPr>
              <p:nvPr/>
            </p:nvGrpSpPr>
            <p:grpSpPr bwMode="auto">
              <a:xfrm>
                <a:off x="4133850" y="3397359"/>
                <a:ext cx="2763838" cy="1428750"/>
                <a:chOff x="2412" y="1998"/>
                <a:chExt cx="1741" cy="900"/>
              </a:xfrm>
            </p:grpSpPr>
            <p:sp>
              <p:nvSpPr>
                <p:cNvPr id="33829" name="Rectangle 59">
                  <a:extLst>
                    <a:ext uri="{FF2B5EF4-FFF2-40B4-BE49-F238E27FC236}">
                      <a16:creationId xmlns:a16="http://schemas.microsoft.com/office/drawing/2014/main" id="{5755BDCA-4BBB-8F3E-56BB-7FDB81AA61CF}"/>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30" name="AutoShape 60">
                  <a:extLst>
                    <a:ext uri="{FF2B5EF4-FFF2-40B4-BE49-F238E27FC236}">
                      <a16:creationId xmlns:a16="http://schemas.microsoft.com/office/drawing/2014/main" id="{C165191F-A443-9B86-8AFD-1A29FC3C2147}"/>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31" name="Rectangle 61">
                  <a:extLst>
                    <a:ext uri="{FF2B5EF4-FFF2-40B4-BE49-F238E27FC236}">
                      <a16:creationId xmlns:a16="http://schemas.microsoft.com/office/drawing/2014/main" id="{6D4F9FB9-D14D-D41C-5C4A-CD34F81B90FE}"/>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 name="Rectangle 62">
                  <a:extLst>
                    <a:ext uri="{FF2B5EF4-FFF2-40B4-BE49-F238E27FC236}">
                      <a16:creationId xmlns:a16="http://schemas.microsoft.com/office/drawing/2014/main" id="{966C88B2-C8AF-D7C2-D633-BB9A2098A890}"/>
                    </a:ext>
                  </a:extLst>
                </p:cNvPr>
                <p:cNvSpPr>
                  <a:spLocks noChangeArrowheads="1"/>
                </p:cNvSpPr>
                <p:nvPr/>
              </p:nvSpPr>
              <p:spPr bwMode="auto">
                <a:xfrm>
                  <a:off x="2430" y="1998"/>
                  <a:ext cx="811"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nklrk</a:t>
                  </a:r>
                </a:p>
              </p:txBody>
            </p:sp>
            <p:sp>
              <p:nvSpPr>
                <p:cNvPr id="33833" name="Line 63">
                  <a:extLst>
                    <a:ext uri="{FF2B5EF4-FFF2-40B4-BE49-F238E27FC236}">
                      <a16:creationId xmlns:a16="http://schemas.microsoft.com/office/drawing/2014/main" id="{F6103F18-3C90-80B6-F35D-64E933445513}"/>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15" name="Group 64">
                <a:extLst>
                  <a:ext uri="{FF2B5EF4-FFF2-40B4-BE49-F238E27FC236}">
                    <a16:creationId xmlns:a16="http://schemas.microsoft.com/office/drawing/2014/main" id="{CBF58CFF-EBEE-5D2D-74A9-850F7C00D36E}"/>
                  </a:ext>
                </a:extLst>
              </p:cNvPr>
              <p:cNvGrpSpPr>
                <a:grpSpLocks/>
              </p:cNvGrpSpPr>
              <p:nvPr/>
            </p:nvGrpSpPr>
            <p:grpSpPr bwMode="auto">
              <a:xfrm>
                <a:off x="4438650" y="3765552"/>
                <a:ext cx="2760663" cy="1401763"/>
                <a:chOff x="2652" y="2228"/>
                <a:chExt cx="1739" cy="883"/>
              </a:xfrm>
            </p:grpSpPr>
            <p:sp>
              <p:nvSpPr>
                <p:cNvPr id="33825" name="Rectangle 65">
                  <a:extLst>
                    <a:ext uri="{FF2B5EF4-FFF2-40B4-BE49-F238E27FC236}">
                      <a16:creationId xmlns:a16="http://schemas.microsoft.com/office/drawing/2014/main" id="{7941AE4F-A106-C731-CA89-19C7308B0E3D}"/>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26" name="AutoShape 66">
                  <a:extLst>
                    <a:ext uri="{FF2B5EF4-FFF2-40B4-BE49-F238E27FC236}">
                      <a16:creationId xmlns:a16="http://schemas.microsoft.com/office/drawing/2014/main" id="{D61F7372-717D-029A-D263-B61BAC0BD267}"/>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27" name="Rectangle 67">
                  <a:extLst>
                    <a:ext uri="{FF2B5EF4-FFF2-40B4-BE49-F238E27FC236}">
                      <a16:creationId xmlns:a16="http://schemas.microsoft.com/office/drawing/2014/main" id="{34014262-3E8C-EDA8-D52E-7413C9EDB8C7}"/>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 name="Rectangle 68">
                  <a:extLst>
                    <a:ext uri="{FF2B5EF4-FFF2-40B4-BE49-F238E27FC236}">
                      <a16:creationId xmlns:a16="http://schemas.microsoft.com/office/drawing/2014/main" id="{224E5822-13C2-D765-7F7B-C00DE2B84333}"/>
                    </a:ext>
                  </a:extLst>
                </p:cNvPr>
                <p:cNvSpPr>
                  <a:spLocks noChangeArrowheads="1"/>
                </p:cNvSpPr>
                <p:nvPr/>
              </p:nvSpPr>
              <p:spPr bwMode="auto">
                <a:xfrm>
                  <a:off x="2733" y="2228"/>
                  <a:ext cx="1101"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'kkafrdky</a:t>
                  </a:r>
                </a:p>
              </p:txBody>
            </p:sp>
          </p:grpSp>
          <p:grpSp>
            <p:nvGrpSpPr>
              <p:cNvPr id="33816" name="Group 69">
                <a:extLst>
                  <a:ext uri="{FF2B5EF4-FFF2-40B4-BE49-F238E27FC236}">
                    <a16:creationId xmlns:a16="http://schemas.microsoft.com/office/drawing/2014/main" id="{CD504967-3988-6AE0-F642-B95622AD47BD}"/>
                  </a:ext>
                </a:extLst>
              </p:cNvPr>
              <p:cNvGrpSpPr>
                <a:grpSpLocks/>
              </p:cNvGrpSpPr>
              <p:nvPr/>
            </p:nvGrpSpPr>
            <p:grpSpPr bwMode="auto">
              <a:xfrm>
                <a:off x="4705350" y="4183063"/>
                <a:ext cx="2762250" cy="1479550"/>
                <a:chOff x="3948" y="107"/>
                <a:chExt cx="1740" cy="932"/>
              </a:xfrm>
            </p:grpSpPr>
            <p:sp>
              <p:nvSpPr>
                <p:cNvPr id="33817" name="Rectangle 70">
                  <a:extLst>
                    <a:ext uri="{FF2B5EF4-FFF2-40B4-BE49-F238E27FC236}">
                      <a16:creationId xmlns:a16="http://schemas.microsoft.com/office/drawing/2014/main" id="{7035114A-DEE7-5FD8-8E7D-E9B58DA419F0}"/>
                    </a:ext>
                  </a:extLst>
                </p:cNvPr>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18" name="AutoShape 71">
                  <a:extLst>
                    <a:ext uri="{FF2B5EF4-FFF2-40B4-BE49-F238E27FC236}">
                      <a16:creationId xmlns:a16="http://schemas.microsoft.com/office/drawing/2014/main" id="{283F0623-B721-099A-9B51-7A869EBF6761}"/>
                    </a:ext>
                  </a:extLst>
                </p:cNvPr>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19" name="Rectangle 72">
                  <a:extLst>
                    <a:ext uri="{FF2B5EF4-FFF2-40B4-BE49-F238E27FC236}">
                      <a16:creationId xmlns:a16="http://schemas.microsoft.com/office/drawing/2014/main" id="{9394CEAF-807A-89AE-2E1B-A6D7BC6B3EBC}"/>
                    </a:ext>
                  </a:extLst>
                </p:cNvPr>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33820" name="Group 73">
                  <a:extLst>
                    <a:ext uri="{FF2B5EF4-FFF2-40B4-BE49-F238E27FC236}">
                      <a16:creationId xmlns:a16="http://schemas.microsoft.com/office/drawing/2014/main" id="{FDADE160-06F0-8EBB-A12D-8AE73A8C307B}"/>
                    </a:ext>
                  </a:extLst>
                </p:cNvPr>
                <p:cNvGrpSpPr>
                  <a:grpSpLocks/>
                </p:cNvGrpSpPr>
                <p:nvPr/>
              </p:nvGrpSpPr>
              <p:grpSpPr bwMode="auto">
                <a:xfrm>
                  <a:off x="4043" y="129"/>
                  <a:ext cx="496" cy="388"/>
                  <a:chOff x="3083" y="3098"/>
                  <a:chExt cx="390" cy="322"/>
                </a:xfrm>
              </p:grpSpPr>
              <p:sp>
                <p:nvSpPr>
                  <p:cNvPr id="593994" name="Rectangle 74">
                    <a:extLst>
                      <a:ext uri="{FF2B5EF4-FFF2-40B4-BE49-F238E27FC236}">
                        <a16:creationId xmlns:a16="http://schemas.microsoft.com/office/drawing/2014/main" id="{7A56597F-39C9-87FA-97F5-2217C24C48E5}"/>
                      </a:ext>
                    </a:extLst>
                  </p:cNvPr>
                  <p:cNvSpPr>
                    <a:spLocks noChangeArrowheads="1"/>
                  </p:cNvSpPr>
                  <p:nvPr/>
                </p:nvSpPr>
                <p:spPr bwMode="auto">
                  <a:xfrm>
                    <a:off x="3083" y="3113"/>
                    <a:ext cx="224" cy="225"/>
                  </a:xfrm>
                  <a:prstGeom prst="rect">
                    <a:avLst/>
                  </a:prstGeom>
                  <a:noFill/>
                  <a:ln w="9525">
                    <a:noFill/>
                    <a:miter lim="800000"/>
                    <a:headEnd/>
                    <a:tailEnd/>
                  </a:ln>
                </p:spPr>
                <p:txBody>
                  <a:bodyPr wrap="none" lIns="0" tIns="0" rIns="0" bIns="0">
                    <a:spAutoFit/>
                  </a:bodyPr>
                  <a:lstStyle/>
                  <a:p>
                    <a:pPr algn="ctr">
                      <a:defRPr/>
                    </a:pPr>
                    <a:r>
                      <a:rPr lang="en-US" sz="2800" dirty="0">
                        <a:solidFill>
                          <a:srgbClr val="790015"/>
                        </a:solidFill>
                        <a:latin typeface="Kruti Dev 010" pitchFamily="2" charset="0"/>
                      </a:rPr>
                      <a:t>   </a:t>
                    </a:r>
                    <a:endParaRPr lang="en-US" sz="4000" dirty="0">
                      <a:solidFill>
                        <a:srgbClr val="FFA27C"/>
                      </a:solidFill>
                      <a:effectLst>
                        <a:outerShdw blurRad="38100" dist="38100" dir="2700000" algn="tl">
                          <a:srgbClr val="000000"/>
                        </a:outerShdw>
                      </a:effectLst>
                      <a:latin typeface="Kruti Dev 010" pitchFamily="2" charset="0"/>
                    </a:endParaRPr>
                  </a:p>
                </p:txBody>
              </p:sp>
              <p:sp>
                <p:nvSpPr>
                  <p:cNvPr id="2" name="Rectangle 75">
                    <a:extLst>
                      <a:ext uri="{FF2B5EF4-FFF2-40B4-BE49-F238E27FC236}">
                        <a16:creationId xmlns:a16="http://schemas.microsoft.com/office/drawing/2014/main" id="{04EB9C67-B936-11C1-D439-C82327EEC921}"/>
                      </a:ext>
                    </a:extLst>
                  </p:cNvPr>
                  <p:cNvSpPr>
                    <a:spLocks noChangeArrowheads="1"/>
                  </p:cNvSpPr>
                  <p:nvPr/>
                </p:nvSpPr>
                <p:spPr bwMode="auto">
                  <a:xfrm>
                    <a:off x="3089" y="3098"/>
                    <a:ext cx="384" cy="322"/>
                  </a:xfrm>
                  <a:prstGeom prst="rect">
                    <a:avLst/>
                  </a:prstGeom>
                  <a:noFill/>
                  <a:ln w="9525">
                    <a:noFill/>
                    <a:miter lim="800000"/>
                    <a:headEnd/>
                    <a:tailEnd/>
                  </a:ln>
                </p:spPr>
                <p:txBody>
                  <a:bodyPr wrap="none" lIns="0" tIns="0" rIns="0" bIns="0">
                    <a:spAutoFit/>
                  </a:bodyPr>
                  <a:lstStyle/>
                  <a:p>
                    <a:pPr algn="ctr">
                      <a:defRPr/>
                    </a:pPr>
                    <a:r>
                      <a:rPr lang="en-US" sz="4000" dirty="0">
                        <a:ln>
                          <a:solidFill>
                            <a:schemeClr val="accent2"/>
                          </a:solidFill>
                        </a:ln>
                        <a:solidFill>
                          <a:srgbClr val="790015"/>
                        </a:solidFill>
                        <a:latin typeface="Kruti Dev 010" pitchFamily="2" charset="0"/>
                        <a:ea typeface="ＭＳ Ｐゴシック" pitchFamily="34" charset="-128"/>
                        <a:cs typeface="+mn-cs"/>
                      </a:rPr>
                      <a:t>;h'kq</a:t>
                    </a:r>
                  </a:p>
                </p:txBody>
              </p:sp>
            </p:grpSp>
            <p:sp>
              <p:nvSpPr>
                <p:cNvPr id="33821" name="Line 76">
                  <a:extLst>
                    <a:ext uri="{FF2B5EF4-FFF2-40B4-BE49-F238E27FC236}">
                      <a16:creationId xmlns:a16="http://schemas.microsoft.com/office/drawing/2014/main" id="{A5F47737-3074-9AF4-1339-038FBAC3182B}"/>
                    </a:ext>
                  </a:extLst>
                </p:cNvPr>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822" name="Line 77">
                  <a:extLst>
                    <a:ext uri="{FF2B5EF4-FFF2-40B4-BE49-F238E27FC236}">
                      <a16:creationId xmlns:a16="http://schemas.microsoft.com/office/drawing/2014/main" id="{54732CDC-BC2F-D7B6-B01E-E3F2A909BC95}"/>
                    </a:ext>
                  </a:extLst>
                </p:cNvPr>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33805" name="Text Box 78">
              <a:extLst>
                <a:ext uri="{FF2B5EF4-FFF2-40B4-BE49-F238E27FC236}">
                  <a16:creationId xmlns:a16="http://schemas.microsoft.com/office/drawing/2014/main" id="{97ED1F1C-0052-3C43-3432-8056A47FDA30}"/>
                </a:ext>
              </a:extLst>
            </p:cNvPr>
            <p:cNvSpPr txBox="1">
              <a:spLocks noChangeArrowheads="1"/>
            </p:cNvSpPr>
            <p:nvPr/>
          </p:nvSpPr>
          <p:spPr bwMode="auto">
            <a:xfrm>
              <a:off x="8575675" y="646588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593999" name="Rectangle 79">
              <a:extLst>
                <a:ext uri="{FF2B5EF4-FFF2-40B4-BE49-F238E27FC236}">
                  <a16:creationId xmlns:a16="http://schemas.microsoft.com/office/drawing/2014/main" id="{12BB85EA-31B3-AAB7-2BB1-CCF8DBCD41F7}"/>
                </a:ext>
              </a:extLst>
            </p:cNvPr>
            <p:cNvSpPr>
              <a:spLocks noChangeArrowheads="1"/>
            </p:cNvSpPr>
            <p:nvPr/>
          </p:nvSpPr>
          <p:spPr bwMode="auto">
            <a:xfrm>
              <a:off x="8174038" y="6531375"/>
              <a:ext cx="293687" cy="246078"/>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16</a:t>
              </a:r>
            </a:p>
          </p:txBody>
        </p:sp>
      </p:grpSp>
      <p:sp>
        <p:nvSpPr>
          <p:cNvPr id="78" name="Text Box 14">
            <a:extLst>
              <a:ext uri="{FF2B5EF4-FFF2-40B4-BE49-F238E27FC236}">
                <a16:creationId xmlns:a16="http://schemas.microsoft.com/office/drawing/2014/main" id="{BF1D016B-5D95-4300-8942-5F35DD6D40C5}"/>
              </a:ext>
            </a:extLst>
          </p:cNvPr>
          <p:cNvSpPr txBox="1">
            <a:spLocks noChangeArrowheads="1"/>
          </p:cNvSpPr>
          <p:nvPr/>
        </p:nvSpPr>
        <p:spPr bwMode="auto">
          <a:xfrm>
            <a:off x="535583" y="2071779"/>
            <a:ext cx="10061348" cy="2292935"/>
          </a:xfrm>
          <a:prstGeom prst="rect">
            <a:avLst/>
          </a:prstGeom>
          <a:noFill/>
          <a:ln w="12700">
            <a:noFill/>
            <a:miter lim="800000"/>
            <a:headEnd/>
            <a:tailEnd/>
          </a:ln>
          <a:effectLst>
            <a:outerShdw blurRad="63500" dist="143684" dir="2700000" algn="ctr" rotWithShape="0">
              <a:schemeClr val="bg2">
                <a:alpha val="74998"/>
              </a:schemeClr>
            </a:outerShdw>
          </a:effectLst>
        </p:spPr>
        <p:txBody>
          <a:bodyPr>
            <a:spAutoFit/>
          </a:bodyPr>
          <a:lstStyle/>
          <a:p>
            <a:pPr>
              <a:spcBef>
                <a:spcPct val="50000"/>
              </a:spcBef>
              <a:defRPr/>
            </a:pPr>
            <a:r>
              <a:rPr lang="en-US" sz="143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lh </a:t>
            </a:r>
            <a:r>
              <a:rPr lang="en-US" sz="14300" dirty="0">
                <a:ln>
                  <a:solidFill>
                    <a:srgbClr val="FF0000"/>
                  </a:solidFill>
                </a:ln>
                <a:solidFill>
                  <a:srgbClr val="FF0000"/>
                </a:solidFill>
                <a:effectLst>
                  <a:outerShdw blurRad="38100" dist="38100" dir="2700000" algn="tl">
                    <a:srgbClr val="000000">
                      <a:alpha val="43137"/>
                    </a:srgbClr>
                  </a:outerShdw>
                </a:effectLst>
                <a:latin typeface="Kruti Dev 010"/>
                <a:ea typeface="+mn-ea"/>
                <a:cs typeface="+mn-cs"/>
              </a:rPr>
              <a:t>‰</a:t>
            </a:r>
            <a:r>
              <a:rPr lang="en-US" sz="143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 ,l ts</a:t>
            </a:r>
          </a:p>
        </p:txBody>
      </p:sp>
      <p:sp>
        <p:nvSpPr>
          <p:cNvPr id="33796" name="Rectangle 78">
            <a:extLst>
              <a:ext uri="{FF2B5EF4-FFF2-40B4-BE49-F238E27FC236}">
                <a16:creationId xmlns:a16="http://schemas.microsoft.com/office/drawing/2014/main" id="{47BD5608-61FB-F5B0-257E-EEA7FC9717C2}"/>
              </a:ext>
            </a:extLst>
          </p:cNvPr>
          <p:cNvSpPr>
            <a:spLocks noChangeArrowheads="1"/>
          </p:cNvSpPr>
          <p:nvPr/>
        </p:nvSpPr>
        <p:spPr bwMode="auto">
          <a:xfrm>
            <a:off x="2900363" y="3265488"/>
            <a:ext cx="1214437" cy="196850"/>
          </a:xfrm>
          <a:prstGeom prst="rect">
            <a:avLst/>
          </a:prstGeom>
          <a:solidFill>
            <a:srgbClr val="FF0000"/>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263912650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25"/>
          <p:cNvPicPr>
            <a:picLocks noChangeAspect="1" noChangeArrowheads="1"/>
          </p:cNvPicPr>
          <p:nvPr/>
        </p:nvPicPr>
        <p:blipFill>
          <a:blip r:embed="rId3" cstate="screen">
            <a:extLst>
              <a:ext uri="{28A0092B-C50C-407E-A947-70E740481C1C}">
                <a14:useLocalDpi xmlns:a14="http://schemas.microsoft.com/office/drawing/2010/main"/>
              </a:ext>
            </a:extLst>
          </a:blip>
          <a:srcRect b="8116"/>
          <a:stretch>
            <a:fillRect/>
          </a:stretch>
        </p:blipFill>
        <p:spPr bwMode="auto">
          <a:xfrm>
            <a:off x="387350" y="317500"/>
            <a:ext cx="8372475" cy="614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399" name="AutoShape 119"/>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7400" name="Rectangle 120"/>
          <p:cNvSpPr>
            <a:spLocks noChangeArrowheads="1"/>
          </p:cNvSpPr>
          <p:nvPr/>
        </p:nvSpPr>
        <p:spPr bwMode="auto">
          <a:xfrm>
            <a:off x="3149600" y="1384300"/>
            <a:ext cx="2901950" cy="325278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7283" name="Rectangle 3"/>
          <p:cNvSpPr>
            <a:spLocks noChangeArrowheads="1"/>
          </p:cNvSpPr>
          <p:nvPr/>
        </p:nvSpPr>
        <p:spPr bwMode="auto">
          <a:xfrm>
            <a:off x="3778250" y="2919413"/>
            <a:ext cx="1886734" cy="643766"/>
          </a:xfrm>
          <a:prstGeom prst="rect">
            <a:avLst/>
          </a:prstGeom>
          <a:noFill/>
          <a:ln w="12700">
            <a:noFill/>
            <a:miter lim="800000"/>
            <a:headEnd/>
            <a:tailEnd/>
          </a:ln>
        </p:spPr>
        <p:txBody>
          <a:bodyPr wrap="none" lIns="90487" tIns="44450" rIns="90487" bIns="44450">
            <a:spAutoFit/>
          </a:bodyPr>
          <a:lstStyle/>
          <a:p>
            <a:pPr algn="ctr">
              <a:defRPr/>
            </a:pPr>
            <a:r>
              <a:rPr lang="en-US" sz="3600" dirty="0">
                <a:ln>
                  <a:solidFill>
                    <a:schemeClr val="accent2"/>
                  </a:solidFill>
                </a:ln>
                <a:solidFill>
                  <a:schemeClr val="accent2"/>
                </a:solidFill>
                <a:latin typeface="Kruti Dev 010" pitchFamily="2" charset="0"/>
                <a:ea typeface="ＭＳ Ｐゴシック" pitchFamily="34" charset="-128"/>
                <a:cs typeface="+mn-cs"/>
              </a:rPr>
              <a:t>dkns'k cusZ</a:t>
            </a:r>
          </a:p>
        </p:txBody>
      </p:sp>
      <p:sp>
        <p:nvSpPr>
          <p:cNvPr id="10246" name="Rectangle 6"/>
          <p:cNvSpPr>
            <a:spLocks noChangeArrowheads="1"/>
          </p:cNvSpPr>
          <p:nvPr/>
        </p:nvSpPr>
        <p:spPr bwMode="auto">
          <a:xfrm>
            <a:off x="3113088" y="974725"/>
            <a:ext cx="844782" cy="643766"/>
          </a:xfrm>
          <a:prstGeom prst="rect">
            <a:avLst/>
          </a:prstGeom>
          <a:noFill/>
          <a:ln w="12700">
            <a:noFill/>
            <a:miter lim="800000"/>
            <a:headEnd/>
            <a:tailEnd/>
          </a:ln>
        </p:spPr>
        <p:txBody>
          <a:bodyPr wrap="none" lIns="90487" tIns="44450" rIns="90487" bIns="44450">
            <a:spAutoFit/>
          </a:bodyPr>
          <a:lstStyle/>
          <a:p>
            <a:pPr algn="ctr">
              <a:defRPr/>
            </a:pPr>
            <a:r>
              <a:rPr lang="en-US" sz="3600" dirty="0">
                <a:ln>
                  <a:solidFill>
                    <a:schemeClr val="accent2"/>
                  </a:solidFill>
                </a:ln>
                <a:solidFill>
                  <a:schemeClr val="accent2"/>
                </a:solidFill>
                <a:latin typeface="Kruti Dev 010" pitchFamily="2" charset="0"/>
                <a:ea typeface="ＭＳ Ｐゴシック" pitchFamily="34" charset="-128"/>
                <a:cs typeface="+mn-cs"/>
              </a:rPr>
              <a:t>ewlk</a:t>
            </a:r>
          </a:p>
        </p:txBody>
      </p:sp>
      <p:sp>
        <p:nvSpPr>
          <p:cNvPr id="97293" name="Rectangle 13"/>
          <p:cNvSpPr>
            <a:spLocks noChangeArrowheads="1"/>
          </p:cNvSpPr>
          <p:nvPr/>
        </p:nvSpPr>
        <p:spPr bwMode="auto">
          <a:xfrm>
            <a:off x="3706813" y="1577975"/>
            <a:ext cx="1308049" cy="643766"/>
          </a:xfrm>
          <a:prstGeom prst="rect">
            <a:avLst/>
          </a:prstGeom>
          <a:noFill/>
          <a:ln w="12700">
            <a:noFill/>
            <a:miter lim="800000"/>
            <a:headEnd/>
            <a:tailEnd/>
          </a:ln>
        </p:spPr>
        <p:txBody>
          <a:bodyPr wrap="none" lIns="90487" tIns="44450" rIns="90487" bIns="44450">
            <a:spAutoFit/>
          </a:bodyPr>
          <a:lstStyle/>
          <a:p>
            <a:pPr algn="ctr">
              <a:defRPr/>
            </a:pPr>
            <a:r>
              <a:rPr lang="en-US" sz="3600" dirty="0">
                <a:ln>
                  <a:solidFill>
                    <a:schemeClr val="accent2"/>
                  </a:solidFill>
                </a:ln>
                <a:solidFill>
                  <a:schemeClr val="accent2"/>
                </a:solidFill>
                <a:latin typeface="Kruti Dev 010" pitchFamily="2" charset="0"/>
                <a:ea typeface="ＭＳ Ｐゴシック" pitchFamily="34" charset="-128"/>
                <a:cs typeface="+mn-cs"/>
              </a:rPr>
              <a:t>fuxZeu</a:t>
            </a:r>
          </a:p>
        </p:txBody>
      </p:sp>
      <p:sp>
        <p:nvSpPr>
          <p:cNvPr id="97294" name="Rectangle 14"/>
          <p:cNvSpPr>
            <a:spLocks noChangeArrowheads="1"/>
          </p:cNvSpPr>
          <p:nvPr/>
        </p:nvSpPr>
        <p:spPr bwMode="auto">
          <a:xfrm>
            <a:off x="3910013" y="2073275"/>
            <a:ext cx="856003" cy="643766"/>
          </a:xfrm>
          <a:prstGeom prst="rect">
            <a:avLst/>
          </a:prstGeom>
          <a:noFill/>
          <a:ln w="12700">
            <a:noFill/>
            <a:miter lim="800000"/>
            <a:headEnd/>
            <a:tailEnd/>
          </a:ln>
        </p:spPr>
        <p:txBody>
          <a:bodyPr wrap="none" lIns="90487" tIns="44450" rIns="90487" bIns="44450">
            <a:spAutoFit/>
          </a:bodyPr>
          <a:lstStyle/>
          <a:p>
            <a:pPr algn="ctr">
              <a:defRPr/>
            </a:pPr>
            <a:r>
              <a:rPr lang="en-US" sz="3600" dirty="0">
                <a:ln>
                  <a:solidFill>
                    <a:schemeClr val="accent2"/>
                  </a:solidFill>
                </a:ln>
                <a:solidFill>
                  <a:schemeClr val="accent2"/>
                </a:solidFill>
                <a:latin typeface="Kruti Dev 010" pitchFamily="2" charset="0"/>
                <a:ea typeface="ＭＳ Ｐゴシック" pitchFamily="34" charset="-128"/>
                <a:cs typeface="+mn-cs"/>
              </a:rPr>
              <a:t>lhuS</a:t>
            </a:r>
          </a:p>
        </p:txBody>
      </p:sp>
      <p:sp>
        <p:nvSpPr>
          <p:cNvPr id="97295" name="Rectangle 15"/>
          <p:cNvSpPr>
            <a:spLocks noChangeArrowheads="1"/>
          </p:cNvSpPr>
          <p:nvPr/>
        </p:nvSpPr>
        <p:spPr bwMode="auto">
          <a:xfrm>
            <a:off x="3681413" y="2517775"/>
            <a:ext cx="2005356" cy="643766"/>
          </a:xfrm>
          <a:prstGeom prst="rect">
            <a:avLst/>
          </a:prstGeom>
          <a:noFill/>
          <a:ln w="12700">
            <a:noFill/>
            <a:miter lim="800000"/>
            <a:headEnd/>
            <a:tailEnd/>
          </a:ln>
        </p:spPr>
        <p:txBody>
          <a:bodyPr wrap="none" lIns="90487" tIns="44450" rIns="90487" bIns="44450">
            <a:spAutoFit/>
          </a:bodyPr>
          <a:lstStyle/>
          <a:p>
            <a:pPr algn="ctr">
              <a:defRPr/>
            </a:pPr>
            <a:r>
              <a:rPr lang="en-US" sz="3600" dirty="0">
                <a:ln>
                  <a:solidFill>
                    <a:schemeClr val="accent2"/>
                  </a:solidFill>
                </a:ln>
                <a:solidFill>
                  <a:schemeClr val="accent2"/>
                </a:solidFill>
                <a:latin typeface="Kruti Dev 010" pitchFamily="2" charset="0"/>
                <a:ea typeface="ＭＳ Ｐゴシック" pitchFamily="34" charset="-128"/>
                <a:cs typeface="+mn-cs"/>
              </a:rPr>
              <a:t>,e&amp;lh&amp;lh</a:t>
            </a:r>
          </a:p>
        </p:txBody>
      </p:sp>
      <p:sp>
        <p:nvSpPr>
          <p:cNvPr id="97297" name="Rectangle 17"/>
          <p:cNvSpPr>
            <a:spLocks noChangeArrowheads="1"/>
          </p:cNvSpPr>
          <p:nvPr/>
        </p:nvSpPr>
        <p:spPr bwMode="auto">
          <a:xfrm>
            <a:off x="3887788" y="3763372"/>
            <a:ext cx="1471557" cy="643766"/>
          </a:xfrm>
          <a:prstGeom prst="rect">
            <a:avLst/>
          </a:prstGeom>
          <a:noFill/>
          <a:ln w="12700">
            <a:noFill/>
            <a:miter lim="800000"/>
            <a:headEnd/>
            <a:tailEnd/>
          </a:ln>
        </p:spPr>
        <p:txBody>
          <a:bodyPr wrap="none" lIns="90487" tIns="44450" rIns="90487" bIns="44450">
            <a:spAutoFit/>
          </a:bodyPr>
          <a:lstStyle/>
          <a:p>
            <a:pPr algn="ctr">
              <a:defRPr/>
            </a:pPr>
            <a:r>
              <a:rPr lang="en-US" sz="3600" dirty="0">
                <a:ln>
                  <a:solidFill>
                    <a:schemeClr val="accent2"/>
                  </a:solidFill>
                </a:ln>
                <a:solidFill>
                  <a:schemeClr val="accent2"/>
                </a:solidFill>
                <a:latin typeface="Kruti Dev 010" pitchFamily="2" charset="0"/>
                <a:ea typeface="ＭＳ Ｐゴシック" pitchFamily="34" charset="-128"/>
                <a:cs typeface="+mn-cs"/>
              </a:rPr>
              <a:t>‡ lans'k</a:t>
            </a:r>
          </a:p>
        </p:txBody>
      </p:sp>
      <p:sp>
        <p:nvSpPr>
          <p:cNvPr id="97298" name="Rectangle 18"/>
          <p:cNvSpPr>
            <a:spLocks noChangeArrowheads="1"/>
          </p:cNvSpPr>
          <p:nvPr/>
        </p:nvSpPr>
        <p:spPr bwMode="auto">
          <a:xfrm>
            <a:off x="4906744" y="885223"/>
            <a:ext cx="1933221" cy="582211"/>
          </a:xfrm>
          <a:prstGeom prst="rect">
            <a:avLst/>
          </a:prstGeom>
          <a:noFill/>
          <a:ln w="12700">
            <a:noFill/>
            <a:miter lim="800000"/>
            <a:headEnd/>
            <a:tailEnd/>
          </a:ln>
          <a:effectLst>
            <a:outerShdw blurRad="63500" dist="38099" dir="2700000" algn="ctr" rotWithShape="0">
              <a:schemeClr val="folHlink">
                <a:alpha val="74998"/>
              </a:schemeClr>
            </a:outerShdw>
          </a:effectLst>
        </p:spPr>
        <p:txBody>
          <a:bodyPr wrap="none" lIns="90487" tIns="44450" rIns="90487" bIns="44450">
            <a:spAutoFit/>
          </a:bodyPr>
          <a:lstStyle/>
          <a:p>
            <a:pPr>
              <a:spcBef>
                <a:spcPct val="50000"/>
              </a:spcBef>
              <a:defRPr/>
            </a:pPr>
            <a:r>
              <a:rPr lang="en-US" sz="3200" dirty="0" err="1">
                <a:ln>
                  <a:solidFill>
                    <a:schemeClr val="bg2"/>
                  </a:solidFill>
                </a:ln>
                <a:solidFill>
                  <a:schemeClr val="bg2"/>
                </a:solidFill>
                <a:latin typeface="Kruti Dev 010" pitchFamily="2" charset="0"/>
                <a:ea typeface="+mn-ea"/>
                <a:cs typeface="+mn-cs"/>
              </a:rPr>
              <a:t>ƒ</a:t>
            </a:r>
            <a:r>
              <a:rPr lang="en-US" sz="3200" dirty="0" err="1">
                <a:ln>
                  <a:solidFill>
                    <a:schemeClr val="bg2"/>
                  </a:solidFill>
                </a:ln>
                <a:solidFill>
                  <a:schemeClr val="bg2"/>
                </a:solidFill>
                <a:latin typeface="Kruti Dev 010"/>
                <a:ea typeface="+mn-ea"/>
                <a:cs typeface="+mn-cs"/>
              </a:rPr>
              <a:t>‡ŒŒ</a:t>
            </a:r>
            <a:r>
              <a:rPr lang="en-US" sz="3200" dirty="0">
                <a:ln>
                  <a:solidFill>
                    <a:schemeClr val="bg2"/>
                  </a:solidFill>
                </a:ln>
                <a:solidFill>
                  <a:schemeClr val="bg2"/>
                </a:solidFill>
                <a:latin typeface="Kruti Dev 010" pitchFamily="2" charset="0"/>
                <a:ea typeface="+mn-ea"/>
                <a:cs typeface="+mn-cs"/>
              </a:rPr>
              <a:t> ch-lh-</a:t>
            </a:r>
          </a:p>
        </p:txBody>
      </p:sp>
      <p:sp>
        <p:nvSpPr>
          <p:cNvPr id="97303" name="Rectangle 23"/>
          <p:cNvSpPr>
            <a:spLocks noChangeArrowheads="1"/>
          </p:cNvSpPr>
          <p:nvPr/>
        </p:nvSpPr>
        <p:spPr bwMode="auto">
          <a:xfrm>
            <a:off x="6680200" y="4965700"/>
            <a:ext cx="182563" cy="644525"/>
          </a:xfrm>
          <a:prstGeom prst="rect">
            <a:avLst/>
          </a:prstGeom>
          <a:noFill/>
          <a:ln w="12700">
            <a:noFill/>
            <a:miter lim="800000"/>
            <a:headEnd/>
            <a:tailEnd/>
          </a:ln>
          <a:effectLst>
            <a:outerShdw blurRad="63500" dist="152928" dir="2498012" algn="ctr" rotWithShape="0">
              <a:schemeClr val="bg2">
                <a:alpha val="74998"/>
              </a:schemeClr>
            </a:outerShdw>
          </a:effectLst>
        </p:spPr>
        <p:txBody>
          <a:bodyPr wrap="none" lIns="90487" tIns="44450" rIns="90487" bIns="44450">
            <a:spAutoFit/>
          </a:bodyPr>
          <a:lstStyle/>
          <a:p>
            <a:pPr algn="ctr">
              <a:defRPr/>
            </a:pPr>
            <a:endParaRPr lang="en-US" sz="3600" b="0" i="1" dirty="0">
              <a:solidFill>
                <a:srgbClr val="00FF00"/>
              </a:solidFill>
              <a:latin typeface="Kruti Dev 010" pitchFamily="2" charset="0"/>
              <a:ea typeface="+mn-ea"/>
              <a:cs typeface="+mn-cs"/>
            </a:endParaRPr>
          </a:p>
        </p:txBody>
      </p:sp>
      <p:sp>
        <p:nvSpPr>
          <p:cNvPr id="19468" name="Rectangle 25"/>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97375" name="Text Box 95"/>
          <p:cNvSpPr txBox="1">
            <a:spLocks noChangeArrowheads="1"/>
          </p:cNvSpPr>
          <p:nvPr/>
        </p:nvSpPr>
        <p:spPr bwMode="auto">
          <a:xfrm>
            <a:off x="4249738" y="3327308"/>
            <a:ext cx="704850" cy="646331"/>
          </a:xfrm>
          <a:prstGeom prst="rect">
            <a:avLst/>
          </a:prstGeom>
          <a:noFill/>
          <a:ln w="12700">
            <a:noFill/>
            <a:miter lim="800000"/>
            <a:headEnd/>
            <a:tailEnd/>
          </a:ln>
        </p:spPr>
        <p:txBody>
          <a:bodyPr>
            <a:spAutoFit/>
          </a:bodyPr>
          <a:lstStyle/>
          <a:p>
            <a:pPr algn="ctr">
              <a:defRPr/>
            </a:pPr>
            <a:r>
              <a:rPr lang="en-US" sz="3600" dirty="0">
                <a:ln>
                  <a:solidFill>
                    <a:schemeClr val="accent2"/>
                  </a:solidFill>
                </a:ln>
                <a:solidFill>
                  <a:schemeClr val="accent2"/>
                </a:solidFill>
                <a:latin typeface="Kruti Dev 010" pitchFamily="2" charset="0"/>
                <a:ea typeface="ＭＳ Ｐゴシック" pitchFamily="34" charset="-128"/>
                <a:cs typeface="+mn-cs"/>
              </a:rPr>
              <a:t>†</a:t>
            </a:r>
            <a:r>
              <a:rPr lang="en-US" sz="3600" dirty="0">
                <a:ln>
                  <a:solidFill>
                    <a:schemeClr val="accent2"/>
                  </a:solidFill>
                </a:ln>
                <a:solidFill>
                  <a:schemeClr val="accent2"/>
                </a:solidFill>
                <a:latin typeface="Kruti Dev 010"/>
                <a:ea typeface="ＭＳ Ｐゴシック" pitchFamily="34" charset="-128"/>
                <a:cs typeface="+mn-cs"/>
              </a:rPr>
              <a:t>Œ</a:t>
            </a:r>
            <a:endParaRPr lang="en-US" sz="3600" dirty="0">
              <a:ln>
                <a:solidFill>
                  <a:schemeClr val="accent2"/>
                </a:solidFill>
              </a:ln>
              <a:solidFill>
                <a:schemeClr val="accent2"/>
              </a:solidFill>
              <a:latin typeface="Kruti Dev 010" pitchFamily="2" charset="0"/>
              <a:ea typeface="ＭＳ Ｐゴシック" pitchFamily="34" charset="-128"/>
              <a:cs typeface="+mn-cs"/>
            </a:endParaRPr>
          </a:p>
        </p:txBody>
      </p:sp>
      <p:sp>
        <p:nvSpPr>
          <p:cNvPr id="19470" name="Line 100"/>
          <p:cNvSpPr>
            <a:spLocks noChangeShapeType="1"/>
          </p:cNvSpPr>
          <p:nvPr/>
        </p:nvSpPr>
        <p:spPr bwMode="auto">
          <a:xfrm>
            <a:off x="3343275" y="38592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71" name="Line 101"/>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72" name="Line 103"/>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73" name="Line 104"/>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74" name="Line 105"/>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75" name="Line 106"/>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76" name="Text Box 116"/>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9477" name="Text Box 122"/>
          <p:cNvSpPr txBox="1">
            <a:spLocks noChangeArrowheads="1"/>
          </p:cNvSpPr>
          <p:nvPr/>
        </p:nvSpPr>
        <p:spPr bwMode="auto">
          <a:xfrm>
            <a:off x="8572500" y="646588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7</a:t>
            </a:r>
          </a:p>
        </p:txBody>
      </p:sp>
      <p:sp>
        <p:nvSpPr>
          <p:cNvPr id="97403" name="Rectangle 123"/>
          <p:cNvSpPr>
            <a:spLocks noChangeArrowheads="1"/>
          </p:cNvSpPr>
          <p:nvPr/>
        </p:nvSpPr>
        <p:spPr bwMode="auto">
          <a:xfrm>
            <a:off x="8186738" y="6534150"/>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09</a:t>
            </a:r>
          </a:p>
        </p:txBody>
      </p:sp>
      <p:sp>
        <p:nvSpPr>
          <p:cNvPr id="19479" name="Rectangle 126"/>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grpSp>
        <p:nvGrpSpPr>
          <p:cNvPr id="19480" name="Group 127"/>
          <p:cNvGrpSpPr>
            <a:grpSpLocks/>
          </p:cNvGrpSpPr>
          <p:nvPr/>
        </p:nvGrpSpPr>
        <p:grpSpPr bwMode="auto">
          <a:xfrm>
            <a:off x="152400" y="2305050"/>
            <a:ext cx="2909888" cy="1720850"/>
            <a:chOff x="96" y="1452"/>
            <a:chExt cx="1833" cy="1084"/>
          </a:xfrm>
        </p:grpSpPr>
        <p:sp>
          <p:nvSpPr>
            <p:cNvPr id="97300" name="Rectangle 20"/>
            <p:cNvSpPr>
              <a:spLocks noChangeArrowheads="1"/>
            </p:cNvSpPr>
            <p:nvPr/>
          </p:nvSpPr>
          <p:spPr bwMode="auto">
            <a:xfrm>
              <a:off x="566" y="1641"/>
              <a:ext cx="1101"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9499" name="Rectangle 31"/>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7312" name="Rectangle 32"/>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9501" name="Rectangle 33"/>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9502" name="AutoShape 34"/>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9503" name="Rectangle 35"/>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7316" name="Rectangle 36"/>
            <p:cNvSpPr>
              <a:spLocks noChangeArrowheads="1"/>
            </p:cNvSpPr>
            <p:nvPr/>
          </p:nvSpPr>
          <p:spPr bwMode="auto">
            <a:xfrm>
              <a:off x="118" y="1463"/>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19505" name="Line 37"/>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06" name="Line 38"/>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07" name="Rectangle 39"/>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7320" name="Rectangle 40"/>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9509" name="Rectangle 41"/>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9510" name="AutoShape 42"/>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9511" name="Rectangle 43"/>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297" name="Rectangle 44"/>
            <p:cNvSpPr>
              <a:spLocks noChangeArrowheads="1"/>
            </p:cNvSpPr>
            <p:nvPr/>
          </p:nvSpPr>
          <p:spPr bwMode="auto">
            <a:xfrm>
              <a:off x="258" y="1606"/>
              <a:ext cx="514"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19513" name="Line 45"/>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14" name="Line 46"/>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15" name="Rectangle 47"/>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7328" name="Rectangle 48"/>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9517" name="Rectangle 49"/>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9518" name="AutoShape 50"/>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9519" name="Rectangle 51"/>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305" name="Rectangle 52"/>
            <p:cNvSpPr>
              <a:spLocks noChangeArrowheads="1"/>
            </p:cNvSpPr>
            <p:nvPr/>
          </p:nvSpPr>
          <p:spPr bwMode="auto">
            <a:xfrm>
              <a:off x="489" y="1751"/>
              <a:ext cx="517"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19521" name="Line 53"/>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22" name="Line 54"/>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23" name="Rectangle 55"/>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9524" name="AutoShape 56"/>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9525" name="Rectangle 57"/>
            <p:cNvSpPr>
              <a:spLocks noChangeArrowheads="1"/>
            </p:cNvSpPr>
            <p:nvPr/>
          </p:nvSpPr>
          <p:spPr bwMode="auto">
            <a:xfrm>
              <a:off x="584" y="2086"/>
              <a:ext cx="977" cy="40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311" name="Rectangle 58"/>
            <p:cNvSpPr>
              <a:spLocks noChangeArrowheads="1"/>
            </p:cNvSpPr>
            <p:nvPr/>
          </p:nvSpPr>
          <p:spPr bwMode="auto">
            <a:xfrm>
              <a:off x="689" y="1896"/>
              <a:ext cx="528"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19527" name="Line 59"/>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 name="Group 1"/>
          <p:cNvGrpSpPr>
            <a:grpSpLocks/>
          </p:cNvGrpSpPr>
          <p:nvPr/>
        </p:nvGrpSpPr>
        <p:grpSpPr bwMode="auto">
          <a:xfrm>
            <a:off x="5876925" y="3375025"/>
            <a:ext cx="1773238" cy="1762125"/>
            <a:chOff x="5876925" y="3375025"/>
            <a:chExt cx="1773245" cy="1762125"/>
          </a:xfrm>
        </p:grpSpPr>
        <p:grpSp>
          <p:nvGrpSpPr>
            <p:cNvPr id="19484" name="Group 100"/>
            <p:cNvGrpSpPr>
              <a:grpSpLocks/>
            </p:cNvGrpSpPr>
            <p:nvPr/>
          </p:nvGrpSpPr>
          <p:grpSpPr bwMode="auto">
            <a:xfrm>
              <a:off x="5876925" y="3375025"/>
              <a:ext cx="1706563" cy="1762125"/>
              <a:chOff x="1084" y="711"/>
              <a:chExt cx="2950" cy="2769"/>
            </a:xfrm>
          </p:grpSpPr>
          <p:grpSp>
            <p:nvGrpSpPr>
              <p:cNvPr id="19488" name="Group 101"/>
              <p:cNvGrpSpPr>
                <a:grpSpLocks/>
              </p:cNvGrpSpPr>
              <p:nvPr/>
            </p:nvGrpSpPr>
            <p:grpSpPr bwMode="auto">
              <a:xfrm>
                <a:off x="1084" y="711"/>
                <a:ext cx="2950" cy="2769"/>
                <a:chOff x="2707" y="548"/>
                <a:chExt cx="2950" cy="2769"/>
              </a:xfrm>
            </p:grpSpPr>
            <p:grpSp>
              <p:nvGrpSpPr>
                <p:cNvPr id="19494" name="Group 102"/>
                <p:cNvGrpSpPr>
                  <a:grpSpLocks/>
                </p:cNvGrpSpPr>
                <p:nvPr/>
              </p:nvGrpSpPr>
              <p:grpSpPr bwMode="auto">
                <a:xfrm>
                  <a:off x="3180" y="1046"/>
                  <a:ext cx="2105" cy="1421"/>
                  <a:chOff x="578" y="2316"/>
                  <a:chExt cx="2105" cy="1421"/>
                </a:xfrm>
              </p:grpSpPr>
              <p:sp>
                <p:nvSpPr>
                  <p:cNvPr id="19496" name="Freeform 103"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9497" name="Freeform 104"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9495" name="Picture 105"/>
                <p:cNvPicPr>
                  <a:picLocks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9489" name="Freeform 106"/>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9490" name="Freeform 107"/>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9491" name="Freeform 108"/>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9492" name="Freeform 109"/>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9493" name="Freeform 110"/>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9485" name="Group 157"/>
            <p:cNvGrpSpPr>
              <a:grpSpLocks/>
            </p:cNvGrpSpPr>
            <p:nvPr/>
          </p:nvGrpSpPr>
          <p:grpSpPr bwMode="auto">
            <a:xfrm>
              <a:off x="6194431" y="3697288"/>
              <a:ext cx="1455739" cy="1390650"/>
              <a:chOff x="3888" y="970"/>
              <a:chExt cx="917" cy="876"/>
            </a:xfrm>
          </p:grpSpPr>
          <p:sp>
            <p:nvSpPr>
              <p:cNvPr id="97438" name="Rectangle 158"/>
              <p:cNvSpPr>
                <a:spLocks noChangeArrowheads="1"/>
              </p:cNvSpPr>
              <p:nvPr/>
            </p:nvSpPr>
            <p:spPr bwMode="auto">
              <a:xfrm>
                <a:off x="3975" y="970"/>
                <a:ext cx="830" cy="483"/>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defRPr/>
                </a:pPr>
                <a:r>
                  <a:rPr lang="en-US" sz="4400" i="1" dirty="0">
                    <a:solidFill>
                      <a:schemeClr val="tx1"/>
                    </a:solidFill>
                    <a:effectLst>
                      <a:outerShdw blurRad="50800" dist="63500" dir="2700000" algn="tl" rotWithShape="0">
                        <a:srgbClr val="000000"/>
                      </a:outerShdw>
                    </a:effectLst>
                    <a:latin typeface="Kruti Dev 010" pitchFamily="2" charset="0"/>
                  </a:rPr>
                  <a:t>,ylh</a:t>
                </a:r>
                <a:endParaRPr lang="en-US" sz="4000" i="1" dirty="0">
                  <a:solidFill>
                    <a:schemeClr val="tx1"/>
                  </a:solidFill>
                  <a:effectLst>
                    <a:outerShdw blurRad="50800" dist="63500" dir="2700000" algn="tl" rotWithShape="0">
                      <a:srgbClr val="000000"/>
                    </a:outerShdw>
                  </a:effectLst>
                  <a:latin typeface="Kruti Dev 010" pitchFamily="2" charset="0"/>
                </a:endParaRPr>
              </a:p>
            </p:txBody>
          </p:sp>
          <p:sp>
            <p:nvSpPr>
              <p:cNvPr id="97439" name="Rectangle 159"/>
              <p:cNvSpPr>
                <a:spLocks noChangeArrowheads="1"/>
              </p:cNvSpPr>
              <p:nvPr/>
            </p:nvSpPr>
            <p:spPr bwMode="auto">
              <a:xfrm>
                <a:off x="3888" y="1327"/>
                <a:ext cx="116" cy="519"/>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800" i="1" dirty="0">
                  <a:solidFill>
                    <a:schemeClr val="tx1"/>
                  </a:solidFill>
                  <a:latin typeface="Kruti Dev 010" pitchFamily="2" charset="0"/>
                  <a:ea typeface="+mn-ea"/>
                  <a:cs typeface="+mn-cs"/>
                </a:endParaRPr>
              </a:p>
            </p:txBody>
          </p:sp>
        </p:grpSp>
      </p:grpSp>
      <p:sp>
        <p:nvSpPr>
          <p:cNvPr id="97378" name="Text Box 98"/>
          <p:cNvSpPr txBox="1">
            <a:spLocks noChangeArrowheads="1"/>
          </p:cNvSpPr>
          <p:nvPr/>
        </p:nvSpPr>
        <p:spPr bwMode="auto">
          <a:xfrm>
            <a:off x="1790700" y="-220724"/>
            <a:ext cx="8084820" cy="7694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mRifRr</a:t>
            </a:r>
            <a:r>
              <a:rPr lang="en-US" sz="4400" dirty="0">
                <a:ln>
                  <a:solidFill>
                    <a:srgbClr val="FFFF00"/>
                  </a:solidFill>
                </a:ln>
                <a:solidFill>
                  <a:srgbClr val="FFFF00"/>
                </a:solidFill>
                <a:latin typeface="Kruti Dev 010" pitchFamily="2" charset="0"/>
                <a:ea typeface="+mn-ea"/>
                <a:cs typeface="+mn-cs"/>
              </a:rPr>
              <a:t>] </a:t>
            </a:r>
            <a:r>
              <a:rPr lang="en-US" sz="2800" dirty="0">
                <a:ln>
                  <a:solidFill>
                    <a:srgbClr val="FFFF00"/>
                  </a:solidFill>
                </a:ln>
                <a:solidFill>
                  <a:srgbClr val="FFFF00"/>
                </a:solidFill>
                <a:latin typeface="Kruti Dev 010" pitchFamily="2" charset="0"/>
                <a:ea typeface="+mn-ea"/>
                <a:cs typeface="+mn-cs"/>
              </a:rPr>
              <a:t>fuxZeu] ySO; O;oLFkk] fxurh] O;oLFkkfooj.k</a:t>
            </a:r>
          </a:p>
        </p:txBody>
      </p:sp>
      <p:sp>
        <p:nvSpPr>
          <p:cNvPr id="19483"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97298"/>
                                        </p:tgtEl>
                                        <p:attrNameLst>
                                          <p:attrName>style.visibility</p:attrName>
                                        </p:attrNameLst>
                                      </p:cBhvr>
                                      <p:to>
                                        <p:strVal val="visible"/>
                                      </p:to>
                                    </p:set>
                                    <p:anim calcmode="lin" valueType="num">
                                      <p:cBhvr>
                                        <p:cTn id="7" dur="500" fill="hold"/>
                                        <p:tgtEl>
                                          <p:spTgt spid="97298"/>
                                        </p:tgtEl>
                                        <p:attrNameLst>
                                          <p:attrName>ppt_x</p:attrName>
                                        </p:attrNameLst>
                                      </p:cBhvr>
                                      <p:tavLst>
                                        <p:tav tm="0">
                                          <p:val>
                                            <p:strVal val="#ppt_x-#ppt_w/2"/>
                                          </p:val>
                                        </p:tav>
                                        <p:tav tm="100000">
                                          <p:val>
                                            <p:strVal val="#ppt_x"/>
                                          </p:val>
                                        </p:tav>
                                      </p:tavLst>
                                    </p:anim>
                                    <p:anim calcmode="lin" valueType="num">
                                      <p:cBhvr>
                                        <p:cTn id="8" dur="500" fill="hold"/>
                                        <p:tgtEl>
                                          <p:spTgt spid="97298"/>
                                        </p:tgtEl>
                                        <p:attrNameLst>
                                          <p:attrName>ppt_y</p:attrName>
                                        </p:attrNameLst>
                                      </p:cBhvr>
                                      <p:tavLst>
                                        <p:tav tm="0">
                                          <p:val>
                                            <p:strVal val="#ppt_y"/>
                                          </p:val>
                                        </p:tav>
                                        <p:tav tm="100000">
                                          <p:val>
                                            <p:strVal val="#ppt_y"/>
                                          </p:val>
                                        </p:tav>
                                      </p:tavLst>
                                    </p:anim>
                                    <p:anim calcmode="lin" valueType="num">
                                      <p:cBhvr>
                                        <p:cTn id="9" dur="500" fill="hold"/>
                                        <p:tgtEl>
                                          <p:spTgt spid="97298"/>
                                        </p:tgtEl>
                                        <p:attrNameLst>
                                          <p:attrName>ppt_w</p:attrName>
                                        </p:attrNameLst>
                                      </p:cBhvr>
                                      <p:tavLst>
                                        <p:tav tm="0">
                                          <p:val>
                                            <p:fltVal val="0"/>
                                          </p:val>
                                        </p:tav>
                                        <p:tav tm="100000">
                                          <p:val>
                                            <p:strVal val="#ppt_w"/>
                                          </p:val>
                                        </p:tav>
                                      </p:tavLst>
                                    </p:anim>
                                    <p:anim calcmode="lin" valueType="num">
                                      <p:cBhvr>
                                        <p:cTn id="10" dur="500" fill="hold"/>
                                        <p:tgtEl>
                                          <p:spTgt spid="9729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97293"/>
                                        </p:tgtEl>
                                        <p:attrNameLst>
                                          <p:attrName>style.visibility</p:attrName>
                                        </p:attrNameLst>
                                      </p:cBhvr>
                                      <p:to>
                                        <p:strVal val="visible"/>
                                      </p:to>
                                    </p:set>
                                    <p:anim calcmode="lin" valueType="num">
                                      <p:cBhvr>
                                        <p:cTn id="15" dur="500" fill="hold"/>
                                        <p:tgtEl>
                                          <p:spTgt spid="97293"/>
                                        </p:tgtEl>
                                        <p:attrNameLst>
                                          <p:attrName>ppt_x</p:attrName>
                                        </p:attrNameLst>
                                      </p:cBhvr>
                                      <p:tavLst>
                                        <p:tav tm="0">
                                          <p:val>
                                            <p:strVal val="#ppt_x-#ppt_w/2"/>
                                          </p:val>
                                        </p:tav>
                                        <p:tav tm="100000">
                                          <p:val>
                                            <p:strVal val="#ppt_x"/>
                                          </p:val>
                                        </p:tav>
                                      </p:tavLst>
                                    </p:anim>
                                    <p:anim calcmode="lin" valueType="num">
                                      <p:cBhvr>
                                        <p:cTn id="16" dur="500" fill="hold"/>
                                        <p:tgtEl>
                                          <p:spTgt spid="97293"/>
                                        </p:tgtEl>
                                        <p:attrNameLst>
                                          <p:attrName>ppt_y</p:attrName>
                                        </p:attrNameLst>
                                      </p:cBhvr>
                                      <p:tavLst>
                                        <p:tav tm="0">
                                          <p:val>
                                            <p:strVal val="#ppt_y"/>
                                          </p:val>
                                        </p:tav>
                                        <p:tav tm="100000">
                                          <p:val>
                                            <p:strVal val="#ppt_y"/>
                                          </p:val>
                                        </p:tav>
                                      </p:tavLst>
                                    </p:anim>
                                    <p:anim calcmode="lin" valueType="num">
                                      <p:cBhvr>
                                        <p:cTn id="17" dur="500" fill="hold"/>
                                        <p:tgtEl>
                                          <p:spTgt spid="97293"/>
                                        </p:tgtEl>
                                        <p:attrNameLst>
                                          <p:attrName>ppt_w</p:attrName>
                                        </p:attrNameLst>
                                      </p:cBhvr>
                                      <p:tavLst>
                                        <p:tav tm="0">
                                          <p:val>
                                            <p:fltVal val="0"/>
                                          </p:val>
                                        </p:tav>
                                        <p:tav tm="100000">
                                          <p:val>
                                            <p:strVal val="#ppt_w"/>
                                          </p:val>
                                        </p:tav>
                                      </p:tavLst>
                                    </p:anim>
                                    <p:anim calcmode="lin" valueType="num">
                                      <p:cBhvr>
                                        <p:cTn id="18" dur="500" fill="hold"/>
                                        <p:tgtEl>
                                          <p:spTgt spid="9729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97294"/>
                                        </p:tgtEl>
                                        <p:attrNameLst>
                                          <p:attrName>style.visibility</p:attrName>
                                        </p:attrNameLst>
                                      </p:cBhvr>
                                      <p:to>
                                        <p:strVal val="visible"/>
                                      </p:to>
                                    </p:set>
                                    <p:anim calcmode="lin" valueType="num">
                                      <p:cBhvr>
                                        <p:cTn id="23" dur="500" fill="hold"/>
                                        <p:tgtEl>
                                          <p:spTgt spid="97294"/>
                                        </p:tgtEl>
                                        <p:attrNameLst>
                                          <p:attrName>ppt_x</p:attrName>
                                        </p:attrNameLst>
                                      </p:cBhvr>
                                      <p:tavLst>
                                        <p:tav tm="0">
                                          <p:val>
                                            <p:strVal val="#ppt_x-#ppt_w/2"/>
                                          </p:val>
                                        </p:tav>
                                        <p:tav tm="100000">
                                          <p:val>
                                            <p:strVal val="#ppt_x"/>
                                          </p:val>
                                        </p:tav>
                                      </p:tavLst>
                                    </p:anim>
                                    <p:anim calcmode="lin" valueType="num">
                                      <p:cBhvr>
                                        <p:cTn id="24" dur="500" fill="hold"/>
                                        <p:tgtEl>
                                          <p:spTgt spid="97294"/>
                                        </p:tgtEl>
                                        <p:attrNameLst>
                                          <p:attrName>ppt_y</p:attrName>
                                        </p:attrNameLst>
                                      </p:cBhvr>
                                      <p:tavLst>
                                        <p:tav tm="0">
                                          <p:val>
                                            <p:strVal val="#ppt_y"/>
                                          </p:val>
                                        </p:tav>
                                        <p:tav tm="100000">
                                          <p:val>
                                            <p:strVal val="#ppt_y"/>
                                          </p:val>
                                        </p:tav>
                                      </p:tavLst>
                                    </p:anim>
                                    <p:anim calcmode="lin" valueType="num">
                                      <p:cBhvr>
                                        <p:cTn id="25" dur="500" fill="hold"/>
                                        <p:tgtEl>
                                          <p:spTgt spid="97294"/>
                                        </p:tgtEl>
                                        <p:attrNameLst>
                                          <p:attrName>ppt_w</p:attrName>
                                        </p:attrNameLst>
                                      </p:cBhvr>
                                      <p:tavLst>
                                        <p:tav tm="0">
                                          <p:val>
                                            <p:fltVal val="0"/>
                                          </p:val>
                                        </p:tav>
                                        <p:tav tm="100000">
                                          <p:val>
                                            <p:strVal val="#ppt_w"/>
                                          </p:val>
                                        </p:tav>
                                      </p:tavLst>
                                    </p:anim>
                                    <p:anim calcmode="lin" valueType="num">
                                      <p:cBhvr>
                                        <p:cTn id="26" dur="500" fill="hold"/>
                                        <p:tgtEl>
                                          <p:spTgt spid="9729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97295"/>
                                        </p:tgtEl>
                                        <p:attrNameLst>
                                          <p:attrName>style.visibility</p:attrName>
                                        </p:attrNameLst>
                                      </p:cBhvr>
                                      <p:to>
                                        <p:strVal val="visible"/>
                                      </p:to>
                                    </p:set>
                                    <p:anim calcmode="lin" valueType="num">
                                      <p:cBhvr>
                                        <p:cTn id="31" dur="500" fill="hold"/>
                                        <p:tgtEl>
                                          <p:spTgt spid="97295"/>
                                        </p:tgtEl>
                                        <p:attrNameLst>
                                          <p:attrName>ppt_x</p:attrName>
                                        </p:attrNameLst>
                                      </p:cBhvr>
                                      <p:tavLst>
                                        <p:tav tm="0">
                                          <p:val>
                                            <p:strVal val="#ppt_x-#ppt_w/2"/>
                                          </p:val>
                                        </p:tav>
                                        <p:tav tm="100000">
                                          <p:val>
                                            <p:strVal val="#ppt_x"/>
                                          </p:val>
                                        </p:tav>
                                      </p:tavLst>
                                    </p:anim>
                                    <p:anim calcmode="lin" valueType="num">
                                      <p:cBhvr>
                                        <p:cTn id="32" dur="500" fill="hold"/>
                                        <p:tgtEl>
                                          <p:spTgt spid="97295"/>
                                        </p:tgtEl>
                                        <p:attrNameLst>
                                          <p:attrName>ppt_y</p:attrName>
                                        </p:attrNameLst>
                                      </p:cBhvr>
                                      <p:tavLst>
                                        <p:tav tm="0">
                                          <p:val>
                                            <p:strVal val="#ppt_y"/>
                                          </p:val>
                                        </p:tav>
                                        <p:tav tm="100000">
                                          <p:val>
                                            <p:strVal val="#ppt_y"/>
                                          </p:val>
                                        </p:tav>
                                      </p:tavLst>
                                    </p:anim>
                                    <p:anim calcmode="lin" valueType="num">
                                      <p:cBhvr>
                                        <p:cTn id="33" dur="500" fill="hold"/>
                                        <p:tgtEl>
                                          <p:spTgt spid="97295"/>
                                        </p:tgtEl>
                                        <p:attrNameLst>
                                          <p:attrName>ppt_w</p:attrName>
                                        </p:attrNameLst>
                                      </p:cBhvr>
                                      <p:tavLst>
                                        <p:tav tm="0">
                                          <p:val>
                                            <p:fltVal val="0"/>
                                          </p:val>
                                        </p:tav>
                                        <p:tav tm="100000">
                                          <p:val>
                                            <p:strVal val="#ppt_w"/>
                                          </p:val>
                                        </p:tav>
                                      </p:tavLst>
                                    </p:anim>
                                    <p:anim calcmode="lin" valueType="num">
                                      <p:cBhvr>
                                        <p:cTn id="34" dur="500" fill="hold"/>
                                        <p:tgtEl>
                                          <p:spTgt spid="97295"/>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97283"/>
                                        </p:tgtEl>
                                        <p:attrNameLst>
                                          <p:attrName>style.visibility</p:attrName>
                                        </p:attrNameLst>
                                      </p:cBhvr>
                                      <p:to>
                                        <p:strVal val="visible"/>
                                      </p:to>
                                    </p:set>
                                    <p:anim calcmode="lin" valueType="num">
                                      <p:cBhvr>
                                        <p:cTn id="39" dur="500" fill="hold"/>
                                        <p:tgtEl>
                                          <p:spTgt spid="97283"/>
                                        </p:tgtEl>
                                        <p:attrNameLst>
                                          <p:attrName>ppt_x</p:attrName>
                                        </p:attrNameLst>
                                      </p:cBhvr>
                                      <p:tavLst>
                                        <p:tav tm="0">
                                          <p:val>
                                            <p:strVal val="#ppt_x-#ppt_w/2"/>
                                          </p:val>
                                        </p:tav>
                                        <p:tav tm="100000">
                                          <p:val>
                                            <p:strVal val="#ppt_x"/>
                                          </p:val>
                                        </p:tav>
                                      </p:tavLst>
                                    </p:anim>
                                    <p:anim calcmode="lin" valueType="num">
                                      <p:cBhvr>
                                        <p:cTn id="40" dur="500" fill="hold"/>
                                        <p:tgtEl>
                                          <p:spTgt spid="97283"/>
                                        </p:tgtEl>
                                        <p:attrNameLst>
                                          <p:attrName>ppt_y</p:attrName>
                                        </p:attrNameLst>
                                      </p:cBhvr>
                                      <p:tavLst>
                                        <p:tav tm="0">
                                          <p:val>
                                            <p:strVal val="#ppt_y"/>
                                          </p:val>
                                        </p:tav>
                                        <p:tav tm="100000">
                                          <p:val>
                                            <p:strVal val="#ppt_y"/>
                                          </p:val>
                                        </p:tav>
                                      </p:tavLst>
                                    </p:anim>
                                    <p:anim calcmode="lin" valueType="num">
                                      <p:cBhvr>
                                        <p:cTn id="41" dur="500" fill="hold"/>
                                        <p:tgtEl>
                                          <p:spTgt spid="97283"/>
                                        </p:tgtEl>
                                        <p:attrNameLst>
                                          <p:attrName>ppt_w</p:attrName>
                                        </p:attrNameLst>
                                      </p:cBhvr>
                                      <p:tavLst>
                                        <p:tav tm="0">
                                          <p:val>
                                            <p:fltVal val="0"/>
                                          </p:val>
                                        </p:tav>
                                        <p:tav tm="100000">
                                          <p:val>
                                            <p:strVal val="#ppt_w"/>
                                          </p:val>
                                        </p:tav>
                                      </p:tavLst>
                                    </p:anim>
                                    <p:anim calcmode="lin" valueType="num">
                                      <p:cBhvr>
                                        <p:cTn id="42" dur="500" fill="hold"/>
                                        <p:tgtEl>
                                          <p:spTgt spid="97283"/>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97375"/>
                                        </p:tgtEl>
                                        <p:attrNameLst>
                                          <p:attrName>style.visibility</p:attrName>
                                        </p:attrNameLst>
                                      </p:cBhvr>
                                      <p:to>
                                        <p:strVal val="visible"/>
                                      </p:to>
                                    </p:set>
                                    <p:anim calcmode="lin" valueType="num">
                                      <p:cBhvr>
                                        <p:cTn id="47" dur="500" fill="hold"/>
                                        <p:tgtEl>
                                          <p:spTgt spid="97375"/>
                                        </p:tgtEl>
                                        <p:attrNameLst>
                                          <p:attrName>ppt_x</p:attrName>
                                        </p:attrNameLst>
                                      </p:cBhvr>
                                      <p:tavLst>
                                        <p:tav tm="0">
                                          <p:val>
                                            <p:strVal val="#ppt_x-#ppt_w/2"/>
                                          </p:val>
                                        </p:tav>
                                        <p:tav tm="100000">
                                          <p:val>
                                            <p:strVal val="#ppt_x"/>
                                          </p:val>
                                        </p:tav>
                                      </p:tavLst>
                                    </p:anim>
                                    <p:anim calcmode="lin" valueType="num">
                                      <p:cBhvr>
                                        <p:cTn id="48" dur="500" fill="hold"/>
                                        <p:tgtEl>
                                          <p:spTgt spid="97375"/>
                                        </p:tgtEl>
                                        <p:attrNameLst>
                                          <p:attrName>ppt_y</p:attrName>
                                        </p:attrNameLst>
                                      </p:cBhvr>
                                      <p:tavLst>
                                        <p:tav tm="0">
                                          <p:val>
                                            <p:strVal val="#ppt_y"/>
                                          </p:val>
                                        </p:tav>
                                        <p:tav tm="100000">
                                          <p:val>
                                            <p:strVal val="#ppt_y"/>
                                          </p:val>
                                        </p:tav>
                                      </p:tavLst>
                                    </p:anim>
                                    <p:anim calcmode="lin" valueType="num">
                                      <p:cBhvr>
                                        <p:cTn id="49" dur="500" fill="hold"/>
                                        <p:tgtEl>
                                          <p:spTgt spid="97375"/>
                                        </p:tgtEl>
                                        <p:attrNameLst>
                                          <p:attrName>ppt_w</p:attrName>
                                        </p:attrNameLst>
                                      </p:cBhvr>
                                      <p:tavLst>
                                        <p:tav tm="0">
                                          <p:val>
                                            <p:fltVal val="0"/>
                                          </p:val>
                                        </p:tav>
                                        <p:tav tm="100000">
                                          <p:val>
                                            <p:strVal val="#ppt_w"/>
                                          </p:val>
                                        </p:tav>
                                      </p:tavLst>
                                    </p:anim>
                                    <p:anim calcmode="lin" valueType="num">
                                      <p:cBhvr>
                                        <p:cTn id="50" dur="500" fill="hold"/>
                                        <p:tgtEl>
                                          <p:spTgt spid="97375"/>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p:cTn id="54" dur="1" fill="hold">
                                          <p:stCondLst>
                                            <p:cond delay="0"/>
                                          </p:stCondLst>
                                        </p:cTn>
                                        <p:tgtEl>
                                          <p:spTgt spid="97297"/>
                                        </p:tgtEl>
                                        <p:attrNameLst>
                                          <p:attrName>style.visibility</p:attrName>
                                        </p:attrNameLst>
                                      </p:cBhvr>
                                      <p:to>
                                        <p:strVal val="visible"/>
                                      </p:to>
                                    </p:set>
                                    <p:anim calcmode="lin" valueType="num">
                                      <p:cBhvr>
                                        <p:cTn id="55" dur="500" fill="hold"/>
                                        <p:tgtEl>
                                          <p:spTgt spid="97297"/>
                                        </p:tgtEl>
                                        <p:attrNameLst>
                                          <p:attrName>ppt_x</p:attrName>
                                        </p:attrNameLst>
                                      </p:cBhvr>
                                      <p:tavLst>
                                        <p:tav tm="0">
                                          <p:val>
                                            <p:strVal val="#ppt_x-#ppt_w/2"/>
                                          </p:val>
                                        </p:tav>
                                        <p:tav tm="100000">
                                          <p:val>
                                            <p:strVal val="#ppt_x"/>
                                          </p:val>
                                        </p:tav>
                                      </p:tavLst>
                                    </p:anim>
                                    <p:anim calcmode="lin" valueType="num">
                                      <p:cBhvr>
                                        <p:cTn id="56" dur="500" fill="hold"/>
                                        <p:tgtEl>
                                          <p:spTgt spid="97297"/>
                                        </p:tgtEl>
                                        <p:attrNameLst>
                                          <p:attrName>ppt_y</p:attrName>
                                        </p:attrNameLst>
                                      </p:cBhvr>
                                      <p:tavLst>
                                        <p:tav tm="0">
                                          <p:val>
                                            <p:strVal val="#ppt_y"/>
                                          </p:val>
                                        </p:tav>
                                        <p:tav tm="100000">
                                          <p:val>
                                            <p:strVal val="#ppt_y"/>
                                          </p:val>
                                        </p:tav>
                                      </p:tavLst>
                                    </p:anim>
                                    <p:anim calcmode="lin" valueType="num">
                                      <p:cBhvr>
                                        <p:cTn id="57" dur="500" fill="hold"/>
                                        <p:tgtEl>
                                          <p:spTgt spid="97297"/>
                                        </p:tgtEl>
                                        <p:attrNameLst>
                                          <p:attrName>ppt_w</p:attrName>
                                        </p:attrNameLst>
                                      </p:cBhvr>
                                      <p:tavLst>
                                        <p:tav tm="0">
                                          <p:val>
                                            <p:fltVal val="0"/>
                                          </p:val>
                                        </p:tav>
                                        <p:tav tm="100000">
                                          <p:val>
                                            <p:strVal val="#ppt_w"/>
                                          </p:val>
                                        </p:tav>
                                      </p:tavLst>
                                    </p:anim>
                                    <p:anim calcmode="lin" valueType="num">
                                      <p:cBhvr>
                                        <p:cTn id="58" dur="500" fill="hold"/>
                                        <p:tgtEl>
                                          <p:spTgt spid="97297"/>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1000" fill="hold"/>
                                        <p:tgtEl>
                                          <p:spTgt spid="3"/>
                                        </p:tgtEl>
                                        <p:attrNameLst>
                                          <p:attrName>ppt_w</p:attrName>
                                        </p:attrNameLst>
                                      </p:cBhvr>
                                      <p:tavLst>
                                        <p:tav tm="0">
                                          <p:val>
                                            <p:strVal val="#ppt_w*0.70"/>
                                          </p:val>
                                        </p:tav>
                                        <p:tav tm="100000">
                                          <p:val>
                                            <p:strVal val="#ppt_w"/>
                                          </p:val>
                                        </p:tav>
                                      </p:tavLst>
                                    </p:anim>
                                    <p:anim calcmode="lin" valueType="num">
                                      <p:cBhvr>
                                        <p:cTn id="64" dur="1000" fill="hold"/>
                                        <p:tgtEl>
                                          <p:spTgt spid="3"/>
                                        </p:tgtEl>
                                        <p:attrNameLst>
                                          <p:attrName>ppt_h</p:attrName>
                                        </p:attrNameLst>
                                      </p:cBhvr>
                                      <p:tavLst>
                                        <p:tav tm="0">
                                          <p:val>
                                            <p:strVal val="#ppt_h"/>
                                          </p:val>
                                        </p:tav>
                                        <p:tav tm="100000">
                                          <p:val>
                                            <p:strVal val="#ppt_h"/>
                                          </p:val>
                                        </p:tav>
                                      </p:tavLst>
                                    </p:anim>
                                    <p:animEffect transition="in" filter="fade">
                                      <p:cBhvr>
                                        <p:cTn id="6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11"/>
          <p:cNvPicPr>
            <a:picLocks noChangeAspect="1" noChangeArrowheads="1"/>
          </p:cNvPicPr>
          <p:nvPr/>
        </p:nvPicPr>
        <p:blipFill>
          <a:blip r:embed="rId3" cstate="screen">
            <a:extLst>
              <a:ext uri="{28A0092B-C50C-407E-A947-70E740481C1C}">
                <a14:useLocalDpi xmlns:a14="http://schemas.microsoft.com/office/drawing/2010/main"/>
              </a:ext>
            </a:extLst>
          </a:blip>
          <a:srcRect b="6732"/>
          <a:stretch>
            <a:fillRect/>
          </a:stretch>
        </p:blipFill>
        <p:spPr bwMode="auto">
          <a:xfrm>
            <a:off x="338138" y="325438"/>
            <a:ext cx="8359775" cy="619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721" name="AutoShape 105"/>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1722" name="Rectangle 106"/>
          <p:cNvSpPr>
            <a:spLocks noChangeArrowheads="1"/>
          </p:cNvSpPr>
          <p:nvPr/>
        </p:nvSpPr>
        <p:spPr bwMode="auto">
          <a:xfrm>
            <a:off x="3149600" y="1384300"/>
            <a:ext cx="2901950" cy="142081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269" name="Rectangle 6"/>
          <p:cNvSpPr>
            <a:spLocks noChangeArrowheads="1"/>
          </p:cNvSpPr>
          <p:nvPr/>
        </p:nvSpPr>
        <p:spPr bwMode="auto">
          <a:xfrm>
            <a:off x="3176588" y="941388"/>
            <a:ext cx="1022715"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;gks'kq</a:t>
            </a:r>
          </a:p>
        </p:txBody>
      </p:sp>
      <p:sp>
        <p:nvSpPr>
          <p:cNvPr id="21509" name="Rectangle 8"/>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510" name="Rectangle 10"/>
          <p:cNvSpPr>
            <a:spLocks noChangeArrowheads="1"/>
          </p:cNvSpPr>
          <p:nvPr/>
        </p:nvSpPr>
        <p:spPr bwMode="auto">
          <a:xfrm>
            <a:off x="3468688" y="23510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11619" name="Rectangle 3"/>
          <p:cNvSpPr>
            <a:spLocks noChangeArrowheads="1"/>
          </p:cNvSpPr>
          <p:nvPr/>
        </p:nvSpPr>
        <p:spPr bwMode="auto">
          <a:xfrm>
            <a:off x="3373438" y="1574800"/>
            <a:ext cx="2285881"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;jhgks@, vkbZ</a:t>
            </a:r>
          </a:p>
        </p:txBody>
      </p:sp>
      <p:sp>
        <p:nvSpPr>
          <p:cNvPr id="21512" name="Line 91"/>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13" name="Line 92"/>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709" name="Rectangle 93"/>
          <p:cNvSpPr>
            <a:spLocks noChangeArrowheads="1"/>
          </p:cNvSpPr>
          <p:nvPr/>
        </p:nvSpPr>
        <p:spPr bwMode="auto">
          <a:xfrm>
            <a:off x="3208338" y="2065338"/>
            <a:ext cx="2425343"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ns'k dk caVokjk</a:t>
            </a:r>
          </a:p>
        </p:txBody>
      </p:sp>
      <p:sp>
        <p:nvSpPr>
          <p:cNvPr id="21515" name="Text Box 102"/>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11725" name="Rectangle 109"/>
          <p:cNvSpPr>
            <a:spLocks noChangeArrowheads="1"/>
          </p:cNvSpPr>
          <p:nvPr/>
        </p:nvSpPr>
        <p:spPr bwMode="auto">
          <a:xfrm>
            <a:off x="8170863" y="6534150"/>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10</a:t>
            </a:r>
          </a:p>
        </p:txBody>
      </p:sp>
      <p:sp>
        <p:nvSpPr>
          <p:cNvPr id="21517" name="Rectangle 112"/>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grpSp>
        <p:nvGrpSpPr>
          <p:cNvPr id="21518" name="Group 113"/>
          <p:cNvGrpSpPr>
            <a:grpSpLocks/>
          </p:cNvGrpSpPr>
          <p:nvPr/>
        </p:nvGrpSpPr>
        <p:grpSpPr bwMode="auto">
          <a:xfrm>
            <a:off x="0" y="1911350"/>
            <a:ext cx="3143250" cy="2000250"/>
            <a:chOff x="96" y="1413"/>
            <a:chExt cx="1980" cy="1260"/>
          </a:xfrm>
        </p:grpSpPr>
        <p:sp>
          <p:nvSpPr>
            <p:cNvPr id="21523" name="Rectangle 1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1633" name="Rectangle 17"/>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1525" name="Rectangle 1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1526" name="AutoShape 1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1527" name="Rectangle 20"/>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1637" name="Rectangle 21"/>
            <p:cNvSpPr>
              <a:spLocks noChangeArrowheads="1"/>
            </p:cNvSpPr>
            <p:nvPr/>
          </p:nvSpPr>
          <p:spPr bwMode="auto">
            <a:xfrm>
              <a:off x="118" y="1413"/>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21529" name="Line 22"/>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530" name="Line 23"/>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531" name="Rectangle 24"/>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1641" name="Rectangle 25"/>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1533" name="Rectangle 26"/>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1534" name="AutoShape 27"/>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1535" name="Rectangle 28"/>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297" name="Rectangle 29"/>
            <p:cNvSpPr>
              <a:spLocks noChangeArrowheads="1"/>
            </p:cNvSpPr>
            <p:nvPr/>
          </p:nvSpPr>
          <p:spPr bwMode="auto">
            <a:xfrm>
              <a:off x="258" y="1536"/>
              <a:ext cx="561"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vczkge</a:t>
              </a:r>
              <a:endParaRPr lang="en-US" sz="1800" dirty="0">
                <a:ln>
                  <a:solidFill>
                    <a:schemeClr val="accent2"/>
                  </a:solidFill>
                </a:ln>
                <a:solidFill>
                  <a:srgbClr val="790015"/>
                </a:solidFill>
                <a:latin typeface="Kruti Dev 010" pitchFamily="2" charset="0"/>
                <a:ea typeface="ＭＳ Ｐゴシック" pitchFamily="34" charset="-128"/>
                <a:cs typeface="+mn-cs"/>
              </a:endParaRPr>
            </a:p>
          </p:txBody>
        </p:sp>
        <p:sp>
          <p:nvSpPr>
            <p:cNvPr id="21537" name="Line 30"/>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538" name="Line 31"/>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539" name="Rectangle 32"/>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1649" name="Rectangle 33"/>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1541" name="Rectangle 34"/>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1542" name="AutoShape 35"/>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1543" name="Rectangle 36"/>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305" name="Rectangle 37"/>
            <p:cNvSpPr>
              <a:spLocks noChangeArrowheads="1"/>
            </p:cNvSpPr>
            <p:nvPr/>
          </p:nvSpPr>
          <p:spPr bwMode="auto">
            <a:xfrm>
              <a:off x="479" y="1681"/>
              <a:ext cx="556"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21545" name="Line 38"/>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546" name="Line 39"/>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547" name="Rectangle 40"/>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1548" name="AutoShape 41"/>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1549" name="Rectangle 42"/>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311" name="Rectangle 43"/>
            <p:cNvSpPr>
              <a:spLocks noChangeArrowheads="1"/>
            </p:cNvSpPr>
            <p:nvPr/>
          </p:nvSpPr>
          <p:spPr bwMode="auto">
            <a:xfrm>
              <a:off x="689" y="1826"/>
              <a:ext cx="460"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21551" name="Line 44"/>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552" name="Line 45"/>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553" name="Rectangle 46"/>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1554" name="AutoShape 47"/>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1555" name="Rectangle 48"/>
            <p:cNvSpPr>
              <a:spLocks noChangeArrowheads="1"/>
            </p:cNvSpPr>
            <p:nvPr/>
          </p:nvSpPr>
          <p:spPr bwMode="auto">
            <a:xfrm>
              <a:off x="731" y="2221"/>
              <a:ext cx="964" cy="40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317" name="Rectangle 49"/>
            <p:cNvSpPr>
              <a:spLocks noChangeArrowheads="1"/>
            </p:cNvSpPr>
            <p:nvPr/>
          </p:nvSpPr>
          <p:spPr bwMode="auto">
            <a:xfrm>
              <a:off x="787" y="2031"/>
              <a:ext cx="639"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;gks'kq</a:t>
              </a:r>
            </a:p>
          </p:txBody>
        </p:sp>
        <p:sp>
          <p:nvSpPr>
            <p:cNvPr id="21557" name="Line 50"/>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11731" name="Rectangle 115"/>
          <p:cNvSpPr>
            <a:spLocks noChangeArrowheads="1"/>
          </p:cNvSpPr>
          <p:nvPr/>
        </p:nvSpPr>
        <p:spPr bwMode="auto">
          <a:xfrm>
            <a:off x="4875213" y="901700"/>
            <a:ext cx="1933575" cy="582613"/>
          </a:xfrm>
          <a:prstGeom prst="rect">
            <a:avLst/>
          </a:prstGeom>
          <a:noFill/>
          <a:ln>
            <a:noFill/>
          </a:ln>
          <a:effectLst>
            <a:outerShdw blurRad="63500" dist="38099" dir="2700000" algn="ctr" rotWithShape="0">
              <a:schemeClr val="folHlink">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3200">
                <a:solidFill>
                  <a:schemeClr val="bg2"/>
                </a:solidFill>
                <a:effectLst>
                  <a:outerShdw blurRad="38100" dist="38100" dir="2700000" algn="tl">
                    <a:srgbClr val="000000"/>
                  </a:outerShdw>
                </a:effectLst>
                <a:latin typeface="Kruti Dev 010" charset="0"/>
              </a:rPr>
              <a:t>ƒ‡ŒŒ ch-lh-</a:t>
            </a:r>
          </a:p>
        </p:txBody>
      </p:sp>
      <p:sp>
        <p:nvSpPr>
          <p:cNvPr id="21520" name="Text Box 108"/>
          <p:cNvSpPr txBox="1">
            <a:spLocks noChangeArrowheads="1"/>
          </p:cNvSpPr>
          <p:nvPr/>
        </p:nvSpPr>
        <p:spPr bwMode="auto">
          <a:xfrm>
            <a:off x="8572500" y="646906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111698" name="Text Box 82"/>
          <p:cNvSpPr txBox="1">
            <a:spLocks noChangeArrowheads="1"/>
          </p:cNvSpPr>
          <p:nvPr/>
        </p:nvSpPr>
        <p:spPr bwMode="auto">
          <a:xfrm>
            <a:off x="1778000" y="0"/>
            <a:ext cx="38608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defRPr/>
            </a:pPr>
            <a:r>
              <a:rPr lang="en-US" sz="2800" b="0" dirty="0">
                <a:ln>
                  <a:solidFill>
                    <a:srgbClr val="FFFF00"/>
                  </a:solidFill>
                </a:ln>
                <a:solidFill>
                  <a:srgbClr val="FFFF00"/>
                </a:solidFill>
                <a:latin typeface="Kruti Dev 010" pitchFamily="2" charset="0"/>
              </a:rPr>
              <a:t>;gks'kq</a:t>
            </a:r>
          </a:p>
        </p:txBody>
      </p:sp>
      <p:sp>
        <p:nvSpPr>
          <p:cNvPr id="21522"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1731"/>
                                        </p:tgtEl>
                                        <p:attrNameLst>
                                          <p:attrName>style.visibility</p:attrName>
                                        </p:attrNameLst>
                                      </p:cBhvr>
                                      <p:to>
                                        <p:strVal val="visible"/>
                                      </p:to>
                                    </p:set>
                                    <p:anim calcmode="lin" valueType="num">
                                      <p:cBhvr>
                                        <p:cTn id="7" dur="500" fill="hold"/>
                                        <p:tgtEl>
                                          <p:spTgt spid="111731"/>
                                        </p:tgtEl>
                                        <p:attrNameLst>
                                          <p:attrName>ppt_x</p:attrName>
                                        </p:attrNameLst>
                                      </p:cBhvr>
                                      <p:tavLst>
                                        <p:tav tm="0">
                                          <p:val>
                                            <p:strVal val="#ppt_x-#ppt_w/2"/>
                                          </p:val>
                                        </p:tav>
                                        <p:tav tm="100000">
                                          <p:val>
                                            <p:strVal val="#ppt_x"/>
                                          </p:val>
                                        </p:tav>
                                      </p:tavLst>
                                    </p:anim>
                                    <p:anim calcmode="lin" valueType="num">
                                      <p:cBhvr>
                                        <p:cTn id="8" dur="500" fill="hold"/>
                                        <p:tgtEl>
                                          <p:spTgt spid="111731"/>
                                        </p:tgtEl>
                                        <p:attrNameLst>
                                          <p:attrName>ppt_y</p:attrName>
                                        </p:attrNameLst>
                                      </p:cBhvr>
                                      <p:tavLst>
                                        <p:tav tm="0">
                                          <p:val>
                                            <p:strVal val="#ppt_y"/>
                                          </p:val>
                                        </p:tav>
                                        <p:tav tm="100000">
                                          <p:val>
                                            <p:strVal val="#ppt_y"/>
                                          </p:val>
                                        </p:tav>
                                      </p:tavLst>
                                    </p:anim>
                                    <p:anim calcmode="lin" valueType="num">
                                      <p:cBhvr>
                                        <p:cTn id="9" dur="500" fill="hold"/>
                                        <p:tgtEl>
                                          <p:spTgt spid="111731"/>
                                        </p:tgtEl>
                                        <p:attrNameLst>
                                          <p:attrName>ppt_w</p:attrName>
                                        </p:attrNameLst>
                                      </p:cBhvr>
                                      <p:tavLst>
                                        <p:tav tm="0">
                                          <p:val>
                                            <p:fltVal val="0"/>
                                          </p:val>
                                        </p:tav>
                                        <p:tav tm="100000">
                                          <p:val>
                                            <p:strVal val="#ppt_w"/>
                                          </p:val>
                                        </p:tav>
                                      </p:tavLst>
                                    </p:anim>
                                    <p:anim calcmode="lin" valueType="num">
                                      <p:cBhvr>
                                        <p:cTn id="10" dur="500" fill="hold"/>
                                        <p:tgtEl>
                                          <p:spTgt spid="11173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111619"/>
                                        </p:tgtEl>
                                        <p:attrNameLst>
                                          <p:attrName>style.visibility</p:attrName>
                                        </p:attrNameLst>
                                      </p:cBhvr>
                                      <p:to>
                                        <p:strVal val="visible"/>
                                      </p:to>
                                    </p:set>
                                    <p:anim calcmode="lin" valueType="num">
                                      <p:cBhvr>
                                        <p:cTn id="15" dur="500" fill="hold"/>
                                        <p:tgtEl>
                                          <p:spTgt spid="111619"/>
                                        </p:tgtEl>
                                        <p:attrNameLst>
                                          <p:attrName>ppt_x</p:attrName>
                                        </p:attrNameLst>
                                      </p:cBhvr>
                                      <p:tavLst>
                                        <p:tav tm="0">
                                          <p:val>
                                            <p:strVal val="#ppt_x-#ppt_w/2"/>
                                          </p:val>
                                        </p:tav>
                                        <p:tav tm="100000">
                                          <p:val>
                                            <p:strVal val="#ppt_x"/>
                                          </p:val>
                                        </p:tav>
                                      </p:tavLst>
                                    </p:anim>
                                    <p:anim calcmode="lin" valueType="num">
                                      <p:cBhvr>
                                        <p:cTn id="16" dur="500" fill="hold"/>
                                        <p:tgtEl>
                                          <p:spTgt spid="111619"/>
                                        </p:tgtEl>
                                        <p:attrNameLst>
                                          <p:attrName>ppt_y</p:attrName>
                                        </p:attrNameLst>
                                      </p:cBhvr>
                                      <p:tavLst>
                                        <p:tav tm="0">
                                          <p:val>
                                            <p:strVal val="#ppt_y"/>
                                          </p:val>
                                        </p:tav>
                                        <p:tav tm="100000">
                                          <p:val>
                                            <p:strVal val="#ppt_y"/>
                                          </p:val>
                                        </p:tav>
                                      </p:tavLst>
                                    </p:anim>
                                    <p:anim calcmode="lin" valueType="num">
                                      <p:cBhvr>
                                        <p:cTn id="17" dur="500" fill="hold"/>
                                        <p:tgtEl>
                                          <p:spTgt spid="111619"/>
                                        </p:tgtEl>
                                        <p:attrNameLst>
                                          <p:attrName>ppt_w</p:attrName>
                                        </p:attrNameLst>
                                      </p:cBhvr>
                                      <p:tavLst>
                                        <p:tav tm="0">
                                          <p:val>
                                            <p:fltVal val="0"/>
                                          </p:val>
                                        </p:tav>
                                        <p:tav tm="100000">
                                          <p:val>
                                            <p:strVal val="#ppt_w"/>
                                          </p:val>
                                        </p:tav>
                                      </p:tavLst>
                                    </p:anim>
                                    <p:anim calcmode="lin" valueType="num">
                                      <p:cBhvr>
                                        <p:cTn id="18" dur="500" fill="hold"/>
                                        <p:tgtEl>
                                          <p:spTgt spid="11161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111709"/>
                                        </p:tgtEl>
                                        <p:attrNameLst>
                                          <p:attrName>style.visibility</p:attrName>
                                        </p:attrNameLst>
                                      </p:cBhvr>
                                      <p:to>
                                        <p:strVal val="visible"/>
                                      </p:to>
                                    </p:set>
                                    <p:anim calcmode="lin" valueType="num">
                                      <p:cBhvr>
                                        <p:cTn id="23" dur="500" fill="hold"/>
                                        <p:tgtEl>
                                          <p:spTgt spid="111709"/>
                                        </p:tgtEl>
                                        <p:attrNameLst>
                                          <p:attrName>ppt_x</p:attrName>
                                        </p:attrNameLst>
                                      </p:cBhvr>
                                      <p:tavLst>
                                        <p:tav tm="0">
                                          <p:val>
                                            <p:strVal val="#ppt_x-#ppt_w/2"/>
                                          </p:val>
                                        </p:tav>
                                        <p:tav tm="100000">
                                          <p:val>
                                            <p:strVal val="#ppt_x"/>
                                          </p:val>
                                        </p:tav>
                                      </p:tavLst>
                                    </p:anim>
                                    <p:anim calcmode="lin" valueType="num">
                                      <p:cBhvr>
                                        <p:cTn id="24" dur="500" fill="hold"/>
                                        <p:tgtEl>
                                          <p:spTgt spid="111709"/>
                                        </p:tgtEl>
                                        <p:attrNameLst>
                                          <p:attrName>ppt_y</p:attrName>
                                        </p:attrNameLst>
                                      </p:cBhvr>
                                      <p:tavLst>
                                        <p:tav tm="0">
                                          <p:val>
                                            <p:strVal val="#ppt_y"/>
                                          </p:val>
                                        </p:tav>
                                        <p:tav tm="100000">
                                          <p:val>
                                            <p:strVal val="#ppt_y"/>
                                          </p:val>
                                        </p:tav>
                                      </p:tavLst>
                                    </p:anim>
                                    <p:anim calcmode="lin" valueType="num">
                                      <p:cBhvr>
                                        <p:cTn id="25" dur="500" fill="hold"/>
                                        <p:tgtEl>
                                          <p:spTgt spid="111709"/>
                                        </p:tgtEl>
                                        <p:attrNameLst>
                                          <p:attrName>ppt_w</p:attrName>
                                        </p:attrNameLst>
                                      </p:cBhvr>
                                      <p:tavLst>
                                        <p:tav tm="0">
                                          <p:val>
                                            <p:fltVal val="0"/>
                                          </p:val>
                                        </p:tav>
                                        <p:tav tm="100000">
                                          <p:val>
                                            <p:strVal val="#ppt_w"/>
                                          </p:val>
                                        </p:tav>
                                      </p:tavLst>
                                    </p:anim>
                                    <p:anim calcmode="lin" valueType="num">
                                      <p:cBhvr>
                                        <p:cTn id="26" dur="500" fill="hold"/>
                                        <p:tgtEl>
                                          <p:spTgt spid="1117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3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4488" y="369888"/>
            <a:ext cx="8383587" cy="614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90601" name="AutoShape 105"/>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0602" name="Rectangle 106"/>
          <p:cNvSpPr>
            <a:spLocks noChangeArrowheads="1"/>
          </p:cNvSpPr>
          <p:nvPr/>
        </p:nvSpPr>
        <p:spPr bwMode="auto">
          <a:xfrm>
            <a:off x="3149600" y="1384300"/>
            <a:ext cx="2901950" cy="14351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2293" name="Rectangle 5"/>
          <p:cNvSpPr>
            <a:spLocks noChangeArrowheads="1"/>
          </p:cNvSpPr>
          <p:nvPr/>
        </p:nvSpPr>
        <p:spPr bwMode="auto">
          <a:xfrm>
            <a:off x="3128963" y="973138"/>
            <a:ext cx="1761700"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vjktdrk</a:t>
            </a:r>
          </a:p>
        </p:txBody>
      </p:sp>
      <p:sp>
        <p:nvSpPr>
          <p:cNvPr id="23557"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90509" name="Rectangle 13"/>
          <p:cNvSpPr>
            <a:spLocks noChangeArrowheads="1"/>
          </p:cNvSpPr>
          <p:nvPr/>
        </p:nvSpPr>
        <p:spPr bwMode="auto">
          <a:xfrm>
            <a:off x="3816131" y="1495973"/>
            <a:ext cx="1469953"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U;kf;;ksa</a:t>
            </a:r>
          </a:p>
        </p:txBody>
      </p:sp>
      <p:sp>
        <p:nvSpPr>
          <p:cNvPr id="490510" name="Rectangle 14"/>
          <p:cNvSpPr>
            <a:spLocks noChangeArrowheads="1"/>
          </p:cNvSpPr>
          <p:nvPr/>
        </p:nvSpPr>
        <p:spPr bwMode="auto">
          <a:xfrm>
            <a:off x="4228881" y="1956567"/>
            <a:ext cx="822340"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a:t>
            </a:r>
            <a:r>
              <a:rPr lang="en-US" sz="3600" dirty="0">
                <a:ln>
                  <a:solidFill>
                    <a:schemeClr val="accent2"/>
                  </a:solidFill>
                </a:ln>
                <a:solidFill>
                  <a:schemeClr val="accent2"/>
                </a:solidFill>
                <a:latin typeface="Kruti Dev 010"/>
                <a:ea typeface="ＭＳ Ｐゴシック" pitchFamily="34" charset="-128"/>
                <a:cs typeface="+mn-cs"/>
              </a:rPr>
              <a:t>‡Œ</a:t>
            </a:r>
            <a:endParaRPr lang="en-US" sz="3600" dirty="0">
              <a:ln>
                <a:solidFill>
                  <a:schemeClr val="accent2"/>
                </a:solidFill>
              </a:ln>
              <a:solidFill>
                <a:schemeClr val="accent2"/>
              </a:solidFill>
              <a:latin typeface="Kruti Dev 010" pitchFamily="2" charset="0"/>
              <a:ea typeface="ＭＳ Ｐゴシック" pitchFamily="34" charset="-128"/>
              <a:cs typeface="+mn-cs"/>
            </a:endParaRPr>
          </a:p>
        </p:txBody>
      </p:sp>
      <p:sp>
        <p:nvSpPr>
          <p:cNvPr id="23560" name="Rectangle 15"/>
          <p:cNvSpPr>
            <a:spLocks noChangeArrowheads="1"/>
          </p:cNvSpPr>
          <p:nvPr/>
        </p:nvSpPr>
        <p:spPr bwMode="auto">
          <a:xfrm>
            <a:off x="3525838" y="22082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3561" name="Line 92"/>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2" name="Line 93"/>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3" name="Text Box 102"/>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90605" name="Rectangle 109"/>
          <p:cNvSpPr>
            <a:spLocks noChangeArrowheads="1"/>
          </p:cNvSpPr>
          <p:nvPr/>
        </p:nvSpPr>
        <p:spPr bwMode="auto">
          <a:xfrm>
            <a:off x="8174038" y="6534150"/>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11</a:t>
            </a:r>
          </a:p>
        </p:txBody>
      </p:sp>
      <p:sp>
        <p:nvSpPr>
          <p:cNvPr id="23565" name="Rectangle 112"/>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grpSp>
        <p:nvGrpSpPr>
          <p:cNvPr id="23566" name="Group 113"/>
          <p:cNvGrpSpPr>
            <a:grpSpLocks/>
          </p:cNvGrpSpPr>
          <p:nvPr/>
        </p:nvGrpSpPr>
        <p:grpSpPr bwMode="auto">
          <a:xfrm>
            <a:off x="152400" y="2259013"/>
            <a:ext cx="3355975" cy="2222500"/>
            <a:chOff x="96" y="1423"/>
            <a:chExt cx="2114" cy="1400"/>
          </a:xfrm>
        </p:grpSpPr>
        <p:sp>
          <p:nvSpPr>
            <p:cNvPr id="23571" name="Rectangle 19"/>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0516" name="Rectangle 20"/>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3573" name="Rectangle 21"/>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3574" name="AutoShape 22"/>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3575" name="Rectangle 23"/>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0520" name="Rectangle 24"/>
            <p:cNvSpPr>
              <a:spLocks noChangeArrowheads="1"/>
            </p:cNvSpPr>
            <p:nvPr/>
          </p:nvSpPr>
          <p:spPr bwMode="auto">
            <a:xfrm>
              <a:off x="118" y="1423"/>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23577" name="Line 25"/>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578" name="Line 26"/>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579" name="Rectangle 27"/>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0524" name="Rectangle 28"/>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3581" name="Rectangle 29"/>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3582" name="AutoShape 30"/>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3583" name="Rectangle 31"/>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2321" name="Rectangle 32"/>
            <p:cNvSpPr>
              <a:spLocks noChangeArrowheads="1"/>
            </p:cNvSpPr>
            <p:nvPr/>
          </p:nvSpPr>
          <p:spPr bwMode="auto">
            <a:xfrm>
              <a:off x="258" y="1546"/>
              <a:ext cx="561"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vczkge</a:t>
              </a:r>
              <a:endParaRPr lang="en-US" sz="1800" dirty="0">
                <a:ln>
                  <a:solidFill>
                    <a:schemeClr val="accent2"/>
                  </a:solidFill>
                </a:ln>
                <a:solidFill>
                  <a:srgbClr val="790015"/>
                </a:solidFill>
                <a:latin typeface="Kruti Dev 010" pitchFamily="2" charset="0"/>
                <a:ea typeface="ＭＳ Ｐゴシック" pitchFamily="34" charset="-128"/>
                <a:cs typeface="+mn-cs"/>
              </a:endParaRPr>
            </a:p>
          </p:txBody>
        </p:sp>
        <p:sp>
          <p:nvSpPr>
            <p:cNvPr id="23585" name="Line 33"/>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586" name="Line 34"/>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587" name="Rectangle 35"/>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0532" name="Rectangle 36"/>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3589" name="Rectangle 37"/>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3590" name="AutoShape 38"/>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3591" name="Rectangle 39"/>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2329" name="Rectangle 40"/>
            <p:cNvSpPr>
              <a:spLocks noChangeArrowheads="1"/>
            </p:cNvSpPr>
            <p:nvPr/>
          </p:nvSpPr>
          <p:spPr bwMode="auto">
            <a:xfrm>
              <a:off x="489" y="1681"/>
              <a:ext cx="556"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23593" name="Line 41"/>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594" name="Rectangle 43"/>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3595" name="AutoShape 44"/>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3596" name="Rectangle 45"/>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2334" name="Rectangle 46"/>
            <p:cNvSpPr>
              <a:spLocks noChangeArrowheads="1"/>
            </p:cNvSpPr>
            <p:nvPr/>
          </p:nvSpPr>
          <p:spPr bwMode="auto">
            <a:xfrm>
              <a:off x="689" y="1826"/>
              <a:ext cx="421"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ewlk</a:t>
              </a:r>
              <a:endParaRPr lang="en-US" sz="1800" dirty="0">
                <a:ln>
                  <a:solidFill>
                    <a:schemeClr val="accent2"/>
                  </a:solidFill>
                </a:ln>
                <a:solidFill>
                  <a:srgbClr val="790015"/>
                </a:solidFill>
                <a:latin typeface="Kruti Dev 010" pitchFamily="2" charset="0"/>
                <a:ea typeface="ＭＳ Ｐゴシック" pitchFamily="34" charset="-128"/>
                <a:cs typeface="+mn-cs"/>
              </a:endParaRPr>
            </a:p>
          </p:txBody>
        </p:sp>
        <p:sp>
          <p:nvSpPr>
            <p:cNvPr id="23598" name="Line 47"/>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599" name="Rectangle 49"/>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3600" name="AutoShape 50"/>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3601" name="Rectangle 51"/>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2339" name="Rectangle 52"/>
            <p:cNvSpPr>
              <a:spLocks noChangeArrowheads="1"/>
            </p:cNvSpPr>
            <p:nvPr/>
          </p:nvSpPr>
          <p:spPr bwMode="auto">
            <a:xfrm>
              <a:off x="787" y="1971"/>
              <a:ext cx="57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23603" name="Line 53"/>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604" name="Rectangle 55"/>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3605" name="AutoShape 56"/>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3606" name="Rectangle 57"/>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2344" name="Rectangle 58"/>
            <p:cNvSpPr>
              <a:spLocks noChangeArrowheads="1"/>
            </p:cNvSpPr>
            <p:nvPr/>
          </p:nvSpPr>
          <p:spPr bwMode="auto">
            <a:xfrm>
              <a:off x="880" y="2177"/>
              <a:ext cx="806"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23608" name="Line 59"/>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90611" name="Rectangle 115"/>
          <p:cNvSpPr>
            <a:spLocks noChangeArrowheads="1"/>
          </p:cNvSpPr>
          <p:nvPr/>
        </p:nvSpPr>
        <p:spPr bwMode="auto">
          <a:xfrm>
            <a:off x="4868753" y="844167"/>
            <a:ext cx="2164053" cy="643766"/>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sz="3600"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ƒ</a:t>
            </a:r>
            <a:r>
              <a:rPr lang="en-US" sz="3600" dirty="0" err="1">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ŒŒŒ</a:t>
            </a:r>
            <a:r>
              <a:rPr lang="en-US" sz="36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23568" name="Text Box 108"/>
          <p:cNvSpPr txBox="1">
            <a:spLocks noChangeArrowheads="1"/>
          </p:cNvSpPr>
          <p:nvPr/>
        </p:nvSpPr>
        <p:spPr bwMode="auto">
          <a:xfrm>
            <a:off x="8575675" y="646588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490581" name="Text Box 85"/>
          <p:cNvSpPr txBox="1">
            <a:spLocks noChangeArrowheads="1"/>
          </p:cNvSpPr>
          <p:nvPr/>
        </p:nvSpPr>
        <p:spPr bwMode="auto">
          <a:xfrm>
            <a:off x="1778000" y="0"/>
            <a:ext cx="38608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U;kf;;ksa] :Fk</a:t>
            </a:r>
          </a:p>
        </p:txBody>
      </p:sp>
      <p:sp>
        <p:nvSpPr>
          <p:cNvPr id="23570"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490611"/>
                                        </p:tgtEl>
                                        <p:attrNameLst>
                                          <p:attrName>style.visibility</p:attrName>
                                        </p:attrNameLst>
                                      </p:cBhvr>
                                      <p:to>
                                        <p:strVal val="visible"/>
                                      </p:to>
                                    </p:set>
                                    <p:anim calcmode="lin" valueType="num">
                                      <p:cBhvr>
                                        <p:cTn id="7" dur="500" fill="hold"/>
                                        <p:tgtEl>
                                          <p:spTgt spid="490611"/>
                                        </p:tgtEl>
                                        <p:attrNameLst>
                                          <p:attrName>ppt_x</p:attrName>
                                        </p:attrNameLst>
                                      </p:cBhvr>
                                      <p:tavLst>
                                        <p:tav tm="0">
                                          <p:val>
                                            <p:strVal val="#ppt_x-#ppt_w/2"/>
                                          </p:val>
                                        </p:tav>
                                        <p:tav tm="100000">
                                          <p:val>
                                            <p:strVal val="#ppt_x"/>
                                          </p:val>
                                        </p:tav>
                                      </p:tavLst>
                                    </p:anim>
                                    <p:anim calcmode="lin" valueType="num">
                                      <p:cBhvr>
                                        <p:cTn id="8" dur="500" fill="hold"/>
                                        <p:tgtEl>
                                          <p:spTgt spid="490611"/>
                                        </p:tgtEl>
                                        <p:attrNameLst>
                                          <p:attrName>ppt_y</p:attrName>
                                        </p:attrNameLst>
                                      </p:cBhvr>
                                      <p:tavLst>
                                        <p:tav tm="0">
                                          <p:val>
                                            <p:strVal val="#ppt_y"/>
                                          </p:val>
                                        </p:tav>
                                        <p:tav tm="100000">
                                          <p:val>
                                            <p:strVal val="#ppt_y"/>
                                          </p:val>
                                        </p:tav>
                                      </p:tavLst>
                                    </p:anim>
                                    <p:anim calcmode="lin" valueType="num">
                                      <p:cBhvr>
                                        <p:cTn id="9" dur="500" fill="hold"/>
                                        <p:tgtEl>
                                          <p:spTgt spid="490611"/>
                                        </p:tgtEl>
                                        <p:attrNameLst>
                                          <p:attrName>ppt_w</p:attrName>
                                        </p:attrNameLst>
                                      </p:cBhvr>
                                      <p:tavLst>
                                        <p:tav tm="0">
                                          <p:val>
                                            <p:fltVal val="0"/>
                                          </p:val>
                                        </p:tav>
                                        <p:tav tm="100000">
                                          <p:val>
                                            <p:strVal val="#ppt_w"/>
                                          </p:val>
                                        </p:tav>
                                      </p:tavLst>
                                    </p:anim>
                                    <p:anim calcmode="lin" valueType="num">
                                      <p:cBhvr>
                                        <p:cTn id="10" dur="500" fill="hold"/>
                                        <p:tgtEl>
                                          <p:spTgt spid="49061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490509"/>
                                        </p:tgtEl>
                                        <p:attrNameLst>
                                          <p:attrName>style.visibility</p:attrName>
                                        </p:attrNameLst>
                                      </p:cBhvr>
                                      <p:to>
                                        <p:strVal val="visible"/>
                                      </p:to>
                                    </p:set>
                                    <p:anim calcmode="lin" valueType="num">
                                      <p:cBhvr>
                                        <p:cTn id="15" dur="500" fill="hold"/>
                                        <p:tgtEl>
                                          <p:spTgt spid="490509"/>
                                        </p:tgtEl>
                                        <p:attrNameLst>
                                          <p:attrName>ppt_x</p:attrName>
                                        </p:attrNameLst>
                                      </p:cBhvr>
                                      <p:tavLst>
                                        <p:tav tm="0">
                                          <p:val>
                                            <p:strVal val="#ppt_x-#ppt_w/2"/>
                                          </p:val>
                                        </p:tav>
                                        <p:tav tm="100000">
                                          <p:val>
                                            <p:strVal val="#ppt_x"/>
                                          </p:val>
                                        </p:tav>
                                      </p:tavLst>
                                    </p:anim>
                                    <p:anim calcmode="lin" valueType="num">
                                      <p:cBhvr>
                                        <p:cTn id="16" dur="500" fill="hold"/>
                                        <p:tgtEl>
                                          <p:spTgt spid="490509"/>
                                        </p:tgtEl>
                                        <p:attrNameLst>
                                          <p:attrName>ppt_y</p:attrName>
                                        </p:attrNameLst>
                                      </p:cBhvr>
                                      <p:tavLst>
                                        <p:tav tm="0">
                                          <p:val>
                                            <p:strVal val="#ppt_y"/>
                                          </p:val>
                                        </p:tav>
                                        <p:tav tm="100000">
                                          <p:val>
                                            <p:strVal val="#ppt_y"/>
                                          </p:val>
                                        </p:tav>
                                      </p:tavLst>
                                    </p:anim>
                                    <p:anim calcmode="lin" valueType="num">
                                      <p:cBhvr>
                                        <p:cTn id="17" dur="500" fill="hold"/>
                                        <p:tgtEl>
                                          <p:spTgt spid="490509"/>
                                        </p:tgtEl>
                                        <p:attrNameLst>
                                          <p:attrName>ppt_w</p:attrName>
                                        </p:attrNameLst>
                                      </p:cBhvr>
                                      <p:tavLst>
                                        <p:tav tm="0">
                                          <p:val>
                                            <p:fltVal val="0"/>
                                          </p:val>
                                        </p:tav>
                                        <p:tav tm="100000">
                                          <p:val>
                                            <p:strVal val="#ppt_w"/>
                                          </p:val>
                                        </p:tav>
                                      </p:tavLst>
                                    </p:anim>
                                    <p:anim calcmode="lin" valueType="num">
                                      <p:cBhvr>
                                        <p:cTn id="18" dur="500" fill="hold"/>
                                        <p:tgtEl>
                                          <p:spTgt spid="49050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490510"/>
                                        </p:tgtEl>
                                        <p:attrNameLst>
                                          <p:attrName>style.visibility</p:attrName>
                                        </p:attrNameLst>
                                      </p:cBhvr>
                                      <p:to>
                                        <p:strVal val="visible"/>
                                      </p:to>
                                    </p:set>
                                    <p:anim calcmode="lin" valueType="num">
                                      <p:cBhvr>
                                        <p:cTn id="23" dur="500" fill="hold"/>
                                        <p:tgtEl>
                                          <p:spTgt spid="490510"/>
                                        </p:tgtEl>
                                        <p:attrNameLst>
                                          <p:attrName>ppt_x</p:attrName>
                                        </p:attrNameLst>
                                      </p:cBhvr>
                                      <p:tavLst>
                                        <p:tav tm="0">
                                          <p:val>
                                            <p:strVal val="#ppt_x-#ppt_w/2"/>
                                          </p:val>
                                        </p:tav>
                                        <p:tav tm="100000">
                                          <p:val>
                                            <p:strVal val="#ppt_x"/>
                                          </p:val>
                                        </p:tav>
                                      </p:tavLst>
                                    </p:anim>
                                    <p:anim calcmode="lin" valueType="num">
                                      <p:cBhvr>
                                        <p:cTn id="24" dur="500" fill="hold"/>
                                        <p:tgtEl>
                                          <p:spTgt spid="490510"/>
                                        </p:tgtEl>
                                        <p:attrNameLst>
                                          <p:attrName>ppt_y</p:attrName>
                                        </p:attrNameLst>
                                      </p:cBhvr>
                                      <p:tavLst>
                                        <p:tav tm="0">
                                          <p:val>
                                            <p:strVal val="#ppt_y"/>
                                          </p:val>
                                        </p:tav>
                                        <p:tav tm="100000">
                                          <p:val>
                                            <p:strVal val="#ppt_y"/>
                                          </p:val>
                                        </p:tav>
                                      </p:tavLst>
                                    </p:anim>
                                    <p:anim calcmode="lin" valueType="num">
                                      <p:cBhvr>
                                        <p:cTn id="25" dur="500" fill="hold"/>
                                        <p:tgtEl>
                                          <p:spTgt spid="490510"/>
                                        </p:tgtEl>
                                        <p:attrNameLst>
                                          <p:attrName>ppt_w</p:attrName>
                                        </p:attrNameLst>
                                      </p:cBhvr>
                                      <p:tavLst>
                                        <p:tav tm="0">
                                          <p:val>
                                            <p:fltVal val="0"/>
                                          </p:val>
                                        </p:tav>
                                        <p:tav tm="100000">
                                          <p:val>
                                            <p:strVal val="#ppt_w"/>
                                          </p:val>
                                        </p:tav>
                                      </p:tavLst>
                                    </p:anim>
                                    <p:anim calcmode="lin" valueType="num">
                                      <p:cBhvr>
                                        <p:cTn id="26" dur="500" fill="hold"/>
                                        <p:tgtEl>
                                          <p:spTgt spid="4905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70"/>
          <p:cNvPicPr>
            <a:picLocks noChangeAspect="1" noChangeArrowheads="1"/>
          </p:cNvPicPr>
          <p:nvPr/>
        </p:nvPicPr>
        <p:blipFill>
          <a:blip r:embed="rId3" cstate="screen">
            <a:extLst>
              <a:ext uri="{28A0092B-C50C-407E-A947-70E740481C1C}">
                <a14:useLocalDpi xmlns:a14="http://schemas.microsoft.com/office/drawing/2010/main"/>
              </a:ext>
            </a:extLst>
          </a:blip>
          <a:srcRect l="-93" r="-116"/>
          <a:stretch>
            <a:fillRect/>
          </a:stretch>
        </p:blipFill>
        <p:spPr bwMode="auto">
          <a:xfrm>
            <a:off x="325438" y="309563"/>
            <a:ext cx="8340725" cy="614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80" name="AutoShape 160"/>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1681" name="Rectangle 161"/>
          <p:cNvSpPr>
            <a:spLocks noChangeArrowheads="1"/>
          </p:cNvSpPr>
          <p:nvPr/>
        </p:nvSpPr>
        <p:spPr bwMode="auto">
          <a:xfrm>
            <a:off x="3149600" y="1384300"/>
            <a:ext cx="2901950" cy="4657725"/>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560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91530" name="Rectangle 10"/>
          <p:cNvSpPr>
            <a:spLocks noChangeArrowheads="1"/>
          </p:cNvSpPr>
          <p:nvPr/>
        </p:nvSpPr>
        <p:spPr bwMode="auto">
          <a:xfrm>
            <a:off x="3856038" y="1577975"/>
            <a:ext cx="1920397"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,l&amp;Mh&amp;,l</a:t>
            </a:r>
          </a:p>
        </p:txBody>
      </p:sp>
      <p:sp>
        <p:nvSpPr>
          <p:cNvPr id="491531" name="Rectangle 11"/>
          <p:cNvSpPr>
            <a:spLocks noChangeArrowheads="1"/>
          </p:cNvSpPr>
          <p:nvPr/>
        </p:nvSpPr>
        <p:spPr bwMode="auto">
          <a:xfrm>
            <a:off x="3215094" y="4297363"/>
            <a:ext cx="3026469" cy="582211"/>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   </a:t>
            </a:r>
            <a:r>
              <a:rPr lang="en-US" sz="3200" dirty="0">
                <a:ln>
                  <a:solidFill>
                    <a:schemeClr val="accent2"/>
                  </a:solidFill>
                </a:ln>
                <a:solidFill>
                  <a:schemeClr val="accent2"/>
                </a:solidFill>
                <a:latin typeface="Kruti Dev 010" pitchFamily="2" charset="0"/>
                <a:ea typeface="ＭＳ Ｐゴシック" pitchFamily="34" charset="-128"/>
                <a:cs typeface="+mn-cs"/>
              </a:rPr>
              <a:t>„</a:t>
            </a:r>
            <a:r>
              <a:rPr lang="en-US" sz="3200" dirty="0" err="1">
                <a:ln>
                  <a:solidFill>
                    <a:schemeClr val="accent2"/>
                  </a:solidFill>
                </a:ln>
                <a:solidFill>
                  <a:schemeClr val="accent2"/>
                </a:solidFill>
                <a:latin typeface="Kruti Dev 010" pitchFamily="2" charset="0"/>
                <a:ea typeface="ＭＳ Ｐゴシック" pitchFamily="34" charset="-128"/>
                <a:cs typeface="+mn-cs"/>
              </a:rPr>
              <a:t>Œ&amp;ts</a:t>
            </a:r>
            <a:r>
              <a:rPr lang="en-US" sz="2800" dirty="0">
                <a:ln>
                  <a:solidFill>
                    <a:schemeClr val="accent2"/>
                  </a:solidFill>
                </a:ln>
                <a:solidFill>
                  <a:schemeClr val="accent2"/>
                </a:solidFill>
                <a:latin typeface="Kruti Dev 010" pitchFamily="2" charset="0"/>
                <a:ea typeface="ＭＳ Ｐゴシック" pitchFamily="34" charset="-128"/>
                <a:cs typeface="+mn-cs"/>
              </a:rPr>
              <a:t>  </a:t>
            </a:r>
            <a:r>
              <a:rPr lang="en-US" sz="3200" dirty="0">
                <a:ln>
                  <a:solidFill>
                    <a:schemeClr val="accent2"/>
                  </a:solidFill>
                </a:ln>
                <a:solidFill>
                  <a:schemeClr val="accent2"/>
                </a:solidFill>
                <a:latin typeface="Kruti Dev 010" pitchFamily="2" charset="0"/>
                <a:ea typeface="ＭＳ Ｐゴシック" pitchFamily="34" charset="-128"/>
                <a:cs typeface="+mn-cs"/>
              </a:rPr>
              <a:t>„</a:t>
            </a:r>
            <a:r>
              <a:rPr lang="en-US" sz="3200" dirty="0" err="1">
                <a:ln>
                  <a:solidFill>
                    <a:schemeClr val="accent2"/>
                  </a:solidFill>
                </a:ln>
                <a:solidFill>
                  <a:schemeClr val="accent2"/>
                </a:solidFill>
                <a:latin typeface="Kruti Dev 010" pitchFamily="2" charset="0"/>
                <a:ea typeface="ＭＳ Ｐゴシック" pitchFamily="34" charset="-128"/>
                <a:cs typeface="+mn-cs"/>
              </a:rPr>
              <a:t>Œ&amp;vkj</a:t>
            </a:r>
            <a:endParaRPr lang="en-US" sz="3200" dirty="0">
              <a:ln>
                <a:solidFill>
                  <a:schemeClr val="accent2"/>
                </a:solidFill>
              </a:ln>
              <a:solidFill>
                <a:schemeClr val="accent2"/>
              </a:solidFill>
              <a:latin typeface="Kruti Dev 010" pitchFamily="2" charset="0"/>
              <a:ea typeface="ＭＳ Ｐゴシック" pitchFamily="34" charset="-128"/>
              <a:cs typeface="+mn-cs"/>
            </a:endParaRPr>
          </a:p>
        </p:txBody>
      </p:sp>
      <p:sp>
        <p:nvSpPr>
          <p:cNvPr id="13321" name="Rectangle 33"/>
          <p:cNvSpPr>
            <a:spLocks noChangeArrowheads="1"/>
          </p:cNvSpPr>
          <p:nvPr/>
        </p:nvSpPr>
        <p:spPr bwMode="auto">
          <a:xfrm>
            <a:off x="3824288" y="1812925"/>
            <a:ext cx="1428750" cy="519113"/>
          </a:xfrm>
          <a:prstGeom prst="rect">
            <a:avLst/>
          </a:prstGeom>
          <a:noFill/>
          <a:ln w="12700">
            <a:noFill/>
            <a:miter lim="800000"/>
            <a:headEnd/>
            <a:tailEnd/>
          </a:ln>
        </p:spPr>
        <p:txBody>
          <a:bodyPr wrap="none" anchor="ctr"/>
          <a:lstStyle/>
          <a:p>
            <a:pPr>
              <a:defRPr/>
            </a:pPr>
            <a:endParaRPr lang="en-US" dirty="0">
              <a:ln>
                <a:solidFill>
                  <a:schemeClr val="accent2"/>
                </a:solidFill>
              </a:ln>
              <a:latin typeface="Kruti Dev 010" pitchFamily="2" charset="0"/>
              <a:ea typeface="ＭＳ Ｐゴシック" pitchFamily="34" charset="-128"/>
              <a:cs typeface="+mn-cs"/>
            </a:endParaRPr>
          </a:p>
        </p:txBody>
      </p:sp>
      <p:sp>
        <p:nvSpPr>
          <p:cNvPr id="25608"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5609"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91557" name="Rectangle 37"/>
          <p:cNvSpPr>
            <a:spLocks noChangeArrowheads="1"/>
          </p:cNvSpPr>
          <p:nvPr/>
        </p:nvSpPr>
        <p:spPr bwMode="auto">
          <a:xfrm>
            <a:off x="3883298" y="2003562"/>
            <a:ext cx="1179809" cy="520655"/>
          </a:xfrm>
          <a:prstGeom prst="rect">
            <a:avLst/>
          </a:prstGeom>
          <a:noFill/>
          <a:ln w="12700">
            <a:noFill/>
            <a:miter lim="800000"/>
            <a:headEnd/>
            <a:tailEnd/>
          </a:ln>
          <a:effectLst/>
        </p:spPr>
        <p:txBody>
          <a:bodyPr wrap="none" lIns="90487" tIns="44450" rIns="90487" bIns="44450">
            <a:spAutoFit/>
          </a:bodyPr>
          <a:lstStyle/>
          <a:p>
            <a:pPr>
              <a:defRPr/>
            </a:pPr>
            <a:r>
              <a:rPr lang="en-US" sz="2800" i="1" dirty="0" err="1">
                <a:ln>
                  <a:solidFill>
                    <a:schemeClr val="accent1"/>
                  </a:solidFill>
                </a:ln>
                <a:solidFill>
                  <a:schemeClr val="accent1"/>
                </a:solidFill>
                <a:latin typeface="Kruti Dev 010" pitchFamily="2" charset="0"/>
                <a:ea typeface="ＭＳ Ｐゴシック" pitchFamily="-84" charset="-128"/>
                <a:cs typeface="+mn-cs"/>
              </a:rPr>
              <a:t>foHkktu</a:t>
            </a:r>
            <a:endParaRPr lang="en-US" sz="2800" dirty="0">
              <a:solidFill>
                <a:schemeClr val="accent1"/>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5611"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 name="Group 155"/>
          <p:cNvGrpSpPr>
            <a:grpSpLocks/>
          </p:cNvGrpSpPr>
          <p:nvPr/>
        </p:nvGrpSpPr>
        <p:grpSpPr bwMode="auto">
          <a:xfrm>
            <a:off x="3316288" y="4787900"/>
            <a:ext cx="1400175" cy="1071563"/>
            <a:chOff x="2073" y="3032"/>
            <a:chExt cx="882" cy="675"/>
          </a:xfrm>
        </p:grpSpPr>
        <p:sp>
          <p:nvSpPr>
            <p:cNvPr id="5" name="Rectangle 12"/>
            <p:cNvSpPr>
              <a:spLocks noChangeArrowheads="1"/>
            </p:cNvSpPr>
            <p:nvPr/>
          </p:nvSpPr>
          <p:spPr bwMode="auto">
            <a:xfrm>
              <a:off x="2093" y="3032"/>
              <a:ext cx="733" cy="638"/>
            </a:xfrm>
            <a:prstGeom prst="rect">
              <a:avLst/>
            </a:prstGeom>
            <a:noFill/>
            <a:ln w="12700">
              <a:noFill/>
              <a:miter lim="800000"/>
              <a:headEnd/>
              <a:tailEnd/>
            </a:ln>
          </p:spPr>
          <p:txBody>
            <a:bodyPr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   </a:t>
              </a:r>
              <a:r>
                <a:rPr lang="en-US" sz="3200" dirty="0">
                  <a:ln>
                    <a:solidFill>
                      <a:schemeClr val="accent2"/>
                    </a:solidFill>
                  </a:ln>
                  <a:solidFill>
                    <a:schemeClr val="accent2"/>
                  </a:solidFill>
                  <a:latin typeface="Kruti Dev 010" pitchFamily="2" charset="0"/>
                  <a:ea typeface="ＭＳ Ｐゴシック" pitchFamily="34" charset="-128"/>
                  <a:cs typeface="+mn-cs"/>
                </a:rPr>
                <a:t>„ŒŒ        </a:t>
              </a:r>
            </a:p>
          </p:txBody>
        </p:sp>
        <p:sp>
          <p:nvSpPr>
            <p:cNvPr id="7" name="Rectangle 21"/>
            <p:cNvSpPr>
              <a:spLocks noChangeArrowheads="1"/>
            </p:cNvSpPr>
            <p:nvPr/>
          </p:nvSpPr>
          <p:spPr bwMode="auto">
            <a:xfrm>
              <a:off x="2073" y="3340"/>
              <a:ext cx="882" cy="367"/>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vlhfj;k</a:t>
              </a:r>
              <a:endParaRPr lang="en-US" sz="2800" dirty="0">
                <a:ln>
                  <a:solidFill>
                    <a:schemeClr val="accent2"/>
                  </a:solidFill>
                </a:ln>
                <a:solidFill>
                  <a:schemeClr val="accent2"/>
                </a:solidFill>
                <a:latin typeface="Kruti Dev 010" pitchFamily="2" charset="0"/>
                <a:ea typeface="ＭＳ Ｐゴシック" pitchFamily="34" charset="-128"/>
                <a:cs typeface="+mn-cs"/>
              </a:endParaRPr>
            </a:p>
          </p:txBody>
        </p:sp>
      </p:grpSp>
      <p:grpSp>
        <p:nvGrpSpPr>
          <p:cNvPr id="3" name="Group 156"/>
          <p:cNvGrpSpPr>
            <a:grpSpLocks/>
          </p:cNvGrpSpPr>
          <p:nvPr/>
        </p:nvGrpSpPr>
        <p:grpSpPr bwMode="auto">
          <a:xfrm>
            <a:off x="4668838" y="4800600"/>
            <a:ext cx="2127250" cy="1077913"/>
            <a:chOff x="2913" y="3040"/>
            <a:chExt cx="1340" cy="679"/>
          </a:xfrm>
        </p:grpSpPr>
        <p:sp>
          <p:nvSpPr>
            <p:cNvPr id="8" name="Rectangle 22"/>
            <p:cNvSpPr>
              <a:spLocks noChangeArrowheads="1"/>
            </p:cNvSpPr>
            <p:nvPr/>
          </p:nvSpPr>
          <p:spPr bwMode="auto">
            <a:xfrm>
              <a:off x="3021" y="3040"/>
              <a:ext cx="1232" cy="367"/>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…‡Œ</a:t>
              </a:r>
              <a:r>
                <a:rPr lang="en-US" sz="2800" dirty="0">
                  <a:ln>
                    <a:solidFill>
                      <a:schemeClr val="accent2"/>
                    </a:solidFill>
                  </a:ln>
                  <a:solidFill>
                    <a:schemeClr val="accent2"/>
                  </a:solidFill>
                  <a:latin typeface="Kruti Dev 010" pitchFamily="2" charset="0"/>
                  <a:ea typeface="ＭＳ Ｐゴシック" pitchFamily="34" charset="-128"/>
                  <a:cs typeface="+mn-cs"/>
                </a:rPr>
                <a:t>        </a:t>
              </a:r>
            </a:p>
          </p:txBody>
        </p:sp>
        <p:sp>
          <p:nvSpPr>
            <p:cNvPr id="9" name="Rectangle 40"/>
            <p:cNvSpPr>
              <a:spLocks noChangeArrowheads="1"/>
            </p:cNvSpPr>
            <p:nvPr/>
          </p:nvSpPr>
          <p:spPr bwMode="auto">
            <a:xfrm>
              <a:off x="2913" y="3352"/>
              <a:ext cx="822" cy="367"/>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cschyksu</a:t>
              </a:r>
            </a:p>
          </p:txBody>
        </p:sp>
      </p:grpSp>
      <p:sp>
        <p:nvSpPr>
          <p:cNvPr id="491569" name="Rectangle 49"/>
          <p:cNvSpPr>
            <a:spLocks noChangeArrowheads="1"/>
          </p:cNvSpPr>
          <p:nvPr/>
        </p:nvSpPr>
        <p:spPr bwMode="auto">
          <a:xfrm>
            <a:off x="3640138" y="3352800"/>
            <a:ext cx="1936427" cy="582211"/>
          </a:xfrm>
          <a:prstGeom prst="rect">
            <a:avLst/>
          </a:prstGeom>
          <a:noFill/>
          <a:ln w="12700">
            <a:noFill/>
            <a:miter lim="800000"/>
            <a:headEnd/>
            <a:tailEnd/>
          </a:ln>
        </p:spPr>
        <p:txBody>
          <a:bodyPr wrap="none" lIns="90487" tIns="44450" rIns="90487" bIns="44450">
            <a:spAutoFit/>
          </a:bodyPr>
          <a:lstStyle/>
          <a:p>
            <a:pPr>
              <a:defRPr/>
            </a:pPr>
            <a:r>
              <a:rPr lang="en-US" sz="3200" dirty="0" err="1">
                <a:ln>
                  <a:solidFill>
                    <a:schemeClr val="accent2"/>
                  </a:solidFill>
                </a:ln>
                <a:solidFill>
                  <a:schemeClr val="accent2"/>
                </a:solidFill>
                <a:latin typeface="Kruti Dev 010" pitchFamily="2" charset="0"/>
                <a:ea typeface="ＭＳ Ｐゴシック" pitchFamily="34" charset="-128"/>
                <a:cs typeface="+mn-cs"/>
              </a:rPr>
              <a:t>ƒŒ</a:t>
            </a:r>
            <a:r>
              <a:rPr lang="en-US" sz="3200" dirty="0">
                <a:ln>
                  <a:solidFill>
                    <a:schemeClr val="accent2"/>
                  </a:solidFill>
                </a:ln>
                <a:solidFill>
                  <a:schemeClr val="accent2"/>
                </a:solidFill>
                <a:latin typeface="Kruti Dev 010" pitchFamily="2" charset="0"/>
                <a:ea typeface="ＭＳ Ｐゴシック" pitchFamily="34" charset="-128"/>
                <a:cs typeface="+mn-cs"/>
              </a:rPr>
              <a:t>       „</a:t>
            </a:r>
          </a:p>
        </p:txBody>
      </p:sp>
      <p:sp>
        <p:nvSpPr>
          <p:cNvPr id="491570" name="Rectangle 50"/>
          <p:cNvSpPr>
            <a:spLocks noChangeArrowheads="1"/>
          </p:cNvSpPr>
          <p:nvPr/>
        </p:nvSpPr>
        <p:spPr bwMode="auto">
          <a:xfrm>
            <a:off x="3182938" y="2487613"/>
            <a:ext cx="3784600" cy="582612"/>
          </a:xfrm>
          <a:prstGeom prst="rect">
            <a:avLst/>
          </a:prstGeom>
          <a:noFill/>
          <a:ln w="12700">
            <a:noFill/>
            <a:miter lim="800000"/>
            <a:headEnd/>
            <a:tailEnd/>
          </a:ln>
        </p:spPr>
        <p:txBody>
          <a:bodyPr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 </a:t>
            </a:r>
            <a:r>
              <a:rPr lang="en-US" sz="3200" dirty="0">
                <a:ln>
                  <a:solidFill>
                    <a:schemeClr val="accent2"/>
                  </a:solidFill>
                </a:ln>
                <a:solidFill>
                  <a:schemeClr val="accent2"/>
                </a:solidFill>
                <a:latin typeface="Kruti Dev 010" pitchFamily="2" charset="0"/>
                <a:ea typeface="ＭＳ Ｐゴシック" pitchFamily="34" charset="-128"/>
                <a:cs typeface="+mn-cs"/>
              </a:rPr>
              <a:t>mRrj     </a:t>
            </a:r>
            <a:r>
              <a:rPr lang="en-US" sz="2800" dirty="0">
                <a:ln>
                  <a:solidFill>
                    <a:schemeClr val="accent2"/>
                  </a:solidFill>
                </a:ln>
                <a:solidFill>
                  <a:schemeClr val="accent2"/>
                </a:solidFill>
                <a:latin typeface="Kruti Dev 010" pitchFamily="2" charset="0"/>
                <a:ea typeface="ＭＳ Ｐゴシック" pitchFamily="34" charset="-128"/>
                <a:cs typeface="+mn-cs"/>
              </a:rPr>
              <a:t>  </a:t>
            </a:r>
            <a:r>
              <a:rPr lang="en-US" sz="3200" dirty="0">
                <a:ln>
                  <a:solidFill>
                    <a:schemeClr val="accent2"/>
                  </a:solidFill>
                </a:ln>
                <a:solidFill>
                  <a:schemeClr val="accent2"/>
                </a:solidFill>
                <a:latin typeface="Kruti Dev 010" pitchFamily="2" charset="0"/>
                <a:ea typeface="ＭＳ Ｐゴシック" pitchFamily="34" charset="-128"/>
                <a:cs typeface="+mn-cs"/>
              </a:rPr>
              <a:t>nf{k.k</a:t>
            </a:r>
          </a:p>
        </p:txBody>
      </p:sp>
      <p:sp>
        <p:nvSpPr>
          <p:cNvPr id="491571" name="Rectangle 51"/>
          <p:cNvSpPr>
            <a:spLocks noChangeArrowheads="1"/>
          </p:cNvSpPr>
          <p:nvPr/>
        </p:nvSpPr>
        <p:spPr bwMode="auto">
          <a:xfrm>
            <a:off x="3273425" y="2909888"/>
            <a:ext cx="2957540"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btjk;y </a:t>
            </a:r>
            <a:r>
              <a:rPr lang="en-US" sz="2800" dirty="0">
                <a:ln>
                  <a:solidFill>
                    <a:schemeClr val="accent2"/>
                  </a:solidFill>
                </a:ln>
                <a:solidFill>
                  <a:schemeClr val="accent2"/>
                </a:solidFill>
                <a:latin typeface="Kruti Dev 010" pitchFamily="2" charset="0"/>
                <a:ea typeface="ＭＳ Ｐゴシック" pitchFamily="34" charset="-128"/>
                <a:cs typeface="+mn-cs"/>
              </a:rPr>
              <a:t>    </a:t>
            </a:r>
            <a:r>
              <a:rPr lang="en-US" sz="3200" dirty="0">
                <a:ln>
                  <a:solidFill>
                    <a:schemeClr val="accent2"/>
                  </a:solidFill>
                </a:ln>
                <a:solidFill>
                  <a:schemeClr val="accent2"/>
                </a:solidFill>
                <a:latin typeface="Kruti Dev 010" pitchFamily="2" charset="0"/>
                <a:ea typeface="ＭＳ Ｐゴシック" pitchFamily="34" charset="-128"/>
                <a:cs typeface="+mn-cs"/>
              </a:rPr>
              <a:t>;gwnk</a:t>
            </a:r>
          </a:p>
        </p:txBody>
      </p:sp>
      <p:sp>
        <p:nvSpPr>
          <p:cNvPr id="25617" name="Line 124"/>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8" name="Line 125"/>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9" name="Line 126"/>
          <p:cNvSpPr>
            <a:spLocks noChangeShapeType="1"/>
          </p:cNvSpPr>
          <p:nvPr/>
        </p:nvSpPr>
        <p:spPr bwMode="auto">
          <a:xfrm>
            <a:off x="3376613" y="48101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20" name="Line 127"/>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21" name="Line 128"/>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22" name="Line 129"/>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23" name="Line 130"/>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24" name="Line 131"/>
          <p:cNvSpPr>
            <a:spLocks noChangeShapeType="1"/>
          </p:cNvSpPr>
          <p:nvPr/>
        </p:nvSpPr>
        <p:spPr bwMode="auto">
          <a:xfrm>
            <a:off x="3351213" y="53181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25" name="Line 132"/>
          <p:cNvSpPr>
            <a:spLocks noChangeShapeType="1"/>
          </p:cNvSpPr>
          <p:nvPr/>
        </p:nvSpPr>
        <p:spPr bwMode="auto">
          <a:xfrm>
            <a:off x="3351213" y="58134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5626" name="Group 135"/>
          <p:cNvGrpSpPr>
            <a:grpSpLocks/>
          </p:cNvGrpSpPr>
          <p:nvPr/>
        </p:nvGrpSpPr>
        <p:grpSpPr bwMode="auto">
          <a:xfrm>
            <a:off x="4635500" y="2622550"/>
            <a:ext cx="63500" cy="3365500"/>
            <a:chOff x="2920" y="1652"/>
            <a:chExt cx="40" cy="2120"/>
          </a:xfrm>
        </p:grpSpPr>
        <p:sp>
          <p:nvSpPr>
            <p:cNvPr id="25722" name="Line 133"/>
            <p:cNvSpPr>
              <a:spLocks noChangeShapeType="1"/>
            </p:cNvSpPr>
            <p:nvPr/>
          </p:nvSpPr>
          <p:spPr bwMode="auto">
            <a:xfrm>
              <a:off x="2920" y="1652"/>
              <a:ext cx="0" cy="2096"/>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723" name="Line 134"/>
            <p:cNvSpPr>
              <a:spLocks noChangeShapeType="1"/>
            </p:cNvSpPr>
            <p:nvPr/>
          </p:nvSpPr>
          <p:spPr bwMode="auto">
            <a:xfrm>
              <a:off x="2960" y="1676"/>
              <a:ext cx="0" cy="2096"/>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25627" name="Line 45"/>
          <p:cNvSpPr>
            <a:spLocks noChangeShapeType="1"/>
          </p:cNvSpPr>
          <p:nvPr/>
        </p:nvSpPr>
        <p:spPr bwMode="auto">
          <a:xfrm flipH="1">
            <a:off x="4660900" y="2635250"/>
            <a:ext cx="0" cy="33401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566" name="Rectangle 46"/>
          <p:cNvSpPr>
            <a:spLocks noChangeArrowheads="1"/>
          </p:cNvSpPr>
          <p:nvPr/>
        </p:nvSpPr>
        <p:spPr bwMode="auto">
          <a:xfrm>
            <a:off x="3690938" y="3760788"/>
            <a:ext cx="1962075" cy="643766"/>
          </a:xfrm>
          <a:prstGeom prst="rect">
            <a:avLst/>
          </a:prstGeom>
          <a:noFill/>
          <a:ln w="12700">
            <a:noFill/>
            <a:miter lim="800000"/>
            <a:headEnd/>
            <a:tailEnd/>
          </a:ln>
          <a:effectLst/>
        </p:spPr>
        <p:txBody>
          <a:bodyPr wrap="none" lIns="90487" tIns="44450" rIns="90487" bIns="44450">
            <a:spAutoFit/>
          </a:bodyPr>
          <a:lstStyle/>
          <a:p>
            <a:pPr>
              <a:defRPr/>
            </a:pPr>
            <a:r>
              <a:rPr lang="en-US" sz="3600" i="1" dirty="0">
                <a:ln>
                  <a:solidFill>
                    <a:schemeClr val="accent1"/>
                  </a:solidFill>
                </a:ln>
                <a:solidFill>
                  <a:schemeClr val="accent1"/>
                </a:solidFill>
                <a:latin typeface="Kruti Dev 010" pitchFamily="2" charset="0"/>
                <a:ea typeface="ＭＳ Ｐゴシック" pitchFamily="-84" charset="-128"/>
                <a:cs typeface="+mn-cs"/>
              </a:rPr>
              <a:t>Hkfo";oDrk</a:t>
            </a:r>
          </a:p>
        </p:txBody>
      </p:sp>
      <p:sp>
        <p:nvSpPr>
          <p:cNvPr id="13344" name="Rectangle 144"/>
          <p:cNvSpPr>
            <a:spLocks noChangeArrowheads="1"/>
          </p:cNvSpPr>
          <p:nvPr/>
        </p:nvSpPr>
        <p:spPr bwMode="auto">
          <a:xfrm>
            <a:off x="3071813" y="917575"/>
            <a:ext cx="1221487"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jktoa'k</a:t>
            </a:r>
          </a:p>
        </p:txBody>
      </p:sp>
      <p:sp>
        <p:nvSpPr>
          <p:cNvPr id="25630" name="Text Box 157"/>
          <p:cNvSpPr txBox="1">
            <a:spLocks noChangeArrowheads="1"/>
          </p:cNvSpPr>
          <p:nvPr/>
        </p:nvSpPr>
        <p:spPr bwMode="auto">
          <a:xfrm>
            <a:off x="8720138" y="104775"/>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91684" name="Rectangle 164"/>
          <p:cNvSpPr>
            <a:spLocks noChangeArrowheads="1"/>
          </p:cNvSpPr>
          <p:nvPr/>
        </p:nvSpPr>
        <p:spPr bwMode="auto">
          <a:xfrm>
            <a:off x="8177213" y="6534150"/>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12</a:t>
            </a:r>
          </a:p>
        </p:txBody>
      </p:sp>
      <p:sp>
        <p:nvSpPr>
          <p:cNvPr id="25632" name="Rectangle 167"/>
          <p:cNvSpPr>
            <a:spLocks noChangeArrowheads="1"/>
          </p:cNvSpPr>
          <p:nvPr/>
        </p:nvSpPr>
        <p:spPr bwMode="auto">
          <a:xfrm>
            <a:off x="381000" y="292100"/>
            <a:ext cx="8340725" cy="6132513"/>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grpSp>
        <p:nvGrpSpPr>
          <p:cNvPr id="6" name="Group 3"/>
          <p:cNvGrpSpPr>
            <a:grpSpLocks/>
          </p:cNvGrpSpPr>
          <p:nvPr/>
        </p:nvGrpSpPr>
        <p:grpSpPr bwMode="auto">
          <a:xfrm>
            <a:off x="6075363" y="984250"/>
            <a:ext cx="1706562" cy="1762125"/>
            <a:chOff x="6075363" y="984250"/>
            <a:chExt cx="1706562" cy="1762125"/>
          </a:xfrm>
        </p:grpSpPr>
        <p:grpSp>
          <p:nvGrpSpPr>
            <p:cNvPr id="25708" name="Group 100"/>
            <p:cNvGrpSpPr>
              <a:grpSpLocks/>
            </p:cNvGrpSpPr>
            <p:nvPr/>
          </p:nvGrpSpPr>
          <p:grpSpPr bwMode="auto">
            <a:xfrm>
              <a:off x="6075363" y="984250"/>
              <a:ext cx="1706562" cy="1762125"/>
              <a:chOff x="1084" y="711"/>
              <a:chExt cx="2950" cy="2769"/>
            </a:xfrm>
          </p:grpSpPr>
          <p:grpSp>
            <p:nvGrpSpPr>
              <p:cNvPr id="25712" name="Group 101"/>
              <p:cNvGrpSpPr>
                <a:grpSpLocks/>
              </p:cNvGrpSpPr>
              <p:nvPr/>
            </p:nvGrpSpPr>
            <p:grpSpPr bwMode="auto">
              <a:xfrm>
                <a:off x="1084" y="711"/>
                <a:ext cx="2950" cy="2769"/>
                <a:chOff x="2707" y="548"/>
                <a:chExt cx="2950" cy="2769"/>
              </a:xfrm>
            </p:grpSpPr>
            <p:grpSp>
              <p:nvGrpSpPr>
                <p:cNvPr id="25718" name="Group 102"/>
                <p:cNvGrpSpPr>
                  <a:grpSpLocks/>
                </p:cNvGrpSpPr>
                <p:nvPr/>
              </p:nvGrpSpPr>
              <p:grpSpPr bwMode="auto">
                <a:xfrm>
                  <a:off x="3180" y="1046"/>
                  <a:ext cx="2105" cy="1421"/>
                  <a:chOff x="578" y="2316"/>
                  <a:chExt cx="2105" cy="1421"/>
                </a:xfrm>
              </p:grpSpPr>
              <p:sp>
                <p:nvSpPr>
                  <p:cNvPr id="25720" name="Freeform 103"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5721" name="Freeform 104"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25719" name="Picture 105"/>
                <p:cNvPicPr>
                  <a:picLocks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5713" name="Freeform 106"/>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5714" name="Freeform 107"/>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5715" name="Freeform 108"/>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5716" name="Freeform 109"/>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5717" name="Freeform 110"/>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25709" name="Group 213"/>
            <p:cNvGrpSpPr>
              <a:grpSpLocks/>
            </p:cNvGrpSpPr>
            <p:nvPr/>
          </p:nvGrpSpPr>
          <p:grpSpPr bwMode="auto">
            <a:xfrm>
              <a:off x="6419853" y="1328738"/>
              <a:ext cx="1284289" cy="1376362"/>
              <a:chOff x="3888" y="970"/>
              <a:chExt cx="809" cy="867"/>
            </a:xfrm>
          </p:grpSpPr>
          <p:sp>
            <p:nvSpPr>
              <p:cNvPr id="491734" name="Rectangle 214"/>
              <p:cNvSpPr>
                <a:spLocks noChangeArrowheads="1"/>
              </p:cNvSpPr>
              <p:nvPr/>
            </p:nvSpPr>
            <p:spPr bwMode="auto">
              <a:xfrm>
                <a:off x="3975" y="970"/>
                <a:ext cx="722" cy="483"/>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defRPr/>
                </a:pPr>
                <a:r>
                  <a:rPr lang="en-US" sz="4400" i="1" dirty="0">
                    <a:solidFill>
                      <a:schemeClr val="tx1"/>
                    </a:solidFill>
                    <a:latin typeface="Kruti Dev 010" pitchFamily="2" charset="0"/>
                    <a:ea typeface="+mn-ea"/>
                    <a:cs typeface="+mn-cs"/>
                  </a:rPr>
                  <a:t>Mhlh</a:t>
                </a:r>
              </a:p>
            </p:txBody>
          </p:sp>
          <p:sp>
            <p:nvSpPr>
              <p:cNvPr id="491735" name="Rectangle 215"/>
              <p:cNvSpPr>
                <a:spLocks noChangeArrowheads="1"/>
              </p:cNvSpPr>
              <p:nvPr/>
            </p:nvSpPr>
            <p:spPr bwMode="auto">
              <a:xfrm>
                <a:off x="3888" y="1357"/>
                <a:ext cx="116" cy="480"/>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400" i="1" dirty="0">
                  <a:solidFill>
                    <a:schemeClr val="tx1"/>
                  </a:solidFill>
                  <a:latin typeface="Kruti Dev 010" pitchFamily="2" charset="0"/>
                  <a:ea typeface="+mn-ea"/>
                  <a:cs typeface="+mn-cs"/>
                </a:endParaRPr>
              </a:p>
            </p:txBody>
          </p:sp>
        </p:grpSp>
      </p:grpSp>
      <p:grpSp>
        <p:nvGrpSpPr>
          <p:cNvPr id="11" name="Group 4"/>
          <p:cNvGrpSpPr>
            <a:grpSpLocks/>
          </p:cNvGrpSpPr>
          <p:nvPr/>
        </p:nvGrpSpPr>
        <p:grpSpPr bwMode="auto">
          <a:xfrm>
            <a:off x="6129338" y="3389313"/>
            <a:ext cx="1704975" cy="1763712"/>
            <a:chOff x="6129338" y="3389313"/>
            <a:chExt cx="1704975" cy="1763712"/>
          </a:xfrm>
        </p:grpSpPr>
        <p:grpSp>
          <p:nvGrpSpPr>
            <p:cNvPr id="25694" name="Group 100"/>
            <p:cNvGrpSpPr>
              <a:grpSpLocks/>
            </p:cNvGrpSpPr>
            <p:nvPr/>
          </p:nvGrpSpPr>
          <p:grpSpPr bwMode="auto">
            <a:xfrm>
              <a:off x="6129338" y="3389313"/>
              <a:ext cx="1704975" cy="1763712"/>
              <a:chOff x="1084" y="711"/>
              <a:chExt cx="2950" cy="2769"/>
            </a:xfrm>
          </p:grpSpPr>
          <p:grpSp>
            <p:nvGrpSpPr>
              <p:cNvPr id="25698" name="Group 101"/>
              <p:cNvGrpSpPr>
                <a:grpSpLocks/>
              </p:cNvGrpSpPr>
              <p:nvPr/>
            </p:nvGrpSpPr>
            <p:grpSpPr bwMode="auto">
              <a:xfrm>
                <a:off x="1084" y="711"/>
                <a:ext cx="2950" cy="2769"/>
                <a:chOff x="2707" y="548"/>
                <a:chExt cx="2950" cy="2769"/>
              </a:xfrm>
            </p:grpSpPr>
            <p:grpSp>
              <p:nvGrpSpPr>
                <p:cNvPr id="25704" name="Group 102"/>
                <p:cNvGrpSpPr>
                  <a:grpSpLocks/>
                </p:cNvGrpSpPr>
                <p:nvPr/>
              </p:nvGrpSpPr>
              <p:grpSpPr bwMode="auto">
                <a:xfrm>
                  <a:off x="3180" y="1046"/>
                  <a:ext cx="2105" cy="1421"/>
                  <a:chOff x="578" y="2316"/>
                  <a:chExt cx="2105" cy="1421"/>
                </a:xfrm>
              </p:grpSpPr>
              <p:sp>
                <p:nvSpPr>
                  <p:cNvPr id="25706" name="Freeform 103"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5707" name="Freeform 104"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25705" name="Picture 105"/>
                <p:cNvPicPr>
                  <a:picLocks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5699" name="Freeform 106"/>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5700" name="Freeform 107"/>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5701" name="Freeform 108"/>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5702" name="Freeform 109"/>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5703" name="Freeform 110"/>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25695" name="Group 228"/>
            <p:cNvGrpSpPr>
              <a:grpSpLocks/>
            </p:cNvGrpSpPr>
            <p:nvPr/>
          </p:nvGrpSpPr>
          <p:grpSpPr bwMode="auto">
            <a:xfrm>
              <a:off x="6394453" y="3706813"/>
              <a:ext cx="1393826" cy="1376362"/>
              <a:chOff x="3888" y="970"/>
              <a:chExt cx="878" cy="867"/>
            </a:xfrm>
          </p:grpSpPr>
          <p:sp>
            <p:nvSpPr>
              <p:cNvPr id="491749" name="Rectangle 229"/>
              <p:cNvSpPr>
                <a:spLocks noChangeArrowheads="1"/>
              </p:cNvSpPr>
              <p:nvPr/>
            </p:nvSpPr>
            <p:spPr bwMode="auto">
              <a:xfrm>
                <a:off x="3975" y="970"/>
                <a:ext cx="791" cy="483"/>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defRPr/>
                </a:pPr>
                <a:r>
                  <a:rPr lang="en-US" sz="4400" i="1" dirty="0">
                    <a:solidFill>
                      <a:schemeClr val="tx1"/>
                    </a:solidFill>
                    <a:latin typeface="Kruti Dev 010" pitchFamily="2" charset="0"/>
                    <a:ea typeface="+mn-ea"/>
                    <a:cs typeface="+mn-cs"/>
                  </a:rPr>
                  <a:t>,ulh</a:t>
                </a:r>
              </a:p>
            </p:txBody>
          </p:sp>
          <p:sp>
            <p:nvSpPr>
              <p:cNvPr id="491750" name="Rectangle 230"/>
              <p:cNvSpPr>
                <a:spLocks noChangeArrowheads="1"/>
              </p:cNvSpPr>
              <p:nvPr/>
            </p:nvSpPr>
            <p:spPr bwMode="auto">
              <a:xfrm>
                <a:off x="3888" y="1357"/>
                <a:ext cx="116" cy="480"/>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400" i="1" dirty="0">
                  <a:solidFill>
                    <a:schemeClr val="tx1"/>
                  </a:solidFill>
                  <a:latin typeface="Kruti Dev 010" pitchFamily="2" charset="0"/>
                  <a:ea typeface="+mn-ea"/>
                  <a:cs typeface="+mn-cs"/>
                </a:endParaRPr>
              </a:p>
            </p:txBody>
          </p:sp>
        </p:grpSp>
      </p:grpSp>
      <p:sp>
        <p:nvSpPr>
          <p:cNvPr id="25635" name="Text Box 163"/>
          <p:cNvSpPr txBox="1">
            <a:spLocks noChangeArrowheads="1"/>
          </p:cNvSpPr>
          <p:nvPr/>
        </p:nvSpPr>
        <p:spPr bwMode="auto">
          <a:xfrm>
            <a:off x="8582025" y="645953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9</a:t>
            </a:r>
          </a:p>
        </p:txBody>
      </p:sp>
      <p:grpSp>
        <p:nvGrpSpPr>
          <p:cNvPr id="25636" name="Group 136"/>
          <p:cNvGrpSpPr>
            <a:grpSpLocks/>
          </p:cNvGrpSpPr>
          <p:nvPr/>
        </p:nvGrpSpPr>
        <p:grpSpPr bwMode="auto">
          <a:xfrm>
            <a:off x="152400" y="2227263"/>
            <a:ext cx="3589338" cy="2479675"/>
            <a:chOff x="96" y="1403"/>
            <a:chExt cx="2261" cy="1562"/>
          </a:xfrm>
        </p:grpSpPr>
        <p:sp>
          <p:nvSpPr>
            <p:cNvPr id="25646"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25647" name="Freeform 19"/>
            <p:cNvSpPr>
              <a:spLocks/>
            </p:cNvSpPr>
            <p:nvPr/>
          </p:nvSpPr>
          <p:spPr bwMode="auto">
            <a:xfrm>
              <a:off x="1001" y="1551"/>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5648" name="Rectangle 5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1577" name="Rectangle 57"/>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5650" name="Rectangle 5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5651" name="AutoShape 5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5652" name="Rectangle 60"/>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1581" name="Rectangle 61"/>
            <p:cNvSpPr>
              <a:spLocks noChangeArrowheads="1"/>
            </p:cNvSpPr>
            <p:nvPr/>
          </p:nvSpPr>
          <p:spPr bwMode="auto">
            <a:xfrm>
              <a:off x="118" y="1403"/>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25654" name="Line 62"/>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655" name="Line 63"/>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656" name="Rectangle 64"/>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1585" name="Rectangle 65"/>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5658" name="Rectangle 66"/>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5659" name="AutoShape 67"/>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5660" name="Rectangle 68"/>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 name="Rectangle 69"/>
            <p:cNvSpPr>
              <a:spLocks noChangeArrowheads="1"/>
            </p:cNvSpPr>
            <p:nvPr/>
          </p:nvSpPr>
          <p:spPr bwMode="auto">
            <a:xfrm>
              <a:off x="258" y="1536"/>
              <a:ext cx="588"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25662" name="Line 70"/>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663" name="Line 71"/>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664" name="Rectangle 72"/>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1593" name="Rectangle 73"/>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5666" name="Rectangle 74"/>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5667" name="AutoShape 75"/>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5668" name="Rectangle 76"/>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2" name="Rectangle 77"/>
            <p:cNvSpPr>
              <a:spLocks noChangeArrowheads="1"/>
            </p:cNvSpPr>
            <p:nvPr/>
          </p:nvSpPr>
          <p:spPr bwMode="auto">
            <a:xfrm>
              <a:off x="489" y="1681"/>
              <a:ext cx="556"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25670" name="Line 78"/>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671" name="Line 79"/>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672" name="Rectangle 80"/>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5673" name="AutoShape 81"/>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5674" name="Rectangle 82"/>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3382" name="Rectangle 83"/>
            <p:cNvSpPr>
              <a:spLocks noChangeArrowheads="1"/>
            </p:cNvSpPr>
            <p:nvPr/>
          </p:nvSpPr>
          <p:spPr bwMode="auto">
            <a:xfrm>
              <a:off x="689" y="1836"/>
              <a:ext cx="460"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25676" name="Line 84"/>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677" name="Line 85"/>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678" name="Rectangle 86"/>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5679" name="AutoShape 87"/>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5680" name="Rectangle 88"/>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3388" name="Rectangle 89"/>
            <p:cNvSpPr>
              <a:spLocks noChangeArrowheads="1"/>
            </p:cNvSpPr>
            <p:nvPr/>
          </p:nvSpPr>
          <p:spPr bwMode="auto">
            <a:xfrm>
              <a:off x="787" y="1991"/>
              <a:ext cx="57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25682" name="Line 90"/>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683" name="Line 91"/>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684" name="Rectangle 92"/>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5685" name="AutoShape 93"/>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5686" name="Rectangle 94"/>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3394" name="Rectangle 95"/>
            <p:cNvSpPr>
              <a:spLocks noChangeArrowheads="1"/>
            </p:cNvSpPr>
            <p:nvPr/>
          </p:nvSpPr>
          <p:spPr bwMode="auto">
            <a:xfrm>
              <a:off x="880" y="2117"/>
              <a:ext cx="845"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25688" name="Line 96"/>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689" name="Rectangle 97"/>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5690" name="AutoShape 98"/>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5691" name="Rectangle 99"/>
            <p:cNvSpPr>
              <a:spLocks noChangeArrowheads="1"/>
            </p:cNvSpPr>
            <p:nvPr/>
          </p:nvSpPr>
          <p:spPr bwMode="auto">
            <a:xfrm>
              <a:off x="992" y="2524"/>
              <a:ext cx="977" cy="404"/>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3" name="Rectangle 100"/>
            <p:cNvSpPr>
              <a:spLocks noChangeArrowheads="1"/>
            </p:cNvSpPr>
            <p:nvPr/>
          </p:nvSpPr>
          <p:spPr bwMode="auto">
            <a:xfrm>
              <a:off x="1041" y="2320"/>
              <a:ext cx="674"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jktoa'k</a:t>
              </a:r>
            </a:p>
          </p:txBody>
        </p:sp>
        <p:sp>
          <p:nvSpPr>
            <p:cNvPr id="25693" name="Line 101"/>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91642" name="Text Box 122"/>
          <p:cNvSpPr txBox="1">
            <a:spLocks noChangeArrowheads="1"/>
          </p:cNvSpPr>
          <p:nvPr/>
        </p:nvSpPr>
        <p:spPr bwMode="auto">
          <a:xfrm>
            <a:off x="1790700" y="-47298"/>
            <a:ext cx="38608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ƒ 'kew,y ls „ bfrgkl</a:t>
            </a:r>
          </a:p>
        </p:txBody>
      </p:sp>
      <p:sp>
        <p:nvSpPr>
          <p:cNvPr id="491527" name="Rectangle 7"/>
          <p:cNvSpPr>
            <a:spLocks noChangeArrowheads="1"/>
          </p:cNvSpPr>
          <p:nvPr/>
        </p:nvSpPr>
        <p:spPr bwMode="auto">
          <a:xfrm>
            <a:off x="4846201" y="844167"/>
            <a:ext cx="1723228" cy="520655"/>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ln>
                  <a:solidFill>
                    <a:srgbClr val="FFFF00"/>
                  </a:solidFill>
                </a:ln>
                <a:solidFill>
                  <a:srgbClr val="FAFD00"/>
                </a:solidFill>
                <a:latin typeface="Kruti Dev 010" pitchFamily="2" charset="0"/>
                <a:ea typeface="+mn-ea"/>
                <a:cs typeface="+mn-cs"/>
              </a:rPr>
              <a:t>ƒŒŒŒ</a:t>
            </a:r>
            <a:r>
              <a:rPr lang="en-US" sz="2800" dirty="0">
                <a:ln>
                  <a:solidFill>
                    <a:srgbClr val="FFFF00"/>
                  </a:solidFill>
                </a:ln>
                <a:solidFill>
                  <a:srgbClr val="FAFD00"/>
                </a:solidFill>
                <a:latin typeface="Kruti Dev 010" pitchFamily="2" charset="0"/>
                <a:ea typeface="+mn-ea"/>
                <a:cs typeface="+mn-cs"/>
              </a:rPr>
              <a:t> ch-lh-</a:t>
            </a:r>
          </a:p>
        </p:txBody>
      </p:sp>
      <p:sp>
        <p:nvSpPr>
          <p:cNvPr id="25639"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
        <p:nvSpPr>
          <p:cNvPr id="25640" name="Chevron 123"/>
          <p:cNvSpPr>
            <a:spLocks noChangeArrowheads="1"/>
          </p:cNvSpPr>
          <p:nvPr/>
        </p:nvSpPr>
        <p:spPr bwMode="auto">
          <a:xfrm>
            <a:off x="5199063" y="2141538"/>
            <a:ext cx="222250" cy="288925"/>
          </a:xfrm>
          <a:prstGeom prst="chevron">
            <a:avLst>
              <a:gd name="adj" fmla="val 50000"/>
            </a:avLst>
          </a:prstGeom>
          <a:solidFill>
            <a:schemeClr val="accent1"/>
          </a:solidFill>
          <a:ln w="12700">
            <a:solidFill>
              <a:schemeClr val="tx1"/>
            </a:solidFill>
            <a:round/>
            <a:headEnd/>
            <a:tailEnd/>
          </a:ln>
        </p:spPr>
        <p:txBody>
          <a:bodyPr/>
          <a:lstStyle/>
          <a:p>
            <a:endParaRPr lang="en-US"/>
          </a:p>
        </p:txBody>
      </p:sp>
      <p:sp>
        <p:nvSpPr>
          <p:cNvPr id="25641" name="Chevron 124"/>
          <p:cNvSpPr>
            <a:spLocks noChangeArrowheads="1"/>
          </p:cNvSpPr>
          <p:nvPr/>
        </p:nvSpPr>
        <p:spPr bwMode="auto">
          <a:xfrm>
            <a:off x="5364163" y="2125663"/>
            <a:ext cx="222250" cy="287337"/>
          </a:xfrm>
          <a:prstGeom prst="chevron">
            <a:avLst>
              <a:gd name="adj" fmla="val 50000"/>
            </a:avLst>
          </a:prstGeom>
          <a:solidFill>
            <a:schemeClr val="accent1"/>
          </a:solidFill>
          <a:ln w="12700">
            <a:solidFill>
              <a:schemeClr val="tx1"/>
            </a:solidFill>
            <a:round/>
            <a:headEnd/>
            <a:tailEnd/>
          </a:ln>
        </p:spPr>
        <p:txBody>
          <a:bodyPr/>
          <a:lstStyle/>
          <a:p>
            <a:endParaRPr lang="en-US"/>
          </a:p>
        </p:txBody>
      </p:sp>
      <p:sp>
        <p:nvSpPr>
          <p:cNvPr id="25642" name="Chevron 125"/>
          <p:cNvSpPr>
            <a:spLocks noChangeArrowheads="1"/>
          </p:cNvSpPr>
          <p:nvPr/>
        </p:nvSpPr>
        <p:spPr bwMode="auto">
          <a:xfrm>
            <a:off x="5543550" y="2133600"/>
            <a:ext cx="222250" cy="287338"/>
          </a:xfrm>
          <a:prstGeom prst="chevron">
            <a:avLst>
              <a:gd name="adj" fmla="val 50000"/>
            </a:avLst>
          </a:prstGeom>
          <a:solidFill>
            <a:schemeClr val="accent1"/>
          </a:solidFill>
          <a:ln w="12700">
            <a:solidFill>
              <a:schemeClr val="tx1"/>
            </a:solidFill>
            <a:round/>
            <a:headEnd/>
            <a:tailEnd/>
          </a:ln>
        </p:spPr>
        <p:txBody>
          <a:bodyPr/>
          <a:lstStyle/>
          <a:p>
            <a:endParaRPr lang="en-US"/>
          </a:p>
        </p:txBody>
      </p:sp>
      <p:sp>
        <p:nvSpPr>
          <p:cNvPr id="25643" name="Chevron 126"/>
          <p:cNvSpPr>
            <a:spLocks noChangeArrowheads="1"/>
          </p:cNvSpPr>
          <p:nvPr/>
        </p:nvSpPr>
        <p:spPr bwMode="auto">
          <a:xfrm flipH="1">
            <a:off x="3697288" y="2128838"/>
            <a:ext cx="247650" cy="261937"/>
          </a:xfrm>
          <a:prstGeom prst="chevron">
            <a:avLst>
              <a:gd name="adj" fmla="val 50000"/>
            </a:avLst>
          </a:prstGeom>
          <a:solidFill>
            <a:schemeClr val="accent1"/>
          </a:solidFill>
          <a:ln w="12700">
            <a:solidFill>
              <a:schemeClr val="tx1"/>
            </a:solidFill>
            <a:round/>
            <a:headEnd/>
            <a:tailEnd/>
          </a:ln>
        </p:spPr>
        <p:txBody>
          <a:bodyPr/>
          <a:lstStyle/>
          <a:p>
            <a:endParaRPr lang="en-US"/>
          </a:p>
        </p:txBody>
      </p:sp>
      <p:sp>
        <p:nvSpPr>
          <p:cNvPr id="25644" name="Chevron 127"/>
          <p:cNvSpPr>
            <a:spLocks noChangeArrowheads="1"/>
          </p:cNvSpPr>
          <p:nvPr/>
        </p:nvSpPr>
        <p:spPr bwMode="auto">
          <a:xfrm flipH="1">
            <a:off x="3470275" y="2111375"/>
            <a:ext cx="247650" cy="261938"/>
          </a:xfrm>
          <a:prstGeom prst="chevron">
            <a:avLst>
              <a:gd name="adj" fmla="val 50000"/>
            </a:avLst>
          </a:prstGeom>
          <a:solidFill>
            <a:schemeClr val="accent1"/>
          </a:solidFill>
          <a:ln w="12700">
            <a:solidFill>
              <a:schemeClr val="tx1"/>
            </a:solidFill>
            <a:round/>
            <a:headEnd/>
            <a:tailEnd/>
          </a:ln>
        </p:spPr>
        <p:txBody>
          <a:bodyPr/>
          <a:lstStyle/>
          <a:p>
            <a:endParaRPr lang="en-US"/>
          </a:p>
        </p:txBody>
      </p:sp>
      <p:sp>
        <p:nvSpPr>
          <p:cNvPr id="25645" name="Chevron 128"/>
          <p:cNvSpPr>
            <a:spLocks noChangeArrowheads="1"/>
          </p:cNvSpPr>
          <p:nvPr/>
        </p:nvSpPr>
        <p:spPr bwMode="auto">
          <a:xfrm flipH="1">
            <a:off x="3282950" y="2120900"/>
            <a:ext cx="247650" cy="260350"/>
          </a:xfrm>
          <a:prstGeom prst="chevron">
            <a:avLst>
              <a:gd name="adj" fmla="val 50000"/>
            </a:avLst>
          </a:prstGeom>
          <a:solidFill>
            <a:schemeClr val="accent1"/>
          </a:solidFill>
          <a:ln w="12700">
            <a:solidFill>
              <a:schemeClr val="tx1"/>
            </a:solidFill>
            <a:round/>
            <a:headEnd/>
            <a:tailEn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491527"/>
                                        </p:tgtEl>
                                        <p:attrNameLst>
                                          <p:attrName>style.visibility</p:attrName>
                                        </p:attrNameLst>
                                      </p:cBhvr>
                                      <p:to>
                                        <p:strVal val="visible"/>
                                      </p:to>
                                    </p:set>
                                    <p:anim calcmode="lin" valueType="num">
                                      <p:cBhvr>
                                        <p:cTn id="7" dur="500" fill="hold"/>
                                        <p:tgtEl>
                                          <p:spTgt spid="491527"/>
                                        </p:tgtEl>
                                        <p:attrNameLst>
                                          <p:attrName>ppt_x</p:attrName>
                                        </p:attrNameLst>
                                      </p:cBhvr>
                                      <p:tavLst>
                                        <p:tav tm="0">
                                          <p:val>
                                            <p:strVal val="#ppt_x-#ppt_w/2"/>
                                          </p:val>
                                        </p:tav>
                                        <p:tav tm="100000">
                                          <p:val>
                                            <p:strVal val="#ppt_x"/>
                                          </p:val>
                                        </p:tav>
                                      </p:tavLst>
                                    </p:anim>
                                    <p:anim calcmode="lin" valueType="num">
                                      <p:cBhvr>
                                        <p:cTn id="8" dur="500" fill="hold"/>
                                        <p:tgtEl>
                                          <p:spTgt spid="491527"/>
                                        </p:tgtEl>
                                        <p:attrNameLst>
                                          <p:attrName>ppt_y</p:attrName>
                                        </p:attrNameLst>
                                      </p:cBhvr>
                                      <p:tavLst>
                                        <p:tav tm="0">
                                          <p:val>
                                            <p:strVal val="#ppt_y"/>
                                          </p:val>
                                        </p:tav>
                                        <p:tav tm="100000">
                                          <p:val>
                                            <p:strVal val="#ppt_y"/>
                                          </p:val>
                                        </p:tav>
                                      </p:tavLst>
                                    </p:anim>
                                    <p:anim calcmode="lin" valueType="num">
                                      <p:cBhvr>
                                        <p:cTn id="9" dur="500" fill="hold"/>
                                        <p:tgtEl>
                                          <p:spTgt spid="491527"/>
                                        </p:tgtEl>
                                        <p:attrNameLst>
                                          <p:attrName>ppt_w</p:attrName>
                                        </p:attrNameLst>
                                      </p:cBhvr>
                                      <p:tavLst>
                                        <p:tav tm="0">
                                          <p:val>
                                            <p:fltVal val="0"/>
                                          </p:val>
                                        </p:tav>
                                        <p:tav tm="100000">
                                          <p:val>
                                            <p:strVal val="#ppt_w"/>
                                          </p:val>
                                        </p:tav>
                                      </p:tavLst>
                                    </p:anim>
                                    <p:anim calcmode="lin" valueType="num">
                                      <p:cBhvr>
                                        <p:cTn id="10" dur="500" fill="hold"/>
                                        <p:tgtEl>
                                          <p:spTgt spid="49152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491530"/>
                                        </p:tgtEl>
                                        <p:attrNameLst>
                                          <p:attrName>style.visibility</p:attrName>
                                        </p:attrNameLst>
                                      </p:cBhvr>
                                      <p:to>
                                        <p:strVal val="visible"/>
                                      </p:to>
                                    </p:set>
                                    <p:anim calcmode="lin" valueType="num">
                                      <p:cBhvr>
                                        <p:cTn id="15" dur="500" fill="hold"/>
                                        <p:tgtEl>
                                          <p:spTgt spid="491530"/>
                                        </p:tgtEl>
                                        <p:attrNameLst>
                                          <p:attrName>ppt_x</p:attrName>
                                        </p:attrNameLst>
                                      </p:cBhvr>
                                      <p:tavLst>
                                        <p:tav tm="0">
                                          <p:val>
                                            <p:strVal val="#ppt_x-#ppt_w/2"/>
                                          </p:val>
                                        </p:tav>
                                        <p:tav tm="100000">
                                          <p:val>
                                            <p:strVal val="#ppt_x"/>
                                          </p:val>
                                        </p:tav>
                                      </p:tavLst>
                                    </p:anim>
                                    <p:anim calcmode="lin" valueType="num">
                                      <p:cBhvr>
                                        <p:cTn id="16" dur="500" fill="hold"/>
                                        <p:tgtEl>
                                          <p:spTgt spid="491530"/>
                                        </p:tgtEl>
                                        <p:attrNameLst>
                                          <p:attrName>ppt_y</p:attrName>
                                        </p:attrNameLst>
                                      </p:cBhvr>
                                      <p:tavLst>
                                        <p:tav tm="0">
                                          <p:val>
                                            <p:strVal val="#ppt_y"/>
                                          </p:val>
                                        </p:tav>
                                        <p:tav tm="100000">
                                          <p:val>
                                            <p:strVal val="#ppt_y"/>
                                          </p:val>
                                        </p:tav>
                                      </p:tavLst>
                                    </p:anim>
                                    <p:anim calcmode="lin" valueType="num">
                                      <p:cBhvr>
                                        <p:cTn id="17" dur="500" fill="hold"/>
                                        <p:tgtEl>
                                          <p:spTgt spid="491530"/>
                                        </p:tgtEl>
                                        <p:attrNameLst>
                                          <p:attrName>ppt_w</p:attrName>
                                        </p:attrNameLst>
                                      </p:cBhvr>
                                      <p:tavLst>
                                        <p:tav tm="0">
                                          <p:val>
                                            <p:fltVal val="0"/>
                                          </p:val>
                                        </p:tav>
                                        <p:tav tm="100000">
                                          <p:val>
                                            <p:strVal val="#ppt_w"/>
                                          </p:val>
                                        </p:tav>
                                      </p:tavLst>
                                    </p:anim>
                                    <p:anim calcmode="lin" valueType="num">
                                      <p:cBhvr>
                                        <p:cTn id="18" dur="500" fill="hold"/>
                                        <p:tgtEl>
                                          <p:spTgt spid="491530"/>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0.70"/>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491557"/>
                                        </p:tgtEl>
                                        <p:attrNameLst>
                                          <p:attrName>style.visibility</p:attrName>
                                        </p:attrNameLst>
                                      </p:cBhvr>
                                      <p:to>
                                        <p:strVal val="visible"/>
                                      </p:to>
                                    </p:set>
                                    <p:anim calcmode="lin" valueType="num">
                                      <p:cBhvr>
                                        <p:cTn id="30" dur="500" fill="hold"/>
                                        <p:tgtEl>
                                          <p:spTgt spid="491557"/>
                                        </p:tgtEl>
                                        <p:attrNameLst>
                                          <p:attrName>ppt_x</p:attrName>
                                        </p:attrNameLst>
                                      </p:cBhvr>
                                      <p:tavLst>
                                        <p:tav tm="0">
                                          <p:val>
                                            <p:strVal val="#ppt_x-#ppt_w/2"/>
                                          </p:val>
                                        </p:tav>
                                        <p:tav tm="100000">
                                          <p:val>
                                            <p:strVal val="#ppt_x"/>
                                          </p:val>
                                        </p:tav>
                                      </p:tavLst>
                                    </p:anim>
                                    <p:anim calcmode="lin" valueType="num">
                                      <p:cBhvr>
                                        <p:cTn id="31" dur="500" fill="hold"/>
                                        <p:tgtEl>
                                          <p:spTgt spid="491557"/>
                                        </p:tgtEl>
                                        <p:attrNameLst>
                                          <p:attrName>ppt_y</p:attrName>
                                        </p:attrNameLst>
                                      </p:cBhvr>
                                      <p:tavLst>
                                        <p:tav tm="0">
                                          <p:val>
                                            <p:strVal val="#ppt_y"/>
                                          </p:val>
                                        </p:tav>
                                        <p:tav tm="100000">
                                          <p:val>
                                            <p:strVal val="#ppt_y"/>
                                          </p:val>
                                        </p:tav>
                                      </p:tavLst>
                                    </p:anim>
                                    <p:anim calcmode="lin" valueType="num">
                                      <p:cBhvr>
                                        <p:cTn id="32" dur="500" fill="hold"/>
                                        <p:tgtEl>
                                          <p:spTgt spid="491557"/>
                                        </p:tgtEl>
                                        <p:attrNameLst>
                                          <p:attrName>ppt_w</p:attrName>
                                        </p:attrNameLst>
                                      </p:cBhvr>
                                      <p:tavLst>
                                        <p:tav tm="0">
                                          <p:val>
                                            <p:fltVal val="0"/>
                                          </p:val>
                                        </p:tav>
                                        <p:tav tm="100000">
                                          <p:val>
                                            <p:strVal val="#ppt_w"/>
                                          </p:val>
                                        </p:tav>
                                      </p:tavLst>
                                    </p:anim>
                                    <p:anim calcmode="lin" valueType="num">
                                      <p:cBhvr>
                                        <p:cTn id="33" dur="500" fill="hold"/>
                                        <p:tgtEl>
                                          <p:spTgt spid="491557"/>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childTnLst>
                                    <p:set>
                                      <p:cBhvr>
                                        <p:cTn id="37" dur="1" fill="hold">
                                          <p:stCondLst>
                                            <p:cond delay="0"/>
                                          </p:stCondLst>
                                        </p:cTn>
                                        <p:tgtEl>
                                          <p:spTgt spid="491570"/>
                                        </p:tgtEl>
                                        <p:attrNameLst>
                                          <p:attrName>style.visibility</p:attrName>
                                        </p:attrNameLst>
                                      </p:cBhvr>
                                      <p:to>
                                        <p:strVal val="visible"/>
                                      </p:to>
                                    </p:set>
                                    <p:anim calcmode="lin" valueType="num">
                                      <p:cBhvr>
                                        <p:cTn id="38" dur="500" fill="hold"/>
                                        <p:tgtEl>
                                          <p:spTgt spid="491570"/>
                                        </p:tgtEl>
                                        <p:attrNameLst>
                                          <p:attrName>ppt_x</p:attrName>
                                        </p:attrNameLst>
                                      </p:cBhvr>
                                      <p:tavLst>
                                        <p:tav tm="0">
                                          <p:val>
                                            <p:strVal val="#ppt_x-#ppt_w/2"/>
                                          </p:val>
                                        </p:tav>
                                        <p:tav tm="100000">
                                          <p:val>
                                            <p:strVal val="#ppt_x"/>
                                          </p:val>
                                        </p:tav>
                                      </p:tavLst>
                                    </p:anim>
                                    <p:anim calcmode="lin" valueType="num">
                                      <p:cBhvr>
                                        <p:cTn id="39" dur="500" fill="hold"/>
                                        <p:tgtEl>
                                          <p:spTgt spid="491570"/>
                                        </p:tgtEl>
                                        <p:attrNameLst>
                                          <p:attrName>ppt_y</p:attrName>
                                        </p:attrNameLst>
                                      </p:cBhvr>
                                      <p:tavLst>
                                        <p:tav tm="0">
                                          <p:val>
                                            <p:strVal val="#ppt_y"/>
                                          </p:val>
                                        </p:tav>
                                        <p:tav tm="100000">
                                          <p:val>
                                            <p:strVal val="#ppt_y"/>
                                          </p:val>
                                        </p:tav>
                                      </p:tavLst>
                                    </p:anim>
                                    <p:anim calcmode="lin" valueType="num">
                                      <p:cBhvr>
                                        <p:cTn id="40" dur="500" fill="hold"/>
                                        <p:tgtEl>
                                          <p:spTgt spid="491570"/>
                                        </p:tgtEl>
                                        <p:attrNameLst>
                                          <p:attrName>ppt_w</p:attrName>
                                        </p:attrNameLst>
                                      </p:cBhvr>
                                      <p:tavLst>
                                        <p:tav tm="0">
                                          <p:val>
                                            <p:fltVal val="0"/>
                                          </p:val>
                                        </p:tav>
                                        <p:tav tm="100000">
                                          <p:val>
                                            <p:strVal val="#ppt_w"/>
                                          </p:val>
                                        </p:tav>
                                      </p:tavLst>
                                    </p:anim>
                                    <p:anim calcmode="lin" valueType="num">
                                      <p:cBhvr>
                                        <p:cTn id="41" dur="500" fill="hold"/>
                                        <p:tgtEl>
                                          <p:spTgt spid="491570"/>
                                        </p:tgtEl>
                                        <p:attrNameLst>
                                          <p:attrName>ppt_h</p:attrName>
                                        </p:attrNameLst>
                                      </p:cBhvr>
                                      <p:tavLst>
                                        <p:tav tm="0">
                                          <p:val>
                                            <p:strVal val="#ppt_h"/>
                                          </p:val>
                                        </p:tav>
                                        <p:tav tm="100000">
                                          <p:val>
                                            <p:strVal val="#ppt_h"/>
                                          </p:val>
                                        </p:tav>
                                      </p:tavLst>
                                    </p:anim>
                                  </p:childTnLst>
                                </p:cTn>
                              </p:par>
                            </p:childTnLst>
                          </p:cTn>
                        </p:par>
                        <p:par>
                          <p:cTn id="42" fill="hold" nodeType="afterGroup">
                            <p:stCondLst>
                              <p:cond delay="500"/>
                            </p:stCondLst>
                            <p:childTnLst>
                              <p:par>
                                <p:cTn id="43" presetID="17" presetClass="entr" presetSubtype="8" fill="hold" nodeType="afterEffect">
                                  <p:stCondLst>
                                    <p:cond delay="0"/>
                                  </p:stCondLst>
                                  <p:childTnLst>
                                    <p:set>
                                      <p:cBhvr>
                                        <p:cTn id="44" dur="1" fill="hold">
                                          <p:stCondLst>
                                            <p:cond delay="0"/>
                                          </p:stCondLst>
                                        </p:cTn>
                                        <p:tgtEl>
                                          <p:spTgt spid="491571"/>
                                        </p:tgtEl>
                                        <p:attrNameLst>
                                          <p:attrName>style.visibility</p:attrName>
                                        </p:attrNameLst>
                                      </p:cBhvr>
                                      <p:to>
                                        <p:strVal val="visible"/>
                                      </p:to>
                                    </p:set>
                                    <p:anim calcmode="lin" valueType="num">
                                      <p:cBhvr>
                                        <p:cTn id="45" dur="500" fill="hold"/>
                                        <p:tgtEl>
                                          <p:spTgt spid="491571"/>
                                        </p:tgtEl>
                                        <p:attrNameLst>
                                          <p:attrName>ppt_x</p:attrName>
                                        </p:attrNameLst>
                                      </p:cBhvr>
                                      <p:tavLst>
                                        <p:tav tm="0">
                                          <p:val>
                                            <p:strVal val="#ppt_x-#ppt_w/2"/>
                                          </p:val>
                                        </p:tav>
                                        <p:tav tm="100000">
                                          <p:val>
                                            <p:strVal val="#ppt_x"/>
                                          </p:val>
                                        </p:tav>
                                      </p:tavLst>
                                    </p:anim>
                                    <p:anim calcmode="lin" valueType="num">
                                      <p:cBhvr>
                                        <p:cTn id="46" dur="500" fill="hold"/>
                                        <p:tgtEl>
                                          <p:spTgt spid="491571"/>
                                        </p:tgtEl>
                                        <p:attrNameLst>
                                          <p:attrName>ppt_y</p:attrName>
                                        </p:attrNameLst>
                                      </p:cBhvr>
                                      <p:tavLst>
                                        <p:tav tm="0">
                                          <p:val>
                                            <p:strVal val="#ppt_y"/>
                                          </p:val>
                                        </p:tav>
                                        <p:tav tm="100000">
                                          <p:val>
                                            <p:strVal val="#ppt_y"/>
                                          </p:val>
                                        </p:tav>
                                      </p:tavLst>
                                    </p:anim>
                                    <p:anim calcmode="lin" valueType="num">
                                      <p:cBhvr>
                                        <p:cTn id="47" dur="500" fill="hold"/>
                                        <p:tgtEl>
                                          <p:spTgt spid="491571"/>
                                        </p:tgtEl>
                                        <p:attrNameLst>
                                          <p:attrName>ppt_w</p:attrName>
                                        </p:attrNameLst>
                                      </p:cBhvr>
                                      <p:tavLst>
                                        <p:tav tm="0">
                                          <p:val>
                                            <p:fltVal val="0"/>
                                          </p:val>
                                        </p:tav>
                                        <p:tav tm="100000">
                                          <p:val>
                                            <p:strVal val="#ppt_w"/>
                                          </p:val>
                                        </p:tav>
                                      </p:tavLst>
                                    </p:anim>
                                    <p:anim calcmode="lin" valueType="num">
                                      <p:cBhvr>
                                        <p:cTn id="48" dur="500" fill="hold"/>
                                        <p:tgtEl>
                                          <p:spTgt spid="491571"/>
                                        </p:tgtEl>
                                        <p:attrNameLst>
                                          <p:attrName>ppt_h</p:attrName>
                                        </p:attrNameLst>
                                      </p:cBhvr>
                                      <p:tavLst>
                                        <p:tav tm="0">
                                          <p:val>
                                            <p:strVal val="#ppt_h"/>
                                          </p:val>
                                        </p:tav>
                                        <p:tav tm="100000">
                                          <p:val>
                                            <p:strVal val="#ppt_h"/>
                                          </p:val>
                                        </p:tav>
                                      </p:tavLst>
                                    </p:anim>
                                  </p:childTnLst>
                                </p:cTn>
                              </p:par>
                            </p:childTnLst>
                          </p:cTn>
                        </p:par>
                        <p:par>
                          <p:cTn id="49" fill="hold" nodeType="afterGroup">
                            <p:stCondLst>
                              <p:cond delay="1000"/>
                            </p:stCondLst>
                            <p:childTnLst>
                              <p:par>
                                <p:cTn id="50" presetID="17" presetClass="entr" presetSubtype="8" fill="hold" nodeType="afterEffect">
                                  <p:stCondLst>
                                    <p:cond delay="0"/>
                                  </p:stCondLst>
                                  <p:childTnLst>
                                    <p:set>
                                      <p:cBhvr>
                                        <p:cTn id="51" dur="1" fill="hold">
                                          <p:stCondLst>
                                            <p:cond delay="0"/>
                                          </p:stCondLst>
                                        </p:cTn>
                                        <p:tgtEl>
                                          <p:spTgt spid="491569"/>
                                        </p:tgtEl>
                                        <p:attrNameLst>
                                          <p:attrName>style.visibility</p:attrName>
                                        </p:attrNameLst>
                                      </p:cBhvr>
                                      <p:to>
                                        <p:strVal val="visible"/>
                                      </p:to>
                                    </p:set>
                                    <p:anim calcmode="lin" valueType="num">
                                      <p:cBhvr>
                                        <p:cTn id="52" dur="500" fill="hold"/>
                                        <p:tgtEl>
                                          <p:spTgt spid="491569"/>
                                        </p:tgtEl>
                                        <p:attrNameLst>
                                          <p:attrName>ppt_x</p:attrName>
                                        </p:attrNameLst>
                                      </p:cBhvr>
                                      <p:tavLst>
                                        <p:tav tm="0">
                                          <p:val>
                                            <p:strVal val="#ppt_x-#ppt_w/2"/>
                                          </p:val>
                                        </p:tav>
                                        <p:tav tm="100000">
                                          <p:val>
                                            <p:strVal val="#ppt_x"/>
                                          </p:val>
                                        </p:tav>
                                      </p:tavLst>
                                    </p:anim>
                                    <p:anim calcmode="lin" valueType="num">
                                      <p:cBhvr>
                                        <p:cTn id="53" dur="500" fill="hold"/>
                                        <p:tgtEl>
                                          <p:spTgt spid="491569"/>
                                        </p:tgtEl>
                                        <p:attrNameLst>
                                          <p:attrName>ppt_y</p:attrName>
                                        </p:attrNameLst>
                                      </p:cBhvr>
                                      <p:tavLst>
                                        <p:tav tm="0">
                                          <p:val>
                                            <p:strVal val="#ppt_y"/>
                                          </p:val>
                                        </p:tav>
                                        <p:tav tm="100000">
                                          <p:val>
                                            <p:strVal val="#ppt_y"/>
                                          </p:val>
                                        </p:tav>
                                      </p:tavLst>
                                    </p:anim>
                                    <p:anim calcmode="lin" valueType="num">
                                      <p:cBhvr>
                                        <p:cTn id="54" dur="500" fill="hold"/>
                                        <p:tgtEl>
                                          <p:spTgt spid="491569"/>
                                        </p:tgtEl>
                                        <p:attrNameLst>
                                          <p:attrName>ppt_w</p:attrName>
                                        </p:attrNameLst>
                                      </p:cBhvr>
                                      <p:tavLst>
                                        <p:tav tm="0">
                                          <p:val>
                                            <p:fltVal val="0"/>
                                          </p:val>
                                        </p:tav>
                                        <p:tav tm="100000">
                                          <p:val>
                                            <p:strVal val="#ppt_w"/>
                                          </p:val>
                                        </p:tav>
                                      </p:tavLst>
                                    </p:anim>
                                    <p:anim calcmode="lin" valueType="num">
                                      <p:cBhvr>
                                        <p:cTn id="55" dur="500" fill="hold"/>
                                        <p:tgtEl>
                                          <p:spTgt spid="491569"/>
                                        </p:tgtEl>
                                        <p:attrNameLst>
                                          <p:attrName>ppt_h</p:attrName>
                                        </p:attrNameLst>
                                      </p:cBhvr>
                                      <p:tavLst>
                                        <p:tav tm="0">
                                          <p:val>
                                            <p:strVal val="#ppt_h"/>
                                          </p:val>
                                        </p:tav>
                                        <p:tav tm="100000">
                                          <p:val>
                                            <p:strVal val="#ppt_h"/>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7" presetClass="entr" presetSubtype="8" fill="hold" nodeType="clickEffect">
                                  <p:stCondLst>
                                    <p:cond delay="0"/>
                                  </p:stCondLst>
                                  <p:childTnLst>
                                    <p:set>
                                      <p:cBhvr>
                                        <p:cTn id="59" dur="1" fill="hold">
                                          <p:stCondLst>
                                            <p:cond delay="0"/>
                                          </p:stCondLst>
                                        </p:cTn>
                                        <p:tgtEl>
                                          <p:spTgt spid="491566"/>
                                        </p:tgtEl>
                                        <p:attrNameLst>
                                          <p:attrName>style.visibility</p:attrName>
                                        </p:attrNameLst>
                                      </p:cBhvr>
                                      <p:to>
                                        <p:strVal val="visible"/>
                                      </p:to>
                                    </p:set>
                                    <p:anim calcmode="lin" valueType="num">
                                      <p:cBhvr>
                                        <p:cTn id="60" dur="500" fill="hold"/>
                                        <p:tgtEl>
                                          <p:spTgt spid="491566"/>
                                        </p:tgtEl>
                                        <p:attrNameLst>
                                          <p:attrName>ppt_x</p:attrName>
                                        </p:attrNameLst>
                                      </p:cBhvr>
                                      <p:tavLst>
                                        <p:tav tm="0">
                                          <p:val>
                                            <p:strVal val="#ppt_x-#ppt_w/2"/>
                                          </p:val>
                                        </p:tav>
                                        <p:tav tm="100000">
                                          <p:val>
                                            <p:strVal val="#ppt_x"/>
                                          </p:val>
                                        </p:tav>
                                      </p:tavLst>
                                    </p:anim>
                                    <p:anim calcmode="lin" valueType="num">
                                      <p:cBhvr>
                                        <p:cTn id="61" dur="500" fill="hold"/>
                                        <p:tgtEl>
                                          <p:spTgt spid="491566"/>
                                        </p:tgtEl>
                                        <p:attrNameLst>
                                          <p:attrName>ppt_y</p:attrName>
                                        </p:attrNameLst>
                                      </p:cBhvr>
                                      <p:tavLst>
                                        <p:tav tm="0">
                                          <p:val>
                                            <p:strVal val="#ppt_y"/>
                                          </p:val>
                                        </p:tav>
                                        <p:tav tm="100000">
                                          <p:val>
                                            <p:strVal val="#ppt_y"/>
                                          </p:val>
                                        </p:tav>
                                      </p:tavLst>
                                    </p:anim>
                                    <p:anim calcmode="lin" valueType="num">
                                      <p:cBhvr>
                                        <p:cTn id="62" dur="500" fill="hold"/>
                                        <p:tgtEl>
                                          <p:spTgt spid="491566"/>
                                        </p:tgtEl>
                                        <p:attrNameLst>
                                          <p:attrName>ppt_w</p:attrName>
                                        </p:attrNameLst>
                                      </p:cBhvr>
                                      <p:tavLst>
                                        <p:tav tm="0">
                                          <p:val>
                                            <p:fltVal val="0"/>
                                          </p:val>
                                        </p:tav>
                                        <p:tav tm="100000">
                                          <p:val>
                                            <p:strVal val="#ppt_w"/>
                                          </p:val>
                                        </p:tav>
                                      </p:tavLst>
                                    </p:anim>
                                    <p:anim calcmode="lin" valueType="num">
                                      <p:cBhvr>
                                        <p:cTn id="63" dur="500" fill="hold"/>
                                        <p:tgtEl>
                                          <p:spTgt spid="491566"/>
                                        </p:tgtEl>
                                        <p:attrNameLst>
                                          <p:attrName>ppt_h</p:attrName>
                                        </p:attrNameLst>
                                      </p:cBhvr>
                                      <p:tavLst>
                                        <p:tav tm="0">
                                          <p:val>
                                            <p:strVal val="#ppt_h"/>
                                          </p:val>
                                        </p:tav>
                                        <p:tav tm="100000">
                                          <p:val>
                                            <p:strVal val="#ppt_h"/>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55"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1000" fill="hold"/>
                                        <p:tgtEl>
                                          <p:spTgt spid="11"/>
                                        </p:tgtEl>
                                        <p:attrNameLst>
                                          <p:attrName>ppt_w</p:attrName>
                                        </p:attrNameLst>
                                      </p:cBhvr>
                                      <p:tavLst>
                                        <p:tav tm="0">
                                          <p:val>
                                            <p:strVal val="#ppt_w*0.70"/>
                                          </p:val>
                                        </p:tav>
                                        <p:tav tm="100000">
                                          <p:val>
                                            <p:strVal val="#ppt_w"/>
                                          </p:val>
                                        </p:tav>
                                      </p:tavLst>
                                    </p:anim>
                                    <p:anim calcmode="lin" valueType="num">
                                      <p:cBhvr>
                                        <p:cTn id="69" dur="1000" fill="hold"/>
                                        <p:tgtEl>
                                          <p:spTgt spid="11"/>
                                        </p:tgtEl>
                                        <p:attrNameLst>
                                          <p:attrName>ppt_h</p:attrName>
                                        </p:attrNameLst>
                                      </p:cBhvr>
                                      <p:tavLst>
                                        <p:tav tm="0">
                                          <p:val>
                                            <p:strVal val="#ppt_h"/>
                                          </p:val>
                                        </p:tav>
                                        <p:tav tm="100000">
                                          <p:val>
                                            <p:strVal val="#ppt_h"/>
                                          </p:val>
                                        </p:tav>
                                      </p:tavLst>
                                    </p:anim>
                                    <p:animEffect transition="in" filter="fade">
                                      <p:cBhvr>
                                        <p:cTn id="70" dur="1000"/>
                                        <p:tgtEl>
                                          <p:spTgt spid="1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7" presetClass="entr" presetSubtype="8" fill="hold" nodeType="clickEffect">
                                  <p:stCondLst>
                                    <p:cond delay="0"/>
                                  </p:stCondLst>
                                  <p:childTnLst>
                                    <p:set>
                                      <p:cBhvr>
                                        <p:cTn id="74" dur="1" fill="hold">
                                          <p:stCondLst>
                                            <p:cond delay="0"/>
                                          </p:stCondLst>
                                        </p:cTn>
                                        <p:tgtEl>
                                          <p:spTgt spid="491531"/>
                                        </p:tgtEl>
                                        <p:attrNameLst>
                                          <p:attrName>style.visibility</p:attrName>
                                        </p:attrNameLst>
                                      </p:cBhvr>
                                      <p:to>
                                        <p:strVal val="visible"/>
                                      </p:to>
                                    </p:set>
                                    <p:anim calcmode="lin" valueType="num">
                                      <p:cBhvr>
                                        <p:cTn id="75" dur="500" fill="hold"/>
                                        <p:tgtEl>
                                          <p:spTgt spid="491531"/>
                                        </p:tgtEl>
                                        <p:attrNameLst>
                                          <p:attrName>ppt_x</p:attrName>
                                        </p:attrNameLst>
                                      </p:cBhvr>
                                      <p:tavLst>
                                        <p:tav tm="0">
                                          <p:val>
                                            <p:strVal val="#ppt_x-#ppt_w/2"/>
                                          </p:val>
                                        </p:tav>
                                        <p:tav tm="100000">
                                          <p:val>
                                            <p:strVal val="#ppt_x"/>
                                          </p:val>
                                        </p:tav>
                                      </p:tavLst>
                                    </p:anim>
                                    <p:anim calcmode="lin" valueType="num">
                                      <p:cBhvr>
                                        <p:cTn id="76" dur="500" fill="hold"/>
                                        <p:tgtEl>
                                          <p:spTgt spid="491531"/>
                                        </p:tgtEl>
                                        <p:attrNameLst>
                                          <p:attrName>ppt_y</p:attrName>
                                        </p:attrNameLst>
                                      </p:cBhvr>
                                      <p:tavLst>
                                        <p:tav tm="0">
                                          <p:val>
                                            <p:strVal val="#ppt_y"/>
                                          </p:val>
                                        </p:tav>
                                        <p:tav tm="100000">
                                          <p:val>
                                            <p:strVal val="#ppt_y"/>
                                          </p:val>
                                        </p:tav>
                                      </p:tavLst>
                                    </p:anim>
                                    <p:anim calcmode="lin" valueType="num">
                                      <p:cBhvr>
                                        <p:cTn id="77" dur="500" fill="hold"/>
                                        <p:tgtEl>
                                          <p:spTgt spid="491531"/>
                                        </p:tgtEl>
                                        <p:attrNameLst>
                                          <p:attrName>ppt_w</p:attrName>
                                        </p:attrNameLst>
                                      </p:cBhvr>
                                      <p:tavLst>
                                        <p:tav tm="0">
                                          <p:val>
                                            <p:fltVal val="0"/>
                                          </p:val>
                                        </p:tav>
                                        <p:tav tm="100000">
                                          <p:val>
                                            <p:strVal val="#ppt_w"/>
                                          </p:val>
                                        </p:tav>
                                      </p:tavLst>
                                    </p:anim>
                                    <p:anim calcmode="lin" valueType="num">
                                      <p:cBhvr>
                                        <p:cTn id="78" dur="500" fill="hold"/>
                                        <p:tgtEl>
                                          <p:spTgt spid="491531"/>
                                        </p:tgtEl>
                                        <p:attrNameLst>
                                          <p:attrName>ppt_h</p:attrName>
                                        </p:attrNameLst>
                                      </p:cBhvr>
                                      <p:tavLst>
                                        <p:tav tm="0">
                                          <p:val>
                                            <p:strVal val="#ppt_h"/>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7" presetClass="entr" presetSubtype="8" fill="hold" nodeType="click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p:cTn id="83" dur="500" fill="hold"/>
                                        <p:tgtEl>
                                          <p:spTgt spid="2"/>
                                        </p:tgtEl>
                                        <p:attrNameLst>
                                          <p:attrName>ppt_x</p:attrName>
                                        </p:attrNameLst>
                                      </p:cBhvr>
                                      <p:tavLst>
                                        <p:tav tm="0">
                                          <p:val>
                                            <p:strVal val="#ppt_x-#ppt_w/2"/>
                                          </p:val>
                                        </p:tav>
                                        <p:tav tm="100000">
                                          <p:val>
                                            <p:strVal val="#ppt_x"/>
                                          </p:val>
                                        </p:tav>
                                      </p:tavLst>
                                    </p:anim>
                                    <p:anim calcmode="lin" valueType="num">
                                      <p:cBhvr>
                                        <p:cTn id="84" dur="500" fill="hold"/>
                                        <p:tgtEl>
                                          <p:spTgt spid="2"/>
                                        </p:tgtEl>
                                        <p:attrNameLst>
                                          <p:attrName>ppt_y</p:attrName>
                                        </p:attrNameLst>
                                      </p:cBhvr>
                                      <p:tavLst>
                                        <p:tav tm="0">
                                          <p:val>
                                            <p:strVal val="#ppt_y"/>
                                          </p:val>
                                        </p:tav>
                                        <p:tav tm="100000">
                                          <p:val>
                                            <p:strVal val="#ppt_y"/>
                                          </p:val>
                                        </p:tav>
                                      </p:tavLst>
                                    </p:anim>
                                    <p:anim calcmode="lin" valueType="num">
                                      <p:cBhvr>
                                        <p:cTn id="85" dur="500" fill="hold"/>
                                        <p:tgtEl>
                                          <p:spTgt spid="2"/>
                                        </p:tgtEl>
                                        <p:attrNameLst>
                                          <p:attrName>ppt_w</p:attrName>
                                        </p:attrNameLst>
                                      </p:cBhvr>
                                      <p:tavLst>
                                        <p:tav tm="0">
                                          <p:val>
                                            <p:fltVal val="0"/>
                                          </p:val>
                                        </p:tav>
                                        <p:tav tm="100000">
                                          <p:val>
                                            <p:strVal val="#ppt_w"/>
                                          </p:val>
                                        </p:tav>
                                      </p:tavLst>
                                    </p:anim>
                                    <p:anim calcmode="lin" valueType="num">
                                      <p:cBhvr>
                                        <p:cTn id="8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7" presetClass="entr" presetSubtype="8" fill="hold" nodeType="clickEffect">
                                  <p:stCondLst>
                                    <p:cond delay="0"/>
                                  </p:stCondLst>
                                  <p:childTnLst>
                                    <p:set>
                                      <p:cBhvr>
                                        <p:cTn id="90" dur="1" fill="hold">
                                          <p:stCondLst>
                                            <p:cond delay="0"/>
                                          </p:stCondLst>
                                        </p:cTn>
                                        <p:tgtEl>
                                          <p:spTgt spid="3"/>
                                        </p:tgtEl>
                                        <p:attrNameLst>
                                          <p:attrName>style.visibility</p:attrName>
                                        </p:attrNameLst>
                                      </p:cBhvr>
                                      <p:to>
                                        <p:strVal val="visible"/>
                                      </p:to>
                                    </p:set>
                                    <p:anim calcmode="lin" valueType="num">
                                      <p:cBhvr>
                                        <p:cTn id="91" dur="500" fill="hold"/>
                                        <p:tgtEl>
                                          <p:spTgt spid="3"/>
                                        </p:tgtEl>
                                        <p:attrNameLst>
                                          <p:attrName>ppt_x</p:attrName>
                                        </p:attrNameLst>
                                      </p:cBhvr>
                                      <p:tavLst>
                                        <p:tav tm="0">
                                          <p:val>
                                            <p:strVal val="#ppt_x-#ppt_w/2"/>
                                          </p:val>
                                        </p:tav>
                                        <p:tav tm="100000">
                                          <p:val>
                                            <p:strVal val="#ppt_x"/>
                                          </p:val>
                                        </p:tav>
                                      </p:tavLst>
                                    </p:anim>
                                    <p:anim calcmode="lin" valueType="num">
                                      <p:cBhvr>
                                        <p:cTn id="92" dur="500" fill="hold"/>
                                        <p:tgtEl>
                                          <p:spTgt spid="3"/>
                                        </p:tgtEl>
                                        <p:attrNameLst>
                                          <p:attrName>ppt_y</p:attrName>
                                        </p:attrNameLst>
                                      </p:cBhvr>
                                      <p:tavLst>
                                        <p:tav tm="0">
                                          <p:val>
                                            <p:strVal val="#ppt_y"/>
                                          </p:val>
                                        </p:tav>
                                        <p:tav tm="100000">
                                          <p:val>
                                            <p:strVal val="#ppt_y"/>
                                          </p:val>
                                        </p:tav>
                                      </p:tavLst>
                                    </p:anim>
                                    <p:anim calcmode="lin" valueType="num">
                                      <p:cBhvr>
                                        <p:cTn id="93" dur="500" fill="hold"/>
                                        <p:tgtEl>
                                          <p:spTgt spid="3"/>
                                        </p:tgtEl>
                                        <p:attrNameLst>
                                          <p:attrName>ppt_w</p:attrName>
                                        </p:attrNameLst>
                                      </p:cBhvr>
                                      <p:tavLst>
                                        <p:tav tm="0">
                                          <p:val>
                                            <p:fltVal val="0"/>
                                          </p:val>
                                        </p:tav>
                                        <p:tav tm="100000">
                                          <p:val>
                                            <p:strVal val="#ppt_w"/>
                                          </p:val>
                                        </p:tav>
                                      </p:tavLst>
                                    </p:anim>
                                    <p:anim calcmode="lin" valueType="num">
                                      <p:cBhvr>
                                        <p:cTn id="94"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14"/>
          <p:cNvPicPr>
            <a:picLocks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07988" y="439738"/>
            <a:ext cx="8313737" cy="60452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92652" name="AutoShape 108"/>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2653" name="Rectangle 109"/>
          <p:cNvSpPr>
            <a:spLocks noChangeArrowheads="1"/>
          </p:cNvSpPr>
          <p:nvPr/>
        </p:nvSpPr>
        <p:spPr bwMode="auto">
          <a:xfrm>
            <a:off x="3149600" y="1384300"/>
            <a:ext cx="2901950" cy="235743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41" name="Rectangle 4"/>
          <p:cNvSpPr>
            <a:spLocks noChangeArrowheads="1"/>
          </p:cNvSpPr>
          <p:nvPr/>
        </p:nvSpPr>
        <p:spPr bwMode="auto">
          <a:xfrm>
            <a:off x="3203575" y="947738"/>
            <a:ext cx="1085232"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nklrk</a:t>
            </a:r>
          </a:p>
        </p:txBody>
      </p:sp>
      <p:sp>
        <p:nvSpPr>
          <p:cNvPr id="492549" name="Rectangle 5"/>
          <p:cNvSpPr>
            <a:spLocks noChangeArrowheads="1"/>
          </p:cNvSpPr>
          <p:nvPr/>
        </p:nvSpPr>
        <p:spPr bwMode="auto">
          <a:xfrm>
            <a:off x="3694113" y="1528763"/>
            <a:ext cx="1192633"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a:t>
            </a:r>
            <a:r>
              <a:rPr lang="en-US" sz="3200" dirty="0">
                <a:ln>
                  <a:solidFill>
                    <a:schemeClr val="accent2"/>
                  </a:solidFill>
                </a:ln>
                <a:solidFill>
                  <a:schemeClr val="accent2"/>
                </a:solidFill>
                <a:latin typeface="Kruti Dev 010"/>
                <a:ea typeface="ＭＳ Ｐゴシック" pitchFamily="34" charset="-128"/>
                <a:cs typeface="+mn-cs"/>
              </a:rPr>
              <a:t>Œ </a:t>
            </a:r>
            <a:r>
              <a:rPr lang="en-US" sz="3200" dirty="0" err="1">
                <a:ln>
                  <a:solidFill>
                    <a:schemeClr val="accent2"/>
                  </a:solidFill>
                </a:ln>
                <a:solidFill>
                  <a:schemeClr val="accent2"/>
                </a:solidFill>
                <a:latin typeface="Kruti Dev 010" pitchFamily="2" charset="0"/>
                <a:ea typeface="ＭＳ Ｐゴシック" pitchFamily="34" charset="-128"/>
                <a:cs typeface="+mn-cs"/>
              </a:rPr>
              <a:t>o"kZ</a:t>
            </a:r>
            <a:endParaRPr lang="en-US" sz="3200" dirty="0">
              <a:ln>
                <a:solidFill>
                  <a:schemeClr val="accent2"/>
                </a:solidFill>
              </a:ln>
              <a:solidFill>
                <a:schemeClr val="accent2"/>
              </a:solidFill>
              <a:latin typeface="Kruti Dev 010" pitchFamily="2" charset="0"/>
              <a:ea typeface="ＭＳ Ｐゴシック" pitchFamily="34" charset="-128"/>
              <a:cs typeface="+mn-cs"/>
            </a:endParaRPr>
          </a:p>
        </p:txBody>
      </p:sp>
      <p:sp>
        <p:nvSpPr>
          <p:cNvPr id="492550" name="Rectangle 6"/>
          <p:cNvSpPr>
            <a:spLocks noChangeArrowheads="1"/>
          </p:cNvSpPr>
          <p:nvPr/>
        </p:nvSpPr>
        <p:spPr bwMode="auto">
          <a:xfrm>
            <a:off x="3694113" y="1989138"/>
            <a:ext cx="1692770"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 tu;k=k</a:t>
            </a:r>
          </a:p>
        </p:txBody>
      </p:sp>
      <p:sp>
        <p:nvSpPr>
          <p:cNvPr id="492551" name="Rectangle 7"/>
          <p:cNvSpPr>
            <a:spLocks noChangeArrowheads="1"/>
          </p:cNvSpPr>
          <p:nvPr/>
        </p:nvSpPr>
        <p:spPr bwMode="auto">
          <a:xfrm>
            <a:off x="3438525" y="2427288"/>
            <a:ext cx="2739532" cy="582211"/>
          </a:xfrm>
          <a:prstGeom prst="rect">
            <a:avLst/>
          </a:prstGeom>
          <a:noFill/>
          <a:ln w="12700">
            <a:noFill/>
            <a:miter lim="800000"/>
            <a:headEnd/>
            <a:tailEnd/>
          </a:ln>
        </p:spPr>
        <p:txBody>
          <a:bodyPr wrap="none" lIns="90487" tIns="44450" rIns="90487" bIns="44450">
            <a:spAutoFit/>
          </a:bodyPr>
          <a:lstStyle/>
          <a:p>
            <a:pPr>
              <a:defRPr/>
            </a:pPr>
            <a:r>
              <a:rPr lang="en-US" sz="3200" dirty="0" err="1">
                <a:ln>
                  <a:solidFill>
                    <a:schemeClr val="accent2"/>
                  </a:solidFill>
                </a:ln>
                <a:solidFill>
                  <a:schemeClr val="accent2"/>
                </a:solidFill>
                <a:latin typeface="Kruti Dev 010" pitchFamily="2" charset="0"/>
                <a:ea typeface="ＭＳ Ｐゴシック" pitchFamily="34" charset="-128"/>
                <a:cs typeface="+mn-cs"/>
              </a:rPr>
              <a:t>ƒ</a:t>
            </a:r>
            <a:r>
              <a:rPr lang="en-US" sz="3200" dirty="0" err="1">
                <a:ln>
                  <a:solidFill>
                    <a:schemeClr val="accent2"/>
                  </a:solidFill>
                </a:ln>
                <a:solidFill>
                  <a:schemeClr val="accent2"/>
                </a:solidFill>
                <a:latin typeface="Kruti Dev 010"/>
                <a:ea typeface="ＭＳ Ｐゴシック" pitchFamily="34" charset="-128"/>
                <a:cs typeface="+mn-cs"/>
              </a:rPr>
              <a:t>ŒŒ</a:t>
            </a:r>
            <a:r>
              <a:rPr lang="en-US" sz="3200" dirty="0">
                <a:ln>
                  <a:solidFill>
                    <a:schemeClr val="accent2"/>
                  </a:solidFill>
                </a:ln>
                <a:solidFill>
                  <a:schemeClr val="accent2"/>
                </a:solidFill>
                <a:latin typeface="Kruti Dev 010"/>
                <a:ea typeface="ＭＳ Ｐゴシック" pitchFamily="34" charset="-128"/>
                <a:cs typeface="+mn-cs"/>
              </a:rPr>
              <a:t> </a:t>
            </a:r>
            <a:r>
              <a:rPr lang="en-US" sz="3200" dirty="0" err="1">
                <a:ln>
                  <a:solidFill>
                    <a:schemeClr val="accent2"/>
                  </a:solidFill>
                </a:ln>
                <a:solidFill>
                  <a:schemeClr val="accent2"/>
                </a:solidFill>
                <a:latin typeface="Kruti Dev 010" pitchFamily="2" charset="0"/>
                <a:ea typeface="ＭＳ Ｐゴシック" pitchFamily="34" charset="-128"/>
                <a:cs typeface="+mn-cs"/>
              </a:rPr>
              <a:t>o"kZ</a:t>
            </a:r>
            <a:r>
              <a:rPr lang="en-US" sz="3200" dirty="0">
                <a:ln>
                  <a:solidFill>
                    <a:schemeClr val="accent2"/>
                  </a:solidFill>
                </a:ln>
                <a:solidFill>
                  <a:schemeClr val="accent2"/>
                </a:solidFill>
                <a:latin typeface="Kruti Dev 010" pitchFamily="2" charset="0"/>
                <a:ea typeface="ＭＳ Ｐゴシック" pitchFamily="34" charset="-128"/>
                <a:cs typeface="+mn-cs"/>
              </a:rPr>
              <a:t>@</a:t>
            </a:r>
            <a:r>
              <a:rPr lang="en-US" sz="3200" dirty="0">
                <a:ln>
                  <a:solidFill>
                    <a:schemeClr val="accent2"/>
                  </a:solidFill>
                </a:ln>
                <a:solidFill>
                  <a:schemeClr val="accent2"/>
                </a:solidFill>
                <a:latin typeface="Kruti Dev 010"/>
                <a:ea typeface="ＭＳ Ｐゴシック" pitchFamily="34" charset="-128"/>
                <a:cs typeface="+mn-cs"/>
              </a:rPr>
              <a:t>‡Œ]ŒŒŒ</a:t>
            </a:r>
            <a:endParaRPr lang="en-US" sz="3200" dirty="0">
              <a:ln>
                <a:solidFill>
                  <a:schemeClr val="accent2"/>
                </a:solidFill>
              </a:ln>
              <a:solidFill>
                <a:schemeClr val="accent2"/>
              </a:solidFill>
              <a:latin typeface="Kruti Dev 010" pitchFamily="2" charset="0"/>
              <a:ea typeface="ＭＳ Ｐゴシック" pitchFamily="34" charset="-128"/>
              <a:cs typeface="+mn-cs"/>
            </a:endParaRPr>
          </a:p>
        </p:txBody>
      </p:sp>
      <p:sp>
        <p:nvSpPr>
          <p:cNvPr id="492552" name="Rectangle 8"/>
          <p:cNvSpPr>
            <a:spLocks noChangeArrowheads="1"/>
          </p:cNvSpPr>
          <p:nvPr/>
        </p:nvSpPr>
        <p:spPr bwMode="auto">
          <a:xfrm>
            <a:off x="3821113" y="2938463"/>
            <a:ext cx="1812996"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tsM&amp;b&amp;,u</a:t>
            </a:r>
          </a:p>
        </p:txBody>
      </p:sp>
      <p:sp>
        <p:nvSpPr>
          <p:cNvPr id="27657"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7658" name="Line 93"/>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59" name="Line 94"/>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60" name="Line 95"/>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61" name="Line 96"/>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62" name="Text Box 105"/>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92656" name="Rectangle 112"/>
          <p:cNvSpPr>
            <a:spLocks noChangeArrowheads="1"/>
          </p:cNvSpPr>
          <p:nvPr/>
        </p:nvSpPr>
        <p:spPr bwMode="auto">
          <a:xfrm>
            <a:off x="8177213" y="6534150"/>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13</a:t>
            </a:r>
          </a:p>
        </p:txBody>
      </p:sp>
      <p:sp>
        <p:nvSpPr>
          <p:cNvPr id="27664" name="Rectangle 115"/>
          <p:cNvSpPr>
            <a:spLocks noChangeArrowheads="1"/>
          </p:cNvSpPr>
          <p:nvPr/>
        </p:nvSpPr>
        <p:spPr bwMode="auto">
          <a:xfrm>
            <a:off x="442913"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grpSp>
        <p:nvGrpSpPr>
          <p:cNvPr id="27665" name="Group 116"/>
          <p:cNvGrpSpPr>
            <a:grpSpLocks/>
          </p:cNvGrpSpPr>
          <p:nvPr/>
        </p:nvGrpSpPr>
        <p:grpSpPr bwMode="auto">
          <a:xfrm>
            <a:off x="152400" y="2270125"/>
            <a:ext cx="3865563" cy="2667000"/>
            <a:chOff x="96" y="1430"/>
            <a:chExt cx="2435" cy="1680"/>
          </a:xfrm>
        </p:grpSpPr>
        <p:sp>
          <p:nvSpPr>
            <p:cNvPr id="27670" name="Rectangle 22"/>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2567" name="Rectangle 23"/>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7672" name="Rectangle 24"/>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673" name="AutoShape 25"/>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674" name="Rectangle 26"/>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2571" name="Rectangle 27"/>
            <p:cNvSpPr>
              <a:spLocks noChangeArrowheads="1"/>
            </p:cNvSpPr>
            <p:nvPr/>
          </p:nvSpPr>
          <p:spPr bwMode="auto">
            <a:xfrm>
              <a:off x="134" y="1430"/>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27676" name="Line 28"/>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677" name="Line 29"/>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678" name="Rectangle 30"/>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2575" name="Rectangle 31"/>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7680" name="Rectangle 32"/>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681" name="AutoShape 33"/>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682" name="Rectangle 34"/>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4372" name="Rectangle 35"/>
            <p:cNvSpPr>
              <a:spLocks noChangeArrowheads="1"/>
            </p:cNvSpPr>
            <p:nvPr/>
          </p:nvSpPr>
          <p:spPr bwMode="auto">
            <a:xfrm>
              <a:off x="221" y="1538"/>
              <a:ext cx="630"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27684" name="Line 36"/>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685" name="Line 37"/>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686" name="Rectangle 38"/>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2583" name="Rectangle 39"/>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7688" name="Rectangle 40"/>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689" name="AutoShape 41"/>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690" name="Rectangle 42"/>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4380" name="Rectangle 43"/>
            <p:cNvSpPr>
              <a:spLocks noChangeArrowheads="1"/>
            </p:cNvSpPr>
            <p:nvPr/>
          </p:nvSpPr>
          <p:spPr bwMode="auto">
            <a:xfrm>
              <a:off x="413" y="1683"/>
              <a:ext cx="517"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27692" name="Line 44"/>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693" name="Rectangle 46"/>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694" name="AutoShape 47"/>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695" name="Rectangle 48"/>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4385" name="Rectangle 49"/>
            <p:cNvSpPr>
              <a:spLocks noChangeArrowheads="1"/>
            </p:cNvSpPr>
            <p:nvPr/>
          </p:nvSpPr>
          <p:spPr bwMode="auto">
            <a:xfrm>
              <a:off x="689" y="1838"/>
              <a:ext cx="460"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27697" name="Line 50"/>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698" name="Rectangle 52"/>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699" name="AutoShape 53"/>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700" name="Rectangle 54"/>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4390" name="Rectangle 55"/>
            <p:cNvSpPr>
              <a:spLocks noChangeArrowheads="1"/>
            </p:cNvSpPr>
            <p:nvPr/>
          </p:nvSpPr>
          <p:spPr bwMode="auto">
            <a:xfrm>
              <a:off x="787" y="1979"/>
              <a:ext cx="57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27702" name="Line 56"/>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703" name="Rectangle 58"/>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704" name="AutoShape 59"/>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705" name="Rectangle 60"/>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4395" name="Rectangle 61"/>
            <p:cNvSpPr>
              <a:spLocks noChangeArrowheads="1"/>
            </p:cNvSpPr>
            <p:nvPr/>
          </p:nvSpPr>
          <p:spPr bwMode="auto">
            <a:xfrm>
              <a:off x="880" y="2119"/>
              <a:ext cx="845"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27707" name="Line 62"/>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708" name="Rectangle 63"/>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709" name="AutoShape 64"/>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710" name="Rectangle 65"/>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4400" name="Rectangle 66"/>
            <p:cNvSpPr>
              <a:spLocks noChangeArrowheads="1"/>
            </p:cNvSpPr>
            <p:nvPr/>
          </p:nvSpPr>
          <p:spPr bwMode="auto">
            <a:xfrm>
              <a:off x="1041" y="2268"/>
              <a:ext cx="674"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jktoa'k</a:t>
              </a:r>
            </a:p>
          </p:txBody>
        </p:sp>
        <p:sp>
          <p:nvSpPr>
            <p:cNvPr id="27712" name="Line 67"/>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713" name="Rectangle 68"/>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714" name="AutoShape 69"/>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715" name="Rectangle 70"/>
            <p:cNvSpPr>
              <a:spLocks noChangeArrowheads="1"/>
            </p:cNvSpPr>
            <p:nvPr/>
          </p:nvSpPr>
          <p:spPr bwMode="auto">
            <a:xfrm>
              <a:off x="1186" y="2655"/>
              <a:ext cx="977" cy="433"/>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4405" name="Rectangle 71"/>
            <p:cNvSpPr>
              <a:spLocks noChangeArrowheads="1"/>
            </p:cNvSpPr>
            <p:nvPr/>
          </p:nvSpPr>
          <p:spPr bwMode="auto">
            <a:xfrm>
              <a:off x="1182" y="2471"/>
              <a:ext cx="60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nklrk</a:t>
              </a:r>
            </a:p>
          </p:txBody>
        </p:sp>
        <p:sp>
          <p:nvSpPr>
            <p:cNvPr id="27717" name="Line 72"/>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92662" name="Rectangle 118"/>
          <p:cNvSpPr>
            <a:spLocks noChangeArrowheads="1"/>
          </p:cNvSpPr>
          <p:nvPr/>
        </p:nvSpPr>
        <p:spPr bwMode="auto">
          <a:xfrm>
            <a:off x="4875213" y="661003"/>
            <a:ext cx="2175274" cy="705321"/>
          </a:xfrm>
          <a:prstGeom prst="rect">
            <a:avLst/>
          </a:prstGeom>
          <a:noFill/>
          <a:ln w="12700">
            <a:noFill/>
            <a:miter lim="800000"/>
            <a:headEnd/>
            <a:tailEnd/>
          </a:ln>
          <a:effectLst>
            <a:outerShdw blurRad="63500" dist="63500" dir="2212194" algn="ctr" rotWithShape="0">
              <a:schemeClr val="bg1">
                <a:alpha val="74998"/>
              </a:schemeClr>
            </a:outerShdw>
          </a:effectLst>
        </p:spPr>
        <p:txBody>
          <a:bodyPr wrap="none" lIns="90487" tIns="44450" rIns="90487" bIns="44450">
            <a:spAutoFit/>
          </a:bodyPr>
          <a:lstStyle/>
          <a:p>
            <a:pPr>
              <a:spcBef>
                <a:spcPct val="50000"/>
              </a:spcBef>
              <a:defRPr/>
            </a:pPr>
            <a:r>
              <a:rPr lang="en-US" sz="4000" dirty="0">
                <a:ln>
                  <a:solidFill>
                    <a:schemeClr val="tx1"/>
                  </a:solidFill>
                </a:ln>
                <a:solidFill>
                  <a:schemeClr val="tx1"/>
                </a:solidFill>
                <a:latin typeface="Kruti Dev 010" pitchFamily="2" charset="0"/>
                <a:ea typeface="+mn-ea"/>
                <a:cs typeface="+mn-cs"/>
              </a:rPr>
              <a:t>‡</a:t>
            </a:r>
            <a:r>
              <a:rPr lang="en-US" sz="4000" dirty="0">
                <a:ln>
                  <a:solidFill>
                    <a:schemeClr val="tx1"/>
                  </a:solidFill>
                </a:ln>
                <a:solidFill>
                  <a:schemeClr val="tx1"/>
                </a:solidFill>
                <a:latin typeface="Kruti Dev 010"/>
                <a:ea typeface="+mn-ea"/>
                <a:cs typeface="+mn-cs"/>
              </a:rPr>
              <a:t>ŒŒ</a:t>
            </a:r>
            <a:r>
              <a:rPr lang="en-US" sz="4000" dirty="0">
                <a:ln>
                  <a:solidFill>
                    <a:schemeClr val="tx1"/>
                  </a:solidFill>
                </a:ln>
                <a:solidFill>
                  <a:schemeClr val="tx1"/>
                </a:solidFill>
                <a:latin typeface="Kruti Dev 010" pitchFamily="2" charset="0"/>
                <a:ea typeface="+mn-ea"/>
                <a:cs typeface="+mn-cs"/>
              </a:rPr>
              <a:t> ch-lh-</a:t>
            </a:r>
          </a:p>
        </p:txBody>
      </p:sp>
      <p:sp>
        <p:nvSpPr>
          <p:cNvPr id="27667" name="Text Box 111"/>
          <p:cNvSpPr txBox="1">
            <a:spLocks noChangeArrowheads="1"/>
          </p:cNvSpPr>
          <p:nvPr/>
        </p:nvSpPr>
        <p:spPr bwMode="auto">
          <a:xfrm>
            <a:off x="8585200" y="64627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4</a:t>
            </a:r>
          </a:p>
        </p:txBody>
      </p:sp>
      <p:sp>
        <p:nvSpPr>
          <p:cNvPr id="492631" name="Text Box 87"/>
          <p:cNvSpPr txBox="1">
            <a:spLocks noChangeArrowheads="1"/>
          </p:cNvSpPr>
          <p:nvPr/>
        </p:nvSpPr>
        <p:spPr bwMode="auto">
          <a:xfrm>
            <a:off x="1790700" y="0"/>
            <a:ext cx="30226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,tzk ls ,sLrj</a:t>
            </a:r>
          </a:p>
        </p:txBody>
      </p:sp>
      <p:sp>
        <p:nvSpPr>
          <p:cNvPr id="27669"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492662"/>
                                        </p:tgtEl>
                                        <p:attrNameLst>
                                          <p:attrName>style.visibility</p:attrName>
                                        </p:attrNameLst>
                                      </p:cBhvr>
                                      <p:to>
                                        <p:strVal val="visible"/>
                                      </p:to>
                                    </p:set>
                                    <p:anim calcmode="lin" valueType="num">
                                      <p:cBhvr>
                                        <p:cTn id="7" dur="500" fill="hold"/>
                                        <p:tgtEl>
                                          <p:spTgt spid="492662"/>
                                        </p:tgtEl>
                                        <p:attrNameLst>
                                          <p:attrName>ppt_x</p:attrName>
                                        </p:attrNameLst>
                                      </p:cBhvr>
                                      <p:tavLst>
                                        <p:tav tm="0">
                                          <p:val>
                                            <p:strVal val="#ppt_x-#ppt_w/2"/>
                                          </p:val>
                                        </p:tav>
                                        <p:tav tm="100000">
                                          <p:val>
                                            <p:strVal val="#ppt_x"/>
                                          </p:val>
                                        </p:tav>
                                      </p:tavLst>
                                    </p:anim>
                                    <p:anim calcmode="lin" valueType="num">
                                      <p:cBhvr>
                                        <p:cTn id="8" dur="500" fill="hold"/>
                                        <p:tgtEl>
                                          <p:spTgt spid="492662"/>
                                        </p:tgtEl>
                                        <p:attrNameLst>
                                          <p:attrName>ppt_y</p:attrName>
                                        </p:attrNameLst>
                                      </p:cBhvr>
                                      <p:tavLst>
                                        <p:tav tm="0">
                                          <p:val>
                                            <p:strVal val="#ppt_y"/>
                                          </p:val>
                                        </p:tav>
                                        <p:tav tm="100000">
                                          <p:val>
                                            <p:strVal val="#ppt_y"/>
                                          </p:val>
                                        </p:tav>
                                      </p:tavLst>
                                    </p:anim>
                                    <p:anim calcmode="lin" valueType="num">
                                      <p:cBhvr>
                                        <p:cTn id="9" dur="500" fill="hold"/>
                                        <p:tgtEl>
                                          <p:spTgt spid="492662"/>
                                        </p:tgtEl>
                                        <p:attrNameLst>
                                          <p:attrName>ppt_w</p:attrName>
                                        </p:attrNameLst>
                                      </p:cBhvr>
                                      <p:tavLst>
                                        <p:tav tm="0">
                                          <p:val>
                                            <p:fltVal val="0"/>
                                          </p:val>
                                        </p:tav>
                                        <p:tav tm="100000">
                                          <p:val>
                                            <p:strVal val="#ppt_w"/>
                                          </p:val>
                                        </p:tav>
                                      </p:tavLst>
                                    </p:anim>
                                    <p:anim calcmode="lin" valueType="num">
                                      <p:cBhvr>
                                        <p:cTn id="10" dur="500" fill="hold"/>
                                        <p:tgtEl>
                                          <p:spTgt spid="49266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492549"/>
                                        </p:tgtEl>
                                        <p:attrNameLst>
                                          <p:attrName>style.visibility</p:attrName>
                                        </p:attrNameLst>
                                      </p:cBhvr>
                                      <p:to>
                                        <p:strVal val="visible"/>
                                      </p:to>
                                    </p:set>
                                    <p:anim calcmode="lin" valueType="num">
                                      <p:cBhvr>
                                        <p:cTn id="15" dur="500" fill="hold"/>
                                        <p:tgtEl>
                                          <p:spTgt spid="492549"/>
                                        </p:tgtEl>
                                        <p:attrNameLst>
                                          <p:attrName>ppt_x</p:attrName>
                                        </p:attrNameLst>
                                      </p:cBhvr>
                                      <p:tavLst>
                                        <p:tav tm="0">
                                          <p:val>
                                            <p:strVal val="#ppt_x-#ppt_w/2"/>
                                          </p:val>
                                        </p:tav>
                                        <p:tav tm="100000">
                                          <p:val>
                                            <p:strVal val="#ppt_x"/>
                                          </p:val>
                                        </p:tav>
                                      </p:tavLst>
                                    </p:anim>
                                    <p:anim calcmode="lin" valueType="num">
                                      <p:cBhvr>
                                        <p:cTn id="16" dur="500" fill="hold"/>
                                        <p:tgtEl>
                                          <p:spTgt spid="492549"/>
                                        </p:tgtEl>
                                        <p:attrNameLst>
                                          <p:attrName>ppt_y</p:attrName>
                                        </p:attrNameLst>
                                      </p:cBhvr>
                                      <p:tavLst>
                                        <p:tav tm="0">
                                          <p:val>
                                            <p:strVal val="#ppt_y"/>
                                          </p:val>
                                        </p:tav>
                                        <p:tav tm="100000">
                                          <p:val>
                                            <p:strVal val="#ppt_y"/>
                                          </p:val>
                                        </p:tav>
                                      </p:tavLst>
                                    </p:anim>
                                    <p:anim calcmode="lin" valueType="num">
                                      <p:cBhvr>
                                        <p:cTn id="17" dur="500" fill="hold"/>
                                        <p:tgtEl>
                                          <p:spTgt spid="492549"/>
                                        </p:tgtEl>
                                        <p:attrNameLst>
                                          <p:attrName>ppt_w</p:attrName>
                                        </p:attrNameLst>
                                      </p:cBhvr>
                                      <p:tavLst>
                                        <p:tav tm="0">
                                          <p:val>
                                            <p:fltVal val="0"/>
                                          </p:val>
                                        </p:tav>
                                        <p:tav tm="100000">
                                          <p:val>
                                            <p:strVal val="#ppt_w"/>
                                          </p:val>
                                        </p:tav>
                                      </p:tavLst>
                                    </p:anim>
                                    <p:anim calcmode="lin" valueType="num">
                                      <p:cBhvr>
                                        <p:cTn id="18" dur="500" fill="hold"/>
                                        <p:tgtEl>
                                          <p:spTgt spid="49254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492550"/>
                                        </p:tgtEl>
                                        <p:attrNameLst>
                                          <p:attrName>style.visibility</p:attrName>
                                        </p:attrNameLst>
                                      </p:cBhvr>
                                      <p:to>
                                        <p:strVal val="visible"/>
                                      </p:to>
                                    </p:set>
                                    <p:anim calcmode="lin" valueType="num">
                                      <p:cBhvr>
                                        <p:cTn id="23" dur="500" fill="hold"/>
                                        <p:tgtEl>
                                          <p:spTgt spid="492550"/>
                                        </p:tgtEl>
                                        <p:attrNameLst>
                                          <p:attrName>ppt_x</p:attrName>
                                        </p:attrNameLst>
                                      </p:cBhvr>
                                      <p:tavLst>
                                        <p:tav tm="0">
                                          <p:val>
                                            <p:strVal val="#ppt_x-#ppt_w/2"/>
                                          </p:val>
                                        </p:tav>
                                        <p:tav tm="100000">
                                          <p:val>
                                            <p:strVal val="#ppt_x"/>
                                          </p:val>
                                        </p:tav>
                                      </p:tavLst>
                                    </p:anim>
                                    <p:anim calcmode="lin" valueType="num">
                                      <p:cBhvr>
                                        <p:cTn id="24" dur="500" fill="hold"/>
                                        <p:tgtEl>
                                          <p:spTgt spid="492550"/>
                                        </p:tgtEl>
                                        <p:attrNameLst>
                                          <p:attrName>ppt_y</p:attrName>
                                        </p:attrNameLst>
                                      </p:cBhvr>
                                      <p:tavLst>
                                        <p:tav tm="0">
                                          <p:val>
                                            <p:strVal val="#ppt_y"/>
                                          </p:val>
                                        </p:tav>
                                        <p:tav tm="100000">
                                          <p:val>
                                            <p:strVal val="#ppt_y"/>
                                          </p:val>
                                        </p:tav>
                                      </p:tavLst>
                                    </p:anim>
                                    <p:anim calcmode="lin" valueType="num">
                                      <p:cBhvr>
                                        <p:cTn id="25" dur="500" fill="hold"/>
                                        <p:tgtEl>
                                          <p:spTgt spid="492550"/>
                                        </p:tgtEl>
                                        <p:attrNameLst>
                                          <p:attrName>ppt_w</p:attrName>
                                        </p:attrNameLst>
                                      </p:cBhvr>
                                      <p:tavLst>
                                        <p:tav tm="0">
                                          <p:val>
                                            <p:fltVal val="0"/>
                                          </p:val>
                                        </p:tav>
                                        <p:tav tm="100000">
                                          <p:val>
                                            <p:strVal val="#ppt_w"/>
                                          </p:val>
                                        </p:tav>
                                      </p:tavLst>
                                    </p:anim>
                                    <p:anim calcmode="lin" valueType="num">
                                      <p:cBhvr>
                                        <p:cTn id="26" dur="500" fill="hold"/>
                                        <p:tgtEl>
                                          <p:spTgt spid="492550"/>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492551"/>
                                        </p:tgtEl>
                                        <p:attrNameLst>
                                          <p:attrName>style.visibility</p:attrName>
                                        </p:attrNameLst>
                                      </p:cBhvr>
                                      <p:to>
                                        <p:strVal val="visible"/>
                                      </p:to>
                                    </p:set>
                                    <p:anim calcmode="lin" valueType="num">
                                      <p:cBhvr>
                                        <p:cTn id="31" dur="500" fill="hold"/>
                                        <p:tgtEl>
                                          <p:spTgt spid="492551"/>
                                        </p:tgtEl>
                                        <p:attrNameLst>
                                          <p:attrName>ppt_x</p:attrName>
                                        </p:attrNameLst>
                                      </p:cBhvr>
                                      <p:tavLst>
                                        <p:tav tm="0">
                                          <p:val>
                                            <p:strVal val="#ppt_x-#ppt_w/2"/>
                                          </p:val>
                                        </p:tav>
                                        <p:tav tm="100000">
                                          <p:val>
                                            <p:strVal val="#ppt_x"/>
                                          </p:val>
                                        </p:tav>
                                      </p:tavLst>
                                    </p:anim>
                                    <p:anim calcmode="lin" valueType="num">
                                      <p:cBhvr>
                                        <p:cTn id="32" dur="500" fill="hold"/>
                                        <p:tgtEl>
                                          <p:spTgt spid="492551"/>
                                        </p:tgtEl>
                                        <p:attrNameLst>
                                          <p:attrName>ppt_y</p:attrName>
                                        </p:attrNameLst>
                                      </p:cBhvr>
                                      <p:tavLst>
                                        <p:tav tm="0">
                                          <p:val>
                                            <p:strVal val="#ppt_y"/>
                                          </p:val>
                                        </p:tav>
                                        <p:tav tm="100000">
                                          <p:val>
                                            <p:strVal val="#ppt_y"/>
                                          </p:val>
                                        </p:tav>
                                      </p:tavLst>
                                    </p:anim>
                                    <p:anim calcmode="lin" valueType="num">
                                      <p:cBhvr>
                                        <p:cTn id="33" dur="500" fill="hold"/>
                                        <p:tgtEl>
                                          <p:spTgt spid="492551"/>
                                        </p:tgtEl>
                                        <p:attrNameLst>
                                          <p:attrName>ppt_w</p:attrName>
                                        </p:attrNameLst>
                                      </p:cBhvr>
                                      <p:tavLst>
                                        <p:tav tm="0">
                                          <p:val>
                                            <p:fltVal val="0"/>
                                          </p:val>
                                        </p:tav>
                                        <p:tav tm="100000">
                                          <p:val>
                                            <p:strVal val="#ppt_w"/>
                                          </p:val>
                                        </p:tav>
                                      </p:tavLst>
                                    </p:anim>
                                    <p:anim calcmode="lin" valueType="num">
                                      <p:cBhvr>
                                        <p:cTn id="34" dur="500" fill="hold"/>
                                        <p:tgtEl>
                                          <p:spTgt spid="492551"/>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492552"/>
                                        </p:tgtEl>
                                        <p:attrNameLst>
                                          <p:attrName>style.visibility</p:attrName>
                                        </p:attrNameLst>
                                      </p:cBhvr>
                                      <p:to>
                                        <p:strVal val="visible"/>
                                      </p:to>
                                    </p:set>
                                    <p:anim calcmode="lin" valueType="num">
                                      <p:cBhvr>
                                        <p:cTn id="39" dur="500" fill="hold"/>
                                        <p:tgtEl>
                                          <p:spTgt spid="492552"/>
                                        </p:tgtEl>
                                        <p:attrNameLst>
                                          <p:attrName>ppt_x</p:attrName>
                                        </p:attrNameLst>
                                      </p:cBhvr>
                                      <p:tavLst>
                                        <p:tav tm="0">
                                          <p:val>
                                            <p:strVal val="#ppt_x-#ppt_w/2"/>
                                          </p:val>
                                        </p:tav>
                                        <p:tav tm="100000">
                                          <p:val>
                                            <p:strVal val="#ppt_x"/>
                                          </p:val>
                                        </p:tav>
                                      </p:tavLst>
                                    </p:anim>
                                    <p:anim calcmode="lin" valueType="num">
                                      <p:cBhvr>
                                        <p:cTn id="40" dur="500" fill="hold"/>
                                        <p:tgtEl>
                                          <p:spTgt spid="492552"/>
                                        </p:tgtEl>
                                        <p:attrNameLst>
                                          <p:attrName>ppt_y</p:attrName>
                                        </p:attrNameLst>
                                      </p:cBhvr>
                                      <p:tavLst>
                                        <p:tav tm="0">
                                          <p:val>
                                            <p:strVal val="#ppt_y"/>
                                          </p:val>
                                        </p:tav>
                                        <p:tav tm="100000">
                                          <p:val>
                                            <p:strVal val="#ppt_y"/>
                                          </p:val>
                                        </p:tav>
                                      </p:tavLst>
                                    </p:anim>
                                    <p:anim calcmode="lin" valueType="num">
                                      <p:cBhvr>
                                        <p:cTn id="41" dur="500" fill="hold"/>
                                        <p:tgtEl>
                                          <p:spTgt spid="492552"/>
                                        </p:tgtEl>
                                        <p:attrNameLst>
                                          <p:attrName>ppt_w</p:attrName>
                                        </p:attrNameLst>
                                      </p:cBhvr>
                                      <p:tavLst>
                                        <p:tav tm="0">
                                          <p:val>
                                            <p:fltVal val="0"/>
                                          </p:val>
                                        </p:tav>
                                        <p:tav tm="100000">
                                          <p:val>
                                            <p:strVal val="#ppt_w"/>
                                          </p:val>
                                        </p:tav>
                                      </p:tavLst>
                                    </p:anim>
                                    <p:anim calcmode="lin" valueType="num">
                                      <p:cBhvr>
                                        <p:cTn id="42" dur="500" fill="hold"/>
                                        <p:tgtEl>
                                          <p:spTgt spid="4925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12"/>
          <p:cNvPicPr>
            <a:picLocks noChangeAspect="1" noChangeArrowheads="1"/>
          </p:cNvPicPr>
          <p:nvPr/>
        </p:nvPicPr>
        <p:blipFill>
          <a:blip r:embed="rId3" cstate="screen">
            <a:extLst>
              <a:ext uri="{28A0092B-C50C-407E-A947-70E740481C1C}">
                <a14:useLocalDpi xmlns:a14="http://schemas.microsoft.com/office/drawing/2010/main"/>
              </a:ext>
            </a:extLst>
          </a:blip>
          <a:srcRect b="10121"/>
          <a:stretch>
            <a:fillRect/>
          </a:stretch>
        </p:blipFill>
        <p:spPr bwMode="auto">
          <a:xfrm>
            <a:off x="415925" y="303213"/>
            <a:ext cx="8326438" cy="614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3674" name="AutoShape 106"/>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3675" name="Rectangle 107"/>
          <p:cNvSpPr>
            <a:spLocks noChangeArrowheads="1"/>
          </p:cNvSpPr>
          <p:nvPr/>
        </p:nvSpPr>
        <p:spPr bwMode="auto">
          <a:xfrm>
            <a:off x="3149600" y="1384300"/>
            <a:ext cx="2901950" cy="14478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5365" name="Rectangle 5"/>
          <p:cNvSpPr>
            <a:spLocks noChangeArrowheads="1"/>
          </p:cNvSpPr>
          <p:nvPr/>
        </p:nvSpPr>
        <p:spPr bwMode="auto">
          <a:xfrm>
            <a:off x="3178175" y="989013"/>
            <a:ext cx="1545294"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'kkafrdky</a:t>
            </a:r>
          </a:p>
        </p:txBody>
      </p:sp>
      <p:sp>
        <p:nvSpPr>
          <p:cNvPr id="29701"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9702"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93584" name="Rectangle 16"/>
          <p:cNvSpPr>
            <a:spLocks noChangeArrowheads="1"/>
          </p:cNvSpPr>
          <p:nvPr/>
        </p:nvSpPr>
        <p:spPr bwMode="auto">
          <a:xfrm>
            <a:off x="4875213" y="923925"/>
            <a:ext cx="1771650" cy="582613"/>
          </a:xfrm>
          <a:prstGeom prst="rect">
            <a:avLst/>
          </a:prstGeom>
          <a:noFill/>
          <a:ln>
            <a:noFill/>
          </a:ln>
          <a:effectLst>
            <a:outerShdw blurRad="63500" dist="38099" dir="2700000" algn="ctr" rotWithShape="0">
              <a:schemeClr val="folHlink">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3200">
                <a:solidFill>
                  <a:schemeClr val="bg2"/>
                </a:solidFill>
                <a:effectLst>
                  <a:outerShdw blurRad="38100" dist="38100" dir="2700000" algn="tl">
                    <a:srgbClr val="000000"/>
                  </a:outerShdw>
                </a:effectLst>
                <a:latin typeface="Kruti Dev 010" charset="0"/>
              </a:rPr>
              <a:t>‡ŒŒ ch-lh-</a:t>
            </a:r>
          </a:p>
        </p:txBody>
      </p:sp>
      <p:sp>
        <p:nvSpPr>
          <p:cNvPr id="29704" name="Text Box 8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endParaRPr lang="en-US">
              <a:solidFill>
                <a:schemeClr val="tx1"/>
              </a:solidFill>
              <a:latin typeface="Kruti Dev 010" charset="0"/>
            </a:endParaRPr>
          </a:p>
        </p:txBody>
      </p:sp>
      <p:sp>
        <p:nvSpPr>
          <p:cNvPr id="493571" name="Rectangle 3"/>
          <p:cNvSpPr>
            <a:spLocks noChangeArrowheads="1"/>
          </p:cNvSpPr>
          <p:nvPr/>
        </p:nvSpPr>
        <p:spPr bwMode="auto">
          <a:xfrm>
            <a:off x="3354388" y="1447800"/>
            <a:ext cx="2284279"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fldanj ;wukuh</a:t>
            </a:r>
          </a:p>
        </p:txBody>
      </p:sp>
      <p:sp>
        <p:nvSpPr>
          <p:cNvPr id="493585" name="Rectangle 17"/>
          <p:cNvSpPr>
            <a:spLocks noChangeArrowheads="1"/>
          </p:cNvSpPr>
          <p:nvPr/>
        </p:nvSpPr>
        <p:spPr bwMode="auto">
          <a:xfrm>
            <a:off x="3713163" y="2030413"/>
            <a:ext cx="1538882"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jkseu ra=</a:t>
            </a:r>
          </a:p>
        </p:txBody>
      </p:sp>
      <p:sp>
        <p:nvSpPr>
          <p:cNvPr id="29707" name="Line 93"/>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08" name="Line 94"/>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09" name="Text Box 103"/>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93678" name="Rectangle 110"/>
          <p:cNvSpPr>
            <a:spLocks noChangeArrowheads="1"/>
          </p:cNvSpPr>
          <p:nvPr/>
        </p:nvSpPr>
        <p:spPr bwMode="auto">
          <a:xfrm>
            <a:off x="8177213" y="6530975"/>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14</a:t>
            </a:r>
          </a:p>
        </p:txBody>
      </p:sp>
      <p:sp>
        <p:nvSpPr>
          <p:cNvPr id="29711" name="Rectangle 113"/>
          <p:cNvSpPr>
            <a:spLocks noChangeArrowheads="1"/>
          </p:cNvSpPr>
          <p:nvPr/>
        </p:nvSpPr>
        <p:spPr bwMode="auto">
          <a:xfrm>
            <a:off x="404813"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29712" name="Text Box 109"/>
          <p:cNvSpPr txBox="1">
            <a:spLocks noChangeArrowheads="1"/>
          </p:cNvSpPr>
          <p:nvPr/>
        </p:nvSpPr>
        <p:spPr bwMode="auto">
          <a:xfrm>
            <a:off x="8575675" y="646588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2</a:t>
            </a:r>
          </a:p>
        </p:txBody>
      </p:sp>
      <p:grpSp>
        <p:nvGrpSpPr>
          <p:cNvPr id="29713" name="Group 116"/>
          <p:cNvGrpSpPr>
            <a:grpSpLocks/>
          </p:cNvGrpSpPr>
          <p:nvPr/>
        </p:nvGrpSpPr>
        <p:grpSpPr bwMode="auto">
          <a:xfrm>
            <a:off x="152400" y="2270125"/>
            <a:ext cx="3865563" cy="2667000"/>
            <a:chOff x="96" y="1430"/>
            <a:chExt cx="2435" cy="1680"/>
          </a:xfrm>
        </p:grpSpPr>
        <p:sp>
          <p:nvSpPr>
            <p:cNvPr id="29716" name="Rectangle 22"/>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9" name="Rectangle 23"/>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9718" name="Rectangle 24"/>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19" name="AutoShape 25"/>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20" name="Rectangle 26"/>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3" name="Rectangle 27"/>
            <p:cNvSpPr>
              <a:spLocks noChangeArrowheads="1"/>
            </p:cNvSpPr>
            <p:nvPr/>
          </p:nvSpPr>
          <p:spPr bwMode="auto">
            <a:xfrm>
              <a:off x="134" y="1430"/>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29722" name="Line 28"/>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23" name="Line 29"/>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24" name="Rectangle 30"/>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7" name="Rectangle 31"/>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9726" name="Rectangle 32"/>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27" name="AutoShape 33"/>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28" name="Rectangle 34"/>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5394" name="Rectangle 35"/>
            <p:cNvSpPr>
              <a:spLocks noChangeArrowheads="1"/>
            </p:cNvSpPr>
            <p:nvPr/>
          </p:nvSpPr>
          <p:spPr bwMode="auto">
            <a:xfrm>
              <a:off x="231" y="1538"/>
              <a:ext cx="681"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29730" name="Line 36"/>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31" name="Line 37"/>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32" name="Rectangle 38"/>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5" name="Rectangle 39"/>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9734" name="Rectangle 40"/>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35" name="AutoShape 41"/>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36" name="Rectangle 42"/>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5402" name="Rectangle 43"/>
            <p:cNvSpPr>
              <a:spLocks noChangeArrowheads="1"/>
            </p:cNvSpPr>
            <p:nvPr/>
          </p:nvSpPr>
          <p:spPr bwMode="auto">
            <a:xfrm>
              <a:off x="413" y="1693"/>
              <a:ext cx="556"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29738" name="Line 44"/>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39" name="Rectangle 46"/>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40" name="AutoShape 47"/>
            <p:cNvSpPr>
              <a:spLocks noChangeArrowheads="1"/>
            </p:cNvSpPr>
            <p:nvPr/>
          </p:nvSpPr>
          <p:spPr bwMode="auto">
            <a:xfrm>
              <a:off x="564" y="188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41" name="Rectangle 48"/>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5407" name="Rectangle 49"/>
            <p:cNvSpPr>
              <a:spLocks noChangeArrowheads="1"/>
            </p:cNvSpPr>
            <p:nvPr/>
          </p:nvSpPr>
          <p:spPr bwMode="auto">
            <a:xfrm>
              <a:off x="689" y="1828"/>
              <a:ext cx="460"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29743" name="Line 50"/>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44" name="Rectangle 52"/>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45" name="AutoShape 53"/>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46" name="Rectangle 54"/>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5412" name="Rectangle 55"/>
            <p:cNvSpPr>
              <a:spLocks noChangeArrowheads="1"/>
            </p:cNvSpPr>
            <p:nvPr/>
          </p:nvSpPr>
          <p:spPr bwMode="auto">
            <a:xfrm>
              <a:off x="787" y="1969"/>
              <a:ext cx="57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29748" name="Line 56"/>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49" name="Rectangle 58"/>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50" name="AutoShape 59"/>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51" name="Rectangle 60"/>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5417" name="Rectangle 61"/>
            <p:cNvSpPr>
              <a:spLocks noChangeArrowheads="1"/>
            </p:cNvSpPr>
            <p:nvPr/>
          </p:nvSpPr>
          <p:spPr bwMode="auto">
            <a:xfrm>
              <a:off x="850" y="2139"/>
              <a:ext cx="845"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29753" name="Line 62"/>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54" name="Rectangle 63"/>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55" name="AutoShape 64"/>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56" name="Rectangle 65"/>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5422" name="Rectangle 66"/>
            <p:cNvSpPr>
              <a:spLocks noChangeArrowheads="1"/>
            </p:cNvSpPr>
            <p:nvPr/>
          </p:nvSpPr>
          <p:spPr bwMode="auto">
            <a:xfrm>
              <a:off x="1041" y="2278"/>
              <a:ext cx="674"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jktoa'k</a:t>
              </a:r>
            </a:p>
          </p:txBody>
        </p:sp>
        <p:sp>
          <p:nvSpPr>
            <p:cNvPr id="29758" name="Line 67"/>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59" name="Rectangle 68"/>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60" name="AutoShape 69"/>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61" name="Rectangle 70"/>
            <p:cNvSpPr>
              <a:spLocks noChangeArrowheads="1"/>
            </p:cNvSpPr>
            <p:nvPr/>
          </p:nvSpPr>
          <p:spPr bwMode="auto">
            <a:xfrm>
              <a:off x="1186" y="2655"/>
              <a:ext cx="977" cy="433"/>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5427" name="Rectangle 71"/>
            <p:cNvSpPr>
              <a:spLocks noChangeArrowheads="1"/>
            </p:cNvSpPr>
            <p:nvPr/>
          </p:nvSpPr>
          <p:spPr bwMode="auto">
            <a:xfrm>
              <a:off x="1182" y="2451"/>
              <a:ext cx="60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nklrk</a:t>
              </a:r>
            </a:p>
          </p:txBody>
        </p:sp>
        <p:sp>
          <p:nvSpPr>
            <p:cNvPr id="29763" name="Line 72"/>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93653" name="Text Box 85"/>
          <p:cNvSpPr txBox="1">
            <a:spLocks noChangeArrowheads="1"/>
          </p:cNvSpPr>
          <p:nvPr/>
        </p:nvSpPr>
        <p:spPr bwMode="auto">
          <a:xfrm>
            <a:off x="1778000" y="0"/>
            <a:ext cx="67056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eykdh vkSj eRrh ds chp esa ¼iqjkuk o u;k fu;e½</a:t>
            </a:r>
          </a:p>
        </p:txBody>
      </p:sp>
      <p:sp>
        <p:nvSpPr>
          <p:cNvPr id="29715"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93584"/>
                                        </p:tgtEl>
                                        <p:attrNameLst>
                                          <p:attrName>style.visibility</p:attrName>
                                        </p:attrNameLst>
                                      </p:cBhvr>
                                      <p:to>
                                        <p:strVal val="visible"/>
                                      </p:to>
                                    </p:set>
                                    <p:anim calcmode="lin" valueType="num">
                                      <p:cBhvr>
                                        <p:cTn id="7" dur="500" fill="hold"/>
                                        <p:tgtEl>
                                          <p:spTgt spid="493584"/>
                                        </p:tgtEl>
                                        <p:attrNameLst>
                                          <p:attrName>ppt_x</p:attrName>
                                        </p:attrNameLst>
                                      </p:cBhvr>
                                      <p:tavLst>
                                        <p:tav tm="0">
                                          <p:val>
                                            <p:strVal val="#ppt_x-#ppt_w/2"/>
                                          </p:val>
                                        </p:tav>
                                        <p:tav tm="100000">
                                          <p:val>
                                            <p:strVal val="#ppt_x"/>
                                          </p:val>
                                        </p:tav>
                                      </p:tavLst>
                                    </p:anim>
                                    <p:anim calcmode="lin" valueType="num">
                                      <p:cBhvr>
                                        <p:cTn id="8" dur="500" fill="hold"/>
                                        <p:tgtEl>
                                          <p:spTgt spid="493584"/>
                                        </p:tgtEl>
                                        <p:attrNameLst>
                                          <p:attrName>ppt_y</p:attrName>
                                        </p:attrNameLst>
                                      </p:cBhvr>
                                      <p:tavLst>
                                        <p:tav tm="0">
                                          <p:val>
                                            <p:strVal val="#ppt_y"/>
                                          </p:val>
                                        </p:tav>
                                        <p:tav tm="100000">
                                          <p:val>
                                            <p:strVal val="#ppt_y"/>
                                          </p:val>
                                        </p:tav>
                                      </p:tavLst>
                                    </p:anim>
                                    <p:anim calcmode="lin" valueType="num">
                                      <p:cBhvr>
                                        <p:cTn id="9" dur="500" fill="hold"/>
                                        <p:tgtEl>
                                          <p:spTgt spid="493584"/>
                                        </p:tgtEl>
                                        <p:attrNameLst>
                                          <p:attrName>ppt_w</p:attrName>
                                        </p:attrNameLst>
                                      </p:cBhvr>
                                      <p:tavLst>
                                        <p:tav tm="0">
                                          <p:val>
                                            <p:fltVal val="0"/>
                                          </p:val>
                                        </p:tav>
                                        <p:tav tm="100000">
                                          <p:val>
                                            <p:strVal val="#ppt_w"/>
                                          </p:val>
                                        </p:tav>
                                      </p:tavLst>
                                    </p:anim>
                                    <p:anim calcmode="lin" valueType="num">
                                      <p:cBhvr>
                                        <p:cTn id="10" dur="500" fill="hold"/>
                                        <p:tgtEl>
                                          <p:spTgt spid="49358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493571"/>
                                        </p:tgtEl>
                                        <p:attrNameLst>
                                          <p:attrName>style.visibility</p:attrName>
                                        </p:attrNameLst>
                                      </p:cBhvr>
                                      <p:to>
                                        <p:strVal val="visible"/>
                                      </p:to>
                                    </p:set>
                                    <p:anim calcmode="lin" valueType="num">
                                      <p:cBhvr>
                                        <p:cTn id="15" dur="500" fill="hold"/>
                                        <p:tgtEl>
                                          <p:spTgt spid="493571"/>
                                        </p:tgtEl>
                                        <p:attrNameLst>
                                          <p:attrName>ppt_x</p:attrName>
                                        </p:attrNameLst>
                                      </p:cBhvr>
                                      <p:tavLst>
                                        <p:tav tm="0">
                                          <p:val>
                                            <p:strVal val="#ppt_x-#ppt_w/2"/>
                                          </p:val>
                                        </p:tav>
                                        <p:tav tm="100000">
                                          <p:val>
                                            <p:strVal val="#ppt_x"/>
                                          </p:val>
                                        </p:tav>
                                      </p:tavLst>
                                    </p:anim>
                                    <p:anim calcmode="lin" valueType="num">
                                      <p:cBhvr>
                                        <p:cTn id="16" dur="500" fill="hold"/>
                                        <p:tgtEl>
                                          <p:spTgt spid="493571"/>
                                        </p:tgtEl>
                                        <p:attrNameLst>
                                          <p:attrName>ppt_y</p:attrName>
                                        </p:attrNameLst>
                                      </p:cBhvr>
                                      <p:tavLst>
                                        <p:tav tm="0">
                                          <p:val>
                                            <p:strVal val="#ppt_y"/>
                                          </p:val>
                                        </p:tav>
                                        <p:tav tm="100000">
                                          <p:val>
                                            <p:strVal val="#ppt_y"/>
                                          </p:val>
                                        </p:tav>
                                      </p:tavLst>
                                    </p:anim>
                                    <p:anim calcmode="lin" valueType="num">
                                      <p:cBhvr>
                                        <p:cTn id="17" dur="500" fill="hold"/>
                                        <p:tgtEl>
                                          <p:spTgt spid="493571"/>
                                        </p:tgtEl>
                                        <p:attrNameLst>
                                          <p:attrName>ppt_w</p:attrName>
                                        </p:attrNameLst>
                                      </p:cBhvr>
                                      <p:tavLst>
                                        <p:tav tm="0">
                                          <p:val>
                                            <p:fltVal val="0"/>
                                          </p:val>
                                        </p:tav>
                                        <p:tav tm="100000">
                                          <p:val>
                                            <p:strVal val="#ppt_w"/>
                                          </p:val>
                                        </p:tav>
                                      </p:tavLst>
                                    </p:anim>
                                    <p:anim calcmode="lin" valueType="num">
                                      <p:cBhvr>
                                        <p:cTn id="18" dur="500" fill="hold"/>
                                        <p:tgtEl>
                                          <p:spTgt spid="493571"/>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493585"/>
                                        </p:tgtEl>
                                        <p:attrNameLst>
                                          <p:attrName>style.visibility</p:attrName>
                                        </p:attrNameLst>
                                      </p:cBhvr>
                                      <p:to>
                                        <p:strVal val="visible"/>
                                      </p:to>
                                    </p:set>
                                    <p:anim calcmode="lin" valueType="num">
                                      <p:cBhvr>
                                        <p:cTn id="23" dur="500" fill="hold"/>
                                        <p:tgtEl>
                                          <p:spTgt spid="493585"/>
                                        </p:tgtEl>
                                        <p:attrNameLst>
                                          <p:attrName>ppt_x</p:attrName>
                                        </p:attrNameLst>
                                      </p:cBhvr>
                                      <p:tavLst>
                                        <p:tav tm="0">
                                          <p:val>
                                            <p:strVal val="#ppt_x-#ppt_w/2"/>
                                          </p:val>
                                        </p:tav>
                                        <p:tav tm="100000">
                                          <p:val>
                                            <p:strVal val="#ppt_x"/>
                                          </p:val>
                                        </p:tav>
                                      </p:tavLst>
                                    </p:anim>
                                    <p:anim calcmode="lin" valueType="num">
                                      <p:cBhvr>
                                        <p:cTn id="24" dur="500" fill="hold"/>
                                        <p:tgtEl>
                                          <p:spTgt spid="493585"/>
                                        </p:tgtEl>
                                        <p:attrNameLst>
                                          <p:attrName>ppt_y</p:attrName>
                                        </p:attrNameLst>
                                      </p:cBhvr>
                                      <p:tavLst>
                                        <p:tav tm="0">
                                          <p:val>
                                            <p:strVal val="#ppt_y"/>
                                          </p:val>
                                        </p:tav>
                                        <p:tav tm="100000">
                                          <p:val>
                                            <p:strVal val="#ppt_y"/>
                                          </p:val>
                                        </p:tav>
                                      </p:tavLst>
                                    </p:anim>
                                    <p:anim calcmode="lin" valueType="num">
                                      <p:cBhvr>
                                        <p:cTn id="25" dur="500" fill="hold"/>
                                        <p:tgtEl>
                                          <p:spTgt spid="493585"/>
                                        </p:tgtEl>
                                        <p:attrNameLst>
                                          <p:attrName>ppt_w</p:attrName>
                                        </p:attrNameLst>
                                      </p:cBhvr>
                                      <p:tavLst>
                                        <p:tav tm="0">
                                          <p:val>
                                            <p:fltVal val="0"/>
                                          </p:val>
                                        </p:tav>
                                        <p:tav tm="100000">
                                          <p:val>
                                            <p:strVal val="#ppt_w"/>
                                          </p:val>
                                        </p:tav>
                                      </p:tavLst>
                                    </p:anim>
                                    <p:anim calcmode="lin" valueType="num">
                                      <p:cBhvr>
                                        <p:cTn id="26" dur="500" fill="hold"/>
                                        <p:tgtEl>
                                          <p:spTgt spid="4935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8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42"/>
          <p:cNvPicPr>
            <a:picLocks noChangeAspect="1" noChangeArrowheads="1"/>
          </p:cNvPicPr>
          <p:nvPr/>
        </p:nvPicPr>
        <p:blipFill>
          <a:blip r:embed="rId3" cstate="screen">
            <a:extLst>
              <a:ext uri="{28A0092B-C50C-407E-A947-70E740481C1C}">
                <a14:useLocalDpi xmlns:a14="http://schemas.microsoft.com/office/drawing/2010/main"/>
              </a:ext>
            </a:extLst>
          </a:blip>
          <a:srcRect b="8821"/>
          <a:stretch>
            <a:fillRect/>
          </a:stretch>
        </p:blipFill>
        <p:spPr bwMode="auto">
          <a:xfrm>
            <a:off x="400050" y="381000"/>
            <a:ext cx="8374063" cy="614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4728" name="AutoShape 136"/>
          <p:cNvSpPr>
            <a:spLocks noChangeArrowheads="1"/>
          </p:cNvSpPr>
          <p:nvPr/>
        </p:nvSpPr>
        <p:spPr bwMode="auto">
          <a:xfrm>
            <a:off x="37782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1747" name="Rectangle 13"/>
          <p:cNvSpPr>
            <a:spLocks noChangeArrowheads="1"/>
          </p:cNvSpPr>
          <p:nvPr/>
        </p:nvSpPr>
        <p:spPr bwMode="auto">
          <a:xfrm>
            <a:off x="7697788" y="5862638"/>
            <a:ext cx="1176337"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1748" name="Text Box 133"/>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94732" name="Rectangle 140"/>
          <p:cNvSpPr>
            <a:spLocks noChangeArrowheads="1"/>
          </p:cNvSpPr>
          <p:nvPr/>
        </p:nvSpPr>
        <p:spPr bwMode="auto">
          <a:xfrm>
            <a:off x="8174038" y="6530975"/>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15</a:t>
            </a:r>
          </a:p>
        </p:txBody>
      </p:sp>
      <p:sp>
        <p:nvSpPr>
          <p:cNvPr id="31750" name="Rectangle 143"/>
          <p:cNvSpPr>
            <a:spLocks noChangeArrowheads="1"/>
          </p:cNvSpPr>
          <p:nvPr/>
        </p:nvSpPr>
        <p:spPr bwMode="auto">
          <a:xfrm>
            <a:off x="404813"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grpSp>
        <p:nvGrpSpPr>
          <p:cNvPr id="31751" name="Group 144"/>
          <p:cNvGrpSpPr>
            <a:grpSpLocks/>
          </p:cNvGrpSpPr>
          <p:nvPr/>
        </p:nvGrpSpPr>
        <p:grpSpPr bwMode="auto">
          <a:xfrm>
            <a:off x="152400" y="2274888"/>
            <a:ext cx="4432300" cy="3222625"/>
            <a:chOff x="96" y="1433"/>
            <a:chExt cx="2792" cy="2030"/>
          </a:xfrm>
        </p:grpSpPr>
        <p:sp>
          <p:nvSpPr>
            <p:cNvPr id="494606" name="AutoShape 14"/>
            <p:cNvSpPr>
              <a:spLocks noChangeArrowheads="1"/>
            </p:cNvSpPr>
            <p:nvPr/>
          </p:nvSpPr>
          <p:spPr bwMode="auto">
            <a:xfrm>
              <a:off x="605" y="1841"/>
              <a:ext cx="936" cy="756"/>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31793" name="Group 45"/>
            <p:cNvGrpSpPr>
              <a:grpSpLocks/>
            </p:cNvGrpSpPr>
            <p:nvPr/>
          </p:nvGrpSpPr>
          <p:grpSpPr bwMode="auto">
            <a:xfrm>
              <a:off x="96" y="1433"/>
              <a:ext cx="2792" cy="2030"/>
              <a:chOff x="96" y="1433"/>
              <a:chExt cx="2792" cy="2030"/>
            </a:xfrm>
          </p:grpSpPr>
          <p:sp>
            <p:nvSpPr>
              <p:cNvPr id="31794" name="Rectangle 4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4639" name="Rectangle 47"/>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31796" name="Rectangle 4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797" name="AutoShape 4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798" name="Rectangle 50"/>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4643" name="Rectangle 51"/>
              <p:cNvSpPr>
                <a:spLocks noChangeArrowheads="1"/>
              </p:cNvSpPr>
              <p:nvPr/>
            </p:nvSpPr>
            <p:spPr bwMode="auto">
              <a:xfrm>
                <a:off x="118" y="1433"/>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31800" name="Line 52"/>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01" name="Line 53"/>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02" name="Rectangle 54"/>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4647" name="Rectangle 55"/>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31804" name="Rectangle 56"/>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05" name="AutoShape 57"/>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06" name="Rectangle 58"/>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48" name="Rectangle 59"/>
              <p:cNvSpPr>
                <a:spLocks noChangeArrowheads="1"/>
              </p:cNvSpPr>
              <p:nvPr/>
            </p:nvSpPr>
            <p:spPr bwMode="auto">
              <a:xfrm>
                <a:off x="236" y="1547"/>
                <a:ext cx="588"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31808" name="Line 60"/>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09" name="Line 61"/>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10" name="Rectangle 62"/>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4655" name="Rectangle 63"/>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31812" name="Rectangle 64"/>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13" name="AutoShape 65"/>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14" name="Rectangle 66"/>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56" name="Rectangle 67"/>
              <p:cNvSpPr>
                <a:spLocks noChangeArrowheads="1"/>
              </p:cNvSpPr>
              <p:nvPr/>
            </p:nvSpPr>
            <p:spPr bwMode="auto">
              <a:xfrm>
                <a:off x="462" y="1688"/>
                <a:ext cx="496"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31816" name="Line 68"/>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17" name="Line 69"/>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18" name="Rectangle 70"/>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19" name="AutoShape 71"/>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20" name="Rectangle 72"/>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62" name="Rectangle 73"/>
              <p:cNvSpPr>
                <a:spLocks noChangeArrowheads="1"/>
              </p:cNvSpPr>
              <p:nvPr/>
            </p:nvSpPr>
            <p:spPr bwMode="auto">
              <a:xfrm>
                <a:off x="689" y="1828"/>
                <a:ext cx="460"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31822" name="Line 74"/>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23" name="Line 75"/>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24" name="Rectangle 76"/>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25" name="AutoShape 77"/>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26" name="Rectangle 78"/>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68" name="Rectangle 79"/>
              <p:cNvSpPr>
                <a:spLocks noChangeArrowheads="1"/>
              </p:cNvSpPr>
              <p:nvPr/>
            </p:nvSpPr>
            <p:spPr bwMode="auto">
              <a:xfrm>
                <a:off x="787" y="1978"/>
                <a:ext cx="57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31828" name="Line 80"/>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29" name="Line 81"/>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30" name="Rectangle 82"/>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31" name="AutoShape 83"/>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32" name="Rectangle 84"/>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74" name="Rectangle 85"/>
              <p:cNvSpPr>
                <a:spLocks noChangeArrowheads="1"/>
              </p:cNvSpPr>
              <p:nvPr/>
            </p:nvSpPr>
            <p:spPr bwMode="auto">
              <a:xfrm>
                <a:off x="864" y="2119"/>
                <a:ext cx="845"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31834" name="Line 86"/>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35" name="Rectangle 87"/>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36" name="AutoShape 88"/>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37" name="Rectangle 89"/>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79" name="Rectangle 90"/>
              <p:cNvSpPr>
                <a:spLocks noChangeArrowheads="1"/>
              </p:cNvSpPr>
              <p:nvPr/>
            </p:nvSpPr>
            <p:spPr bwMode="auto">
              <a:xfrm>
                <a:off x="1041" y="2268"/>
                <a:ext cx="674"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jktoa'k</a:t>
                </a:r>
              </a:p>
            </p:txBody>
          </p:sp>
          <p:sp>
            <p:nvSpPr>
              <p:cNvPr id="31839" name="Line 91"/>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40" name="Rectangle 92"/>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41" name="AutoShape 93"/>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42" name="Rectangle 94"/>
              <p:cNvSpPr>
                <a:spLocks noChangeArrowheads="1"/>
              </p:cNvSpPr>
              <p:nvPr/>
            </p:nvSpPr>
            <p:spPr bwMode="auto">
              <a:xfrm>
                <a:off x="1186" y="2674"/>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84" name="Rectangle 95"/>
              <p:cNvSpPr>
                <a:spLocks noChangeArrowheads="1"/>
              </p:cNvSpPr>
              <p:nvPr/>
            </p:nvSpPr>
            <p:spPr bwMode="auto">
              <a:xfrm>
                <a:off x="1182" y="2408"/>
                <a:ext cx="60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nklrk</a:t>
                </a:r>
              </a:p>
            </p:txBody>
          </p:sp>
          <p:sp>
            <p:nvSpPr>
              <p:cNvPr id="31844" name="Line 96"/>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45" name="Rectangle 97"/>
              <p:cNvSpPr>
                <a:spLocks noChangeArrowheads="1"/>
              </p:cNvSpPr>
              <p:nvPr/>
            </p:nvSpPr>
            <p:spPr bwMode="auto">
              <a:xfrm>
                <a:off x="1354" y="2790"/>
                <a:ext cx="1364" cy="458"/>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46" name="AutoShape 98"/>
              <p:cNvSpPr>
                <a:spLocks noChangeArrowheads="1"/>
              </p:cNvSpPr>
              <p:nvPr/>
            </p:nvSpPr>
            <p:spPr bwMode="auto">
              <a:xfrm>
                <a:off x="1354" y="2599"/>
                <a:ext cx="789"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47" name="Rectangle 99"/>
              <p:cNvSpPr>
                <a:spLocks noChangeArrowheads="1"/>
              </p:cNvSpPr>
              <p:nvPr/>
            </p:nvSpPr>
            <p:spPr bwMode="auto">
              <a:xfrm>
                <a:off x="1374" y="2839"/>
                <a:ext cx="963"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89" name="Rectangle 100"/>
              <p:cNvSpPr>
                <a:spLocks noChangeArrowheads="1"/>
              </p:cNvSpPr>
              <p:nvPr/>
            </p:nvSpPr>
            <p:spPr bwMode="auto">
              <a:xfrm>
                <a:off x="1410" y="2564"/>
                <a:ext cx="826"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'kkafrdky</a:t>
                </a:r>
              </a:p>
            </p:txBody>
          </p:sp>
          <p:sp>
            <p:nvSpPr>
              <p:cNvPr id="31849" name="Line 101"/>
              <p:cNvSpPr>
                <a:spLocks noChangeShapeType="1"/>
              </p:cNvSpPr>
              <p:nvPr/>
            </p:nvSpPr>
            <p:spPr bwMode="auto">
              <a:xfrm>
                <a:off x="2143" y="279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50" name="Rectangle 102"/>
              <p:cNvSpPr>
                <a:spLocks noChangeArrowheads="1"/>
              </p:cNvSpPr>
              <p:nvPr/>
            </p:nvSpPr>
            <p:spPr bwMode="auto">
              <a:xfrm>
                <a:off x="1523" y="299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51" name="AutoShape 103"/>
              <p:cNvSpPr>
                <a:spLocks noChangeArrowheads="1"/>
              </p:cNvSpPr>
              <p:nvPr/>
            </p:nvSpPr>
            <p:spPr bwMode="auto">
              <a:xfrm>
                <a:off x="1523" y="275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52" name="Rectangle 104"/>
              <p:cNvSpPr>
                <a:spLocks noChangeArrowheads="1"/>
              </p:cNvSpPr>
              <p:nvPr/>
            </p:nvSpPr>
            <p:spPr bwMode="auto">
              <a:xfrm>
                <a:off x="1527" y="2992"/>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31853" name="Group 105"/>
              <p:cNvGrpSpPr>
                <a:grpSpLocks/>
              </p:cNvGrpSpPr>
              <p:nvPr/>
            </p:nvGrpSpPr>
            <p:grpSpPr bwMode="auto">
              <a:xfrm>
                <a:off x="1617" y="2765"/>
                <a:ext cx="450" cy="349"/>
                <a:chOff x="3089" y="3101"/>
                <a:chExt cx="450" cy="349"/>
              </a:xfrm>
            </p:grpSpPr>
            <p:sp>
              <p:nvSpPr>
                <p:cNvPr id="494698" name="Rectangle 106"/>
                <p:cNvSpPr>
                  <a:spLocks noChangeArrowheads="1"/>
                </p:cNvSpPr>
                <p:nvPr/>
              </p:nvSpPr>
              <p:spPr bwMode="auto">
                <a:xfrm>
                  <a:off x="3089" y="3112"/>
                  <a:ext cx="203" cy="194"/>
                </a:xfrm>
                <a:prstGeom prst="rect">
                  <a:avLst/>
                </a:prstGeom>
                <a:noFill/>
                <a:ln w="9525">
                  <a:noFill/>
                  <a:miter lim="800000"/>
                  <a:headEnd/>
                  <a:tailEnd/>
                </a:ln>
              </p:spPr>
              <p:txBody>
                <a:bodyPr wrap="none" lIns="0" tIns="0" rIns="0" bIns="0">
                  <a:spAutoFit/>
                </a:bodyPr>
                <a:lstStyle/>
                <a:p>
                  <a:pPr algn="ctr">
                    <a:defRPr/>
                  </a:pPr>
                  <a:r>
                    <a:rPr lang="en-US" sz="2000" dirty="0">
                      <a:solidFill>
                        <a:srgbClr val="790015"/>
                      </a:solidFill>
                      <a:latin typeface="Kruti Dev 010" pitchFamily="2" charset="0"/>
                    </a:rPr>
                    <a:t>   </a:t>
                  </a:r>
                  <a:endParaRPr lang="en-US" sz="3200" dirty="0">
                    <a:solidFill>
                      <a:srgbClr val="FFA27C"/>
                    </a:solidFill>
                    <a:effectLst>
                      <a:outerShdw blurRad="38100" dist="38100" dir="2700000" algn="tl">
                        <a:srgbClr val="000000"/>
                      </a:outerShdw>
                    </a:effectLst>
                    <a:latin typeface="Kruti Dev 010" pitchFamily="2" charset="0"/>
                  </a:endParaRPr>
                </a:p>
              </p:txBody>
            </p:sp>
            <p:sp>
              <p:nvSpPr>
                <p:cNvPr id="16498" name="Rectangle 107"/>
                <p:cNvSpPr>
                  <a:spLocks noChangeArrowheads="1"/>
                </p:cNvSpPr>
                <p:nvPr/>
              </p:nvSpPr>
              <p:spPr bwMode="auto">
                <a:xfrm>
                  <a:off x="3101" y="3101"/>
                  <a:ext cx="438" cy="349"/>
                </a:xfrm>
                <a:prstGeom prst="rect">
                  <a:avLst/>
                </a:prstGeom>
                <a:noFill/>
                <a:ln w="9525">
                  <a:noFill/>
                  <a:miter lim="800000"/>
                  <a:headEnd/>
                  <a:tailEnd/>
                </a:ln>
              </p:spPr>
              <p:txBody>
                <a:bodyPr wrap="none" lIns="0" tIns="0" rIns="0" bIns="0">
                  <a:spAutoFit/>
                </a:bodyPr>
                <a:lstStyle/>
                <a:p>
                  <a:pPr algn="ctr">
                    <a:defRPr/>
                  </a:pPr>
                  <a:r>
                    <a:rPr lang="en-US" sz="3600" dirty="0">
                      <a:ln>
                        <a:solidFill>
                          <a:schemeClr val="accent2"/>
                        </a:solidFill>
                      </a:ln>
                      <a:solidFill>
                        <a:srgbClr val="790015"/>
                      </a:solidFill>
                      <a:latin typeface="Kruti Dev 010" pitchFamily="2" charset="0"/>
                      <a:ea typeface="ＭＳ Ｐゴシック" pitchFamily="34" charset="-128"/>
                      <a:cs typeface="+mn-cs"/>
                    </a:rPr>
                    <a:t>;h'kq</a:t>
                  </a:r>
                </a:p>
              </p:txBody>
            </p:sp>
          </p:grpSp>
          <p:sp>
            <p:nvSpPr>
              <p:cNvPr id="31854" name="Line 108"/>
              <p:cNvSpPr>
                <a:spLocks noChangeShapeType="1"/>
              </p:cNvSpPr>
              <p:nvPr/>
            </p:nvSpPr>
            <p:spPr bwMode="auto">
              <a:xfrm>
                <a:off x="1523" y="295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55" name="Line 109"/>
              <p:cNvSpPr>
                <a:spLocks noChangeShapeType="1"/>
              </p:cNvSpPr>
              <p:nvPr/>
            </p:nvSpPr>
            <p:spPr bwMode="auto">
              <a:xfrm>
                <a:off x="2305" y="2992"/>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31752" name="Text Box 139"/>
          <p:cNvSpPr txBox="1">
            <a:spLocks noChangeArrowheads="1"/>
          </p:cNvSpPr>
          <p:nvPr/>
        </p:nvSpPr>
        <p:spPr bwMode="auto">
          <a:xfrm>
            <a:off x="8585200" y="645953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7</a:t>
            </a:r>
          </a:p>
        </p:txBody>
      </p:sp>
      <p:sp>
        <p:nvSpPr>
          <p:cNvPr id="494729" name="Rectangle 137"/>
          <p:cNvSpPr>
            <a:spLocks noChangeArrowheads="1"/>
          </p:cNvSpPr>
          <p:nvPr/>
        </p:nvSpPr>
        <p:spPr bwMode="auto">
          <a:xfrm>
            <a:off x="3771900" y="1384300"/>
            <a:ext cx="2901950" cy="376078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4597" name="Rectangle 5"/>
          <p:cNvSpPr>
            <a:spLocks noChangeArrowheads="1"/>
          </p:cNvSpPr>
          <p:nvPr/>
        </p:nvSpPr>
        <p:spPr bwMode="auto">
          <a:xfrm>
            <a:off x="3892550" y="922338"/>
            <a:ext cx="787400" cy="6445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3600" b="0" dirty="0">
                <a:solidFill>
                  <a:srgbClr val="0000FF"/>
                </a:solidFill>
                <a:latin typeface="Kruti Dev 010" pitchFamily="2" charset="0"/>
                <a:ea typeface="+mn-ea"/>
                <a:cs typeface="+mn-cs"/>
              </a:rPr>
              <a:t>;h'kq</a:t>
            </a:r>
            <a:endParaRPr lang="en-US" sz="3600" dirty="0">
              <a:solidFill>
                <a:srgbClr val="0000FF"/>
              </a:solidFill>
              <a:latin typeface="Kruti Dev 010" pitchFamily="2" charset="0"/>
              <a:ea typeface="+mn-ea"/>
              <a:cs typeface="+mn-cs"/>
            </a:endParaRPr>
          </a:p>
        </p:txBody>
      </p:sp>
      <p:sp>
        <p:nvSpPr>
          <p:cNvPr id="494602" name="Rectangle 10"/>
          <p:cNvSpPr>
            <a:spLocks noChangeArrowheads="1"/>
          </p:cNvSpPr>
          <p:nvPr/>
        </p:nvSpPr>
        <p:spPr bwMode="auto">
          <a:xfrm>
            <a:off x="4570413" y="1460500"/>
            <a:ext cx="1008062" cy="644525"/>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3600" b="0" dirty="0">
                <a:solidFill>
                  <a:srgbClr val="0000FF"/>
                </a:solidFill>
                <a:latin typeface="Kruti Dev 010" pitchFamily="2" charset="0"/>
                <a:ea typeface="+mn-ea"/>
                <a:cs typeface="+mn-cs"/>
              </a:rPr>
              <a:t>thou</a:t>
            </a:r>
          </a:p>
        </p:txBody>
      </p:sp>
      <p:sp>
        <p:nvSpPr>
          <p:cNvPr id="494603" name="Rectangle 11"/>
          <p:cNvSpPr>
            <a:spLocks noChangeArrowheads="1"/>
          </p:cNvSpPr>
          <p:nvPr/>
        </p:nvSpPr>
        <p:spPr bwMode="auto">
          <a:xfrm>
            <a:off x="4687888" y="1895475"/>
            <a:ext cx="749300" cy="6445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3600" b="0">
                <a:solidFill>
                  <a:srgbClr val="0000FF"/>
                </a:solidFill>
                <a:latin typeface="Kruti Dev 010" charset="0"/>
              </a:rPr>
              <a:t>Øwl</a:t>
            </a:r>
          </a:p>
        </p:txBody>
      </p:sp>
      <p:sp>
        <p:nvSpPr>
          <p:cNvPr id="494604" name="Rectangle 12"/>
          <p:cNvSpPr>
            <a:spLocks noChangeArrowheads="1"/>
          </p:cNvSpPr>
          <p:nvPr/>
        </p:nvSpPr>
        <p:spPr bwMode="auto">
          <a:xfrm>
            <a:off x="4440238" y="2420938"/>
            <a:ext cx="1565275" cy="6445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3600" b="0" dirty="0">
                <a:solidFill>
                  <a:srgbClr val="0000FF"/>
                </a:solidFill>
                <a:latin typeface="Kruti Dev 010" pitchFamily="2" charset="0"/>
                <a:ea typeface="+mn-ea"/>
                <a:cs typeface="+mn-cs"/>
              </a:rPr>
              <a:t>lqlekpkj</a:t>
            </a:r>
          </a:p>
        </p:txBody>
      </p:sp>
      <p:grpSp>
        <p:nvGrpSpPr>
          <p:cNvPr id="5" name="Group 148"/>
          <p:cNvGrpSpPr>
            <a:grpSpLocks/>
          </p:cNvGrpSpPr>
          <p:nvPr/>
        </p:nvGrpSpPr>
        <p:grpSpPr bwMode="auto">
          <a:xfrm>
            <a:off x="3986213" y="4371975"/>
            <a:ext cx="5165725" cy="1465263"/>
            <a:chOff x="2119" y="2754"/>
            <a:chExt cx="3254" cy="923"/>
          </a:xfrm>
        </p:grpSpPr>
        <p:sp>
          <p:nvSpPr>
            <p:cNvPr id="16428" name="Rectangle 9"/>
            <p:cNvSpPr>
              <a:spLocks noChangeArrowheads="1"/>
            </p:cNvSpPr>
            <p:nvPr/>
          </p:nvSpPr>
          <p:spPr bwMode="auto">
            <a:xfrm>
              <a:off x="2119" y="2754"/>
              <a:ext cx="1169" cy="328"/>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izdkf’krokD;</a:t>
              </a:r>
              <a:endParaRPr lang="en-US" sz="2800" dirty="0">
                <a:ln>
                  <a:solidFill>
                    <a:schemeClr val="accent2"/>
                  </a:solidFill>
                </a:ln>
                <a:solidFill>
                  <a:schemeClr val="bg2"/>
                </a:solidFill>
                <a:latin typeface="Kruti Dev 010" pitchFamily="2" charset="0"/>
                <a:ea typeface="ＭＳ Ｐゴシック" pitchFamily="34" charset="-128"/>
                <a:cs typeface="+mn-cs"/>
              </a:endParaRPr>
            </a:p>
          </p:txBody>
        </p:sp>
        <p:grpSp>
          <p:nvGrpSpPr>
            <p:cNvPr id="31788" name="Group 26"/>
            <p:cNvGrpSpPr>
              <a:grpSpLocks/>
            </p:cNvGrpSpPr>
            <p:nvPr/>
          </p:nvGrpSpPr>
          <p:grpSpPr bwMode="auto">
            <a:xfrm>
              <a:off x="4071" y="3011"/>
              <a:ext cx="1302" cy="666"/>
              <a:chOff x="4111" y="3067"/>
              <a:chExt cx="1302" cy="666"/>
            </a:xfrm>
          </p:grpSpPr>
          <p:sp>
            <p:nvSpPr>
              <p:cNvPr id="494619" name="Rectangle 27"/>
              <p:cNvSpPr>
                <a:spLocks noChangeArrowheads="1"/>
              </p:cNvSpPr>
              <p:nvPr/>
            </p:nvSpPr>
            <p:spPr bwMode="auto">
              <a:xfrm>
                <a:off x="4111" y="3072"/>
                <a:ext cx="1162" cy="661"/>
              </a:xfrm>
              <a:prstGeom prst="rect">
                <a:avLst/>
              </a:prstGeom>
              <a:noFill/>
              <a:ln w="50800">
                <a:noFill/>
                <a:miter lim="800000"/>
                <a:headEnd/>
                <a:tailEnd/>
              </a:ln>
              <a:effectLst>
                <a:outerShdw blurRad="63500" dist="63500" dir="221219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4620" name="Rectangle 28"/>
              <p:cNvSpPr>
                <a:spLocks noChangeArrowheads="1"/>
              </p:cNvSpPr>
              <p:nvPr/>
            </p:nvSpPr>
            <p:spPr bwMode="auto">
              <a:xfrm>
                <a:off x="4191" y="3067"/>
                <a:ext cx="1222" cy="566"/>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nSpc>
                    <a:spcPct val="85000"/>
                  </a:lnSpc>
                  <a:defRPr/>
                </a:pPr>
                <a:r>
                  <a:rPr lang="en-US" sz="2800" dirty="0">
                    <a:ln>
                      <a:solidFill>
                        <a:srgbClr val="FFFF00"/>
                      </a:solidFill>
                    </a:ln>
                    <a:solidFill>
                      <a:srgbClr val="FFFF00"/>
                    </a:solidFill>
                    <a:latin typeface="Kruti Dev 010" pitchFamily="2" charset="0"/>
                  </a:rPr>
                  <a:t>'kk'or Hkfo";</a:t>
                </a:r>
              </a:p>
              <a:p>
                <a:pPr>
                  <a:lnSpc>
                    <a:spcPct val="80000"/>
                  </a:lnSpc>
                  <a:defRPr/>
                </a:pPr>
                <a:endParaRPr lang="en-US" sz="1800" dirty="0">
                  <a:solidFill>
                    <a:srgbClr val="FFFF00"/>
                  </a:solidFill>
                  <a:latin typeface="Kruti Dev 010" pitchFamily="2" charset="0"/>
                </a:endParaRPr>
              </a:p>
              <a:p>
                <a:pPr>
                  <a:lnSpc>
                    <a:spcPct val="80000"/>
                  </a:lnSpc>
                  <a:defRPr/>
                </a:pPr>
                <a:endParaRPr lang="en-US" sz="1800" dirty="0">
                  <a:solidFill>
                    <a:srgbClr val="FFFF00"/>
                  </a:solidFill>
                  <a:latin typeface="Kruti Dev 010" pitchFamily="2" charset="0"/>
                </a:endParaRPr>
              </a:p>
            </p:txBody>
          </p:sp>
        </p:grpSp>
        <p:sp>
          <p:nvSpPr>
            <p:cNvPr id="494621" name="Line 29"/>
            <p:cNvSpPr>
              <a:spLocks noChangeShapeType="1"/>
            </p:cNvSpPr>
            <p:nvPr/>
          </p:nvSpPr>
          <p:spPr bwMode="auto">
            <a:xfrm>
              <a:off x="3637" y="2897"/>
              <a:ext cx="547" cy="359"/>
            </a:xfrm>
            <a:prstGeom prst="line">
              <a:avLst/>
            </a:prstGeom>
            <a:noFill/>
            <a:ln w="57150">
              <a:solidFill>
                <a:schemeClr val="accent1"/>
              </a:solidFill>
              <a:round/>
              <a:headEnd/>
              <a:tailEnd/>
            </a:ln>
            <a:effectLst>
              <a:outerShdw blurRad="63500" dist="26940" dir="54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grpSp>
      <p:sp>
        <p:nvSpPr>
          <p:cNvPr id="494634" name="Rectangle 42"/>
          <p:cNvSpPr>
            <a:spLocks noChangeArrowheads="1"/>
          </p:cNvSpPr>
          <p:nvPr/>
        </p:nvSpPr>
        <p:spPr bwMode="auto">
          <a:xfrm>
            <a:off x="7096125" y="244475"/>
            <a:ext cx="1844675" cy="1049338"/>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7" name="Group 147"/>
          <p:cNvGrpSpPr>
            <a:grpSpLocks/>
          </p:cNvGrpSpPr>
          <p:nvPr/>
        </p:nvGrpSpPr>
        <p:grpSpPr bwMode="auto">
          <a:xfrm>
            <a:off x="4329113" y="3424238"/>
            <a:ext cx="4694237" cy="1293812"/>
            <a:chOff x="2335" y="2157"/>
            <a:chExt cx="2957" cy="815"/>
          </a:xfrm>
        </p:grpSpPr>
        <p:grpSp>
          <p:nvGrpSpPr>
            <p:cNvPr id="31782" name="Group 31"/>
            <p:cNvGrpSpPr>
              <a:grpSpLocks/>
            </p:cNvGrpSpPr>
            <p:nvPr/>
          </p:nvGrpSpPr>
          <p:grpSpPr bwMode="auto">
            <a:xfrm>
              <a:off x="4104" y="2157"/>
              <a:ext cx="1188" cy="815"/>
              <a:chOff x="4112" y="2181"/>
              <a:chExt cx="1188" cy="815"/>
            </a:xfrm>
          </p:grpSpPr>
          <p:sp>
            <p:nvSpPr>
              <p:cNvPr id="494624" name="Rectangle 32"/>
              <p:cNvSpPr>
                <a:spLocks noChangeArrowheads="1"/>
              </p:cNvSpPr>
              <p:nvPr/>
            </p:nvSpPr>
            <p:spPr bwMode="auto">
              <a:xfrm>
                <a:off x="4112" y="2198"/>
                <a:ext cx="1162" cy="661"/>
              </a:xfrm>
              <a:prstGeom prst="rect">
                <a:avLst/>
              </a:prstGeom>
              <a:noFill/>
              <a:ln w="50800">
                <a:no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4625" name="Rectangle 33"/>
              <p:cNvSpPr>
                <a:spLocks noChangeArrowheads="1"/>
              </p:cNvSpPr>
              <p:nvPr/>
            </p:nvSpPr>
            <p:spPr bwMode="auto">
              <a:xfrm>
                <a:off x="4189" y="2181"/>
                <a:ext cx="1111" cy="81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nSpc>
                    <a:spcPct val="85000"/>
                  </a:lnSpc>
                  <a:defRPr/>
                </a:pPr>
                <a:r>
                  <a:rPr lang="en-US" sz="2800" dirty="0">
                    <a:ln>
                      <a:solidFill>
                        <a:srgbClr val="FFFF00"/>
                      </a:solidFill>
                    </a:ln>
                    <a:solidFill>
                      <a:srgbClr val="FFFF00"/>
                    </a:solidFill>
                    <a:latin typeface="Kruti Dev 010" pitchFamily="2" charset="0"/>
                  </a:rPr>
                  <a:t>dyhfl;k ds</a:t>
                </a:r>
              </a:p>
              <a:p>
                <a:pPr>
                  <a:lnSpc>
                    <a:spcPct val="85000"/>
                  </a:lnSpc>
                  <a:defRPr/>
                </a:pPr>
                <a:r>
                  <a:rPr lang="en-US" sz="2800" dirty="0">
                    <a:ln>
                      <a:solidFill>
                        <a:srgbClr val="FFFF00"/>
                      </a:solidFill>
                    </a:ln>
                    <a:solidFill>
                      <a:srgbClr val="FFFF00"/>
                    </a:solidFill>
                    <a:latin typeface="Kruti Dev 010" pitchFamily="2" charset="0"/>
                  </a:rPr>
                  <a:t>eqn~ns</a:t>
                </a:r>
              </a:p>
              <a:p>
                <a:pPr algn="ctr">
                  <a:lnSpc>
                    <a:spcPct val="85000"/>
                  </a:lnSpc>
                  <a:defRPr/>
                </a:pPr>
                <a:endParaRPr lang="en-US" sz="1800" dirty="0">
                  <a:solidFill>
                    <a:srgbClr val="FFFF00"/>
                  </a:solidFill>
                  <a:latin typeface="Kruti Dev 010" pitchFamily="2" charset="0"/>
                </a:endParaRPr>
              </a:p>
              <a:p>
                <a:pPr algn="ctr">
                  <a:lnSpc>
                    <a:spcPct val="85000"/>
                  </a:lnSpc>
                  <a:defRPr/>
                </a:pPr>
                <a:endParaRPr lang="en-US" sz="1800" dirty="0">
                  <a:solidFill>
                    <a:srgbClr val="FFFF00"/>
                  </a:solidFill>
                  <a:latin typeface="Kruti Dev 010" pitchFamily="2" charset="0"/>
                </a:endParaRPr>
              </a:p>
            </p:txBody>
          </p:sp>
        </p:grpSp>
        <p:sp>
          <p:nvSpPr>
            <p:cNvPr id="494626" name="Line 34"/>
            <p:cNvSpPr>
              <a:spLocks noChangeShapeType="1"/>
            </p:cNvSpPr>
            <p:nvPr/>
          </p:nvSpPr>
          <p:spPr bwMode="auto">
            <a:xfrm flipV="1">
              <a:off x="3493" y="2424"/>
              <a:ext cx="755" cy="185"/>
            </a:xfrm>
            <a:prstGeom prst="line">
              <a:avLst/>
            </a:prstGeom>
            <a:noFill/>
            <a:ln w="57150">
              <a:solidFill>
                <a:schemeClr val="accent1"/>
              </a:solidFill>
              <a:round/>
              <a:headEnd/>
              <a:tailEnd/>
            </a:ln>
            <a:effectLst>
              <a:outerShdw blurRad="63500" dist="40161" dir="6506097"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425" name="Rectangle 8"/>
            <p:cNvSpPr>
              <a:spLocks noChangeArrowheads="1"/>
            </p:cNvSpPr>
            <p:nvPr/>
          </p:nvSpPr>
          <p:spPr bwMode="auto">
            <a:xfrm>
              <a:off x="2335" y="2458"/>
              <a:ext cx="1169" cy="328"/>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izdkf'krokD;</a:t>
              </a:r>
            </a:p>
          </p:txBody>
        </p:sp>
      </p:grpSp>
      <p:grpSp>
        <p:nvGrpSpPr>
          <p:cNvPr id="31761" name="Group 117"/>
          <p:cNvGrpSpPr>
            <a:grpSpLocks/>
          </p:cNvGrpSpPr>
          <p:nvPr/>
        </p:nvGrpSpPr>
        <p:grpSpPr bwMode="auto">
          <a:xfrm>
            <a:off x="3948113" y="2019300"/>
            <a:ext cx="2514600" cy="2790825"/>
            <a:chOff x="2095" y="1272"/>
            <a:chExt cx="1584" cy="1758"/>
          </a:xfrm>
        </p:grpSpPr>
        <p:sp>
          <p:nvSpPr>
            <p:cNvPr id="31775" name="Line 118"/>
            <p:cNvSpPr>
              <a:spLocks noChangeShapeType="1"/>
            </p:cNvSpPr>
            <p:nvPr/>
          </p:nvSpPr>
          <p:spPr bwMode="auto">
            <a:xfrm>
              <a:off x="2106" y="2447"/>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76" name="Line 119"/>
            <p:cNvSpPr>
              <a:spLocks noChangeShapeType="1"/>
            </p:cNvSpPr>
            <p:nvPr/>
          </p:nvSpPr>
          <p:spPr bwMode="auto">
            <a:xfrm>
              <a:off x="2127" y="2735"/>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77" name="Line 120"/>
            <p:cNvSpPr>
              <a:spLocks noChangeShapeType="1"/>
            </p:cNvSpPr>
            <p:nvPr/>
          </p:nvSpPr>
          <p:spPr bwMode="auto">
            <a:xfrm>
              <a:off x="2127" y="3030"/>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78" name="Line 121"/>
            <p:cNvSpPr>
              <a:spLocks noChangeShapeType="1"/>
            </p:cNvSpPr>
            <p:nvPr/>
          </p:nvSpPr>
          <p:spPr bwMode="auto">
            <a:xfrm>
              <a:off x="2106" y="2160"/>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79" name="Line 122"/>
            <p:cNvSpPr>
              <a:spLocks noChangeShapeType="1"/>
            </p:cNvSpPr>
            <p:nvPr/>
          </p:nvSpPr>
          <p:spPr bwMode="auto">
            <a:xfrm>
              <a:off x="2106" y="1871"/>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80" name="Line 123"/>
            <p:cNvSpPr>
              <a:spLocks noChangeShapeType="1"/>
            </p:cNvSpPr>
            <p:nvPr/>
          </p:nvSpPr>
          <p:spPr bwMode="auto">
            <a:xfrm>
              <a:off x="2095" y="1584"/>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81" name="Line 124"/>
            <p:cNvSpPr>
              <a:spLocks noChangeShapeType="1"/>
            </p:cNvSpPr>
            <p:nvPr/>
          </p:nvSpPr>
          <p:spPr bwMode="auto">
            <a:xfrm>
              <a:off x="2106" y="1272"/>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 name="Group 145"/>
          <p:cNvGrpSpPr>
            <a:grpSpLocks/>
          </p:cNvGrpSpPr>
          <p:nvPr/>
        </p:nvGrpSpPr>
        <p:grpSpPr bwMode="auto">
          <a:xfrm>
            <a:off x="4297363" y="750888"/>
            <a:ext cx="4216400" cy="2778125"/>
            <a:chOff x="2295" y="452"/>
            <a:chExt cx="2656" cy="1750"/>
          </a:xfrm>
        </p:grpSpPr>
        <p:sp>
          <p:nvSpPr>
            <p:cNvPr id="16413" name="Rectangle 6"/>
            <p:cNvSpPr>
              <a:spLocks noChangeArrowheads="1"/>
            </p:cNvSpPr>
            <p:nvPr/>
          </p:nvSpPr>
          <p:spPr bwMode="auto">
            <a:xfrm>
              <a:off x="2295" y="1874"/>
              <a:ext cx="1290" cy="328"/>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izsfjrksa ds dk;Z</a:t>
              </a:r>
              <a:endParaRPr lang="en-US" sz="2800" dirty="0">
                <a:ln>
                  <a:solidFill>
                    <a:schemeClr val="accent2"/>
                  </a:solidFill>
                </a:ln>
                <a:solidFill>
                  <a:schemeClr val="bg2"/>
                </a:solidFill>
                <a:latin typeface="Kruti Dev 010" pitchFamily="2" charset="0"/>
                <a:ea typeface="ＭＳ Ｐゴシック" pitchFamily="34" charset="-128"/>
                <a:cs typeface="+mn-cs"/>
              </a:endParaRPr>
            </a:p>
          </p:txBody>
        </p:sp>
        <p:sp>
          <p:nvSpPr>
            <p:cNvPr id="494635" name="Rectangle 43"/>
            <p:cNvSpPr>
              <a:spLocks noChangeArrowheads="1"/>
            </p:cNvSpPr>
            <p:nvPr/>
          </p:nvSpPr>
          <p:spPr bwMode="auto">
            <a:xfrm>
              <a:off x="4089" y="452"/>
              <a:ext cx="862" cy="51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nSpc>
                  <a:spcPct val="85000"/>
                </a:lnSpc>
                <a:defRPr/>
              </a:pPr>
              <a:r>
                <a:rPr lang="en-US" sz="2800" dirty="0">
                  <a:ln>
                    <a:solidFill>
                      <a:srgbClr val="FFFF00"/>
                    </a:solidFill>
                  </a:ln>
                  <a:solidFill>
                    <a:srgbClr val="FFFF00"/>
                  </a:solidFill>
                  <a:latin typeface="Kruti Dev 010" pitchFamily="2" charset="0"/>
                </a:rPr>
                <a:t>rF; ,oa </a:t>
              </a:r>
            </a:p>
            <a:p>
              <a:pPr>
                <a:lnSpc>
                  <a:spcPct val="85000"/>
                </a:lnSpc>
                <a:defRPr/>
              </a:pPr>
              <a:r>
                <a:rPr lang="en-US" sz="2800" dirty="0">
                  <a:ln>
                    <a:solidFill>
                      <a:srgbClr val="FFFF00"/>
                    </a:solidFill>
                  </a:ln>
                  <a:solidFill>
                    <a:srgbClr val="FFFF00"/>
                  </a:solidFill>
                  <a:latin typeface="Kruti Dev 010" pitchFamily="2" charset="0"/>
                </a:rPr>
                <a:t>/keZfoKku</a:t>
              </a:r>
            </a:p>
          </p:txBody>
        </p:sp>
        <p:sp>
          <p:nvSpPr>
            <p:cNvPr id="494636" name="Line 44"/>
            <p:cNvSpPr>
              <a:spLocks noChangeShapeType="1"/>
            </p:cNvSpPr>
            <p:nvPr/>
          </p:nvSpPr>
          <p:spPr bwMode="auto">
            <a:xfrm flipV="1">
              <a:off x="3456" y="736"/>
              <a:ext cx="624" cy="1296"/>
            </a:xfrm>
            <a:prstGeom prst="line">
              <a:avLst/>
            </a:prstGeom>
            <a:noFill/>
            <a:ln w="57150">
              <a:solidFill>
                <a:schemeClr val="accent1"/>
              </a:solidFill>
              <a:round/>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grpSp>
      <p:grpSp>
        <p:nvGrpSpPr>
          <p:cNvPr id="11" name="Group 146"/>
          <p:cNvGrpSpPr>
            <a:grpSpLocks/>
          </p:cNvGrpSpPr>
          <p:nvPr/>
        </p:nvGrpSpPr>
        <p:grpSpPr bwMode="auto">
          <a:xfrm>
            <a:off x="4557713" y="1857375"/>
            <a:ext cx="4552950" cy="2108200"/>
            <a:chOff x="2479" y="1170"/>
            <a:chExt cx="2868" cy="1328"/>
          </a:xfrm>
        </p:grpSpPr>
        <p:sp>
          <p:nvSpPr>
            <p:cNvPr id="16408" name="Rectangle 7"/>
            <p:cNvSpPr>
              <a:spLocks noChangeArrowheads="1"/>
            </p:cNvSpPr>
            <p:nvPr/>
          </p:nvSpPr>
          <p:spPr bwMode="auto">
            <a:xfrm>
              <a:off x="2479" y="2170"/>
              <a:ext cx="600" cy="328"/>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if=;ka</a:t>
              </a:r>
            </a:p>
          </p:txBody>
        </p:sp>
        <p:grpSp>
          <p:nvGrpSpPr>
            <p:cNvPr id="31768" name="Group 36"/>
            <p:cNvGrpSpPr>
              <a:grpSpLocks/>
            </p:cNvGrpSpPr>
            <p:nvPr/>
          </p:nvGrpSpPr>
          <p:grpSpPr bwMode="auto">
            <a:xfrm>
              <a:off x="4048" y="1170"/>
              <a:ext cx="1299" cy="681"/>
              <a:chOff x="4112" y="1314"/>
              <a:chExt cx="1299" cy="681"/>
            </a:xfrm>
          </p:grpSpPr>
          <p:sp>
            <p:nvSpPr>
              <p:cNvPr id="494629" name="Rectangle 37"/>
              <p:cNvSpPr>
                <a:spLocks noChangeArrowheads="1"/>
              </p:cNvSpPr>
              <p:nvPr/>
            </p:nvSpPr>
            <p:spPr bwMode="auto">
              <a:xfrm>
                <a:off x="4112" y="1334"/>
                <a:ext cx="1162" cy="661"/>
              </a:xfrm>
              <a:prstGeom prst="rect">
                <a:avLst/>
              </a:prstGeom>
              <a:noFill/>
              <a:ln w="50800">
                <a:no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4630" name="Rectangle 38"/>
              <p:cNvSpPr>
                <a:spLocks noChangeArrowheads="1"/>
              </p:cNvSpPr>
              <p:nvPr/>
            </p:nvSpPr>
            <p:spPr bwMode="auto">
              <a:xfrm>
                <a:off x="4253" y="1314"/>
                <a:ext cx="1158" cy="51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nSpc>
                    <a:spcPct val="85000"/>
                  </a:lnSpc>
                  <a:defRPr/>
                </a:pPr>
                <a:r>
                  <a:rPr lang="en-US" sz="2800" dirty="0">
                    <a:ln>
                      <a:solidFill>
                        <a:srgbClr val="FFFF00"/>
                      </a:solidFill>
                    </a:ln>
                    <a:solidFill>
                      <a:srgbClr val="FFFF00"/>
                    </a:solidFill>
                    <a:latin typeface="Kruti Dev 010" pitchFamily="2" charset="0"/>
                  </a:rPr>
                  <a:t>dyhfl;k dk</a:t>
                </a:r>
              </a:p>
              <a:p>
                <a:pPr>
                  <a:lnSpc>
                    <a:spcPct val="85000"/>
                  </a:lnSpc>
                  <a:defRPr/>
                </a:pPr>
                <a:r>
                  <a:rPr lang="en-US" sz="2800" dirty="0">
                    <a:ln>
                      <a:solidFill>
                        <a:srgbClr val="FFFF00"/>
                      </a:solidFill>
                    </a:ln>
                    <a:solidFill>
                      <a:srgbClr val="FFFF00"/>
                    </a:solidFill>
                    <a:latin typeface="Kruti Dev 010" pitchFamily="2" charset="0"/>
                  </a:rPr>
                  <a:t>bfrgkl</a:t>
                </a:r>
              </a:p>
            </p:txBody>
          </p:sp>
        </p:grpSp>
        <p:sp>
          <p:nvSpPr>
            <p:cNvPr id="494631" name="Line 39"/>
            <p:cNvSpPr>
              <a:spLocks noChangeShapeType="1"/>
            </p:cNvSpPr>
            <p:nvPr/>
          </p:nvSpPr>
          <p:spPr bwMode="auto">
            <a:xfrm flipV="1">
              <a:off x="3326" y="1424"/>
              <a:ext cx="906" cy="930"/>
            </a:xfrm>
            <a:prstGeom prst="line">
              <a:avLst/>
            </a:prstGeom>
            <a:noFill/>
            <a:ln w="57150">
              <a:solidFill>
                <a:schemeClr val="accent1"/>
              </a:solidFill>
              <a:round/>
              <a:headEnd/>
              <a:tailEnd/>
            </a:ln>
            <a:effectLst>
              <a:outerShdw blurRad="63500" dist="64758" dir="607859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494741" name="Rectangle 149"/>
          <p:cNvSpPr>
            <a:spLocks noChangeArrowheads="1"/>
          </p:cNvSpPr>
          <p:nvPr/>
        </p:nvSpPr>
        <p:spPr bwMode="auto">
          <a:xfrm>
            <a:off x="5454650" y="401638"/>
            <a:ext cx="1638300" cy="1074737"/>
          </a:xfrm>
          <a:prstGeom prst="rect">
            <a:avLst/>
          </a:prstGeom>
          <a:noFill/>
          <a:ln>
            <a:noFill/>
          </a:ln>
          <a:effectLst>
            <a:outerShdw blurRad="63500" dist="38099" dir="2700000" algn="ctr" rotWithShape="0">
              <a:srgbClr val="5F5F5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ts val="0"/>
              </a:spcBef>
              <a:defRPr/>
            </a:pPr>
            <a:r>
              <a:rPr lang="en-US" sz="3200" dirty="0">
                <a:solidFill>
                  <a:schemeClr val="bg2"/>
                </a:solidFill>
                <a:latin typeface="Kruti Dev 010" pitchFamily="2" charset="0"/>
                <a:ea typeface="+mn-ea"/>
                <a:cs typeface="+mn-cs"/>
              </a:rPr>
              <a:t>izFke 'krkCnh</a:t>
            </a:r>
          </a:p>
        </p:txBody>
      </p:sp>
      <p:sp>
        <p:nvSpPr>
          <p:cNvPr id="494708" name="Text Box 116"/>
          <p:cNvSpPr txBox="1">
            <a:spLocks noChangeArrowheads="1"/>
          </p:cNvSpPr>
          <p:nvPr/>
        </p:nvSpPr>
        <p:spPr bwMode="auto">
          <a:xfrm>
            <a:off x="1778000" y="0"/>
            <a:ext cx="48260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eRrh ls izdkf'krokD; rd</a:t>
            </a:r>
          </a:p>
        </p:txBody>
      </p:sp>
      <p:sp>
        <p:nvSpPr>
          <p:cNvPr id="31766"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94741"/>
                                        </p:tgtEl>
                                        <p:attrNameLst>
                                          <p:attrName>style.visibility</p:attrName>
                                        </p:attrNameLst>
                                      </p:cBhvr>
                                      <p:to>
                                        <p:strVal val="visible"/>
                                      </p:to>
                                    </p:set>
                                    <p:anim calcmode="lin" valueType="num">
                                      <p:cBhvr>
                                        <p:cTn id="7" dur="500" fill="hold"/>
                                        <p:tgtEl>
                                          <p:spTgt spid="494741"/>
                                        </p:tgtEl>
                                        <p:attrNameLst>
                                          <p:attrName>ppt_x</p:attrName>
                                        </p:attrNameLst>
                                      </p:cBhvr>
                                      <p:tavLst>
                                        <p:tav tm="0">
                                          <p:val>
                                            <p:strVal val="#ppt_x-#ppt_w/2"/>
                                          </p:val>
                                        </p:tav>
                                        <p:tav tm="100000">
                                          <p:val>
                                            <p:strVal val="#ppt_x"/>
                                          </p:val>
                                        </p:tav>
                                      </p:tavLst>
                                    </p:anim>
                                    <p:anim calcmode="lin" valueType="num">
                                      <p:cBhvr>
                                        <p:cTn id="8" dur="500" fill="hold"/>
                                        <p:tgtEl>
                                          <p:spTgt spid="494741"/>
                                        </p:tgtEl>
                                        <p:attrNameLst>
                                          <p:attrName>ppt_y</p:attrName>
                                        </p:attrNameLst>
                                      </p:cBhvr>
                                      <p:tavLst>
                                        <p:tav tm="0">
                                          <p:val>
                                            <p:strVal val="#ppt_y"/>
                                          </p:val>
                                        </p:tav>
                                        <p:tav tm="100000">
                                          <p:val>
                                            <p:strVal val="#ppt_y"/>
                                          </p:val>
                                        </p:tav>
                                      </p:tavLst>
                                    </p:anim>
                                    <p:anim calcmode="lin" valueType="num">
                                      <p:cBhvr>
                                        <p:cTn id="9" dur="500" fill="hold"/>
                                        <p:tgtEl>
                                          <p:spTgt spid="494741"/>
                                        </p:tgtEl>
                                        <p:attrNameLst>
                                          <p:attrName>ppt_w</p:attrName>
                                        </p:attrNameLst>
                                      </p:cBhvr>
                                      <p:tavLst>
                                        <p:tav tm="0">
                                          <p:val>
                                            <p:fltVal val="0"/>
                                          </p:val>
                                        </p:tav>
                                        <p:tav tm="100000">
                                          <p:val>
                                            <p:strVal val="#ppt_w"/>
                                          </p:val>
                                        </p:tav>
                                      </p:tavLst>
                                    </p:anim>
                                    <p:anim calcmode="lin" valueType="num">
                                      <p:cBhvr>
                                        <p:cTn id="10" dur="500" fill="hold"/>
                                        <p:tgtEl>
                                          <p:spTgt spid="4947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4602"/>
                                        </p:tgtEl>
                                        <p:attrNameLst>
                                          <p:attrName>style.visibility</p:attrName>
                                        </p:attrNameLst>
                                      </p:cBhvr>
                                      <p:to>
                                        <p:strVal val="visible"/>
                                      </p:to>
                                    </p:set>
                                    <p:anim calcmode="lin" valueType="num">
                                      <p:cBhvr>
                                        <p:cTn id="15" dur="500" fill="hold"/>
                                        <p:tgtEl>
                                          <p:spTgt spid="494602"/>
                                        </p:tgtEl>
                                        <p:attrNameLst>
                                          <p:attrName>ppt_x</p:attrName>
                                        </p:attrNameLst>
                                      </p:cBhvr>
                                      <p:tavLst>
                                        <p:tav tm="0">
                                          <p:val>
                                            <p:strVal val="#ppt_x-#ppt_w/2"/>
                                          </p:val>
                                        </p:tav>
                                        <p:tav tm="100000">
                                          <p:val>
                                            <p:strVal val="#ppt_x"/>
                                          </p:val>
                                        </p:tav>
                                      </p:tavLst>
                                    </p:anim>
                                    <p:anim calcmode="lin" valueType="num">
                                      <p:cBhvr>
                                        <p:cTn id="16" dur="500" fill="hold"/>
                                        <p:tgtEl>
                                          <p:spTgt spid="494602"/>
                                        </p:tgtEl>
                                        <p:attrNameLst>
                                          <p:attrName>ppt_y</p:attrName>
                                        </p:attrNameLst>
                                      </p:cBhvr>
                                      <p:tavLst>
                                        <p:tav tm="0">
                                          <p:val>
                                            <p:strVal val="#ppt_y"/>
                                          </p:val>
                                        </p:tav>
                                        <p:tav tm="100000">
                                          <p:val>
                                            <p:strVal val="#ppt_y"/>
                                          </p:val>
                                        </p:tav>
                                      </p:tavLst>
                                    </p:anim>
                                    <p:anim calcmode="lin" valueType="num">
                                      <p:cBhvr>
                                        <p:cTn id="17" dur="500" fill="hold"/>
                                        <p:tgtEl>
                                          <p:spTgt spid="494602"/>
                                        </p:tgtEl>
                                        <p:attrNameLst>
                                          <p:attrName>ppt_w</p:attrName>
                                        </p:attrNameLst>
                                      </p:cBhvr>
                                      <p:tavLst>
                                        <p:tav tm="0">
                                          <p:val>
                                            <p:fltVal val="0"/>
                                          </p:val>
                                        </p:tav>
                                        <p:tav tm="100000">
                                          <p:val>
                                            <p:strVal val="#ppt_w"/>
                                          </p:val>
                                        </p:tav>
                                      </p:tavLst>
                                    </p:anim>
                                    <p:anim calcmode="lin" valueType="num">
                                      <p:cBhvr>
                                        <p:cTn id="18" dur="500" fill="hold"/>
                                        <p:tgtEl>
                                          <p:spTgt spid="494602"/>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4603"/>
                                        </p:tgtEl>
                                        <p:attrNameLst>
                                          <p:attrName>style.visibility</p:attrName>
                                        </p:attrNameLst>
                                      </p:cBhvr>
                                      <p:to>
                                        <p:strVal val="visible"/>
                                      </p:to>
                                    </p:set>
                                    <p:anim calcmode="lin" valueType="num">
                                      <p:cBhvr>
                                        <p:cTn id="23" dur="500" fill="hold"/>
                                        <p:tgtEl>
                                          <p:spTgt spid="494603"/>
                                        </p:tgtEl>
                                        <p:attrNameLst>
                                          <p:attrName>ppt_x</p:attrName>
                                        </p:attrNameLst>
                                      </p:cBhvr>
                                      <p:tavLst>
                                        <p:tav tm="0">
                                          <p:val>
                                            <p:strVal val="#ppt_x-#ppt_w/2"/>
                                          </p:val>
                                        </p:tav>
                                        <p:tav tm="100000">
                                          <p:val>
                                            <p:strVal val="#ppt_x"/>
                                          </p:val>
                                        </p:tav>
                                      </p:tavLst>
                                    </p:anim>
                                    <p:anim calcmode="lin" valueType="num">
                                      <p:cBhvr>
                                        <p:cTn id="24" dur="500" fill="hold"/>
                                        <p:tgtEl>
                                          <p:spTgt spid="494603"/>
                                        </p:tgtEl>
                                        <p:attrNameLst>
                                          <p:attrName>ppt_y</p:attrName>
                                        </p:attrNameLst>
                                      </p:cBhvr>
                                      <p:tavLst>
                                        <p:tav tm="0">
                                          <p:val>
                                            <p:strVal val="#ppt_y"/>
                                          </p:val>
                                        </p:tav>
                                        <p:tav tm="100000">
                                          <p:val>
                                            <p:strVal val="#ppt_y"/>
                                          </p:val>
                                        </p:tav>
                                      </p:tavLst>
                                    </p:anim>
                                    <p:anim calcmode="lin" valueType="num">
                                      <p:cBhvr>
                                        <p:cTn id="25" dur="500" fill="hold"/>
                                        <p:tgtEl>
                                          <p:spTgt spid="494603"/>
                                        </p:tgtEl>
                                        <p:attrNameLst>
                                          <p:attrName>ppt_w</p:attrName>
                                        </p:attrNameLst>
                                      </p:cBhvr>
                                      <p:tavLst>
                                        <p:tav tm="0">
                                          <p:val>
                                            <p:fltVal val="0"/>
                                          </p:val>
                                        </p:tav>
                                        <p:tav tm="100000">
                                          <p:val>
                                            <p:strVal val="#ppt_w"/>
                                          </p:val>
                                        </p:tav>
                                      </p:tavLst>
                                    </p:anim>
                                    <p:anim calcmode="lin" valueType="num">
                                      <p:cBhvr>
                                        <p:cTn id="26" dur="500" fill="hold"/>
                                        <p:tgtEl>
                                          <p:spTgt spid="494603"/>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4604"/>
                                        </p:tgtEl>
                                        <p:attrNameLst>
                                          <p:attrName>style.visibility</p:attrName>
                                        </p:attrNameLst>
                                      </p:cBhvr>
                                      <p:to>
                                        <p:strVal val="visible"/>
                                      </p:to>
                                    </p:set>
                                    <p:anim calcmode="lin" valueType="num">
                                      <p:cBhvr>
                                        <p:cTn id="31" dur="500" fill="hold"/>
                                        <p:tgtEl>
                                          <p:spTgt spid="494604"/>
                                        </p:tgtEl>
                                        <p:attrNameLst>
                                          <p:attrName>ppt_x</p:attrName>
                                        </p:attrNameLst>
                                      </p:cBhvr>
                                      <p:tavLst>
                                        <p:tav tm="0">
                                          <p:val>
                                            <p:strVal val="#ppt_x-#ppt_w/2"/>
                                          </p:val>
                                        </p:tav>
                                        <p:tav tm="100000">
                                          <p:val>
                                            <p:strVal val="#ppt_x"/>
                                          </p:val>
                                        </p:tav>
                                      </p:tavLst>
                                    </p:anim>
                                    <p:anim calcmode="lin" valueType="num">
                                      <p:cBhvr>
                                        <p:cTn id="32" dur="500" fill="hold"/>
                                        <p:tgtEl>
                                          <p:spTgt spid="494604"/>
                                        </p:tgtEl>
                                        <p:attrNameLst>
                                          <p:attrName>ppt_y</p:attrName>
                                        </p:attrNameLst>
                                      </p:cBhvr>
                                      <p:tavLst>
                                        <p:tav tm="0">
                                          <p:val>
                                            <p:strVal val="#ppt_y"/>
                                          </p:val>
                                        </p:tav>
                                        <p:tav tm="100000">
                                          <p:val>
                                            <p:strVal val="#ppt_y"/>
                                          </p:val>
                                        </p:tav>
                                      </p:tavLst>
                                    </p:anim>
                                    <p:anim calcmode="lin" valueType="num">
                                      <p:cBhvr>
                                        <p:cTn id="33" dur="500" fill="hold"/>
                                        <p:tgtEl>
                                          <p:spTgt spid="494604"/>
                                        </p:tgtEl>
                                        <p:attrNameLst>
                                          <p:attrName>ppt_w</p:attrName>
                                        </p:attrNameLst>
                                      </p:cBhvr>
                                      <p:tavLst>
                                        <p:tav tm="0">
                                          <p:val>
                                            <p:fltVal val="0"/>
                                          </p:val>
                                        </p:tav>
                                        <p:tav tm="100000">
                                          <p:val>
                                            <p:strVal val="#ppt_w"/>
                                          </p:val>
                                        </p:tav>
                                      </p:tavLst>
                                    </p:anim>
                                    <p:anim calcmode="lin" valueType="num">
                                      <p:cBhvr>
                                        <p:cTn id="34" dur="500" fill="hold"/>
                                        <p:tgtEl>
                                          <p:spTgt spid="494604"/>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ppt_x</p:attrName>
                                        </p:attrNameLst>
                                      </p:cBhvr>
                                      <p:tavLst>
                                        <p:tav tm="0">
                                          <p:val>
                                            <p:strVal val="#ppt_x-#ppt_w/2"/>
                                          </p:val>
                                        </p:tav>
                                        <p:tav tm="100000">
                                          <p:val>
                                            <p:strVal val="#ppt_x"/>
                                          </p:val>
                                        </p:tav>
                                      </p:tavLst>
                                    </p:anim>
                                    <p:anim calcmode="lin" valueType="num">
                                      <p:cBhvr>
                                        <p:cTn id="40" dur="500" fill="hold"/>
                                        <p:tgtEl>
                                          <p:spTgt spid="10"/>
                                        </p:tgtEl>
                                        <p:attrNameLst>
                                          <p:attrName>ppt_y</p:attrName>
                                        </p:attrNameLst>
                                      </p:cBhvr>
                                      <p:tavLst>
                                        <p:tav tm="0">
                                          <p:val>
                                            <p:strVal val="#ppt_y"/>
                                          </p:val>
                                        </p:tav>
                                        <p:tav tm="100000">
                                          <p:val>
                                            <p:strVal val="#ppt_y"/>
                                          </p:val>
                                        </p:tav>
                                      </p:tavLst>
                                    </p:anim>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ppt_x</p:attrName>
                                        </p:attrNameLst>
                                      </p:cBhvr>
                                      <p:tavLst>
                                        <p:tav tm="0">
                                          <p:val>
                                            <p:strVal val="#ppt_x-#ppt_w/2"/>
                                          </p:val>
                                        </p:tav>
                                        <p:tav tm="100000">
                                          <p:val>
                                            <p:strVal val="#ppt_x"/>
                                          </p:val>
                                        </p:tav>
                                      </p:tavLst>
                                    </p:anim>
                                    <p:anim calcmode="lin" valueType="num">
                                      <p:cBhvr>
                                        <p:cTn id="48" dur="500" fill="hold"/>
                                        <p:tgtEl>
                                          <p:spTgt spid="11"/>
                                        </p:tgtEl>
                                        <p:attrNameLst>
                                          <p:attrName>ppt_y</p:attrName>
                                        </p:attrNameLst>
                                      </p:cBhvr>
                                      <p:tavLst>
                                        <p:tav tm="0">
                                          <p:val>
                                            <p:strVal val="#ppt_y"/>
                                          </p:val>
                                        </p:tav>
                                        <p:tav tm="100000">
                                          <p:val>
                                            <p:strVal val="#ppt_y"/>
                                          </p:val>
                                        </p:tav>
                                      </p:tavLst>
                                    </p:anim>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ppt_x</p:attrName>
                                        </p:attrNameLst>
                                      </p:cBhvr>
                                      <p:tavLst>
                                        <p:tav tm="0">
                                          <p:val>
                                            <p:strVal val="#ppt_x-#ppt_w/2"/>
                                          </p:val>
                                        </p:tav>
                                        <p:tav tm="100000">
                                          <p:val>
                                            <p:strVal val="#ppt_x"/>
                                          </p:val>
                                        </p:tav>
                                      </p:tavLst>
                                    </p:anim>
                                    <p:anim calcmode="lin" valueType="num">
                                      <p:cBhvr>
                                        <p:cTn id="56" dur="500" fill="hold"/>
                                        <p:tgtEl>
                                          <p:spTgt spid="7"/>
                                        </p:tgtEl>
                                        <p:attrNameLst>
                                          <p:attrName>ppt_y</p:attrName>
                                        </p:attrNameLst>
                                      </p:cBhvr>
                                      <p:tavLst>
                                        <p:tav tm="0">
                                          <p:val>
                                            <p:strVal val="#ppt_y"/>
                                          </p:val>
                                        </p:tav>
                                        <p:tav tm="100000">
                                          <p:val>
                                            <p:strVal val="#ppt_y"/>
                                          </p:val>
                                        </p:tav>
                                      </p:tavLst>
                                    </p:anim>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0">
                                          <p:val>
                                            <p:strVal val="#ppt_x-#ppt_w/2"/>
                                          </p:val>
                                        </p:tav>
                                        <p:tav tm="100000">
                                          <p:val>
                                            <p:strVal val="#ppt_x"/>
                                          </p:val>
                                        </p:tav>
                                      </p:tavLst>
                                    </p:anim>
                                    <p:anim calcmode="lin" valueType="num">
                                      <p:cBhvr>
                                        <p:cTn id="64" dur="500" fill="hold"/>
                                        <p:tgtEl>
                                          <p:spTgt spid="5"/>
                                        </p:tgtEl>
                                        <p:attrNameLst>
                                          <p:attrName>ppt_y</p:attrName>
                                        </p:attrNameLst>
                                      </p:cBhvr>
                                      <p:tavLst>
                                        <p:tav tm="0">
                                          <p:val>
                                            <p:strVal val="#ppt_y"/>
                                          </p:val>
                                        </p:tav>
                                        <p:tav tm="100000">
                                          <p:val>
                                            <p:strVal val="#ppt_y"/>
                                          </p:val>
                                        </p:tav>
                                      </p:tavLst>
                                    </p:anim>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602" grpId="0" autoUpdateAnimBg="0"/>
      <p:bldP spid="494603" grpId="0" autoUpdateAnimBg="0"/>
      <p:bldP spid="494604" grpId="0" autoUpdateAnimBg="0"/>
      <p:bldP spid="49474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5" name="Rectangle 15"/>
          <p:cNvSpPr>
            <a:spLocks noChangeArrowheads="1"/>
          </p:cNvSpPr>
          <p:nvPr/>
        </p:nvSpPr>
        <p:spPr bwMode="auto">
          <a:xfrm>
            <a:off x="3303588" y="3219450"/>
            <a:ext cx="819150" cy="166688"/>
          </a:xfrm>
          <a:prstGeom prst="rect">
            <a:avLst/>
          </a:prstGeom>
          <a:solidFill>
            <a:srgbClr val="FF0000"/>
          </a:solidFill>
          <a:ln w="12700">
            <a:solidFill>
              <a:srgbClr val="FF0000"/>
            </a:solidFill>
            <a:miter lim="800000"/>
            <a:headEnd/>
            <a:tailEnd/>
          </a:ln>
          <a:effectLst>
            <a:outerShdw blurRad="63500" dist="57501" dir="3723739" algn="ctr" rotWithShape="0">
              <a:schemeClr val="bg2">
                <a:alpha val="74997"/>
              </a:schemeClr>
            </a:outerShdw>
          </a:effectLst>
        </p:spPr>
        <p:txBody>
          <a:bodyPr wrap="none" anchor="ctr"/>
          <a:lstStyle/>
          <a:p>
            <a:pPr>
              <a:defRPr/>
            </a:pPr>
            <a:endParaRPr lang="en-US" dirty="0">
              <a:latin typeface="Kruti Dev 010" pitchFamily="2" charset="0"/>
              <a:ea typeface="+mn-ea"/>
              <a:cs typeface="+mn-cs"/>
            </a:endParaRPr>
          </a:p>
        </p:txBody>
      </p:sp>
      <p:grpSp>
        <p:nvGrpSpPr>
          <p:cNvPr id="33794" name="Group 76"/>
          <p:cNvGrpSpPr>
            <a:grpSpLocks/>
          </p:cNvGrpSpPr>
          <p:nvPr/>
        </p:nvGrpSpPr>
        <p:grpSpPr bwMode="auto">
          <a:xfrm>
            <a:off x="355600" y="104775"/>
            <a:ext cx="8585200" cy="6699250"/>
            <a:chOff x="355600" y="104775"/>
            <a:chExt cx="8585200" cy="6699667"/>
          </a:xfrm>
        </p:grpSpPr>
        <p:pic>
          <p:nvPicPr>
            <p:cNvPr id="33797" name="Picture 3"/>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3798" name="Picture 4"/>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3799" name="Picture 5"/>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3800" name="Picture 6"/>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3801" name="Picture 8"/>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3802" name="Text Box 7"/>
            <p:cNvSpPr txBox="1">
              <a:spLocks noChangeArrowheads="1"/>
            </p:cNvSpPr>
            <p:nvPr/>
          </p:nvSpPr>
          <p:spPr bwMode="auto">
            <a:xfrm>
              <a:off x="8756650" y="1047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33803" name="Text Box 9"/>
            <p:cNvSpPr txBox="1">
              <a:spLocks noChangeArrowheads="1"/>
            </p:cNvSpPr>
            <p:nvPr/>
          </p:nvSpPr>
          <p:spPr bwMode="auto">
            <a:xfrm>
              <a:off x="355600" y="6072188"/>
              <a:ext cx="1533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2400" b="0">
                  <a:solidFill>
                    <a:srgbClr val="333333"/>
                  </a:solidFill>
                  <a:latin typeface="Kruti Dev 010" charset="0"/>
                </a:rPr>
                <a:t></a:t>
              </a:r>
            </a:p>
          </p:txBody>
        </p:sp>
        <p:grpSp>
          <p:nvGrpSpPr>
            <p:cNvPr id="33804" name="Group 75"/>
            <p:cNvGrpSpPr>
              <a:grpSpLocks/>
            </p:cNvGrpSpPr>
            <p:nvPr/>
          </p:nvGrpSpPr>
          <p:grpSpPr bwMode="auto">
            <a:xfrm>
              <a:off x="2241550" y="1182688"/>
              <a:ext cx="5226050" cy="4479925"/>
              <a:chOff x="2241550" y="1182688"/>
              <a:chExt cx="5226050" cy="4479925"/>
            </a:xfrm>
          </p:grpSpPr>
          <p:grpSp>
            <p:nvGrpSpPr>
              <p:cNvPr id="33807" name="Group 16"/>
              <p:cNvGrpSpPr>
                <a:grpSpLocks/>
              </p:cNvGrpSpPr>
              <p:nvPr/>
            </p:nvGrpSpPr>
            <p:grpSpPr bwMode="auto">
              <a:xfrm>
                <a:off x="2241550" y="1182688"/>
                <a:ext cx="2763838" cy="1360487"/>
                <a:chOff x="2412" y="2041"/>
                <a:chExt cx="1741" cy="857"/>
              </a:xfrm>
            </p:grpSpPr>
            <p:sp>
              <p:nvSpPr>
                <p:cNvPr id="33864" name="Rectangle 1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65" name="AutoShape 1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66" name="Rectangle 1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93940" name="Rectangle 20"/>
                <p:cNvSpPr>
                  <a:spLocks noChangeArrowheads="1"/>
                </p:cNvSpPr>
                <p:nvPr/>
              </p:nvSpPr>
              <p:spPr bwMode="auto">
                <a:xfrm>
                  <a:off x="2475" y="2041"/>
                  <a:ext cx="448" cy="310"/>
                </a:xfrm>
                <a:prstGeom prst="rect">
                  <a:avLst/>
                </a:prstGeom>
                <a:noFill/>
                <a:ln w="9525">
                  <a:noFill/>
                  <a:miter lim="800000"/>
                  <a:headEnd/>
                  <a:tailEnd/>
                </a:ln>
              </p:spPr>
              <p:txBody>
                <a:bodyPr wrap="none" lIns="0" tIns="0" rIns="0" bIns="0">
                  <a:spAutoFit/>
                </a:bodyPr>
                <a:lstStyle/>
                <a:p>
                  <a:pPr algn="ctr">
                    <a:defRPr/>
                  </a:pPr>
                  <a:r>
                    <a:rPr lang="en-US" sz="3200" dirty="0">
                      <a:ln>
                        <a:solidFill>
                          <a:schemeClr val="accent2"/>
                        </a:solidFill>
                      </a:ln>
                      <a:solidFill>
                        <a:srgbClr val="790015"/>
                      </a:solidFill>
                      <a:latin typeface="Kruti Dev 010" pitchFamily="2" charset="0"/>
                    </a:rPr>
                    <a:t>l`f"V</a:t>
                  </a:r>
                  <a:endParaRPr lang="en-US" sz="32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33868" name="Line 2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08" name="Group 22"/>
              <p:cNvGrpSpPr>
                <a:grpSpLocks/>
              </p:cNvGrpSpPr>
              <p:nvPr/>
            </p:nvGrpSpPr>
            <p:grpSpPr bwMode="auto">
              <a:xfrm>
                <a:off x="2459038" y="1482725"/>
                <a:ext cx="2787650" cy="1416050"/>
                <a:chOff x="2397" y="2006"/>
                <a:chExt cx="1756" cy="892"/>
              </a:xfrm>
            </p:grpSpPr>
            <p:sp>
              <p:nvSpPr>
                <p:cNvPr id="33859" name="Rectangle 2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60" name="AutoShape 2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61" name="Rectangle 2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 name="Rectangle 26"/>
                <p:cNvSpPr>
                  <a:spLocks noChangeArrowheads="1"/>
                </p:cNvSpPr>
                <p:nvPr/>
              </p:nvSpPr>
              <p:spPr bwMode="auto">
                <a:xfrm>
                  <a:off x="2397" y="2006"/>
                  <a:ext cx="865"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33863" name="Line 2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09" name="Group 28"/>
              <p:cNvGrpSpPr>
                <a:grpSpLocks/>
              </p:cNvGrpSpPr>
              <p:nvPr/>
            </p:nvGrpSpPr>
            <p:grpSpPr bwMode="auto">
              <a:xfrm>
                <a:off x="2762250" y="1804988"/>
                <a:ext cx="2763838" cy="1436687"/>
                <a:chOff x="2412" y="1993"/>
                <a:chExt cx="1741" cy="905"/>
              </a:xfrm>
            </p:grpSpPr>
            <p:sp>
              <p:nvSpPr>
                <p:cNvPr id="33854" name="Rectangle 2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55" name="AutoShape 3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56" name="Rectangle 3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 name="Rectangle 32"/>
                <p:cNvSpPr>
                  <a:spLocks noChangeArrowheads="1"/>
                </p:cNvSpPr>
                <p:nvPr/>
              </p:nvSpPr>
              <p:spPr bwMode="auto">
                <a:xfrm>
                  <a:off x="2484" y="1993"/>
                  <a:ext cx="741"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33858" name="Line 3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10" name="Group 34"/>
              <p:cNvGrpSpPr>
                <a:grpSpLocks/>
              </p:cNvGrpSpPr>
              <p:nvPr/>
            </p:nvGrpSpPr>
            <p:grpSpPr bwMode="auto">
              <a:xfrm>
                <a:off x="3070115" y="2130206"/>
                <a:ext cx="2763838" cy="1460500"/>
                <a:chOff x="2412" y="1978"/>
                <a:chExt cx="1741" cy="920"/>
              </a:xfrm>
            </p:grpSpPr>
            <p:sp>
              <p:nvSpPr>
                <p:cNvPr id="33849" name="Rectangle 3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50" name="AutoShape 3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51" name="Rectangle 3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 name="Rectangle 38"/>
                <p:cNvSpPr>
                  <a:spLocks noChangeArrowheads="1"/>
                </p:cNvSpPr>
                <p:nvPr/>
              </p:nvSpPr>
              <p:spPr bwMode="auto">
                <a:xfrm>
                  <a:off x="2546" y="1978"/>
                  <a:ext cx="614"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33853" name="Line 3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11" name="Group 40"/>
              <p:cNvGrpSpPr>
                <a:grpSpLocks/>
              </p:cNvGrpSpPr>
              <p:nvPr/>
            </p:nvGrpSpPr>
            <p:grpSpPr bwMode="auto">
              <a:xfrm>
                <a:off x="3321050" y="2443163"/>
                <a:ext cx="2763838" cy="1420812"/>
                <a:chOff x="2412" y="2003"/>
                <a:chExt cx="1741" cy="895"/>
              </a:xfrm>
            </p:grpSpPr>
            <p:sp>
              <p:nvSpPr>
                <p:cNvPr id="33844" name="Rectangle 4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45" name="AutoShape 4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46" name="Rectangle 4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6" name="Rectangle 44"/>
                <p:cNvSpPr>
                  <a:spLocks noChangeArrowheads="1"/>
                </p:cNvSpPr>
                <p:nvPr/>
              </p:nvSpPr>
              <p:spPr bwMode="auto">
                <a:xfrm>
                  <a:off x="2506" y="2003"/>
                  <a:ext cx="771"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33848" name="Line 4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12" name="Group 46"/>
              <p:cNvGrpSpPr>
                <a:grpSpLocks/>
              </p:cNvGrpSpPr>
              <p:nvPr/>
            </p:nvGrpSpPr>
            <p:grpSpPr bwMode="auto">
              <a:xfrm>
                <a:off x="3600450" y="2755900"/>
                <a:ext cx="2763838" cy="1412875"/>
                <a:chOff x="2412" y="2008"/>
                <a:chExt cx="1741" cy="890"/>
              </a:xfrm>
            </p:grpSpPr>
            <p:sp>
              <p:nvSpPr>
                <p:cNvPr id="33839" name="Rectangle 4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40" name="AutoShape 4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41" name="Rectangle 4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 name="Rectangle 50"/>
                <p:cNvSpPr>
                  <a:spLocks noChangeArrowheads="1"/>
                </p:cNvSpPr>
                <p:nvPr/>
              </p:nvSpPr>
              <p:spPr bwMode="auto">
                <a:xfrm>
                  <a:off x="2416" y="2008"/>
                  <a:ext cx="1126"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33843" name="Line 5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13" name="Group 52"/>
              <p:cNvGrpSpPr>
                <a:grpSpLocks/>
              </p:cNvGrpSpPr>
              <p:nvPr/>
            </p:nvGrpSpPr>
            <p:grpSpPr bwMode="auto">
              <a:xfrm>
                <a:off x="3892550" y="3097214"/>
                <a:ext cx="2763838" cy="1389063"/>
                <a:chOff x="2412" y="2023"/>
                <a:chExt cx="1741" cy="875"/>
              </a:xfrm>
            </p:grpSpPr>
            <p:sp>
              <p:nvSpPr>
                <p:cNvPr id="33834" name="Rectangle 5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35" name="AutoShape 5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36" name="Rectangle 5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 name="Rectangle 56"/>
                <p:cNvSpPr>
                  <a:spLocks noChangeArrowheads="1"/>
                </p:cNvSpPr>
                <p:nvPr/>
              </p:nvSpPr>
              <p:spPr bwMode="auto">
                <a:xfrm>
                  <a:off x="2462" y="2023"/>
                  <a:ext cx="897"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jktoa'k</a:t>
                  </a:r>
                </a:p>
              </p:txBody>
            </p:sp>
            <p:sp>
              <p:nvSpPr>
                <p:cNvPr id="33838" name="Line 5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14" name="Group 58"/>
              <p:cNvGrpSpPr>
                <a:grpSpLocks/>
              </p:cNvGrpSpPr>
              <p:nvPr/>
            </p:nvGrpSpPr>
            <p:grpSpPr bwMode="auto">
              <a:xfrm>
                <a:off x="4133850" y="3397359"/>
                <a:ext cx="2763838" cy="1428750"/>
                <a:chOff x="2412" y="1998"/>
                <a:chExt cx="1741" cy="900"/>
              </a:xfrm>
            </p:grpSpPr>
            <p:sp>
              <p:nvSpPr>
                <p:cNvPr id="33829" name="Rectangle 5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30" name="AutoShape 6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31" name="Rectangle 6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 name="Rectangle 62"/>
                <p:cNvSpPr>
                  <a:spLocks noChangeArrowheads="1"/>
                </p:cNvSpPr>
                <p:nvPr/>
              </p:nvSpPr>
              <p:spPr bwMode="auto">
                <a:xfrm>
                  <a:off x="2430" y="1998"/>
                  <a:ext cx="811"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nklrk</a:t>
                  </a:r>
                </a:p>
              </p:txBody>
            </p:sp>
            <p:sp>
              <p:nvSpPr>
                <p:cNvPr id="33833" name="Line 6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3815" name="Group 64"/>
              <p:cNvGrpSpPr>
                <a:grpSpLocks/>
              </p:cNvGrpSpPr>
              <p:nvPr/>
            </p:nvGrpSpPr>
            <p:grpSpPr bwMode="auto">
              <a:xfrm>
                <a:off x="4438650" y="3765552"/>
                <a:ext cx="2760663" cy="1401763"/>
                <a:chOff x="2652" y="2228"/>
                <a:chExt cx="1739" cy="883"/>
              </a:xfrm>
            </p:grpSpPr>
            <p:sp>
              <p:nvSpPr>
                <p:cNvPr id="33825" name="Rectangle 65"/>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26" name="AutoShape 66"/>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27" name="Rectangle 67"/>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 name="Rectangle 68"/>
                <p:cNvSpPr>
                  <a:spLocks noChangeArrowheads="1"/>
                </p:cNvSpPr>
                <p:nvPr/>
              </p:nvSpPr>
              <p:spPr bwMode="auto">
                <a:xfrm>
                  <a:off x="2733" y="2228"/>
                  <a:ext cx="1101"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'kkafrdky</a:t>
                  </a:r>
                </a:p>
              </p:txBody>
            </p:sp>
          </p:grpSp>
          <p:grpSp>
            <p:nvGrpSpPr>
              <p:cNvPr id="33816" name="Group 69"/>
              <p:cNvGrpSpPr>
                <a:grpSpLocks/>
              </p:cNvGrpSpPr>
              <p:nvPr/>
            </p:nvGrpSpPr>
            <p:grpSpPr bwMode="auto">
              <a:xfrm>
                <a:off x="4705350" y="4183063"/>
                <a:ext cx="2762250" cy="1479550"/>
                <a:chOff x="3948" y="107"/>
                <a:chExt cx="1740" cy="932"/>
              </a:xfrm>
            </p:grpSpPr>
            <p:sp>
              <p:nvSpPr>
                <p:cNvPr id="33817" name="Rectangle 70"/>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18" name="AutoShape 71"/>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19" name="Rectangle 72"/>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33820" name="Group 73"/>
                <p:cNvGrpSpPr>
                  <a:grpSpLocks/>
                </p:cNvGrpSpPr>
                <p:nvPr/>
              </p:nvGrpSpPr>
              <p:grpSpPr bwMode="auto">
                <a:xfrm>
                  <a:off x="4043" y="129"/>
                  <a:ext cx="496" cy="388"/>
                  <a:chOff x="3083" y="3098"/>
                  <a:chExt cx="390" cy="322"/>
                </a:xfrm>
              </p:grpSpPr>
              <p:sp>
                <p:nvSpPr>
                  <p:cNvPr id="593994" name="Rectangle 74"/>
                  <p:cNvSpPr>
                    <a:spLocks noChangeArrowheads="1"/>
                  </p:cNvSpPr>
                  <p:nvPr/>
                </p:nvSpPr>
                <p:spPr bwMode="auto">
                  <a:xfrm>
                    <a:off x="3083" y="3113"/>
                    <a:ext cx="224" cy="225"/>
                  </a:xfrm>
                  <a:prstGeom prst="rect">
                    <a:avLst/>
                  </a:prstGeom>
                  <a:noFill/>
                  <a:ln w="9525">
                    <a:noFill/>
                    <a:miter lim="800000"/>
                    <a:headEnd/>
                    <a:tailEnd/>
                  </a:ln>
                </p:spPr>
                <p:txBody>
                  <a:bodyPr wrap="none" lIns="0" tIns="0" rIns="0" bIns="0">
                    <a:spAutoFit/>
                  </a:bodyPr>
                  <a:lstStyle/>
                  <a:p>
                    <a:pPr algn="ctr">
                      <a:defRPr/>
                    </a:pPr>
                    <a:r>
                      <a:rPr lang="en-US" sz="2800" dirty="0">
                        <a:solidFill>
                          <a:srgbClr val="790015"/>
                        </a:solidFill>
                        <a:latin typeface="Kruti Dev 010" pitchFamily="2" charset="0"/>
                      </a:rPr>
                      <a:t>   </a:t>
                    </a:r>
                    <a:endParaRPr lang="en-US" sz="4000" dirty="0">
                      <a:solidFill>
                        <a:srgbClr val="FFA27C"/>
                      </a:solidFill>
                      <a:effectLst>
                        <a:outerShdw blurRad="38100" dist="38100" dir="2700000" algn="tl">
                          <a:srgbClr val="000000"/>
                        </a:outerShdw>
                      </a:effectLst>
                      <a:latin typeface="Kruti Dev 010" pitchFamily="2" charset="0"/>
                    </a:endParaRPr>
                  </a:p>
                </p:txBody>
              </p:sp>
              <p:sp>
                <p:nvSpPr>
                  <p:cNvPr id="2" name="Rectangle 75"/>
                  <p:cNvSpPr>
                    <a:spLocks noChangeArrowheads="1"/>
                  </p:cNvSpPr>
                  <p:nvPr/>
                </p:nvSpPr>
                <p:spPr bwMode="auto">
                  <a:xfrm>
                    <a:off x="3089" y="3098"/>
                    <a:ext cx="384" cy="322"/>
                  </a:xfrm>
                  <a:prstGeom prst="rect">
                    <a:avLst/>
                  </a:prstGeom>
                  <a:noFill/>
                  <a:ln w="9525">
                    <a:noFill/>
                    <a:miter lim="800000"/>
                    <a:headEnd/>
                    <a:tailEnd/>
                  </a:ln>
                </p:spPr>
                <p:txBody>
                  <a:bodyPr wrap="none" lIns="0" tIns="0" rIns="0" bIns="0">
                    <a:spAutoFit/>
                  </a:bodyPr>
                  <a:lstStyle/>
                  <a:p>
                    <a:pPr algn="ctr">
                      <a:defRPr/>
                    </a:pPr>
                    <a:r>
                      <a:rPr lang="en-US" sz="4000" dirty="0">
                        <a:ln>
                          <a:solidFill>
                            <a:schemeClr val="accent2"/>
                          </a:solidFill>
                        </a:ln>
                        <a:solidFill>
                          <a:srgbClr val="790015"/>
                        </a:solidFill>
                        <a:latin typeface="Kruti Dev 010" pitchFamily="2" charset="0"/>
                        <a:ea typeface="ＭＳ Ｐゴシック" pitchFamily="34" charset="-128"/>
                        <a:cs typeface="+mn-cs"/>
                      </a:rPr>
                      <a:t>;h'kq</a:t>
                    </a:r>
                  </a:p>
                </p:txBody>
              </p:sp>
            </p:grpSp>
            <p:sp>
              <p:nvSpPr>
                <p:cNvPr id="33821" name="Line 76"/>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822" name="Line 77"/>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33805" name="Text Box 78"/>
            <p:cNvSpPr txBox="1">
              <a:spLocks noChangeArrowheads="1"/>
            </p:cNvSpPr>
            <p:nvPr/>
          </p:nvSpPr>
          <p:spPr bwMode="auto">
            <a:xfrm>
              <a:off x="8575675" y="646588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593999" name="Rectangle 79"/>
            <p:cNvSpPr>
              <a:spLocks noChangeArrowheads="1"/>
            </p:cNvSpPr>
            <p:nvPr/>
          </p:nvSpPr>
          <p:spPr bwMode="auto">
            <a:xfrm>
              <a:off x="8174038" y="6531375"/>
              <a:ext cx="293687" cy="246078"/>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16</a:t>
              </a:r>
            </a:p>
          </p:txBody>
        </p:sp>
      </p:grpSp>
      <p:sp>
        <p:nvSpPr>
          <p:cNvPr id="78" name="Text Box 14"/>
          <p:cNvSpPr txBox="1">
            <a:spLocks noChangeArrowheads="1"/>
          </p:cNvSpPr>
          <p:nvPr/>
        </p:nvSpPr>
        <p:spPr bwMode="auto">
          <a:xfrm>
            <a:off x="535583" y="2071779"/>
            <a:ext cx="10061348" cy="2292935"/>
          </a:xfrm>
          <a:prstGeom prst="rect">
            <a:avLst/>
          </a:prstGeom>
          <a:noFill/>
          <a:ln w="12700">
            <a:noFill/>
            <a:miter lim="800000"/>
            <a:headEnd/>
            <a:tailEnd/>
          </a:ln>
          <a:effectLst>
            <a:outerShdw blurRad="63500" dist="143684" dir="2700000" algn="ctr" rotWithShape="0">
              <a:schemeClr val="bg2">
                <a:alpha val="74998"/>
              </a:schemeClr>
            </a:outerShdw>
          </a:effectLst>
        </p:spPr>
        <p:txBody>
          <a:bodyPr>
            <a:spAutoFit/>
          </a:bodyPr>
          <a:lstStyle/>
          <a:p>
            <a:pPr>
              <a:spcBef>
                <a:spcPct val="50000"/>
              </a:spcBef>
              <a:defRPr/>
            </a:pPr>
            <a:r>
              <a:rPr lang="en-US" sz="143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lh </a:t>
            </a:r>
            <a:r>
              <a:rPr lang="en-US" sz="14300" dirty="0">
                <a:ln>
                  <a:solidFill>
                    <a:srgbClr val="FF0000"/>
                  </a:solidFill>
                </a:ln>
                <a:solidFill>
                  <a:srgbClr val="FF0000"/>
                </a:solidFill>
                <a:effectLst>
                  <a:outerShdw blurRad="38100" dist="38100" dir="2700000" algn="tl">
                    <a:srgbClr val="000000">
                      <a:alpha val="43137"/>
                    </a:srgbClr>
                  </a:outerShdw>
                </a:effectLst>
                <a:latin typeface="Kruti Dev 010"/>
                <a:ea typeface="+mn-ea"/>
                <a:cs typeface="+mn-cs"/>
              </a:rPr>
              <a:t>‰</a:t>
            </a:r>
            <a:r>
              <a:rPr lang="en-US" sz="143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 ,l ts</a:t>
            </a:r>
          </a:p>
        </p:txBody>
      </p:sp>
      <p:sp>
        <p:nvSpPr>
          <p:cNvPr id="33796" name="Rectangle 78"/>
          <p:cNvSpPr>
            <a:spLocks noChangeArrowheads="1"/>
          </p:cNvSpPr>
          <p:nvPr/>
        </p:nvSpPr>
        <p:spPr bwMode="auto">
          <a:xfrm>
            <a:off x="2900363" y="3265488"/>
            <a:ext cx="1214437" cy="196850"/>
          </a:xfrm>
          <a:prstGeom prst="rect">
            <a:avLst/>
          </a:prstGeom>
          <a:solidFill>
            <a:srgbClr val="FF0000"/>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p>
            <a:endParaRPr lang="en-US"/>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5842"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5843"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5844"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5845" name="Text Box 6"/>
          <p:cNvSpPr txBox="1">
            <a:spLocks noChangeArrowheads="1"/>
          </p:cNvSpPr>
          <p:nvPr/>
        </p:nvSpPr>
        <p:spPr bwMode="auto">
          <a:xfrm>
            <a:off x="8756650" y="1047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sz="2000" b="0">
              <a:solidFill>
                <a:srgbClr val="FFA27C"/>
              </a:solidFill>
              <a:latin typeface="Kruti Dev 010" charset="0"/>
            </a:endParaRPr>
          </a:p>
        </p:txBody>
      </p:sp>
      <p:pic>
        <p:nvPicPr>
          <p:cNvPr id="35846" name="Picture 7"/>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5847" name="Text Box 8"/>
          <p:cNvSpPr txBox="1">
            <a:spLocks noChangeArrowheads="1"/>
          </p:cNvSpPr>
          <p:nvPr/>
        </p:nvSpPr>
        <p:spPr bwMode="auto">
          <a:xfrm>
            <a:off x="355600" y="6072188"/>
            <a:ext cx="1533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2400" b="0">
                <a:solidFill>
                  <a:srgbClr val="333333"/>
                </a:solidFill>
                <a:latin typeface="Kruti Dev 010" charset="0"/>
              </a:rPr>
              <a:t></a:t>
            </a:r>
          </a:p>
        </p:txBody>
      </p:sp>
      <p:sp>
        <p:nvSpPr>
          <p:cNvPr id="35848" name="Rectangle 9"/>
          <p:cNvSpPr>
            <a:spLocks noChangeArrowheads="1"/>
          </p:cNvSpPr>
          <p:nvPr/>
        </p:nvSpPr>
        <p:spPr bwMode="auto">
          <a:xfrm>
            <a:off x="839788" y="909638"/>
            <a:ext cx="7437437" cy="4994275"/>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Kruti Dev 010" charset="0"/>
            </a:endParaRPr>
          </a:p>
        </p:txBody>
      </p:sp>
      <p:sp>
        <p:nvSpPr>
          <p:cNvPr id="595978" name="Text Box 10"/>
          <p:cNvSpPr txBox="1">
            <a:spLocks noChangeArrowheads="1"/>
          </p:cNvSpPr>
          <p:nvPr/>
        </p:nvSpPr>
        <p:spPr bwMode="auto">
          <a:xfrm>
            <a:off x="1337879" y="657499"/>
            <a:ext cx="6592176" cy="5509200"/>
          </a:xfrm>
          <a:prstGeom prst="rect">
            <a:avLst/>
          </a:prstGeom>
          <a:noFill/>
          <a:ln w="12700">
            <a:noFill/>
            <a:miter lim="800000"/>
            <a:headEnd/>
            <a:tailEnd/>
          </a:ln>
          <a:effectLst/>
        </p:spPr>
        <p:txBody>
          <a:bodyPr>
            <a:spAutoFit/>
          </a:bodyPr>
          <a:lstStyle/>
          <a:p>
            <a:pPr algn="ctr">
              <a:spcBef>
                <a:spcPct val="50000"/>
              </a:spcBef>
              <a:defRPr/>
            </a:pPr>
            <a:r>
              <a:rPr lang="en-US" sz="8800" dirty="0">
                <a:ln>
                  <a:solidFill>
                    <a:schemeClr val="tx1"/>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vkSj ;g vYi le; esa vkidh laiw.kZ ckbZcy lekIr gqbZ</a:t>
            </a:r>
            <a:r>
              <a:rPr lang="en-US" sz="8800" dirty="0">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a:t>
            </a:r>
          </a:p>
        </p:txBody>
      </p:sp>
      <p:sp>
        <p:nvSpPr>
          <p:cNvPr id="35850" name="Text Box 11"/>
          <p:cNvSpPr txBox="1">
            <a:spLocks noChangeArrowheads="1"/>
          </p:cNvSpPr>
          <p:nvPr/>
        </p:nvSpPr>
        <p:spPr bwMode="auto">
          <a:xfrm>
            <a:off x="8662988" y="6426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sz="1800">
              <a:solidFill>
                <a:srgbClr val="FFFFFF"/>
              </a:solidFill>
              <a:latin typeface="Kruti Dev 010" charset="0"/>
            </a:endParaRPr>
          </a:p>
        </p:txBody>
      </p:sp>
      <p:sp>
        <p:nvSpPr>
          <p:cNvPr id="595980" name="Rectangle 12"/>
          <p:cNvSpPr>
            <a:spLocks noChangeArrowheads="1"/>
          </p:cNvSpPr>
          <p:nvPr/>
        </p:nvSpPr>
        <p:spPr bwMode="auto">
          <a:xfrm>
            <a:off x="8174038" y="6530975"/>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17</a:t>
            </a:r>
          </a:p>
        </p:txBody>
      </p:sp>
      <p:sp>
        <p:nvSpPr>
          <p:cNvPr id="35852" name="Text Box 15"/>
          <p:cNvSpPr txBox="1">
            <a:spLocks noChangeArrowheads="1"/>
          </p:cNvSpPr>
          <p:nvPr/>
        </p:nvSpPr>
        <p:spPr bwMode="auto">
          <a:xfrm>
            <a:off x="8569325" y="646588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595984" name="Text Box 16"/>
          <p:cNvSpPr txBox="1">
            <a:spLocks noChangeArrowheads="1"/>
          </p:cNvSpPr>
          <p:nvPr/>
        </p:nvSpPr>
        <p:spPr bwMode="auto">
          <a:xfrm>
            <a:off x="1220522" y="1129416"/>
            <a:ext cx="7205016" cy="4524315"/>
          </a:xfrm>
          <a:prstGeom prst="rect">
            <a:avLst/>
          </a:prstGeom>
          <a:noFill/>
          <a:ln w="12700">
            <a:noFill/>
            <a:miter lim="800000"/>
            <a:headEnd/>
            <a:tailEnd/>
          </a:ln>
          <a:effectLst/>
        </p:spPr>
        <p:txBody>
          <a:bodyPr>
            <a:spAutoFit/>
          </a:bodyPr>
          <a:lstStyle/>
          <a:p>
            <a:pPr algn="ctr">
              <a:spcBef>
                <a:spcPct val="50000"/>
              </a:spcBef>
              <a:defRPr/>
            </a:pPr>
            <a:r>
              <a:rPr lang="en-US" altLang="ja-JP" sz="9600"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^^tkvks vkSj leLr jk"Vªksa esa psys cukvks---**</a:t>
            </a:r>
            <a:endParaRPr lang="en-US" sz="9600"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595985" name="Text Box 17"/>
          <p:cNvSpPr txBox="1">
            <a:spLocks noChangeArrowheads="1"/>
          </p:cNvSpPr>
          <p:nvPr/>
        </p:nvSpPr>
        <p:spPr bwMode="auto">
          <a:xfrm>
            <a:off x="1960882" y="0"/>
            <a:ext cx="4826000" cy="63094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err="1">
                <a:ln>
                  <a:solidFill>
                    <a:srgbClr val="FFFF00"/>
                  </a:solidFill>
                </a:ln>
                <a:solidFill>
                  <a:srgbClr val="FFFF00"/>
                </a:solidFill>
                <a:latin typeface="Kruti Dev 010" pitchFamily="2" charset="0"/>
                <a:ea typeface="ＭＳ Ｐゴシック" pitchFamily="34" charset="-128"/>
                <a:cs typeface="+mn-cs"/>
              </a:rPr>
              <a:t>eRrh</a:t>
            </a:r>
            <a:r>
              <a:rPr lang="en-US" sz="1400" dirty="0">
                <a:ln>
                  <a:solidFill>
                    <a:srgbClr val="FFFF00"/>
                  </a:solidFill>
                </a:ln>
                <a:solidFill>
                  <a:srgbClr val="FFFF00"/>
                </a:solidFill>
                <a:latin typeface="Kruti Dev 010" pitchFamily="2" charset="0"/>
                <a:ea typeface="ＭＳ Ｐゴシック" pitchFamily="34" charset="-128"/>
                <a:cs typeface="+mn-cs"/>
              </a:rPr>
              <a:t> </a:t>
            </a:r>
            <a:r>
              <a:rPr lang="x-none" sz="1400" dirty="0">
                <a:solidFill>
                  <a:srgbClr val="FFFF00"/>
                </a:solidFill>
                <a:latin typeface="Kruti Dev 010" pitchFamily="2" charset="0"/>
                <a:ea typeface="ＭＳ Ｐゴシック" pitchFamily="34" charset="-128"/>
                <a:cs typeface="+mn-cs"/>
              </a:rPr>
              <a:t>२८:२९</a:t>
            </a:r>
            <a:endParaRPr lang="en-US" sz="1400" dirty="0">
              <a:solidFill>
                <a:srgbClr val="FFFF00"/>
              </a:solidFill>
              <a:latin typeface="Kruti Dev 010" pitchFamily="2" charset="0"/>
              <a:ea typeface="ＭＳ Ｐゴシック" pitchFamily="34" charset="-128"/>
              <a:cs typeface="+mn-cs"/>
            </a:endParaRPr>
          </a:p>
          <a:p>
            <a:pPr>
              <a:spcBef>
                <a:spcPct val="50000"/>
              </a:spcBef>
              <a:defRPr/>
            </a:pPr>
            <a:endParaRPr lang="en-US" sz="1400" dirty="0">
              <a:solidFill>
                <a:srgbClr val="FFFF00"/>
              </a:solidFill>
              <a:latin typeface="Kruti Dev 010" pitchFamily="2"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595978"/>
                                        </p:tgtEl>
                                      </p:cBhvr>
                                    </p:animEffect>
                                    <p:set>
                                      <p:cBhvr>
                                        <p:cTn id="7" dur="1" fill="hold">
                                          <p:stCondLst>
                                            <p:cond delay="499"/>
                                          </p:stCondLst>
                                        </p:cTn>
                                        <p:tgtEl>
                                          <p:spTgt spid="595978"/>
                                        </p:tgtEl>
                                        <p:attrNameLst>
                                          <p:attrName>style.visibility</p:attrName>
                                        </p:attrNameLst>
                                      </p:cBhvr>
                                      <p:to>
                                        <p:strVal val="hidden"/>
                                      </p:to>
                                    </p:se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595984"/>
                                        </p:tgtEl>
                                        <p:attrNameLst>
                                          <p:attrName>style.visibility</p:attrName>
                                        </p:attrNameLst>
                                      </p:cBhvr>
                                      <p:to>
                                        <p:strVal val="visible"/>
                                      </p:to>
                                    </p:set>
                                    <p:anim calcmode="lin" valueType="num">
                                      <p:cBhvr>
                                        <p:cTn id="11" dur="500" fill="hold"/>
                                        <p:tgtEl>
                                          <p:spTgt spid="595984"/>
                                        </p:tgtEl>
                                        <p:attrNameLst>
                                          <p:attrName>ppt_w</p:attrName>
                                        </p:attrNameLst>
                                      </p:cBhvr>
                                      <p:tavLst>
                                        <p:tav tm="0">
                                          <p:val>
                                            <p:fltVal val="0"/>
                                          </p:val>
                                        </p:tav>
                                        <p:tav tm="100000">
                                          <p:val>
                                            <p:strVal val="#ppt_w"/>
                                          </p:val>
                                        </p:tav>
                                      </p:tavLst>
                                    </p:anim>
                                    <p:anim calcmode="lin" valueType="num">
                                      <p:cBhvr>
                                        <p:cTn id="12" dur="500" fill="hold"/>
                                        <p:tgtEl>
                                          <p:spTgt spid="595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900">
                <a:solidFill>
                  <a:srgbClr val="FFFFFF"/>
                </a:solidFill>
              </a:rPr>
              <a:t>©2006 TBBMI</a:t>
            </a:r>
          </a:p>
        </p:txBody>
      </p:sp>
      <p:sp>
        <p:nvSpPr>
          <p:cNvPr id="597001" name="Rectangle 9"/>
          <p:cNvSpPr>
            <a:spLocks noChangeArrowheads="1"/>
          </p:cNvSpPr>
          <p:nvPr/>
        </p:nvSpPr>
        <p:spPr bwMode="auto">
          <a:xfrm>
            <a:off x="7573963" y="6532563"/>
            <a:ext cx="817562"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rPr>
              <a:t>9.7.04SL.</a:t>
            </a:r>
          </a:p>
        </p:txBody>
      </p:sp>
      <p:sp>
        <p:nvSpPr>
          <p:cNvPr id="597003" name="Rectangle 11"/>
          <p:cNvSpPr>
            <a:spLocks noChangeArrowheads="1"/>
          </p:cNvSpPr>
          <p:nvPr/>
        </p:nvSpPr>
        <p:spPr bwMode="auto">
          <a:xfrm>
            <a:off x="8205788" y="654208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rPr>
              <a:t>18</a:t>
            </a:r>
          </a:p>
        </p:txBody>
      </p:sp>
      <p:grpSp>
        <p:nvGrpSpPr>
          <p:cNvPr id="37892" name="Group 16"/>
          <p:cNvGrpSpPr>
            <a:grpSpLocks/>
          </p:cNvGrpSpPr>
          <p:nvPr/>
        </p:nvGrpSpPr>
        <p:grpSpPr bwMode="auto">
          <a:xfrm>
            <a:off x="76200" y="5245100"/>
            <a:ext cx="8596313" cy="1504950"/>
            <a:chOff x="48" y="3324"/>
            <a:chExt cx="5415" cy="948"/>
          </a:xfrm>
        </p:grpSpPr>
        <p:sp>
          <p:nvSpPr>
            <p:cNvPr id="12" name="Text Box 17"/>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dirty="0">
                <a:solidFill>
                  <a:schemeClr val="tx1"/>
                </a:solidFill>
                <a:effectLst>
                  <a:outerShdw blurRad="38100" dist="38100" dir="2700000" algn="tl">
                    <a:srgbClr val="000000"/>
                  </a:outerShdw>
                </a:effectLst>
                <a:latin typeface="Times New Roman" charset="0"/>
                <a:ea typeface="+mn-ea"/>
                <a:cs typeface="+mn-cs"/>
              </a:endParaRPr>
            </a:p>
          </p:txBody>
        </p:sp>
        <p:sp>
          <p:nvSpPr>
            <p:cNvPr id="13" name="Text Box 18"/>
            <p:cNvSpPr txBox="1">
              <a:spLocks noChangeArrowheads="1"/>
            </p:cNvSpPr>
            <p:nvPr/>
          </p:nvSpPr>
          <p:spPr bwMode="auto">
            <a:xfrm>
              <a:off x="409" y="3324"/>
              <a:ext cx="5054" cy="57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ts val="600"/>
                </a:spcBef>
                <a:defRPr/>
              </a:pPr>
              <a:r>
                <a:rPr lang="en-US" sz="2400" i="1">
                  <a:solidFill>
                    <a:srgbClr val="FAFD00"/>
                  </a:solidFill>
                  <a:latin typeface="Kruti Dev 050 " charset="0"/>
                </a:rPr>
                <a:t>fn ckbZcy---- csfldyh fefuLVªht baVjus'kuy dk izLrqrhdj.k</a:t>
              </a:r>
            </a:p>
            <a:p>
              <a:pPr algn="ctr">
                <a:spcBef>
                  <a:spcPts val="600"/>
                </a:spcBef>
                <a:defRPr/>
              </a:pPr>
              <a:r>
                <a:rPr lang="en-US" sz="2400" i="1">
                  <a:solidFill>
                    <a:srgbClr val="FAFD00"/>
                  </a:solidFill>
                  <a:latin typeface="Kruti Dev 050 " charset="0"/>
                </a:rPr>
                <a:t>QksVZ oFkZ] VsDlkl</a:t>
              </a:r>
              <a:endParaRPr lang="en-US" sz="2400">
                <a:solidFill>
                  <a:srgbClr val="FAFD00"/>
                </a:solidFill>
                <a:latin typeface="Kruti Dev 050 " charset="0"/>
              </a:endParaRPr>
            </a:p>
          </p:txBody>
        </p:sp>
        <p:sp>
          <p:nvSpPr>
            <p:cNvPr id="14" name="Text Box 19"/>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b="0" dirty="0">
                  <a:solidFill>
                    <a:srgbClr val="FFFB0C"/>
                  </a:solidFill>
                  <a:latin typeface="Helvetica" charset="0"/>
                  <a:ea typeface="+mn-ea"/>
                  <a:cs typeface="+mn-cs"/>
                </a:rPr>
                <a:t>www.biblebasically.com</a:t>
              </a:r>
            </a:p>
          </p:txBody>
        </p:sp>
      </p:grpSp>
      <p:pic>
        <p:nvPicPr>
          <p:cNvPr id="37893" name="Picture 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069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4" descr="Screen Shot 2014-06-16 at 9.11.30 pm.png"/>
          <p:cNvPicPr>
            <a:picLocks noChangeAspect="1"/>
          </p:cNvPicPr>
          <p:nvPr/>
        </p:nvPicPr>
        <p:blipFill>
          <a:blip r:embed="rId2" cstate="screen">
            <a:extLst>
              <a:ext uri="{28A0092B-C50C-407E-A947-70E740481C1C}">
                <a14:useLocalDpi xmlns:a14="http://schemas.microsoft.com/office/drawing/2010/main"/>
              </a:ext>
            </a:extLst>
          </a:blip>
          <a:srcRect l="4639"/>
          <a:stretch>
            <a:fillRect/>
          </a:stretch>
        </p:blipFill>
        <p:spPr bwMode="auto">
          <a:xfrm>
            <a:off x="1588" y="-80963"/>
            <a:ext cx="9177337" cy="700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Rectangle 20"/>
          <p:cNvSpPr>
            <a:spLocks noChangeArrowheads="1"/>
          </p:cNvSpPr>
          <p:nvPr/>
        </p:nvSpPr>
        <p:spPr bwMode="auto">
          <a:xfrm>
            <a:off x="7721600" y="6529388"/>
            <a:ext cx="61595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r>
              <a:rPr lang="en-US" sz="1000">
                <a:solidFill>
                  <a:schemeClr val="tx1"/>
                </a:solidFill>
                <a:latin typeface="Kruti Dev 010" charset="0"/>
              </a:rPr>
              <a:t>9.7.04SL.</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29416" name="Rectangle 8"/>
          <p:cNvSpPr>
            <a:spLocks noChangeArrowheads="1"/>
          </p:cNvSpPr>
          <p:nvPr/>
        </p:nvSpPr>
        <p:spPr bwMode="auto">
          <a:xfrm>
            <a:off x="8180388" y="65182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rPr>
              <a:t>19</a:t>
            </a:r>
          </a:p>
        </p:txBody>
      </p:sp>
      <p:sp>
        <p:nvSpPr>
          <p:cNvPr id="38915" name="Text Box 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900">
                <a:solidFill>
                  <a:srgbClr val="FFFFFF"/>
                </a:solidFill>
              </a:rPr>
              <a:t>©2006 TBBMI</a:t>
            </a:r>
          </a:p>
        </p:txBody>
      </p:sp>
      <p:sp>
        <p:nvSpPr>
          <p:cNvPr id="529418" name="Rectangle 10"/>
          <p:cNvSpPr>
            <a:spLocks noChangeArrowheads="1"/>
          </p:cNvSpPr>
          <p:nvPr/>
        </p:nvSpPr>
        <p:spPr bwMode="auto">
          <a:xfrm>
            <a:off x="7542213" y="6526213"/>
            <a:ext cx="817562"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rPr>
              <a:t>8.0.04SL.</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38063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86" name="Rectangle 2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dirty="0">
              <a:latin typeface="Kruti Dev 010" pitchFamily="2" charset="0"/>
              <a:ea typeface="+mn-ea"/>
              <a:cs typeface="+mn-cs"/>
            </a:endParaRPr>
          </a:p>
        </p:txBody>
      </p:sp>
      <p:sp>
        <p:nvSpPr>
          <p:cNvPr id="600066"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dirty="0">
              <a:latin typeface="Kruti Dev 010" pitchFamily="2" charset="0"/>
              <a:ea typeface="+mn-ea"/>
              <a:cs typeface="+mn-cs"/>
            </a:endParaRPr>
          </a:p>
        </p:txBody>
      </p:sp>
      <p:sp>
        <p:nvSpPr>
          <p:cNvPr id="5123"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a:latin typeface="Kruti Dev 010" charset="0"/>
            </a:endParaRPr>
          </a:p>
        </p:txBody>
      </p:sp>
      <p:sp>
        <p:nvSpPr>
          <p:cNvPr id="5124" name="Text Box 4"/>
          <p:cNvSpPr txBox="1">
            <a:spLocks noChangeArrowheads="1"/>
          </p:cNvSpPr>
          <p:nvPr/>
        </p:nvSpPr>
        <p:spPr bwMode="auto">
          <a:xfrm>
            <a:off x="8197850" y="6530975"/>
            <a:ext cx="2936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000">
                <a:solidFill>
                  <a:srgbClr val="FFFFFF"/>
                </a:solidFill>
                <a:latin typeface="Kruti Dev 010" charset="0"/>
              </a:rPr>
              <a:t>02</a:t>
            </a:r>
            <a:endParaRPr lang="en-US" sz="1400">
              <a:solidFill>
                <a:srgbClr val="FFFFFF"/>
              </a:solidFill>
              <a:latin typeface="Kruti Dev 010" charset="0"/>
            </a:endParaRPr>
          </a:p>
        </p:txBody>
      </p:sp>
      <p:sp>
        <p:nvSpPr>
          <p:cNvPr id="5125" name="Text Box 5"/>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126" name="Rectangle 6"/>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a:latin typeface="Kruti Dev 010" charset="0"/>
            </a:endParaRPr>
          </a:p>
        </p:txBody>
      </p:sp>
      <p:sp>
        <p:nvSpPr>
          <p:cNvPr id="5127" name="Rectangle 7"/>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pic>
        <p:nvPicPr>
          <p:cNvPr id="5128"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5129" name="Rectangle 9"/>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pic>
        <p:nvPicPr>
          <p:cNvPr id="5130"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600075"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00076" name="Rectangle 12"/>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a14="http://schemas.microsoft.com/office/drawing/2010/main" xmlns="" w="76200">
                <a:solidFill>
                  <a:srgbClr val="000000"/>
                </a:solidFill>
                <a:miter lim="800000"/>
                <a:headEnd/>
                <a:tailEnd/>
              </a14:hiddenLine>
            </a:ext>
          </a:extLst>
        </p:spPr>
        <p:txBody>
          <a:bodyPr wrap="none" anchor="ctr"/>
          <a:lstStyle/>
          <a:p>
            <a:endParaRPr lang="en-US">
              <a:latin typeface="Kruti Dev 010" charset="0"/>
            </a:endParaRPr>
          </a:p>
        </p:txBody>
      </p:sp>
      <p:grpSp>
        <p:nvGrpSpPr>
          <p:cNvPr id="2" name="Group 13"/>
          <p:cNvGrpSpPr>
            <a:grpSpLocks/>
          </p:cNvGrpSpPr>
          <p:nvPr/>
        </p:nvGrpSpPr>
        <p:grpSpPr bwMode="auto">
          <a:xfrm>
            <a:off x="1001713" y="1392238"/>
            <a:ext cx="7051675" cy="2800350"/>
            <a:chOff x="631" y="877"/>
            <a:chExt cx="4442" cy="1764"/>
          </a:xfrm>
        </p:grpSpPr>
        <p:sp>
          <p:nvSpPr>
            <p:cNvPr id="600078" name="Text Box 14"/>
            <p:cNvSpPr txBox="1">
              <a:spLocks noChangeArrowheads="1"/>
            </p:cNvSpPr>
            <p:nvPr/>
          </p:nvSpPr>
          <p:spPr bwMode="auto">
            <a:xfrm>
              <a:off x="631" y="877"/>
              <a:ext cx="4442" cy="176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ts val="0"/>
                </a:spcBef>
                <a:defRPr/>
              </a:pPr>
              <a:r>
                <a:rPr lang="en-US" sz="8800" i="1" dirty="0">
                  <a:ln>
                    <a:solidFill>
                      <a:srgbClr val="FFFF00"/>
                    </a:solidFill>
                  </a:ln>
                  <a:solidFill>
                    <a:srgbClr val="FFFC1E"/>
                  </a:solidFill>
                  <a:effectLst>
                    <a:outerShdw blurRad="38100" dist="38100" dir="2700000" algn="tl">
                      <a:srgbClr val="000000">
                        <a:alpha val="43137"/>
                      </a:srgbClr>
                    </a:outerShdw>
                  </a:effectLst>
                  <a:latin typeface="Kruti Dev 010" pitchFamily="2" charset="0"/>
                  <a:ea typeface="ＭＳ Ｐゴシック" pitchFamily="-84" charset="-128"/>
                  <a:cs typeface="+mn-cs"/>
                </a:rPr>
                <a:t>fn ckbZcy --- </a:t>
              </a:r>
            </a:p>
            <a:p>
              <a:pPr algn="ctr">
                <a:spcBef>
                  <a:spcPts val="0"/>
                </a:spcBef>
                <a:defRPr/>
              </a:pPr>
              <a:r>
                <a:rPr lang="en-US" sz="8800" i="1" dirty="0">
                  <a:ln>
                    <a:solidFill>
                      <a:srgbClr val="FFFF00"/>
                    </a:solidFill>
                  </a:ln>
                  <a:solidFill>
                    <a:srgbClr val="FFFC1E"/>
                  </a:solidFill>
                  <a:effectLst>
                    <a:outerShdw blurRad="38100" dist="38100" dir="2700000" algn="tl">
                      <a:srgbClr val="000000">
                        <a:alpha val="43137"/>
                      </a:srgbClr>
                    </a:outerShdw>
                  </a:effectLst>
                  <a:latin typeface="Kruti Dev 010" pitchFamily="2" charset="0"/>
                  <a:ea typeface="ＭＳ Ｐゴシック" pitchFamily="-84" charset="-128"/>
                  <a:cs typeface="+mn-cs"/>
                </a:rPr>
                <a:t>csfldyh</a:t>
              </a:r>
              <a:endParaRPr lang="en-US" sz="8800" i="1" baseline="100000" dirty="0">
                <a:ln>
                  <a:solidFill>
                    <a:srgbClr val="FFFF00"/>
                  </a:solidFill>
                </a:ln>
                <a:solidFill>
                  <a:srgbClr val="27FC3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141" name="Text Box 15"/>
            <p:cNvSpPr txBox="1">
              <a:spLocks noChangeArrowheads="1"/>
            </p:cNvSpPr>
            <p:nvPr/>
          </p:nvSpPr>
          <p:spPr bwMode="auto">
            <a:xfrm>
              <a:off x="3642" y="1930"/>
              <a:ext cx="158"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i="1">
                  <a:solidFill>
                    <a:srgbClr val="FFFC1E"/>
                  </a:solidFill>
                  <a:latin typeface="Kruti Dev 010" charset="0"/>
                </a:rPr>
                <a:t>®</a:t>
              </a:r>
            </a:p>
          </p:txBody>
        </p:sp>
      </p:grpSp>
      <p:sp>
        <p:nvSpPr>
          <p:cNvPr id="600080" name="Text Box 16"/>
          <p:cNvSpPr txBox="1">
            <a:spLocks noChangeArrowheads="1"/>
          </p:cNvSpPr>
          <p:nvPr/>
        </p:nvSpPr>
        <p:spPr bwMode="auto">
          <a:xfrm>
            <a:off x="389061" y="622383"/>
            <a:ext cx="8061325" cy="101566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6000" i="1" dirty="0">
                <a:ln>
                  <a:solidFill>
                    <a:schemeClr val="tx1"/>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¼D;k\ laiw.kZ lkj\½</a:t>
            </a:r>
          </a:p>
        </p:txBody>
      </p:sp>
      <p:grpSp>
        <p:nvGrpSpPr>
          <p:cNvPr id="3" name="Group 17"/>
          <p:cNvGrpSpPr>
            <a:grpSpLocks/>
          </p:cNvGrpSpPr>
          <p:nvPr/>
        </p:nvGrpSpPr>
        <p:grpSpPr bwMode="auto">
          <a:xfrm>
            <a:off x="969963" y="3868738"/>
            <a:ext cx="7024687" cy="2276475"/>
            <a:chOff x="611" y="2599"/>
            <a:chExt cx="4425" cy="1434"/>
          </a:xfrm>
        </p:grpSpPr>
        <p:sp>
          <p:nvSpPr>
            <p:cNvPr id="600082" name="Text Box 18"/>
            <p:cNvSpPr txBox="1">
              <a:spLocks noChangeArrowheads="1"/>
            </p:cNvSpPr>
            <p:nvPr/>
          </p:nvSpPr>
          <p:spPr bwMode="auto">
            <a:xfrm>
              <a:off x="1192" y="2599"/>
              <a:ext cx="3298"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p>
              <a:pPr algn="ctr">
                <a:spcBef>
                  <a:spcPct val="50000"/>
                </a:spcBef>
                <a:defRPr/>
              </a:pPr>
              <a:r>
                <a:rPr lang="en-US" sz="4000" dirty="0">
                  <a:ln>
                    <a:solidFill>
                      <a:schemeClr val="tx1"/>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Hkkx pkj</a:t>
              </a:r>
            </a:p>
          </p:txBody>
        </p:sp>
        <p:sp>
          <p:nvSpPr>
            <p:cNvPr id="600083" name="Text Box 19"/>
            <p:cNvSpPr txBox="1">
              <a:spLocks noChangeArrowheads="1"/>
            </p:cNvSpPr>
            <p:nvPr/>
          </p:nvSpPr>
          <p:spPr bwMode="auto">
            <a:xfrm>
              <a:off x="611" y="2928"/>
              <a:ext cx="4425" cy="1105"/>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defRPr/>
              </a:pPr>
              <a:r>
                <a:rPr lang="en-US" sz="5400" i="1" dirty="0">
                  <a:ln>
                    <a:solidFill>
                      <a:srgbClr val="00FF00"/>
                    </a:solidFill>
                  </a:ln>
                  <a:solidFill>
                    <a:srgbClr val="00FF00"/>
                  </a:solidFill>
                  <a:effectLst>
                    <a:outerShdw blurRad="38100" dist="38100" dir="2700000" algn="tl">
                      <a:srgbClr val="000000"/>
                    </a:outerShdw>
                  </a:effectLst>
                  <a:latin typeface="Kruti Dev 010" pitchFamily="2" charset="0"/>
                </a:rPr>
                <a:t>laiw.kZ ckbZcy dh dgkuh cgqr gh de le; esa</a:t>
              </a:r>
            </a:p>
          </p:txBody>
        </p:sp>
      </p:grpSp>
      <p:sp>
        <p:nvSpPr>
          <p:cNvPr id="5136" name="Rectangle 20"/>
          <p:cNvSpPr>
            <a:spLocks noChangeArrowheads="1"/>
          </p:cNvSpPr>
          <p:nvPr/>
        </p:nvSpPr>
        <p:spPr bwMode="auto">
          <a:xfrm>
            <a:off x="7721600" y="6529388"/>
            <a:ext cx="61595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r>
              <a:rPr lang="en-US" sz="1000">
                <a:solidFill>
                  <a:schemeClr val="tx1"/>
                </a:solidFill>
                <a:latin typeface="Kruti Dev 010" charset="0"/>
              </a:rPr>
              <a:t>9.7.04SL.</a:t>
            </a:r>
          </a:p>
        </p:txBody>
      </p:sp>
      <p:sp>
        <p:nvSpPr>
          <p:cNvPr id="600085" name="Text Box 21"/>
          <p:cNvSpPr txBox="1">
            <a:spLocks noChangeArrowheads="1"/>
          </p:cNvSpPr>
          <p:nvPr/>
        </p:nvSpPr>
        <p:spPr bwMode="auto">
          <a:xfrm>
            <a:off x="1544638" y="5881688"/>
            <a:ext cx="6323012" cy="461962"/>
          </a:xfrm>
          <a:prstGeom prst="rect">
            <a:avLst/>
          </a:prstGeom>
          <a:noFill/>
          <a:ln w="12700">
            <a:noFill/>
            <a:miter lim="800000"/>
            <a:headEnd/>
            <a:tailEnd/>
          </a:ln>
        </p:spPr>
        <p:txBody>
          <a:bodyPr>
            <a:spAutoFit/>
          </a:bodyPr>
          <a:lstStyle/>
          <a:p>
            <a:pPr algn="ctr">
              <a:spcBef>
                <a:spcPct val="50000"/>
              </a:spcBef>
              <a:defRPr/>
            </a:pPr>
            <a:r>
              <a:rPr lang="en-US" sz="2400" dirty="0">
                <a:ln>
                  <a:solidFill>
                    <a:schemeClr val="tx1"/>
                  </a:solidFill>
                </a:ln>
                <a:solidFill>
                  <a:schemeClr val="tx1"/>
                </a:solidFill>
                <a:latin typeface="Kruti Dev 010" pitchFamily="2" charset="0"/>
                <a:ea typeface="ＭＳ Ｐゴシック" pitchFamily="34" charset="-128"/>
                <a:cs typeface="+mn-cs"/>
              </a:rPr>
              <a:t>ikWoj ikbZaV LykbZM o'kZu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00075"/>
                                        </p:tgtEl>
                                        <p:attrNameLst>
                                          <p:attrName>style.visibility</p:attrName>
                                        </p:attrNameLst>
                                      </p:cBhvr>
                                      <p:to>
                                        <p:strVal val="visible"/>
                                      </p:to>
                                    </p:set>
                                    <p:animEffect transition="in" filter="fade">
                                      <p:cBhvr>
                                        <p:cTn id="7" dur="1000"/>
                                        <p:tgtEl>
                                          <p:spTgt spid="600075"/>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00076"/>
                                        </p:tgtEl>
                                        <p:attrNameLst>
                                          <p:attrName>style.visibility</p:attrName>
                                        </p:attrNameLst>
                                      </p:cBhvr>
                                      <p:to>
                                        <p:strVal val="visible"/>
                                      </p:to>
                                    </p:set>
                                    <p:animEffect transition="in" filter="fade">
                                      <p:cBhvr>
                                        <p:cTn id="11" dur="1000"/>
                                        <p:tgtEl>
                                          <p:spTgt spid="600076"/>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nodeType="afterEffect">
                                  <p:stCondLst>
                                    <p:cond delay="0"/>
                                  </p:stCondLst>
                                  <p:childTnLst>
                                    <p:set>
                                      <p:cBhvr>
                                        <p:cTn id="23" dur="1" fill="hold">
                                          <p:stCondLst>
                                            <p:cond delay="0"/>
                                          </p:stCondLst>
                                        </p:cTn>
                                        <p:tgtEl>
                                          <p:spTgt spid="600080"/>
                                        </p:tgtEl>
                                        <p:attrNameLst>
                                          <p:attrName>style.visibility</p:attrName>
                                        </p:attrNameLst>
                                      </p:cBhvr>
                                      <p:to>
                                        <p:strVal val="visible"/>
                                      </p:to>
                                    </p:set>
                                    <p:animEffect transition="in" filter="wipe(left)">
                                      <p:cBhvr>
                                        <p:cTn id="24" dur="2000"/>
                                        <p:tgtEl>
                                          <p:spTgt spid="600080"/>
                                        </p:tgtEl>
                                      </p:cBhvr>
                                    </p:animEffect>
                                  </p:childTnLst>
                                </p:cTn>
                              </p:par>
                            </p:childTnLst>
                          </p:cTn>
                        </p:par>
                        <p:par>
                          <p:cTn id="25" fill="hold" nodeType="afterGroup">
                            <p:stCondLst>
                              <p:cond delay="7000"/>
                            </p:stCondLst>
                            <p:childTnLst>
                              <p:par>
                                <p:cTn id="26" presetID="10" presetClass="entr" presetSubtype="0" fill="hold" nodeType="afterEffect">
                                  <p:stCondLst>
                                    <p:cond delay="0"/>
                                  </p:stCondLst>
                                  <p:childTnLst>
                                    <p:set>
                                      <p:cBhvr>
                                        <p:cTn id="27" dur="1" fill="hold">
                                          <p:stCondLst>
                                            <p:cond delay="0"/>
                                          </p:stCondLst>
                                        </p:cTn>
                                        <p:tgtEl>
                                          <p:spTgt spid="600085"/>
                                        </p:tgtEl>
                                        <p:attrNameLst>
                                          <p:attrName>style.visibility</p:attrName>
                                        </p:attrNameLst>
                                      </p:cBhvr>
                                      <p:to>
                                        <p:strVal val="visible"/>
                                      </p:to>
                                    </p:set>
                                    <p:animEffect transition="in" filter="fade">
                                      <p:cBhvr>
                                        <p:cTn id="28" dur="1000"/>
                                        <p:tgtEl>
                                          <p:spTgt spid="600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577539"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577540"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577541"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577542"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13"/>
          <p:cNvGrpSpPr>
            <a:grpSpLocks/>
          </p:cNvGrpSpPr>
          <p:nvPr/>
        </p:nvGrpSpPr>
        <p:grpSpPr bwMode="auto">
          <a:xfrm>
            <a:off x="512763" y="879475"/>
            <a:ext cx="8096250" cy="5622925"/>
            <a:chOff x="323" y="554"/>
            <a:chExt cx="5100" cy="3515"/>
          </a:xfrm>
        </p:grpSpPr>
        <p:sp>
          <p:nvSpPr>
            <p:cNvPr id="7177" name="Rectangle 8"/>
            <p:cNvSpPr>
              <a:spLocks noChangeArrowheads="1"/>
            </p:cNvSpPr>
            <p:nvPr/>
          </p:nvSpPr>
          <p:spPr bwMode="auto">
            <a:xfrm>
              <a:off x="519" y="554"/>
              <a:ext cx="4699" cy="3157"/>
            </a:xfrm>
            <a:prstGeom prst="rect">
              <a:avLst/>
            </a:prstGeom>
            <a:solidFill>
              <a:srgbClr val="000410">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7545" name="Text Box 9"/>
            <p:cNvSpPr txBox="1">
              <a:spLocks noChangeArrowheads="1"/>
            </p:cNvSpPr>
            <p:nvPr/>
          </p:nvSpPr>
          <p:spPr bwMode="auto">
            <a:xfrm>
              <a:off x="323" y="933"/>
              <a:ext cx="5100" cy="313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ts val="0"/>
                </a:spcBef>
                <a:defRPr/>
              </a:pPr>
              <a:r>
                <a:rPr lang="en-US" sz="8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ckbZcy dh dgkuh </a:t>
              </a:r>
            </a:p>
            <a:p>
              <a:pPr algn="ctr">
                <a:spcBef>
                  <a:spcPts val="0"/>
                </a:spcBef>
                <a:defRPr/>
              </a:pPr>
              <a:r>
                <a:rPr lang="en-US" sz="8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cgqr de le; esa</a:t>
              </a:r>
            </a:p>
            <a:p>
              <a:pPr algn="ctr">
                <a:spcBef>
                  <a:spcPts val="0"/>
                </a:spcBef>
                <a:defRPr/>
              </a:pPr>
              <a:r>
                <a:rPr lang="en-US" sz="8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crkus ds fy;s rS;kj jgs!</a:t>
              </a:r>
            </a:p>
          </p:txBody>
        </p:sp>
      </p:grpSp>
      <p:sp>
        <p:nvSpPr>
          <p:cNvPr id="577547" name="Rectangle 11"/>
          <p:cNvSpPr>
            <a:spLocks noChangeArrowheads="1"/>
          </p:cNvSpPr>
          <p:nvPr/>
        </p:nvSpPr>
        <p:spPr bwMode="auto">
          <a:xfrm>
            <a:off x="8178800" y="6527800"/>
            <a:ext cx="293688"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03</a:t>
            </a:r>
          </a:p>
        </p:txBody>
      </p:sp>
      <p:sp>
        <p:nvSpPr>
          <p:cNvPr id="7176" name="Text Box 12"/>
          <p:cNvSpPr txBox="1">
            <a:spLocks noChangeArrowheads="1"/>
          </p:cNvSpPr>
          <p:nvPr/>
        </p:nvSpPr>
        <p:spPr bwMode="auto">
          <a:xfrm>
            <a:off x="8578850" y="645636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77538"/>
                                        </p:tgtEl>
                                        <p:attrNameLst>
                                          <p:attrName>style.visibility</p:attrName>
                                        </p:attrNameLst>
                                      </p:cBhvr>
                                      <p:to>
                                        <p:strVal val="visible"/>
                                      </p:to>
                                    </p:set>
                                    <p:animEffect transition="in" filter="fade">
                                      <p:cBhvr>
                                        <p:cTn id="7" dur="1000"/>
                                        <p:tgtEl>
                                          <p:spTgt spid="57753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77539"/>
                                        </p:tgtEl>
                                        <p:attrNameLst>
                                          <p:attrName>style.visibility</p:attrName>
                                        </p:attrNameLst>
                                      </p:cBhvr>
                                      <p:to>
                                        <p:strVal val="visible"/>
                                      </p:to>
                                    </p:set>
                                    <p:animEffect transition="in" filter="fade">
                                      <p:cBhvr>
                                        <p:cTn id="11" dur="1000"/>
                                        <p:tgtEl>
                                          <p:spTgt spid="57753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77540"/>
                                        </p:tgtEl>
                                        <p:attrNameLst>
                                          <p:attrName>style.visibility</p:attrName>
                                        </p:attrNameLst>
                                      </p:cBhvr>
                                      <p:to>
                                        <p:strVal val="visible"/>
                                      </p:to>
                                    </p:set>
                                    <p:animEffect transition="in" filter="fade">
                                      <p:cBhvr>
                                        <p:cTn id="15" dur="1000"/>
                                        <p:tgtEl>
                                          <p:spTgt spid="57754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77541"/>
                                        </p:tgtEl>
                                        <p:attrNameLst>
                                          <p:attrName>style.visibility</p:attrName>
                                        </p:attrNameLst>
                                      </p:cBhvr>
                                      <p:to>
                                        <p:strVal val="visible"/>
                                      </p:to>
                                    </p:set>
                                    <p:animEffect transition="in" filter="fade">
                                      <p:cBhvr>
                                        <p:cTn id="19" dur="1000"/>
                                        <p:tgtEl>
                                          <p:spTgt spid="577541"/>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577542"/>
                                        </p:tgtEl>
                                        <p:attrNameLst>
                                          <p:attrName>style.visibility</p:attrName>
                                        </p:attrNameLst>
                                      </p:cBhvr>
                                      <p:to>
                                        <p:strVal val="visible"/>
                                      </p:to>
                                    </p:set>
                                    <p:animEffect transition="in" filter="fade">
                                      <p:cBhvr>
                                        <p:cTn id="23" dur="1000"/>
                                        <p:tgtEl>
                                          <p:spTgt spid="57754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9218"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9219"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9220"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9221"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9222" name="Rectangle 7"/>
          <p:cNvSpPr>
            <a:spLocks noChangeArrowheads="1"/>
          </p:cNvSpPr>
          <p:nvPr/>
        </p:nvSpPr>
        <p:spPr bwMode="auto">
          <a:xfrm>
            <a:off x="823913" y="911225"/>
            <a:ext cx="7459662" cy="5006975"/>
          </a:xfrm>
          <a:prstGeom prst="rect">
            <a:avLst/>
          </a:prstGeom>
          <a:solidFill>
            <a:srgbClr val="000410">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9223" name="Text Box 8"/>
          <p:cNvSpPr txBox="1">
            <a:spLocks noChangeArrowheads="1"/>
          </p:cNvSpPr>
          <p:nvPr/>
        </p:nvSpPr>
        <p:spPr bwMode="auto">
          <a:xfrm>
            <a:off x="8815388" y="643096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a:solidFill>
                <a:schemeClr val="tx1"/>
              </a:solidFill>
              <a:latin typeface="Kruti Dev 010" charset="0"/>
            </a:endParaRPr>
          </a:p>
        </p:txBody>
      </p:sp>
      <p:sp>
        <p:nvSpPr>
          <p:cNvPr id="578569" name="Text Box 9"/>
          <p:cNvSpPr txBox="1">
            <a:spLocks noChangeArrowheads="1"/>
          </p:cNvSpPr>
          <p:nvPr/>
        </p:nvSpPr>
        <p:spPr bwMode="auto">
          <a:xfrm>
            <a:off x="1141969" y="898362"/>
            <a:ext cx="6778872" cy="526297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9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flQ</a:t>
            </a:r>
            <a:r>
              <a:rPr lang="en-US" sz="88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Z</a:t>
            </a:r>
            <a:r>
              <a:rPr lang="en-US" sz="7200" dirty="0">
                <a:solidFill>
                  <a:srgbClr val="FAFD00"/>
                </a:solidFill>
                <a:latin typeface="Kruti Dev 010" pitchFamily="2" charset="0"/>
                <a:ea typeface="+mn-ea"/>
                <a:cs typeface="+mn-cs"/>
              </a:rPr>
              <a:t> </a:t>
            </a:r>
            <a:r>
              <a:rPr lang="en-US" sz="9600" i="1" u="sng" dirty="0">
                <a:solidFill>
                  <a:srgbClr val="7AFEEE"/>
                </a:solidFill>
                <a:effectLst>
                  <a:outerShdw blurRad="38100" dist="38100" dir="2700000" algn="tl">
                    <a:srgbClr val="000000">
                      <a:alpha val="43137"/>
                    </a:srgbClr>
                  </a:outerShdw>
                </a:effectLst>
                <a:latin typeface="Kruti Dev 010" pitchFamily="2" charset="0"/>
                <a:ea typeface="+mn-ea"/>
                <a:cs typeface="+mn-cs"/>
              </a:rPr>
              <a:t>ckjg</a:t>
            </a:r>
            <a:endParaRPr lang="en-US" sz="7200" i="1" u="sng" dirty="0">
              <a:solidFill>
                <a:srgbClr val="7AFEEE"/>
              </a:solidFill>
              <a:effectLst>
                <a:outerShdw blurRad="38100" dist="38100" dir="2700000" algn="tl">
                  <a:srgbClr val="000000">
                    <a:alpha val="43137"/>
                  </a:srgbClr>
                </a:outerShdw>
              </a:effectLst>
              <a:latin typeface="Kruti Dev 010" pitchFamily="2" charset="0"/>
              <a:ea typeface="+mn-ea"/>
              <a:cs typeface="+mn-cs"/>
            </a:endParaRPr>
          </a:p>
          <a:p>
            <a:pPr algn="ctr">
              <a:spcBef>
                <a:spcPct val="50000"/>
              </a:spcBef>
              <a:defRPr/>
            </a:pPr>
            <a:r>
              <a:rPr lang="en-US" sz="9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fefuV dSls jgsaxs\</a:t>
            </a:r>
          </a:p>
        </p:txBody>
      </p:sp>
      <p:sp>
        <p:nvSpPr>
          <p:cNvPr id="578570" name="Rectangle 10"/>
          <p:cNvSpPr>
            <a:spLocks noChangeArrowheads="1"/>
          </p:cNvSpPr>
          <p:nvPr/>
        </p:nvSpPr>
        <p:spPr bwMode="auto">
          <a:xfrm>
            <a:off x="8178800" y="6524625"/>
            <a:ext cx="293688"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04</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1266"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1267"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1268"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1269"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1270" name="Rectangle 7"/>
          <p:cNvSpPr>
            <a:spLocks noChangeArrowheads="1"/>
          </p:cNvSpPr>
          <p:nvPr/>
        </p:nvSpPr>
        <p:spPr bwMode="auto">
          <a:xfrm>
            <a:off x="823913" y="923925"/>
            <a:ext cx="7459662" cy="4994275"/>
          </a:xfrm>
          <a:prstGeom prst="rect">
            <a:avLst/>
          </a:prstGeom>
          <a:solidFill>
            <a:srgbClr val="000410">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79593" name="Text Box 9"/>
          <p:cNvSpPr txBox="1">
            <a:spLocks noChangeArrowheads="1"/>
          </p:cNvSpPr>
          <p:nvPr/>
        </p:nvSpPr>
        <p:spPr bwMode="auto">
          <a:xfrm>
            <a:off x="1111250" y="1133826"/>
            <a:ext cx="6845300" cy="457971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lnSpc>
                <a:spcPct val="80000"/>
              </a:lnSpc>
              <a:spcBef>
                <a:spcPct val="50000"/>
              </a:spcBef>
              <a:defRPr/>
            </a:pPr>
            <a:r>
              <a:rPr lang="en-US" sz="72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rks fQj rS;kj gSa \ </a:t>
            </a:r>
          </a:p>
          <a:p>
            <a:pPr algn="ctr">
              <a:lnSpc>
                <a:spcPct val="80000"/>
              </a:lnSpc>
              <a:spcBef>
                <a:spcPct val="50000"/>
              </a:spcBef>
              <a:defRPr/>
            </a:pP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¼viuh ckbZcy QkbZy dk </a:t>
            </a:r>
          </a:p>
          <a:p>
            <a:pPr algn="ctr">
              <a:lnSpc>
                <a:spcPct val="80000"/>
              </a:lnSpc>
              <a:spcBef>
                <a:spcPct val="50000"/>
              </a:spcBef>
              <a:defRPr/>
            </a:pP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vuqlj.k djsa----½</a:t>
            </a:r>
          </a:p>
          <a:p>
            <a:pPr algn="ctr">
              <a:lnSpc>
                <a:spcPct val="80000"/>
              </a:lnSpc>
              <a:spcBef>
                <a:spcPct val="50000"/>
              </a:spcBef>
              <a:defRPr/>
            </a:pPr>
            <a:r>
              <a:rPr lang="en-US" sz="72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rks ge pyrs gSa!</a:t>
            </a:r>
          </a:p>
        </p:txBody>
      </p:sp>
      <p:sp>
        <p:nvSpPr>
          <p:cNvPr id="579594" name="Text Box 10"/>
          <p:cNvSpPr txBox="1">
            <a:spLocks noChangeArrowheads="1"/>
          </p:cNvSpPr>
          <p:nvPr/>
        </p:nvSpPr>
        <p:spPr bwMode="auto">
          <a:xfrm>
            <a:off x="701675" y="5726113"/>
            <a:ext cx="4922838" cy="646331"/>
          </a:xfrm>
          <a:prstGeom prst="rect">
            <a:avLst/>
          </a:prstGeom>
          <a:solidFill>
            <a:srgbClr val="4618C6"/>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600" dirty="0">
                <a:ln>
                  <a:solidFill>
                    <a:srgbClr val="FFFF00"/>
                  </a:solidFill>
                </a:ln>
                <a:solidFill>
                  <a:srgbClr val="FFFF00"/>
                </a:solidFill>
                <a:latin typeface="Kruti Dev 010" pitchFamily="2" charset="0"/>
                <a:ea typeface="+mn-ea"/>
                <a:cs typeface="+mn-cs"/>
              </a:rPr>
              <a:t>v/;;u lgk;d</a:t>
            </a:r>
            <a:r>
              <a:rPr lang="en-US" sz="3200" dirty="0">
                <a:ln>
                  <a:solidFill>
                    <a:srgbClr val="FFFF00"/>
                  </a:solidFill>
                </a:ln>
                <a:solidFill>
                  <a:srgbClr val="FFFF00"/>
                </a:solidFill>
                <a:latin typeface="Kruti Dev 010" pitchFamily="2" charset="0"/>
                <a:ea typeface="+mn-ea"/>
                <a:cs typeface="+mn-cs"/>
              </a:rPr>
              <a:t> </a:t>
            </a:r>
            <a:r>
              <a:rPr lang="en-US" sz="3600" dirty="0">
                <a:ln>
                  <a:solidFill>
                    <a:srgbClr val="FFFF00"/>
                  </a:solidFill>
                </a:ln>
                <a:solidFill>
                  <a:srgbClr val="FFFF00"/>
                </a:solidFill>
                <a:latin typeface="Kruti Dev 010" pitchFamily="2" charset="0"/>
                <a:ea typeface="+mn-ea"/>
                <a:cs typeface="+mn-cs"/>
              </a:rPr>
              <a:t>Œ</a:t>
            </a:r>
            <a:r>
              <a:rPr lang="en-US" sz="3600" dirty="0">
                <a:ln>
                  <a:solidFill>
                    <a:srgbClr val="FFFF00"/>
                  </a:solidFill>
                </a:ln>
                <a:solidFill>
                  <a:srgbClr val="FFFF00"/>
                </a:solidFill>
                <a:latin typeface="Kruti Dev 010"/>
                <a:ea typeface="+mn-ea"/>
                <a:cs typeface="+mn-cs"/>
              </a:rPr>
              <a:t>†</a:t>
            </a:r>
            <a:r>
              <a:rPr lang="en-US" sz="3200" dirty="0">
                <a:ln>
                  <a:solidFill>
                    <a:srgbClr val="FFFF00"/>
                  </a:solidFill>
                </a:ln>
                <a:solidFill>
                  <a:srgbClr val="FFFF00"/>
                </a:solidFill>
                <a:latin typeface="Kruti Dev 010" pitchFamily="2" charset="0"/>
                <a:ea typeface="+mn-ea"/>
                <a:cs typeface="+mn-cs"/>
              </a:rPr>
              <a:t> </a:t>
            </a:r>
            <a:r>
              <a:rPr lang="en-US" sz="3600" dirty="0">
                <a:ln>
                  <a:solidFill>
                    <a:srgbClr val="FFFF00"/>
                  </a:solidFill>
                </a:ln>
                <a:solidFill>
                  <a:srgbClr val="FFFF00"/>
                </a:solidFill>
                <a:latin typeface="Kruti Dev 010" pitchFamily="2" charset="0"/>
                <a:ea typeface="+mn-ea"/>
                <a:cs typeface="+mn-cs"/>
              </a:rPr>
              <a:t>,</a:t>
            </a:r>
            <a:r>
              <a:rPr lang="en-US" sz="3600" dirty="0" err="1">
                <a:ln>
                  <a:solidFill>
                    <a:srgbClr val="FFFF00"/>
                  </a:solidFill>
                </a:ln>
                <a:solidFill>
                  <a:srgbClr val="FFFF00"/>
                </a:solidFill>
                <a:latin typeface="Kruti Dev 010" pitchFamily="2" charset="0"/>
                <a:ea typeface="+mn-ea"/>
                <a:cs typeface="+mn-cs"/>
              </a:rPr>
              <a:t>oa</a:t>
            </a:r>
            <a:r>
              <a:rPr lang="en-US" sz="3200" dirty="0">
                <a:ln>
                  <a:solidFill>
                    <a:srgbClr val="FFFF00"/>
                  </a:solidFill>
                </a:ln>
                <a:solidFill>
                  <a:srgbClr val="FFFF00"/>
                </a:solidFill>
                <a:latin typeface="Kruti Dev 010" pitchFamily="2" charset="0"/>
                <a:ea typeface="+mn-ea"/>
                <a:cs typeface="+mn-cs"/>
              </a:rPr>
              <a:t> </a:t>
            </a:r>
            <a:r>
              <a:rPr lang="en-US" sz="3200" dirty="0">
                <a:ln>
                  <a:solidFill>
                    <a:srgbClr val="FFFF00"/>
                  </a:solidFill>
                </a:ln>
                <a:solidFill>
                  <a:srgbClr val="FFFF00"/>
                </a:solidFill>
                <a:latin typeface="Kruti Dev 010"/>
                <a:ea typeface="+mn-ea"/>
                <a:cs typeface="+mn-cs"/>
              </a:rPr>
              <a:t>…ƒ</a:t>
            </a:r>
            <a:endParaRPr lang="en-US" sz="3600" dirty="0">
              <a:ln>
                <a:solidFill>
                  <a:srgbClr val="FFFF00"/>
                </a:solidFill>
              </a:ln>
              <a:solidFill>
                <a:srgbClr val="FFFF00"/>
              </a:solidFill>
              <a:latin typeface="Kruti Dev 010" pitchFamily="2" charset="0"/>
              <a:ea typeface="+mn-ea"/>
              <a:cs typeface="+mn-cs"/>
            </a:endParaRPr>
          </a:p>
        </p:txBody>
      </p:sp>
      <p:sp>
        <p:nvSpPr>
          <p:cNvPr id="579595" name="Rectangle 11"/>
          <p:cNvSpPr>
            <a:spLocks noChangeArrowheads="1"/>
          </p:cNvSpPr>
          <p:nvPr/>
        </p:nvSpPr>
        <p:spPr bwMode="auto">
          <a:xfrm>
            <a:off x="8178800" y="6524625"/>
            <a:ext cx="293688"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05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additive="base">
                                        <p:cTn id="7" dur="500" fill="hold"/>
                                        <p:tgtEl>
                                          <p:spTgt spid="579594"/>
                                        </p:tgtEl>
                                        <p:attrNameLst>
                                          <p:attrName>ppt_x</p:attrName>
                                        </p:attrNameLst>
                                      </p:cBhvr>
                                      <p:tavLst>
                                        <p:tav tm="0">
                                          <p:val>
                                            <p:strVal val="#ppt_x"/>
                                          </p:val>
                                        </p:tav>
                                        <p:tav tm="100000">
                                          <p:val>
                                            <p:strVal val="#ppt_x"/>
                                          </p:val>
                                        </p:tav>
                                      </p:tavLst>
                                    </p:anim>
                                    <p:anim calcmode="lin" valueType="num">
                                      <p:cBhvr additive="base">
                                        <p:cTn id="8" dur="500" fill="hold"/>
                                        <p:tgtEl>
                                          <p:spTgt spid="57959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579593"/>
                                        </p:tgtEl>
                                        <p:attrNameLst>
                                          <p:attrName>style.visibility</p:attrName>
                                        </p:attrNameLst>
                                      </p:cBhvr>
                                      <p:to>
                                        <p:strVal val="visible"/>
                                      </p:to>
                                    </p:set>
                                    <p:animEffect transition="in" filter="wipe(up)">
                                      <p:cBhvr>
                                        <p:cTn id="12" dur="500"/>
                                        <p:tgtEl>
                                          <p:spTgt spid="579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63"/>
          <p:cNvGrpSpPr>
            <a:grpSpLocks/>
          </p:cNvGrpSpPr>
          <p:nvPr/>
        </p:nvGrpSpPr>
        <p:grpSpPr bwMode="auto">
          <a:xfrm>
            <a:off x="379413" y="357188"/>
            <a:ext cx="8366125" cy="6110287"/>
            <a:chOff x="1" y="0"/>
            <a:chExt cx="5759" cy="4320"/>
          </a:xfrm>
        </p:grpSpPr>
        <p:sp>
          <p:nvSpPr>
            <p:cNvPr id="13356" name="Rectangle 64"/>
            <p:cNvSpPr>
              <a:spLocks noChangeArrowheads="1"/>
            </p:cNvSpPr>
            <p:nvPr/>
          </p:nvSpPr>
          <p:spPr bwMode="auto">
            <a:xfrm>
              <a:off x="1" y="0"/>
              <a:ext cx="5759" cy="432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nvGrpSpPr>
            <p:cNvPr id="13357" name="Group 65"/>
            <p:cNvGrpSpPr>
              <a:grpSpLocks/>
            </p:cNvGrpSpPr>
            <p:nvPr/>
          </p:nvGrpSpPr>
          <p:grpSpPr bwMode="auto">
            <a:xfrm>
              <a:off x="1972" y="626"/>
              <a:ext cx="1931" cy="2848"/>
              <a:chOff x="1972" y="626"/>
              <a:chExt cx="1931" cy="2848"/>
            </a:xfrm>
          </p:grpSpPr>
          <p:sp>
            <p:nvSpPr>
              <p:cNvPr id="530498" name="Rectangle 66"/>
              <p:cNvSpPr>
                <a:spLocks noChangeArrowheads="1"/>
              </p:cNvSpPr>
              <p:nvPr/>
            </p:nvSpPr>
            <p:spPr bwMode="auto">
              <a:xfrm>
                <a:off x="1972" y="869"/>
                <a:ext cx="1816" cy="2583"/>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3360" name="AutoShape 67"/>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13361" name="Rectangle 68"/>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13362" name="Rectangle 69"/>
              <p:cNvSpPr>
                <a:spLocks noChangeArrowheads="1"/>
              </p:cNvSpPr>
              <p:nvPr/>
            </p:nvSpPr>
            <p:spPr bwMode="auto">
              <a:xfrm>
                <a:off x="2006" y="626"/>
                <a:ext cx="643" cy="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a:solidFill>
                      <a:schemeClr val="bg2"/>
                    </a:solidFill>
                    <a:latin typeface="Kruti Dev 010" charset="0"/>
                  </a:rPr>
                  <a:t>CREATION</a:t>
                </a:r>
                <a:endParaRPr lang="en-US" sz="2400">
                  <a:solidFill>
                    <a:schemeClr val="accent2"/>
                  </a:solidFill>
                  <a:latin typeface="Kruti Dev 010" charset="0"/>
                </a:endParaRPr>
              </a:p>
            </p:txBody>
          </p:sp>
          <p:sp>
            <p:nvSpPr>
              <p:cNvPr id="13363" name="Rectangle 70"/>
              <p:cNvSpPr>
                <a:spLocks noChangeArrowheads="1"/>
              </p:cNvSpPr>
              <p:nvPr/>
            </p:nvSpPr>
            <p:spPr bwMode="auto">
              <a:xfrm>
                <a:off x="1990" y="1022"/>
                <a:ext cx="191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3364" name="Line 71"/>
              <p:cNvSpPr>
                <a:spLocks noChangeShapeType="1"/>
              </p:cNvSpPr>
              <p:nvPr/>
            </p:nvSpPr>
            <p:spPr bwMode="auto">
              <a:xfrm>
                <a:off x="2106" y="2447"/>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65" name="Line 72"/>
              <p:cNvSpPr>
                <a:spLocks noChangeShapeType="1"/>
              </p:cNvSpPr>
              <p:nvPr/>
            </p:nvSpPr>
            <p:spPr bwMode="auto">
              <a:xfrm>
                <a:off x="2127" y="2735"/>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66" name="Line 73"/>
              <p:cNvSpPr>
                <a:spLocks noChangeShapeType="1"/>
              </p:cNvSpPr>
              <p:nvPr/>
            </p:nvSpPr>
            <p:spPr bwMode="auto">
              <a:xfrm>
                <a:off x="2127" y="3030"/>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67" name="Line 74"/>
              <p:cNvSpPr>
                <a:spLocks noChangeShapeType="1"/>
              </p:cNvSpPr>
              <p:nvPr/>
            </p:nvSpPr>
            <p:spPr bwMode="auto">
              <a:xfrm>
                <a:off x="2106" y="2160"/>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68" name="Line 75"/>
              <p:cNvSpPr>
                <a:spLocks noChangeShapeType="1"/>
              </p:cNvSpPr>
              <p:nvPr/>
            </p:nvSpPr>
            <p:spPr bwMode="auto">
              <a:xfrm>
                <a:off x="2106" y="1871"/>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69" name="Line 76"/>
              <p:cNvSpPr>
                <a:spLocks noChangeShapeType="1"/>
              </p:cNvSpPr>
              <p:nvPr/>
            </p:nvSpPr>
            <p:spPr bwMode="auto">
              <a:xfrm>
                <a:off x="2095" y="1584"/>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70" name="Line 77"/>
              <p:cNvSpPr>
                <a:spLocks noChangeShapeType="1"/>
              </p:cNvSpPr>
              <p:nvPr/>
            </p:nvSpPr>
            <p:spPr bwMode="auto">
              <a:xfrm>
                <a:off x="2106" y="1275"/>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71" name="Line 78"/>
              <p:cNvSpPr>
                <a:spLocks noChangeShapeType="1"/>
              </p:cNvSpPr>
              <p:nvPr/>
            </p:nvSpPr>
            <p:spPr bwMode="auto">
              <a:xfrm>
                <a:off x="1976" y="688"/>
                <a:ext cx="0" cy="2786"/>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72" name="Line 79"/>
              <p:cNvSpPr>
                <a:spLocks noChangeShapeType="1"/>
              </p:cNvSpPr>
              <p:nvPr/>
            </p:nvSpPr>
            <p:spPr bwMode="auto">
              <a:xfrm>
                <a:off x="3800" y="858"/>
                <a:ext cx="0" cy="2584"/>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73" name="Line 80"/>
              <p:cNvSpPr>
                <a:spLocks noChangeShapeType="1"/>
              </p:cNvSpPr>
              <p:nvPr/>
            </p:nvSpPr>
            <p:spPr bwMode="auto">
              <a:xfrm>
                <a:off x="2051" y="626"/>
                <a:ext cx="901" cy="0"/>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74" name="Line 81"/>
              <p:cNvSpPr>
                <a:spLocks noChangeShapeType="1"/>
              </p:cNvSpPr>
              <p:nvPr/>
            </p:nvSpPr>
            <p:spPr bwMode="auto">
              <a:xfrm>
                <a:off x="3034" y="869"/>
                <a:ext cx="745" cy="0"/>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75" name="Line 82"/>
              <p:cNvSpPr>
                <a:spLocks noChangeShapeType="1"/>
              </p:cNvSpPr>
              <p:nvPr/>
            </p:nvSpPr>
            <p:spPr bwMode="auto">
              <a:xfrm>
                <a:off x="3015" y="673"/>
                <a:ext cx="0" cy="193"/>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13358" name="Picture 8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275" y="24"/>
              <a:ext cx="4776" cy="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30516" name="Rectangle 84"/>
          <p:cNvSpPr>
            <a:spLocks noChangeArrowheads="1"/>
          </p:cNvSpPr>
          <p:nvPr/>
        </p:nvSpPr>
        <p:spPr bwMode="auto">
          <a:xfrm>
            <a:off x="414338" y="360363"/>
            <a:ext cx="8262937" cy="6081712"/>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30486" name="AutoShape 54"/>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30487" name="Rectangle 55"/>
          <p:cNvSpPr>
            <a:spLocks noChangeArrowheads="1"/>
          </p:cNvSpPr>
          <p:nvPr/>
        </p:nvSpPr>
        <p:spPr bwMode="auto">
          <a:xfrm>
            <a:off x="3149600" y="1384300"/>
            <a:ext cx="2901950" cy="37084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7174" name="Rectangle 5"/>
          <p:cNvSpPr>
            <a:spLocks noChangeArrowheads="1"/>
          </p:cNvSpPr>
          <p:nvPr/>
        </p:nvSpPr>
        <p:spPr bwMode="auto">
          <a:xfrm>
            <a:off x="3219450" y="976313"/>
            <a:ext cx="1785938" cy="582211"/>
          </a:xfrm>
          <a:prstGeom prst="rect">
            <a:avLst/>
          </a:prstGeom>
          <a:noFill/>
          <a:ln w="12700">
            <a:noFill/>
            <a:miter lim="800000"/>
            <a:headEnd/>
            <a:tailEnd/>
          </a:ln>
        </p:spPr>
        <p:txBody>
          <a:bodyPr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l`f"V</a:t>
            </a:r>
          </a:p>
        </p:txBody>
      </p:sp>
      <p:sp>
        <p:nvSpPr>
          <p:cNvPr id="13318" name="Rectangle 6"/>
          <p:cNvSpPr>
            <a:spLocks noChangeArrowheads="1"/>
          </p:cNvSpPr>
          <p:nvPr/>
        </p:nvSpPr>
        <p:spPr bwMode="auto">
          <a:xfrm>
            <a:off x="3108325" y="1614488"/>
            <a:ext cx="342423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3319" name="Rectangle 7"/>
          <p:cNvSpPr>
            <a:spLocks noChangeArrowheads="1"/>
          </p:cNvSpPr>
          <p:nvPr/>
        </p:nvSpPr>
        <p:spPr bwMode="auto">
          <a:xfrm>
            <a:off x="3159125" y="1622425"/>
            <a:ext cx="3036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3320" name="Line 9"/>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21" name="Line 10"/>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22" name="Line 11"/>
          <p:cNvSpPr>
            <a:spLocks noChangeShapeType="1"/>
          </p:cNvSpPr>
          <p:nvPr/>
        </p:nvSpPr>
        <p:spPr bwMode="auto">
          <a:xfrm>
            <a:off x="3376613" y="48101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23" name="Line 12"/>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24" name="Line 13"/>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25" name="Line 14"/>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26" name="Line 15"/>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0451" name="Rectangle 19"/>
          <p:cNvSpPr>
            <a:spLocks noChangeArrowheads="1"/>
          </p:cNvSpPr>
          <p:nvPr/>
        </p:nvSpPr>
        <p:spPr bwMode="auto">
          <a:xfrm>
            <a:off x="3773488" y="4359275"/>
            <a:ext cx="987449"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accent2"/>
                  </a:solidFill>
                </a:ln>
                <a:solidFill>
                  <a:schemeClr val="accent2"/>
                </a:solidFill>
                <a:latin typeface="Kruti Dev 010" pitchFamily="2" charset="0"/>
                <a:ea typeface="ＭＳ Ｐゴシック" pitchFamily="34" charset="-128"/>
                <a:cs typeface="+mn-cs"/>
              </a:rPr>
              <a:t>ehukj</a:t>
            </a:r>
          </a:p>
        </p:txBody>
      </p:sp>
      <p:sp>
        <p:nvSpPr>
          <p:cNvPr id="530452" name="Text Box 20"/>
          <p:cNvSpPr txBox="1">
            <a:spLocks noChangeArrowheads="1"/>
          </p:cNvSpPr>
          <p:nvPr/>
        </p:nvSpPr>
        <p:spPr bwMode="auto">
          <a:xfrm>
            <a:off x="6100763" y="4400550"/>
            <a:ext cx="2921000"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rPr>
              <a:t>¼ckosy½</a:t>
            </a:r>
          </a:p>
        </p:txBody>
      </p:sp>
      <p:sp>
        <p:nvSpPr>
          <p:cNvPr id="530454" name="Rectangle 22"/>
          <p:cNvSpPr>
            <a:spLocks noChangeArrowheads="1"/>
          </p:cNvSpPr>
          <p:nvPr/>
        </p:nvSpPr>
        <p:spPr bwMode="auto">
          <a:xfrm>
            <a:off x="3560763" y="2922588"/>
            <a:ext cx="1460335"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accent2"/>
                  </a:solidFill>
                </a:ln>
                <a:solidFill>
                  <a:schemeClr val="accent2"/>
                </a:solidFill>
                <a:latin typeface="Kruti Dev 010"/>
                <a:ea typeface="ＭＳ Ｐゴシック" pitchFamily="34" charset="-128"/>
                <a:cs typeface="+mn-cs"/>
              </a:rPr>
              <a:t>ƒ</a:t>
            </a:r>
            <a:r>
              <a:rPr lang="en-US" sz="3200" dirty="0">
                <a:ln>
                  <a:solidFill>
                    <a:schemeClr val="accent2"/>
                  </a:solidFill>
                </a:ln>
                <a:solidFill>
                  <a:schemeClr val="accent2"/>
                </a:solidFill>
                <a:latin typeface="Kruti Dev 010" pitchFamily="2" charset="0"/>
                <a:ea typeface="ＭＳ Ｐゴシック" pitchFamily="34" charset="-128"/>
                <a:cs typeface="+mn-cs"/>
              </a:rPr>
              <a:t> ifjokj</a:t>
            </a:r>
          </a:p>
        </p:txBody>
      </p:sp>
      <p:sp>
        <p:nvSpPr>
          <p:cNvPr id="530455" name="Text Box 23"/>
          <p:cNvSpPr txBox="1">
            <a:spLocks noChangeArrowheads="1"/>
          </p:cNvSpPr>
          <p:nvPr/>
        </p:nvSpPr>
        <p:spPr bwMode="auto">
          <a:xfrm>
            <a:off x="6113463" y="3001963"/>
            <a:ext cx="2262187"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rPr>
              <a:t>¼fookn½</a:t>
            </a:r>
          </a:p>
        </p:txBody>
      </p:sp>
      <p:sp>
        <p:nvSpPr>
          <p:cNvPr id="530457" name="Rectangle 25"/>
          <p:cNvSpPr>
            <a:spLocks noChangeArrowheads="1"/>
          </p:cNvSpPr>
          <p:nvPr/>
        </p:nvSpPr>
        <p:spPr bwMode="auto">
          <a:xfrm>
            <a:off x="3548063" y="2482850"/>
            <a:ext cx="1877116"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accent2"/>
                  </a:solidFill>
                </a:ln>
                <a:solidFill>
                  <a:schemeClr val="accent2"/>
                </a:solidFill>
                <a:latin typeface="Kruti Dev 010"/>
                <a:ea typeface="ＭＳ Ｐゴシック" pitchFamily="34" charset="-128"/>
                <a:cs typeface="+mn-cs"/>
              </a:rPr>
              <a:t>ƒ</a:t>
            </a:r>
            <a:r>
              <a:rPr lang="en-US" sz="3200" dirty="0">
                <a:ln>
                  <a:solidFill>
                    <a:schemeClr val="accent2"/>
                  </a:solidFill>
                </a:ln>
                <a:solidFill>
                  <a:schemeClr val="accent2"/>
                </a:solidFill>
                <a:latin typeface="Kruti Dev 010" pitchFamily="2" charset="0"/>
                <a:ea typeface="ＭＳ Ｐゴシック" pitchFamily="34" charset="-128"/>
                <a:cs typeface="+mn-cs"/>
              </a:rPr>
              <a:t> lqlekpkj</a:t>
            </a:r>
          </a:p>
        </p:txBody>
      </p:sp>
      <p:sp>
        <p:nvSpPr>
          <p:cNvPr id="530458" name="Text Box 26"/>
          <p:cNvSpPr txBox="1">
            <a:spLocks noChangeArrowheads="1"/>
          </p:cNvSpPr>
          <p:nvPr/>
        </p:nvSpPr>
        <p:spPr bwMode="auto">
          <a:xfrm>
            <a:off x="6107113" y="2540000"/>
            <a:ext cx="1981200"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rPr>
              <a:t>¼eqfDrnkrk½</a:t>
            </a:r>
          </a:p>
        </p:txBody>
      </p:sp>
      <p:sp>
        <p:nvSpPr>
          <p:cNvPr id="530460" name="Rectangle 28"/>
          <p:cNvSpPr>
            <a:spLocks noChangeArrowheads="1"/>
          </p:cNvSpPr>
          <p:nvPr/>
        </p:nvSpPr>
        <p:spPr bwMode="auto">
          <a:xfrm>
            <a:off x="3886200" y="2071688"/>
            <a:ext cx="1017906"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accent2"/>
                  </a:solidFill>
                </a:ln>
                <a:solidFill>
                  <a:schemeClr val="accent2"/>
                </a:solidFill>
                <a:latin typeface="Kruti Dev 010"/>
                <a:ea typeface="ＭＳ Ｐゴシック" pitchFamily="34" charset="-128"/>
                <a:cs typeface="+mn-cs"/>
              </a:rPr>
              <a:t>ƒ</a:t>
            </a:r>
            <a:r>
              <a:rPr lang="en-US" sz="3200" dirty="0">
                <a:ln>
                  <a:solidFill>
                    <a:schemeClr val="accent2"/>
                  </a:solidFill>
                </a:ln>
                <a:solidFill>
                  <a:schemeClr val="accent2"/>
                </a:solidFill>
                <a:latin typeface="Kruti Dev 010" pitchFamily="2" charset="0"/>
                <a:ea typeface="ＭＳ Ｐゴシック" pitchFamily="34" charset="-128"/>
                <a:cs typeface="+mn-cs"/>
              </a:rPr>
              <a:t> iki</a:t>
            </a:r>
          </a:p>
        </p:txBody>
      </p:sp>
      <p:sp>
        <p:nvSpPr>
          <p:cNvPr id="530461" name="Text Box 29"/>
          <p:cNvSpPr txBox="1">
            <a:spLocks noChangeArrowheads="1"/>
          </p:cNvSpPr>
          <p:nvPr/>
        </p:nvSpPr>
        <p:spPr bwMode="auto">
          <a:xfrm>
            <a:off x="6102350" y="2070100"/>
            <a:ext cx="2438400"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rPr>
              <a:t>¼Hkwy gks xbZ½</a:t>
            </a:r>
          </a:p>
        </p:txBody>
      </p:sp>
      <p:sp>
        <p:nvSpPr>
          <p:cNvPr id="530463" name="Rectangle 31"/>
          <p:cNvSpPr>
            <a:spLocks noChangeArrowheads="1"/>
          </p:cNvSpPr>
          <p:nvPr/>
        </p:nvSpPr>
        <p:spPr bwMode="auto">
          <a:xfrm>
            <a:off x="3309938" y="1514475"/>
            <a:ext cx="2659381"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accent2"/>
                  </a:solidFill>
                </a:ln>
                <a:solidFill>
                  <a:schemeClr val="accent2"/>
                </a:solidFill>
                <a:latin typeface="Kruti Dev 010" pitchFamily="2" charset="0"/>
                <a:ea typeface="ＭＳ Ｐゴシック" pitchFamily="34" charset="-128"/>
                <a:cs typeface="+mn-cs"/>
              </a:rPr>
              <a:t> </a:t>
            </a:r>
            <a:r>
              <a:rPr lang="en-US" sz="3200" dirty="0">
                <a:ln>
                  <a:solidFill>
                    <a:schemeClr val="accent2"/>
                  </a:solidFill>
                </a:ln>
                <a:solidFill>
                  <a:schemeClr val="accent2"/>
                </a:solidFill>
                <a:latin typeface="Kruti Dev 010"/>
                <a:ea typeface="ＭＳ Ｐゴシック" pitchFamily="34" charset="-128"/>
                <a:cs typeface="+mn-cs"/>
              </a:rPr>
              <a:t>ƒ </a:t>
            </a:r>
            <a:r>
              <a:rPr lang="en-US" sz="3200" dirty="0" err="1">
                <a:ln>
                  <a:solidFill>
                    <a:schemeClr val="accent2"/>
                  </a:solidFill>
                </a:ln>
                <a:solidFill>
                  <a:schemeClr val="accent2"/>
                </a:solidFill>
                <a:latin typeface="Kruti Dev 010" pitchFamily="2" charset="0"/>
                <a:ea typeface="ＭＳ Ｐゴシック" pitchFamily="34" charset="-128"/>
                <a:cs typeface="+mn-cs"/>
              </a:rPr>
              <a:t>iq</a:t>
            </a:r>
            <a:r>
              <a:rPr lang="en-US" sz="3200" dirty="0">
                <a:ln>
                  <a:solidFill>
                    <a:schemeClr val="accent2"/>
                  </a:solidFill>
                </a:ln>
                <a:solidFill>
                  <a:schemeClr val="accent2"/>
                </a:solidFill>
                <a:latin typeface="Kruti Dev 010" pitchFamily="2" charset="0"/>
                <a:ea typeface="ＭＳ Ｐゴシック" pitchFamily="34" charset="-128"/>
                <a:cs typeface="+mn-cs"/>
              </a:rPr>
              <a:t>:"k ,oa L=h</a:t>
            </a:r>
          </a:p>
        </p:txBody>
      </p:sp>
      <p:sp>
        <p:nvSpPr>
          <p:cNvPr id="530464" name="Text Box 32"/>
          <p:cNvSpPr txBox="1">
            <a:spLocks noChangeArrowheads="1"/>
          </p:cNvSpPr>
          <p:nvPr/>
        </p:nvSpPr>
        <p:spPr bwMode="auto">
          <a:xfrm>
            <a:off x="6102350" y="1625600"/>
            <a:ext cx="1981200"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rPr>
              <a:t>¼fl)½</a:t>
            </a:r>
          </a:p>
        </p:txBody>
      </p:sp>
      <p:sp>
        <p:nvSpPr>
          <p:cNvPr id="530466" name="Rectangle 34"/>
          <p:cNvSpPr>
            <a:spLocks noChangeArrowheads="1"/>
          </p:cNvSpPr>
          <p:nvPr/>
        </p:nvSpPr>
        <p:spPr bwMode="auto">
          <a:xfrm>
            <a:off x="3575050" y="3387725"/>
            <a:ext cx="1064393"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accent2"/>
                  </a:solidFill>
                </a:ln>
                <a:solidFill>
                  <a:schemeClr val="accent2"/>
                </a:solidFill>
                <a:latin typeface="Kruti Dev 010"/>
                <a:ea typeface="ＭＳ Ｐゴシック" pitchFamily="34" charset="-128"/>
                <a:cs typeface="+mn-cs"/>
              </a:rPr>
              <a:t>ƒ</a:t>
            </a:r>
            <a:r>
              <a:rPr lang="en-US" sz="3200" dirty="0">
                <a:ln>
                  <a:solidFill>
                    <a:schemeClr val="accent2"/>
                  </a:solidFill>
                </a:ln>
                <a:solidFill>
                  <a:schemeClr val="accent2"/>
                </a:solidFill>
                <a:latin typeface="Kruti Dev 010" pitchFamily="2" charset="0"/>
                <a:ea typeface="ＭＳ Ｐゴシック" pitchFamily="34" charset="-128"/>
                <a:cs typeface="+mn-cs"/>
              </a:rPr>
              <a:t> [kwu</a:t>
            </a:r>
          </a:p>
        </p:txBody>
      </p:sp>
      <p:sp>
        <p:nvSpPr>
          <p:cNvPr id="530467" name="Text Box 35"/>
          <p:cNvSpPr txBox="1">
            <a:spLocks noChangeArrowheads="1"/>
          </p:cNvSpPr>
          <p:nvPr/>
        </p:nvSpPr>
        <p:spPr bwMode="auto">
          <a:xfrm>
            <a:off x="6107113" y="3454400"/>
            <a:ext cx="1981200"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rPr>
              <a:t>¼?k`.kkRediki½</a:t>
            </a:r>
          </a:p>
        </p:txBody>
      </p:sp>
      <p:sp>
        <p:nvSpPr>
          <p:cNvPr id="530469" name="Text Box 37"/>
          <p:cNvSpPr txBox="1">
            <a:spLocks noChangeArrowheads="1"/>
          </p:cNvSpPr>
          <p:nvPr/>
        </p:nvSpPr>
        <p:spPr bwMode="auto">
          <a:xfrm>
            <a:off x="6110288" y="3943350"/>
            <a:ext cx="2519362"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rPr>
              <a:t>¼uwg½</a:t>
            </a:r>
          </a:p>
        </p:txBody>
      </p:sp>
      <p:sp>
        <p:nvSpPr>
          <p:cNvPr id="530470" name="Rectangle 38"/>
          <p:cNvSpPr>
            <a:spLocks noChangeArrowheads="1"/>
          </p:cNvSpPr>
          <p:nvPr/>
        </p:nvSpPr>
        <p:spPr bwMode="auto">
          <a:xfrm>
            <a:off x="3570288" y="3827463"/>
            <a:ext cx="2178480"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accent2"/>
                  </a:solidFill>
                </a:ln>
                <a:solidFill>
                  <a:schemeClr val="accent2"/>
                </a:solidFill>
                <a:latin typeface="Kruti Dev 010" pitchFamily="2" charset="0"/>
                <a:ea typeface="ＭＳ Ｐゴシック" pitchFamily="34" charset="-128"/>
                <a:cs typeface="+mn-cs"/>
              </a:rPr>
              <a:t>ck&lt;@banz/kuq"k</a:t>
            </a:r>
          </a:p>
        </p:txBody>
      </p:sp>
      <p:sp>
        <p:nvSpPr>
          <p:cNvPr id="530490" name="Rectangle 58"/>
          <p:cNvSpPr>
            <a:spLocks noChangeArrowheads="1"/>
          </p:cNvSpPr>
          <p:nvPr/>
        </p:nvSpPr>
        <p:spPr bwMode="auto">
          <a:xfrm>
            <a:off x="8183563" y="6527800"/>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06</a:t>
            </a:r>
          </a:p>
        </p:txBody>
      </p:sp>
      <p:sp>
        <p:nvSpPr>
          <p:cNvPr id="13342"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
        <p:nvSpPr>
          <p:cNvPr id="13343" name="Rectangle 61"/>
          <p:cNvSpPr>
            <a:spLocks noChangeArrowheads="1"/>
          </p:cNvSpPr>
          <p:nvPr/>
        </p:nvSpPr>
        <p:spPr bwMode="auto">
          <a:xfrm>
            <a:off x="390525"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grpSp>
        <p:nvGrpSpPr>
          <p:cNvPr id="13344" name="Group 62"/>
          <p:cNvGrpSpPr>
            <a:grpSpLocks/>
          </p:cNvGrpSpPr>
          <p:nvPr/>
        </p:nvGrpSpPr>
        <p:grpSpPr bwMode="auto">
          <a:xfrm>
            <a:off x="152400" y="2305050"/>
            <a:ext cx="2166938" cy="1028700"/>
            <a:chOff x="96" y="1452"/>
            <a:chExt cx="1365" cy="648"/>
          </a:xfrm>
        </p:grpSpPr>
        <p:sp>
          <p:nvSpPr>
            <p:cNvPr id="13349" name="Rectangle 39"/>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30472" name="Rectangle 40"/>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3351" name="Rectangle 41"/>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3352" name="AutoShape 42"/>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3353" name="Rectangle 43"/>
            <p:cNvSpPr>
              <a:spLocks noChangeArrowheads="1"/>
            </p:cNvSpPr>
            <p:nvPr/>
          </p:nvSpPr>
          <p:spPr bwMode="auto">
            <a:xfrm>
              <a:off x="115" y="1665"/>
              <a:ext cx="977" cy="399"/>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30476" name="Rectangle 44"/>
            <p:cNvSpPr>
              <a:spLocks noChangeArrowheads="1"/>
            </p:cNvSpPr>
            <p:nvPr/>
          </p:nvSpPr>
          <p:spPr bwMode="auto">
            <a:xfrm>
              <a:off x="118" y="1463"/>
              <a:ext cx="279" cy="194"/>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rPr>
                <a:t>l`f"V</a:t>
              </a:r>
              <a:endParaRPr lang="en-US" sz="20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13355" name="Line 45"/>
            <p:cNvSpPr>
              <a:spLocks noChangeShapeType="1"/>
            </p:cNvSpPr>
            <p:nvPr/>
          </p:nvSpPr>
          <p:spPr bwMode="auto">
            <a:xfrm>
              <a:off x="893"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30518" name="Rectangle 86"/>
          <p:cNvSpPr>
            <a:spLocks noChangeArrowheads="1"/>
          </p:cNvSpPr>
          <p:nvPr/>
        </p:nvSpPr>
        <p:spPr bwMode="auto">
          <a:xfrm>
            <a:off x="4802188" y="992188"/>
            <a:ext cx="3125787" cy="520655"/>
          </a:xfrm>
          <a:prstGeom prst="rect">
            <a:avLst/>
          </a:prstGeom>
          <a:noFill/>
          <a:ln w="12700">
            <a:noFill/>
            <a:miter lim="800000"/>
            <a:headEnd/>
            <a:tailEnd/>
          </a:ln>
          <a:effectLst>
            <a:outerShdw blurRad="63500" dist="57501" dir="1676261"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tx1"/>
                </a:solidFill>
                <a:latin typeface="Kruti Dev 010" pitchFamily="2" charset="0"/>
              </a:rPr>
              <a:t>vczkge ds iwoZ</a:t>
            </a:r>
          </a:p>
        </p:txBody>
      </p:sp>
      <p:sp>
        <p:nvSpPr>
          <p:cNvPr id="530519" name="Text Box 87"/>
          <p:cNvSpPr txBox="1">
            <a:spLocks noChangeArrowheads="1"/>
          </p:cNvSpPr>
          <p:nvPr/>
        </p:nvSpPr>
        <p:spPr bwMode="auto">
          <a:xfrm>
            <a:off x="511175" y="496888"/>
            <a:ext cx="18002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hi-in" sz="7200">
                <a:solidFill>
                  <a:schemeClr val="tx1"/>
                </a:solidFill>
                <a:latin typeface="Kruti Dev 010" charset="0"/>
              </a:rPr>
              <a:t>‡</a:t>
            </a:r>
            <a:r>
              <a:rPr lang="en-US" sz="7200">
                <a:solidFill>
                  <a:schemeClr val="tx1"/>
                </a:solidFill>
                <a:latin typeface="Kruti Dev 010" charset="0"/>
              </a:rPr>
              <a:t>„%</a:t>
            </a:r>
          </a:p>
        </p:txBody>
      </p:sp>
      <p:sp>
        <p:nvSpPr>
          <p:cNvPr id="13347" name="Text Box 57"/>
          <p:cNvSpPr txBox="1">
            <a:spLocks noChangeArrowheads="1"/>
          </p:cNvSpPr>
          <p:nvPr/>
        </p:nvSpPr>
        <p:spPr bwMode="auto">
          <a:xfrm>
            <a:off x="8578850" y="645636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9</a:t>
            </a:r>
          </a:p>
        </p:txBody>
      </p:sp>
      <p:sp>
        <p:nvSpPr>
          <p:cNvPr id="530479" name="Text Box 47"/>
          <p:cNvSpPr txBox="1">
            <a:spLocks noChangeArrowheads="1"/>
          </p:cNvSpPr>
          <p:nvPr/>
        </p:nvSpPr>
        <p:spPr bwMode="auto">
          <a:xfrm>
            <a:off x="1933204" y="0"/>
            <a:ext cx="38608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err="1">
                <a:ln>
                  <a:solidFill>
                    <a:srgbClr val="FFFF00"/>
                  </a:solidFill>
                </a:ln>
                <a:solidFill>
                  <a:srgbClr val="FFFF00"/>
                </a:solidFill>
                <a:latin typeface="Kruti Dev 010" pitchFamily="2" charset="0"/>
                <a:ea typeface="+mn-ea"/>
                <a:cs typeface="+mn-cs"/>
              </a:rPr>
              <a:t>mRifRr</a:t>
            </a:r>
            <a:r>
              <a:rPr lang="en-US" sz="2800" dirty="0">
                <a:ln>
                  <a:solidFill>
                    <a:srgbClr val="FFFF00"/>
                  </a:solidFill>
                </a:ln>
                <a:solidFill>
                  <a:srgbClr val="FFFF00"/>
                </a:solidFill>
                <a:latin typeface="Kruti Dev 010" pitchFamily="2" charset="0"/>
                <a:ea typeface="+mn-ea"/>
                <a:cs typeface="+mn-cs"/>
              </a:rPr>
              <a:t> </a:t>
            </a:r>
            <a:r>
              <a:rPr lang="en-US" sz="2800" dirty="0">
                <a:ln>
                  <a:solidFill>
                    <a:srgbClr val="FFFF00"/>
                  </a:solidFill>
                </a:ln>
                <a:solidFill>
                  <a:srgbClr val="FFFF00"/>
                </a:solidFill>
                <a:latin typeface="Kruti Dev 010"/>
                <a:ea typeface="+mn-ea"/>
                <a:cs typeface="+mn-cs"/>
              </a:rPr>
              <a:t>ƒ</a:t>
            </a:r>
            <a:r>
              <a:rPr lang="en-US" sz="2800" dirty="0">
                <a:ln>
                  <a:solidFill>
                    <a:srgbClr val="FFFF00"/>
                  </a:solidFill>
                </a:ln>
                <a:solidFill>
                  <a:srgbClr val="FFFF00"/>
                </a:solidFill>
                <a:latin typeface="Kruti Dev 010" pitchFamily="2" charset="0"/>
                <a:ea typeface="+mn-ea"/>
                <a:cs typeface="+mn-cs"/>
              </a:rPr>
              <a:t> ls </a:t>
            </a:r>
            <a:r>
              <a:rPr lang="en-US" sz="2800" dirty="0" err="1">
                <a:ln>
                  <a:solidFill>
                    <a:srgbClr val="FFFF00"/>
                  </a:solidFill>
                </a:ln>
                <a:solidFill>
                  <a:srgbClr val="FFFF00"/>
                </a:solidFill>
                <a:latin typeface="Kruti Dev 010" pitchFamily="2" charset="0"/>
                <a:ea typeface="+mn-ea"/>
                <a:cs typeface="+mn-cs"/>
              </a:rPr>
              <a:t>ƒ</a:t>
            </a:r>
            <a:r>
              <a:rPr lang="en-US" sz="2800" dirty="0" err="1">
                <a:ln>
                  <a:solidFill>
                    <a:srgbClr val="FFFF00"/>
                  </a:solidFill>
                </a:ln>
                <a:solidFill>
                  <a:srgbClr val="FFFF00"/>
                </a:solidFill>
                <a:latin typeface="Kruti Dev 010"/>
                <a:ea typeface="+mn-ea"/>
                <a:cs typeface="+mn-cs"/>
              </a:rPr>
              <a:t>ƒ</a:t>
            </a:r>
            <a:endParaRPr lang="en-US" sz="2800" dirty="0">
              <a:ln>
                <a:solidFill>
                  <a:srgbClr val="FFFF00"/>
                </a:solidFill>
              </a:ln>
              <a:solidFill>
                <a:srgbClr val="FFFF00"/>
              </a:solidFill>
              <a:latin typeface="Kruti Dev 010" pitchFamily="2"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30519"/>
                                        </p:tgtEl>
                                        <p:attrNameLst>
                                          <p:attrName>style.visibility</p:attrName>
                                        </p:attrNameLst>
                                      </p:cBhvr>
                                      <p:to>
                                        <p:strVal val="visible"/>
                                      </p:to>
                                    </p:set>
                                    <p:anim calcmode="lin" valueType="num">
                                      <p:cBhvr>
                                        <p:cTn id="7" dur="500" fill="hold"/>
                                        <p:tgtEl>
                                          <p:spTgt spid="530519"/>
                                        </p:tgtEl>
                                        <p:attrNameLst>
                                          <p:attrName>ppt_w</p:attrName>
                                        </p:attrNameLst>
                                      </p:cBhvr>
                                      <p:tavLst>
                                        <p:tav tm="0">
                                          <p:val>
                                            <p:strVal val="(6*min(max(#ppt_w*#ppt_h,.3),1)-7.4)/-.7*#ppt_w"/>
                                          </p:val>
                                        </p:tav>
                                        <p:tav tm="100000">
                                          <p:val>
                                            <p:strVal val="#ppt_w"/>
                                          </p:val>
                                        </p:tav>
                                      </p:tavLst>
                                    </p:anim>
                                    <p:anim calcmode="lin" valueType="num">
                                      <p:cBhvr>
                                        <p:cTn id="8" dur="500" fill="hold"/>
                                        <p:tgtEl>
                                          <p:spTgt spid="530519"/>
                                        </p:tgtEl>
                                        <p:attrNameLst>
                                          <p:attrName>ppt_h</p:attrName>
                                        </p:attrNameLst>
                                      </p:cBhvr>
                                      <p:tavLst>
                                        <p:tav tm="0">
                                          <p:val>
                                            <p:strVal val="(6*min(max(#ppt_w*#ppt_h,.3),1)-7.4)/-.7*#ppt_h"/>
                                          </p:val>
                                        </p:tav>
                                        <p:tav tm="100000">
                                          <p:val>
                                            <p:strVal val="#ppt_h"/>
                                          </p:val>
                                        </p:tav>
                                      </p:tavLst>
                                    </p:anim>
                                    <p:anim calcmode="lin" valueType="num">
                                      <p:cBhvr>
                                        <p:cTn id="9" dur="500" fill="hold"/>
                                        <p:tgtEl>
                                          <p:spTgt spid="530519"/>
                                        </p:tgtEl>
                                        <p:attrNameLst>
                                          <p:attrName>ppt_x</p:attrName>
                                        </p:attrNameLst>
                                      </p:cBhvr>
                                      <p:tavLst>
                                        <p:tav tm="0">
                                          <p:val>
                                            <p:fltVal val="0.5"/>
                                          </p:val>
                                        </p:tav>
                                        <p:tav tm="100000">
                                          <p:val>
                                            <p:strVal val="#ppt_x"/>
                                          </p:val>
                                        </p:tav>
                                      </p:tavLst>
                                    </p:anim>
                                    <p:anim calcmode="lin" valueType="num">
                                      <p:cBhvr>
                                        <p:cTn id="10" dur="500" fill="hold"/>
                                        <p:tgtEl>
                                          <p:spTgt spid="53051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0516"/>
                                        </p:tgtEl>
                                        <p:attrNameLst>
                                          <p:attrName>style.visibility</p:attrName>
                                        </p:attrNameLst>
                                      </p:cBhvr>
                                      <p:to>
                                        <p:strVal val="visible"/>
                                      </p:to>
                                    </p:set>
                                    <p:animEffect transition="in" filter="fade">
                                      <p:cBhvr>
                                        <p:cTn id="15" dur="1000"/>
                                        <p:tgtEl>
                                          <p:spTgt spid="530516"/>
                                        </p:tgtEl>
                                      </p:cBhvr>
                                    </p:animEffect>
                                  </p:childTnLst>
                                </p:cTn>
                              </p:par>
                            </p:childTnLst>
                          </p:cTn>
                        </p:par>
                        <p:par>
                          <p:cTn id="16" fill="hold" nodeType="afterGroup">
                            <p:stCondLst>
                              <p:cond delay="1000"/>
                            </p:stCondLst>
                            <p:childTnLst>
                              <p:par>
                                <p:cTn id="17" presetID="17" presetClass="entr" presetSubtype="8" fill="hold" nodeType="afterEffect">
                                  <p:stCondLst>
                                    <p:cond delay="0"/>
                                  </p:stCondLst>
                                  <p:childTnLst>
                                    <p:set>
                                      <p:cBhvr>
                                        <p:cTn id="18" dur="1" fill="hold">
                                          <p:stCondLst>
                                            <p:cond delay="0"/>
                                          </p:stCondLst>
                                        </p:cTn>
                                        <p:tgtEl>
                                          <p:spTgt spid="530518"/>
                                        </p:tgtEl>
                                        <p:attrNameLst>
                                          <p:attrName>style.visibility</p:attrName>
                                        </p:attrNameLst>
                                      </p:cBhvr>
                                      <p:to>
                                        <p:strVal val="visible"/>
                                      </p:to>
                                    </p:set>
                                    <p:anim calcmode="lin" valueType="num">
                                      <p:cBhvr>
                                        <p:cTn id="19" dur="500" fill="hold"/>
                                        <p:tgtEl>
                                          <p:spTgt spid="530518"/>
                                        </p:tgtEl>
                                        <p:attrNameLst>
                                          <p:attrName>ppt_x</p:attrName>
                                        </p:attrNameLst>
                                      </p:cBhvr>
                                      <p:tavLst>
                                        <p:tav tm="0">
                                          <p:val>
                                            <p:strVal val="#ppt_x-#ppt_w/2"/>
                                          </p:val>
                                        </p:tav>
                                        <p:tav tm="100000">
                                          <p:val>
                                            <p:strVal val="#ppt_x"/>
                                          </p:val>
                                        </p:tav>
                                      </p:tavLst>
                                    </p:anim>
                                    <p:anim calcmode="lin" valueType="num">
                                      <p:cBhvr>
                                        <p:cTn id="20" dur="500" fill="hold"/>
                                        <p:tgtEl>
                                          <p:spTgt spid="530518"/>
                                        </p:tgtEl>
                                        <p:attrNameLst>
                                          <p:attrName>ppt_y</p:attrName>
                                        </p:attrNameLst>
                                      </p:cBhvr>
                                      <p:tavLst>
                                        <p:tav tm="0">
                                          <p:val>
                                            <p:strVal val="#ppt_y"/>
                                          </p:val>
                                        </p:tav>
                                        <p:tav tm="100000">
                                          <p:val>
                                            <p:strVal val="#ppt_y"/>
                                          </p:val>
                                        </p:tav>
                                      </p:tavLst>
                                    </p:anim>
                                    <p:anim calcmode="lin" valueType="num">
                                      <p:cBhvr>
                                        <p:cTn id="21" dur="500" fill="hold"/>
                                        <p:tgtEl>
                                          <p:spTgt spid="530518"/>
                                        </p:tgtEl>
                                        <p:attrNameLst>
                                          <p:attrName>ppt_w</p:attrName>
                                        </p:attrNameLst>
                                      </p:cBhvr>
                                      <p:tavLst>
                                        <p:tav tm="0">
                                          <p:val>
                                            <p:fltVal val="0"/>
                                          </p:val>
                                        </p:tav>
                                        <p:tav tm="100000">
                                          <p:val>
                                            <p:strVal val="#ppt_w"/>
                                          </p:val>
                                        </p:tav>
                                      </p:tavLst>
                                    </p:anim>
                                    <p:anim calcmode="lin" valueType="num">
                                      <p:cBhvr>
                                        <p:cTn id="22" dur="500" fill="hold"/>
                                        <p:tgtEl>
                                          <p:spTgt spid="530518"/>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530463"/>
                                        </p:tgtEl>
                                        <p:attrNameLst>
                                          <p:attrName>style.visibility</p:attrName>
                                        </p:attrNameLst>
                                      </p:cBhvr>
                                      <p:to>
                                        <p:strVal val="visible"/>
                                      </p:to>
                                    </p:set>
                                    <p:anim calcmode="lin" valueType="num">
                                      <p:cBhvr>
                                        <p:cTn id="27" dur="500" fill="hold"/>
                                        <p:tgtEl>
                                          <p:spTgt spid="530463"/>
                                        </p:tgtEl>
                                        <p:attrNameLst>
                                          <p:attrName>ppt_x</p:attrName>
                                        </p:attrNameLst>
                                      </p:cBhvr>
                                      <p:tavLst>
                                        <p:tav tm="0">
                                          <p:val>
                                            <p:strVal val="#ppt_x-#ppt_w/2"/>
                                          </p:val>
                                        </p:tav>
                                        <p:tav tm="100000">
                                          <p:val>
                                            <p:strVal val="#ppt_x"/>
                                          </p:val>
                                        </p:tav>
                                      </p:tavLst>
                                    </p:anim>
                                    <p:anim calcmode="lin" valueType="num">
                                      <p:cBhvr>
                                        <p:cTn id="28" dur="500" fill="hold"/>
                                        <p:tgtEl>
                                          <p:spTgt spid="530463"/>
                                        </p:tgtEl>
                                        <p:attrNameLst>
                                          <p:attrName>ppt_y</p:attrName>
                                        </p:attrNameLst>
                                      </p:cBhvr>
                                      <p:tavLst>
                                        <p:tav tm="0">
                                          <p:val>
                                            <p:strVal val="#ppt_y"/>
                                          </p:val>
                                        </p:tav>
                                        <p:tav tm="100000">
                                          <p:val>
                                            <p:strVal val="#ppt_y"/>
                                          </p:val>
                                        </p:tav>
                                      </p:tavLst>
                                    </p:anim>
                                    <p:anim calcmode="lin" valueType="num">
                                      <p:cBhvr>
                                        <p:cTn id="29" dur="500" fill="hold"/>
                                        <p:tgtEl>
                                          <p:spTgt spid="530463"/>
                                        </p:tgtEl>
                                        <p:attrNameLst>
                                          <p:attrName>ppt_w</p:attrName>
                                        </p:attrNameLst>
                                      </p:cBhvr>
                                      <p:tavLst>
                                        <p:tav tm="0">
                                          <p:val>
                                            <p:fltVal val="0"/>
                                          </p:val>
                                        </p:tav>
                                        <p:tav tm="100000">
                                          <p:val>
                                            <p:strVal val="#ppt_w"/>
                                          </p:val>
                                        </p:tav>
                                      </p:tavLst>
                                    </p:anim>
                                    <p:anim calcmode="lin" valueType="num">
                                      <p:cBhvr>
                                        <p:cTn id="30" dur="500" fill="hold"/>
                                        <p:tgtEl>
                                          <p:spTgt spid="530463"/>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17" presetClass="entr" presetSubtype="8" fill="hold" nodeType="afterEffect">
                                  <p:stCondLst>
                                    <p:cond delay="0"/>
                                  </p:stCondLst>
                                  <p:childTnLst>
                                    <p:set>
                                      <p:cBhvr>
                                        <p:cTn id="33" dur="1" fill="hold">
                                          <p:stCondLst>
                                            <p:cond delay="0"/>
                                          </p:stCondLst>
                                        </p:cTn>
                                        <p:tgtEl>
                                          <p:spTgt spid="530464"/>
                                        </p:tgtEl>
                                        <p:attrNameLst>
                                          <p:attrName>style.visibility</p:attrName>
                                        </p:attrNameLst>
                                      </p:cBhvr>
                                      <p:to>
                                        <p:strVal val="visible"/>
                                      </p:to>
                                    </p:set>
                                    <p:anim calcmode="lin" valueType="num">
                                      <p:cBhvr>
                                        <p:cTn id="34" dur="500" fill="hold"/>
                                        <p:tgtEl>
                                          <p:spTgt spid="530464"/>
                                        </p:tgtEl>
                                        <p:attrNameLst>
                                          <p:attrName>ppt_x</p:attrName>
                                        </p:attrNameLst>
                                      </p:cBhvr>
                                      <p:tavLst>
                                        <p:tav tm="0">
                                          <p:val>
                                            <p:strVal val="#ppt_x-#ppt_w/2"/>
                                          </p:val>
                                        </p:tav>
                                        <p:tav tm="100000">
                                          <p:val>
                                            <p:strVal val="#ppt_x"/>
                                          </p:val>
                                        </p:tav>
                                      </p:tavLst>
                                    </p:anim>
                                    <p:anim calcmode="lin" valueType="num">
                                      <p:cBhvr>
                                        <p:cTn id="35" dur="500" fill="hold"/>
                                        <p:tgtEl>
                                          <p:spTgt spid="530464"/>
                                        </p:tgtEl>
                                        <p:attrNameLst>
                                          <p:attrName>ppt_y</p:attrName>
                                        </p:attrNameLst>
                                      </p:cBhvr>
                                      <p:tavLst>
                                        <p:tav tm="0">
                                          <p:val>
                                            <p:strVal val="#ppt_y"/>
                                          </p:val>
                                        </p:tav>
                                        <p:tav tm="100000">
                                          <p:val>
                                            <p:strVal val="#ppt_y"/>
                                          </p:val>
                                        </p:tav>
                                      </p:tavLst>
                                    </p:anim>
                                    <p:anim calcmode="lin" valueType="num">
                                      <p:cBhvr>
                                        <p:cTn id="36" dur="500" fill="hold"/>
                                        <p:tgtEl>
                                          <p:spTgt spid="530464"/>
                                        </p:tgtEl>
                                        <p:attrNameLst>
                                          <p:attrName>ppt_w</p:attrName>
                                        </p:attrNameLst>
                                      </p:cBhvr>
                                      <p:tavLst>
                                        <p:tav tm="0">
                                          <p:val>
                                            <p:fltVal val="0"/>
                                          </p:val>
                                        </p:tav>
                                        <p:tav tm="100000">
                                          <p:val>
                                            <p:strVal val="#ppt_w"/>
                                          </p:val>
                                        </p:tav>
                                      </p:tavLst>
                                    </p:anim>
                                    <p:anim calcmode="lin" valueType="num">
                                      <p:cBhvr>
                                        <p:cTn id="37" dur="500" fill="hold"/>
                                        <p:tgtEl>
                                          <p:spTgt spid="530464"/>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8" fill="hold" nodeType="clickEffect">
                                  <p:stCondLst>
                                    <p:cond delay="0"/>
                                  </p:stCondLst>
                                  <p:childTnLst>
                                    <p:set>
                                      <p:cBhvr>
                                        <p:cTn id="41" dur="1" fill="hold">
                                          <p:stCondLst>
                                            <p:cond delay="0"/>
                                          </p:stCondLst>
                                        </p:cTn>
                                        <p:tgtEl>
                                          <p:spTgt spid="530460"/>
                                        </p:tgtEl>
                                        <p:attrNameLst>
                                          <p:attrName>style.visibility</p:attrName>
                                        </p:attrNameLst>
                                      </p:cBhvr>
                                      <p:to>
                                        <p:strVal val="visible"/>
                                      </p:to>
                                    </p:set>
                                    <p:anim calcmode="lin" valueType="num">
                                      <p:cBhvr>
                                        <p:cTn id="42" dur="500" fill="hold"/>
                                        <p:tgtEl>
                                          <p:spTgt spid="530460"/>
                                        </p:tgtEl>
                                        <p:attrNameLst>
                                          <p:attrName>ppt_x</p:attrName>
                                        </p:attrNameLst>
                                      </p:cBhvr>
                                      <p:tavLst>
                                        <p:tav tm="0">
                                          <p:val>
                                            <p:strVal val="#ppt_x-#ppt_w/2"/>
                                          </p:val>
                                        </p:tav>
                                        <p:tav tm="100000">
                                          <p:val>
                                            <p:strVal val="#ppt_x"/>
                                          </p:val>
                                        </p:tav>
                                      </p:tavLst>
                                    </p:anim>
                                    <p:anim calcmode="lin" valueType="num">
                                      <p:cBhvr>
                                        <p:cTn id="43" dur="500" fill="hold"/>
                                        <p:tgtEl>
                                          <p:spTgt spid="530460"/>
                                        </p:tgtEl>
                                        <p:attrNameLst>
                                          <p:attrName>ppt_y</p:attrName>
                                        </p:attrNameLst>
                                      </p:cBhvr>
                                      <p:tavLst>
                                        <p:tav tm="0">
                                          <p:val>
                                            <p:strVal val="#ppt_y"/>
                                          </p:val>
                                        </p:tav>
                                        <p:tav tm="100000">
                                          <p:val>
                                            <p:strVal val="#ppt_y"/>
                                          </p:val>
                                        </p:tav>
                                      </p:tavLst>
                                    </p:anim>
                                    <p:anim calcmode="lin" valueType="num">
                                      <p:cBhvr>
                                        <p:cTn id="44" dur="500" fill="hold"/>
                                        <p:tgtEl>
                                          <p:spTgt spid="530460"/>
                                        </p:tgtEl>
                                        <p:attrNameLst>
                                          <p:attrName>ppt_w</p:attrName>
                                        </p:attrNameLst>
                                      </p:cBhvr>
                                      <p:tavLst>
                                        <p:tav tm="0">
                                          <p:val>
                                            <p:fltVal val="0"/>
                                          </p:val>
                                        </p:tav>
                                        <p:tav tm="100000">
                                          <p:val>
                                            <p:strVal val="#ppt_w"/>
                                          </p:val>
                                        </p:tav>
                                      </p:tavLst>
                                    </p:anim>
                                    <p:anim calcmode="lin" valueType="num">
                                      <p:cBhvr>
                                        <p:cTn id="45" dur="500" fill="hold"/>
                                        <p:tgtEl>
                                          <p:spTgt spid="530460"/>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500"/>
                            </p:stCondLst>
                            <p:childTnLst>
                              <p:par>
                                <p:cTn id="47" presetID="17" presetClass="entr" presetSubtype="8" fill="hold" nodeType="afterEffect">
                                  <p:stCondLst>
                                    <p:cond delay="0"/>
                                  </p:stCondLst>
                                  <p:childTnLst>
                                    <p:set>
                                      <p:cBhvr>
                                        <p:cTn id="48" dur="1" fill="hold">
                                          <p:stCondLst>
                                            <p:cond delay="0"/>
                                          </p:stCondLst>
                                        </p:cTn>
                                        <p:tgtEl>
                                          <p:spTgt spid="530461"/>
                                        </p:tgtEl>
                                        <p:attrNameLst>
                                          <p:attrName>style.visibility</p:attrName>
                                        </p:attrNameLst>
                                      </p:cBhvr>
                                      <p:to>
                                        <p:strVal val="visible"/>
                                      </p:to>
                                    </p:set>
                                    <p:anim calcmode="lin" valueType="num">
                                      <p:cBhvr>
                                        <p:cTn id="49" dur="500" fill="hold"/>
                                        <p:tgtEl>
                                          <p:spTgt spid="530461"/>
                                        </p:tgtEl>
                                        <p:attrNameLst>
                                          <p:attrName>ppt_x</p:attrName>
                                        </p:attrNameLst>
                                      </p:cBhvr>
                                      <p:tavLst>
                                        <p:tav tm="0">
                                          <p:val>
                                            <p:strVal val="#ppt_x-#ppt_w/2"/>
                                          </p:val>
                                        </p:tav>
                                        <p:tav tm="100000">
                                          <p:val>
                                            <p:strVal val="#ppt_x"/>
                                          </p:val>
                                        </p:tav>
                                      </p:tavLst>
                                    </p:anim>
                                    <p:anim calcmode="lin" valueType="num">
                                      <p:cBhvr>
                                        <p:cTn id="50" dur="500" fill="hold"/>
                                        <p:tgtEl>
                                          <p:spTgt spid="530461"/>
                                        </p:tgtEl>
                                        <p:attrNameLst>
                                          <p:attrName>ppt_y</p:attrName>
                                        </p:attrNameLst>
                                      </p:cBhvr>
                                      <p:tavLst>
                                        <p:tav tm="0">
                                          <p:val>
                                            <p:strVal val="#ppt_y"/>
                                          </p:val>
                                        </p:tav>
                                        <p:tav tm="100000">
                                          <p:val>
                                            <p:strVal val="#ppt_y"/>
                                          </p:val>
                                        </p:tav>
                                      </p:tavLst>
                                    </p:anim>
                                    <p:anim calcmode="lin" valueType="num">
                                      <p:cBhvr>
                                        <p:cTn id="51" dur="500" fill="hold"/>
                                        <p:tgtEl>
                                          <p:spTgt spid="530461"/>
                                        </p:tgtEl>
                                        <p:attrNameLst>
                                          <p:attrName>ppt_w</p:attrName>
                                        </p:attrNameLst>
                                      </p:cBhvr>
                                      <p:tavLst>
                                        <p:tav tm="0">
                                          <p:val>
                                            <p:fltVal val="0"/>
                                          </p:val>
                                        </p:tav>
                                        <p:tav tm="100000">
                                          <p:val>
                                            <p:strVal val="#ppt_w"/>
                                          </p:val>
                                        </p:tav>
                                      </p:tavLst>
                                    </p:anim>
                                    <p:anim calcmode="lin" valueType="num">
                                      <p:cBhvr>
                                        <p:cTn id="52" dur="500" fill="hold"/>
                                        <p:tgtEl>
                                          <p:spTgt spid="530461"/>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8" fill="hold" nodeType="clickEffect">
                                  <p:stCondLst>
                                    <p:cond delay="0"/>
                                  </p:stCondLst>
                                  <p:childTnLst>
                                    <p:set>
                                      <p:cBhvr>
                                        <p:cTn id="56" dur="1" fill="hold">
                                          <p:stCondLst>
                                            <p:cond delay="0"/>
                                          </p:stCondLst>
                                        </p:cTn>
                                        <p:tgtEl>
                                          <p:spTgt spid="530457"/>
                                        </p:tgtEl>
                                        <p:attrNameLst>
                                          <p:attrName>style.visibility</p:attrName>
                                        </p:attrNameLst>
                                      </p:cBhvr>
                                      <p:to>
                                        <p:strVal val="visible"/>
                                      </p:to>
                                    </p:set>
                                    <p:anim calcmode="lin" valueType="num">
                                      <p:cBhvr>
                                        <p:cTn id="57" dur="500" fill="hold"/>
                                        <p:tgtEl>
                                          <p:spTgt spid="530457"/>
                                        </p:tgtEl>
                                        <p:attrNameLst>
                                          <p:attrName>ppt_x</p:attrName>
                                        </p:attrNameLst>
                                      </p:cBhvr>
                                      <p:tavLst>
                                        <p:tav tm="0">
                                          <p:val>
                                            <p:strVal val="#ppt_x-#ppt_w/2"/>
                                          </p:val>
                                        </p:tav>
                                        <p:tav tm="100000">
                                          <p:val>
                                            <p:strVal val="#ppt_x"/>
                                          </p:val>
                                        </p:tav>
                                      </p:tavLst>
                                    </p:anim>
                                    <p:anim calcmode="lin" valueType="num">
                                      <p:cBhvr>
                                        <p:cTn id="58" dur="500" fill="hold"/>
                                        <p:tgtEl>
                                          <p:spTgt spid="530457"/>
                                        </p:tgtEl>
                                        <p:attrNameLst>
                                          <p:attrName>ppt_y</p:attrName>
                                        </p:attrNameLst>
                                      </p:cBhvr>
                                      <p:tavLst>
                                        <p:tav tm="0">
                                          <p:val>
                                            <p:strVal val="#ppt_y"/>
                                          </p:val>
                                        </p:tav>
                                        <p:tav tm="100000">
                                          <p:val>
                                            <p:strVal val="#ppt_y"/>
                                          </p:val>
                                        </p:tav>
                                      </p:tavLst>
                                    </p:anim>
                                    <p:anim calcmode="lin" valueType="num">
                                      <p:cBhvr>
                                        <p:cTn id="59" dur="500" fill="hold"/>
                                        <p:tgtEl>
                                          <p:spTgt spid="530457"/>
                                        </p:tgtEl>
                                        <p:attrNameLst>
                                          <p:attrName>ppt_w</p:attrName>
                                        </p:attrNameLst>
                                      </p:cBhvr>
                                      <p:tavLst>
                                        <p:tav tm="0">
                                          <p:val>
                                            <p:fltVal val="0"/>
                                          </p:val>
                                        </p:tav>
                                        <p:tav tm="100000">
                                          <p:val>
                                            <p:strVal val="#ppt_w"/>
                                          </p:val>
                                        </p:tav>
                                      </p:tavLst>
                                    </p:anim>
                                    <p:anim calcmode="lin" valueType="num">
                                      <p:cBhvr>
                                        <p:cTn id="60" dur="500" fill="hold"/>
                                        <p:tgtEl>
                                          <p:spTgt spid="530457"/>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500"/>
                            </p:stCondLst>
                            <p:childTnLst>
                              <p:par>
                                <p:cTn id="62" presetID="17" presetClass="entr" presetSubtype="8" fill="hold" nodeType="afterEffect">
                                  <p:stCondLst>
                                    <p:cond delay="0"/>
                                  </p:stCondLst>
                                  <p:childTnLst>
                                    <p:set>
                                      <p:cBhvr>
                                        <p:cTn id="63" dur="1" fill="hold">
                                          <p:stCondLst>
                                            <p:cond delay="0"/>
                                          </p:stCondLst>
                                        </p:cTn>
                                        <p:tgtEl>
                                          <p:spTgt spid="530458"/>
                                        </p:tgtEl>
                                        <p:attrNameLst>
                                          <p:attrName>style.visibility</p:attrName>
                                        </p:attrNameLst>
                                      </p:cBhvr>
                                      <p:to>
                                        <p:strVal val="visible"/>
                                      </p:to>
                                    </p:set>
                                    <p:anim calcmode="lin" valueType="num">
                                      <p:cBhvr>
                                        <p:cTn id="64" dur="500" fill="hold"/>
                                        <p:tgtEl>
                                          <p:spTgt spid="530458"/>
                                        </p:tgtEl>
                                        <p:attrNameLst>
                                          <p:attrName>ppt_x</p:attrName>
                                        </p:attrNameLst>
                                      </p:cBhvr>
                                      <p:tavLst>
                                        <p:tav tm="0">
                                          <p:val>
                                            <p:strVal val="#ppt_x-#ppt_w/2"/>
                                          </p:val>
                                        </p:tav>
                                        <p:tav tm="100000">
                                          <p:val>
                                            <p:strVal val="#ppt_x"/>
                                          </p:val>
                                        </p:tav>
                                      </p:tavLst>
                                    </p:anim>
                                    <p:anim calcmode="lin" valueType="num">
                                      <p:cBhvr>
                                        <p:cTn id="65" dur="500" fill="hold"/>
                                        <p:tgtEl>
                                          <p:spTgt spid="530458"/>
                                        </p:tgtEl>
                                        <p:attrNameLst>
                                          <p:attrName>ppt_y</p:attrName>
                                        </p:attrNameLst>
                                      </p:cBhvr>
                                      <p:tavLst>
                                        <p:tav tm="0">
                                          <p:val>
                                            <p:strVal val="#ppt_y"/>
                                          </p:val>
                                        </p:tav>
                                        <p:tav tm="100000">
                                          <p:val>
                                            <p:strVal val="#ppt_y"/>
                                          </p:val>
                                        </p:tav>
                                      </p:tavLst>
                                    </p:anim>
                                    <p:anim calcmode="lin" valueType="num">
                                      <p:cBhvr>
                                        <p:cTn id="66" dur="500" fill="hold"/>
                                        <p:tgtEl>
                                          <p:spTgt spid="530458"/>
                                        </p:tgtEl>
                                        <p:attrNameLst>
                                          <p:attrName>ppt_w</p:attrName>
                                        </p:attrNameLst>
                                      </p:cBhvr>
                                      <p:tavLst>
                                        <p:tav tm="0">
                                          <p:val>
                                            <p:fltVal val="0"/>
                                          </p:val>
                                        </p:tav>
                                        <p:tav tm="100000">
                                          <p:val>
                                            <p:strVal val="#ppt_w"/>
                                          </p:val>
                                        </p:tav>
                                      </p:tavLst>
                                    </p:anim>
                                    <p:anim calcmode="lin" valueType="num">
                                      <p:cBhvr>
                                        <p:cTn id="67" dur="500" fill="hold"/>
                                        <p:tgtEl>
                                          <p:spTgt spid="530458"/>
                                        </p:tgtEl>
                                        <p:attrNameLst>
                                          <p:attrName>ppt_h</p:attrName>
                                        </p:attrNameLst>
                                      </p:cBhvr>
                                      <p:tavLst>
                                        <p:tav tm="0">
                                          <p:val>
                                            <p:strVal val="#ppt_h"/>
                                          </p:val>
                                        </p:tav>
                                        <p:tav tm="100000">
                                          <p:val>
                                            <p:strVal val="#ppt_h"/>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7" presetClass="entr" presetSubtype="8" fill="hold" nodeType="clickEffect">
                                  <p:stCondLst>
                                    <p:cond delay="0"/>
                                  </p:stCondLst>
                                  <p:childTnLst>
                                    <p:set>
                                      <p:cBhvr>
                                        <p:cTn id="71" dur="1" fill="hold">
                                          <p:stCondLst>
                                            <p:cond delay="0"/>
                                          </p:stCondLst>
                                        </p:cTn>
                                        <p:tgtEl>
                                          <p:spTgt spid="530454"/>
                                        </p:tgtEl>
                                        <p:attrNameLst>
                                          <p:attrName>style.visibility</p:attrName>
                                        </p:attrNameLst>
                                      </p:cBhvr>
                                      <p:to>
                                        <p:strVal val="visible"/>
                                      </p:to>
                                    </p:set>
                                    <p:anim calcmode="lin" valueType="num">
                                      <p:cBhvr>
                                        <p:cTn id="72" dur="500" fill="hold"/>
                                        <p:tgtEl>
                                          <p:spTgt spid="530454"/>
                                        </p:tgtEl>
                                        <p:attrNameLst>
                                          <p:attrName>ppt_x</p:attrName>
                                        </p:attrNameLst>
                                      </p:cBhvr>
                                      <p:tavLst>
                                        <p:tav tm="0">
                                          <p:val>
                                            <p:strVal val="#ppt_x-#ppt_w/2"/>
                                          </p:val>
                                        </p:tav>
                                        <p:tav tm="100000">
                                          <p:val>
                                            <p:strVal val="#ppt_x"/>
                                          </p:val>
                                        </p:tav>
                                      </p:tavLst>
                                    </p:anim>
                                    <p:anim calcmode="lin" valueType="num">
                                      <p:cBhvr>
                                        <p:cTn id="73" dur="500" fill="hold"/>
                                        <p:tgtEl>
                                          <p:spTgt spid="530454"/>
                                        </p:tgtEl>
                                        <p:attrNameLst>
                                          <p:attrName>ppt_y</p:attrName>
                                        </p:attrNameLst>
                                      </p:cBhvr>
                                      <p:tavLst>
                                        <p:tav tm="0">
                                          <p:val>
                                            <p:strVal val="#ppt_y"/>
                                          </p:val>
                                        </p:tav>
                                        <p:tav tm="100000">
                                          <p:val>
                                            <p:strVal val="#ppt_y"/>
                                          </p:val>
                                        </p:tav>
                                      </p:tavLst>
                                    </p:anim>
                                    <p:anim calcmode="lin" valueType="num">
                                      <p:cBhvr>
                                        <p:cTn id="74" dur="500" fill="hold"/>
                                        <p:tgtEl>
                                          <p:spTgt spid="530454"/>
                                        </p:tgtEl>
                                        <p:attrNameLst>
                                          <p:attrName>ppt_w</p:attrName>
                                        </p:attrNameLst>
                                      </p:cBhvr>
                                      <p:tavLst>
                                        <p:tav tm="0">
                                          <p:val>
                                            <p:fltVal val="0"/>
                                          </p:val>
                                        </p:tav>
                                        <p:tav tm="100000">
                                          <p:val>
                                            <p:strVal val="#ppt_w"/>
                                          </p:val>
                                        </p:tav>
                                      </p:tavLst>
                                    </p:anim>
                                    <p:anim calcmode="lin" valueType="num">
                                      <p:cBhvr>
                                        <p:cTn id="75" dur="500" fill="hold"/>
                                        <p:tgtEl>
                                          <p:spTgt spid="530454"/>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500"/>
                            </p:stCondLst>
                            <p:childTnLst>
                              <p:par>
                                <p:cTn id="77" presetID="17" presetClass="entr" presetSubtype="8" fill="hold" nodeType="afterEffect">
                                  <p:stCondLst>
                                    <p:cond delay="0"/>
                                  </p:stCondLst>
                                  <p:childTnLst>
                                    <p:set>
                                      <p:cBhvr>
                                        <p:cTn id="78" dur="1" fill="hold">
                                          <p:stCondLst>
                                            <p:cond delay="0"/>
                                          </p:stCondLst>
                                        </p:cTn>
                                        <p:tgtEl>
                                          <p:spTgt spid="530455"/>
                                        </p:tgtEl>
                                        <p:attrNameLst>
                                          <p:attrName>style.visibility</p:attrName>
                                        </p:attrNameLst>
                                      </p:cBhvr>
                                      <p:to>
                                        <p:strVal val="visible"/>
                                      </p:to>
                                    </p:set>
                                    <p:anim calcmode="lin" valueType="num">
                                      <p:cBhvr>
                                        <p:cTn id="79" dur="500" fill="hold"/>
                                        <p:tgtEl>
                                          <p:spTgt spid="530455"/>
                                        </p:tgtEl>
                                        <p:attrNameLst>
                                          <p:attrName>ppt_x</p:attrName>
                                        </p:attrNameLst>
                                      </p:cBhvr>
                                      <p:tavLst>
                                        <p:tav tm="0">
                                          <p:val>
                                            <p:strVal val="#ppt_x-#ppt_w/2"/>
                                          </p:val>
                                        </p:tav>
                                        <p:tav tm="100000">
                                          <p:val>
                                            <p:strVal val="#ppt_x"/>
                                          </p:val>
                                        </p:tav>
                                      </p:tavLst>
                                    </p:anim>
                                    <p:anim calcmode="lin" valueType="num">
                                      <p:cBhvr>
                                        <p:cTn id="80" dur="500" fill="hold"/>
                                        <p:tgtEl>
                                          <p:spTgt spid="530455"/>
                                        </p:tgtEl>
                                        <p:attrNameLst>
                                          <p:attrName>ppt_y</p:attrName>
                                        </p:attrNameLst>
                                      </p:cBhvr>
                                      <p:tavLst>
                                        <p:tav tm="0">
                                          <p:val>
                                            <p:strVal val="#ppt_y"/>
                                          </p:val>
                                        </p:tav>
                                        <p:tav tm="100000">
                                          <p:val>
                                            <p:strVal val="#ppt_y"/>
                                          </p:val>
                                        </p:tav>
                                      </p:tavLst>
                                    </p:anim>
                                    <p:anim calcmode="lin" valueType="num">
                                      <p:cBhvr>
                                        <p:cTn id="81" dur="500" fill="hold"/>
                                        <p:tgtEl>
                                          <p:spTgt spid="530455"/>
                                        </p:tgtEl>
                                        <p:attrNameLst>
                                          <p:attrName>ppt_w</p:attrName>
                                        </p:attrNameLst>
                                      </p:cBhvr>
                                      <p:tavLst>
                                        <p:tav tm="0">
                                          <p:val>
                                            <p:fltVal val="0"/>
                                          </p:val>
                                        </p:tav>
                                        <p:tav tm="100000">
                                          <p:val>
                                            <p:strVal val="#ppt_w"/>
                                          </p:val>
                                        </p:tav>
                                      </p:tavLst>
                                    </p:anim>
                                    <p:anim calcmode="lin" valueType="num">
                                      <p:cBhvr>
                                        <p:cTn id="82" dur="500" fill="hold"/>
                                        <p:tgtEl>
                                          <p:spTgt spid="530455"/>
                                        </p:tgtEl>
                                        <p:attrNameLst>
                                          <p:attrName>ppt_h</p:attrName>
                                        </p:attrNameLst>
                                      </p:cBhvr>
                                      <p:tavLst>
                                        <p:tav tm="0">
                                          <p:val>
                                            <p:strVal val="#ppt_h"/>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7" presetClass="entr" presetSubtype="8" fill="hold" nodeType="clickEffect">
                                  <p:stCondLst>
                                    <p:cond delay="0"/>
                                  </p:stCondLst>
                                  <p:childTnLst>
                                    <p:set>
                                      <p:cBhvr>
                                        <p:cTn id="86" dur="1" fill="hold">
                                          <p:stCondLst>
                                            <p:cond delay="0"/>
                                          </p:stCondLst>
                                        </p:cTn>
                                        <p:tgtEl>
                                          <p:spTgt spid="530466"/>
                                        </p:tgtEl>
                                        <p:attrNameLst>
                                          <p:attrName>style.visibility</p:attrName>
                                        </p:attrNameLst>
                                      </p:cBhvr>
                                      <p:to>
                                        <p:strVal val="visible"/>
                                      </p:to>
                                    </p:set>
                                    <p:anim calcmode="lin" valueType="num">
                                      <p:cBhvr>
                                        <p:cTn id="87" dur="500" fill="hold"/>
                                        <p:tgtEl>
                                          <p:spTgt spid="530466"/>
                                        </p:tgtEl>
                                        <p:attrNameLst>
                                          <p:attrName>ppt_x</p:attrName>
                                        </p:attrNameLst>
                                      </p:cBhvr>
                                      <p:tavLst>
                                        <p:tav tm="0">
                                          <p:val>
                                            <p:strVal val="#ppt_x-#ppt_w/2"/>
                                          </p:val>
                                        </p:tav>
                                        <p:tav tm="100000">
                                          <p:val>
                                            <p:strVal val="#ppt_x"/>
                                          </p:val>
                                        </p:tav>
                                      </p:tavLst>
                                    </p:anim>
                                    <p:anim calcmode="lin" valueType="num">
                                      <p:cBhvr>
                                        <p:cTn id="88" dur="500" fill="hold"/>
                                        <p:tgtEl>
                                          <p:spTgt spid="530466"/>
                                        </p:tgtEl>
                                        <p:attrNameLst>
                                          <p:attrName>ppt_y</p:attrName>
                                        </p:attrNameLst>
                                      </p:cBhvr>
                                      <p:tavLst>
                                        <p:tav tm="0">
                                          <p:val>
                                            <p:strVal val="#ppt_y"/>
                                          </p:val>
                                        </p:tav>
                                        <p:tav tm="100000">
                                          <p:val>
                                            <p:strVal val="#ppt_y"/>
                                          </p:val>
                                        </p:tav>
                                      </p:tavLst>
                                    </p:anim>
                                    <p:anim calcmode="lin" valueType="num">
                                      <p:cBhvr>
                                        <p:cTn id="89" dur="500" fill="hold"/>
                                        <p:tgtEl>
                                          <p:spTgt spid="530466"/>
                                        </p:tgtEl>
                                        <p:attrNameLst>
                                          <p:attrName>ppt_w</p:attrName>
                                        </p:attrNameLst>
                                      </p:cBhvr>
                                      <p:tavLst>
                                        <p:tav tm="0">
                                          <p:val>
                                            <p:fltVal val="0"/>
                                          </p:val>
                                        </p:tav>
                                        <p:tav tm="100000">
                                          <p:val>
                                            <p:strVal val="#ppt_w"/>
                                          </p:val>
                                        </p:tav>
                                      </p:tavLst>
                                    </p:anim>
                                    <p:anim calcmode="lin" valueType="num">
                                      <p:cBhvr>
                                        <p:cTn id="90" dur="500" fill="hold"/>
                                        <p:tgtEl>
                                          <p:spTgt spid="530466"/>
                                        </p:tgtEl>
                                        <p:attrNameLst>
                                          <p:attrName>ppt_h</p:attrName>
                                        </p:attrNameLst>
                                      </p:cBhvr>
                                      <p:tavLst>
                                        <p:tav tm="0">
                                          <p:val>
                                            <p:strVal val="#ppt_h"/>
                                          </p:val>
                                        </p:tav>
                                        <p:tav tm="100000">
                                          <p:val>
                                            <p:strVal val="#ppt_h"/>
                                          </p:val>
                                        </p:tav>
                                      </p:tavLst>
                                    </p:anim>
                                  </p:childTnLst>
                                </p:cTn>
                              </p:par>
                            </p:childTnLst>
                          </p:cTn>
                        </p:par>
                        <p:par>
                          <p:cTn id="91" fill="hold" nodeType="afterGroup">
                            <p:stCondLst>
                              <p:cond delay="500"/>
                            </p:stCondLst>
                            <p:childTnLst>
                              <p:par>
                                <p:cTn id="92" presetID="17" presetClass="entr" presetSubtype="8" fill="hold" nodeType="afterEffect">
                                  <p:stCondLst>
                                    <p:cond delay="0"/>
                                  </p:stCondLst>
                                  <p:childTnLst>
                                    <p:set>
                                      <p:cBhvr>
                                        <p:cTn id="93" dur="1" fill="hold">
                                          <p:stCondLst>
                                            <p:cond delay="0"/>
                                          </p:stCondLst>
                                        </p:cTn>
                                        <p:tgtEl>
                                          <p:spTgt spid="530467"/>
                                        </p:tgtEl>
                                        <p:attrNameLst>
                                          <p:attrName>style.visibility</p:attrName>
                                        </p:attrNameLst>
                                      </p:cBhvr>
                                      <p:to>
                                        <p:strVal val="visible"/>
                                      </p:to>
                                    </p:set>
                                    <p:anim calcmode="lin" valueType="num">
                                      <p:cBhvr>
                                        <p:cTn id="94" dur="500" fill="hold"/>
                                        <p:tgtEl>
                                          <p:spTgt spid="530467"/>
                                        </p:tgtEl>
                                        <p:attrNameLst>
                                          <p:attrName>ppt_x</p:attrName>
                                        </p:attrNameLst>
                                      </p:cBhvr>
                                      <p:tavLst>
                                        <p:tav tm="0">
                                          <p:val>
                                            <p:strVal val="#ppt_x-#ppt_w/2"/>
                                          </p:val>
                                        </p:tav>
                                        <p:tav tm="100000">
                                          <p:val>
                                            <p:strVal val="#ppt_x"/>
                                          </p:val>
                                        </p:tav>
                                      </p:tavLst>
                                    </p:anim>
                                    <p:anim calcmode="lin" valueType="num">
                                      <p:cBhvr>
                                        <p:cTn id="95" dur="500" fill="hold"/>
                                        <p:tgtEl>
                                          <p:spTgt spid="530467"/>
                                        </p:tgtEl>
                                        <p:attrNameLst>
                                          <p:attrName>ppt_y</p:attrName>
                                        </p:attrNameLst>
                                      </p:cBhvr>
                                      <p:tavLst>
                                        <p:tav tm="0">
                                          <p:val>
                                            <p:strVal val="#ppt_y"/>
                                          </p:val>
                                        </p:tav>
                                        <p:tav tm="100000">
                                          <p:val>
                                            <p:strVal val="#ppt_y"/>
                                          </p:val>
                                        </p:tav>
                                      </p:tavLst>
                                    </p:anim>
                                    <p:anim calcmode="lin" valueType="num">
                                      <p:cBhvr>
                                        <p:cTn id="96" dur="500" fill="hold"/>
                                        <p:tgtEl>
                                          <p:spTgt spid="530467"/>
                                        </p:tgtEl>
                                        <p:attrNameLst>
                                          <p:attrName>ppt_w</p:attrName>
                                        </p:attrNameLst>
                                      </p:cBhvr>
                                      <p:tavLst>
                                        <p:tav tm="0">
                                          <p:val>
                                            <p:fltVal val="0"/>
                                          </p:val>
                                        </p:tav>
                                        <p:tav tm="100000">
                                          <p:val>
                                            <p:strVal val="#ppt_w"/>
                                          </p:val>
                                        </p:tav>
                                      </p:tavLst>
                                    </p:anim>
                                    <p:anim calcmode="lin" valueType="num">
                                      <p:cBhvr>
                                        <p:cTn id="97" dur="500" fill="hold"/>
                                        <p:tgtEl>
                                          <p:spTgt spid="530467"/>
                                        </p:tgtEl>
                                        <p:attrNameLst>
                                          <p:attrName>ppt_h</p:attrName>
                                        </p:attrNameLst>
                                      </p:cBhvr>
                                      <p:tavLst>
                                        <p:tav tm="0">
                                          <p:val>
                                            <p:strVal val="#ppt_h"/>
                                          </p:val>
                                        </p:tav>
                                        <p:tav tm="100000">
                                          <p:val>
                                            <p:strVal val="#ppt_h"/>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17" presetClass="entr" presetSubtype="8" fill="hold" nodeType="clickEffect">
                                  <p:stCondLst>
                                    <p:cond delay="0"/>
                                  </p:stCondLst>
                                  <p:childTnLst>
                                    <p:set>
                                      <p:cBhvr>
                                        <p:cTn id="101" dur="1" fill="hold">
                                          <p:stCondLst>
                                            <p:cond delay="0"/>
                                          </p:stCondLst>
                                        </p:cTn>
                                        <p:tgtEl>
                                          <p:spTgt spid="530470"/>
                                        </p:tgtEl>
                                        <p:attrNameLst>
                                          <p:attrName>style.visibility</p:attrName>
                                        </p:attrNameLst>
                                      </p:cBhvr>
                                      <p:to>
                                        <p:strVal val="visible"/>
                                      </p:to>
                                    </p:set>
                                    <p:anim calcmode="lin" valueType="num">
                                      <p:cBhvr>
                                        <p:cTn id="102" dur="500" fill="hold"/>
                                        <p:tgtEl>
                                          <p:spTgt spid="530470"/>
                                        </p:tgtEl>
                                        <p:attrNameLst>
                                          <p:attrName>ppt_x</p:attrName>
                                        </p:attrNameLst>
                                      </p:cBhvr>
                                      <p:tavLst>
                                        <p:tav tm="0">
                                          <p:val>
                                            <p:strVal val="#ppt_x-#ppt_w/2"/>
                                          </p:val>
                                        </p:tav>
                                        <p:tav tm="100000">
                                          <p:val>
                                            <p:strVal val="#ppt_x"/>
                                          </p:val>
                                        </p:tav>
                                      </p:tavLst>
                                    </p:anim>
                                    <p:anim calcmode="lin" valueType="num">
                                      <p:cBhvr>
                                        <p:cTn id="103" dur="500" fill="hold"/>
                                        <p:tgtEl>
                                          <p:spTgt spid="530470"/>
                                        </p:tgtEl>
                                        <p:attrNameLst>
                                          <p:attrName>ppt_y</p:attrName>
                                        </p:attrNameLst>
                                      </p:cBhvr>
                                      <p:tavLst>
                                        <p:tav tm="0">
                                          <p:val>
                                            <p:strVal val="#ppt_y"/>
                                          </p:val>
                                        </p:tav>
                                        <p:tav tm="100000">
                                          <p:val>
                                            <p:strVal val="#ppt_y"/>
                                          </p:val>
                                        </p:tav>
                                      </p:tavLst>
                                    </p:anim>
                                    <p:anim calcmode="lin" valueType="num">
                                      <p:cBhvr>
                                        <p:cTn id="104" dur="500" fill="hold"/>
                                        <p:tgtEl>
                                          <p:spTgt spid="530470"/>
                                        </p:tgtEl>
                                        <p:attrNameLst>
                                          <p:attrName>ppt_w</p:attrName>
                                        </p:attrNameLst>
                                      </p:cBhvr>
                                      <p:tavLst>
                                        <p:tav tm="0">
                                          <p:val>
                                            <p:fltVal val="0"/>
                                          </p:val>
                                        </p:tav>
                                        <p:tav tm="100000">
                                          <p:val>
                                            <p:strVal val="#ppt_w"/>
                                          </p:val>
                                        </p:tav>
                                      </p:tavLst>
                                    </p:anim>
                                    <p:anim calcmode="lin" valueType="num">
                                      <p:cBhvr>
                                        <p:cTn id="105" dur="500" fill="hold"/>
                                        <p:tgtEl>
                                          <p:spTgt spid="530470"/>
                                        </p:tgtEl>
                                        <p:attrNameLst>
                                          <p:attrName>ppt_h</p:attrName>
                                        </p:attrNameLst>
                                      </p:cBhvr>
                                      <p:tavLst>
                                        <p:tav tm="0">
                                          <p:val>
                                            <p:strVal val="#ppt_h"/>
                                          </p:val>
                                        </p:tav>
                                        <p:tav tm="100000">
                                          <p:val>
                                            <p:strVal val="#ppt_h"/>
                                          </p:val>
                                        </p:tav>
                                      </p:tavLst>
                                    </p:anim>
                                  </p:childTnLst>
                                </p:cTn>
                              </p:par>
                            </p:childTnLst>
                          </p:cTn>
                        </p:par>
                        <p:par>
                          <p:cTn id="106" fill="hold" nodeType="afterGroup">
                            <p:stCondLst>
                              <p:cond delay="500"/>
                            </p:stCondLst>
                            <p:childTnLst>
                              <p:par>
                                <p:cTn id="107" presetID="17" presetClass="entr" presetSubtype="8" fill="hold" nodeType="afterEffect">
                                  <p:stCondLst>
                                    <p:cond delay="0"/>
                                  </p:stCondLst>
                                  <p:childTnLst>
                                    <p:set>
                                      <p:cBhvr>
                                        <p:cTn id="108" dur="1" fill="hold">
                                          <p:stCondLst>
                                            <p:cond delay="0"/>
                                          </p:stCondLst>
                                        </p:cTn>
                                        <p:tgtEl>
                                          <p:spTgt spid="530469"/>
                                        </p:tgtEl>
                                        <p:attrNameLst>
                                          <p:attrName>style.visibility</p:attrName>
                                        </p:attrNameLst>
                                      </p:cBhvr>
                                      <p:to>
                                        <p:strVal val="visible"/>
                                      </p:to>
                                    </p:set>
                                    <p:anim calcmode="lin" valueType="num">
                                      <p:cBhvr>
                                        <p:cTn id="109" dur="500" fill="hold"/>
                                        <p:tgtEl>
                                          <p:spTgt spid="530469"/>
                                        </p:tgtEl>
                                        <p:attrNameLst>
                                          <p:attrName>ppt_x</p:attrName>
                                        </p:attrNameLst>
                                      </p:cBhvr>
                                      <p:tavLst>
                                        <p:tav tm="0">
                                          <p:val>
                                            <p:strVal val="#ppt_x-#ppt_w/2"/>
                                          </p:val>
                                        </p:tav>
                                        <p:tav tm="100000">
                                          <p:val>
                                            <p:strVal val="#ppt_x"/>
                                          </p:val>
                                        </p:tav>
                                      </p:tavLst>
                                    </p:anim>
                                    <p:anim calcmode="lin" valueType="num">
                                      <p:cBhvr>
                                        <p:cTn id="110" dur="500" fill="hold"/>
                                        <p:tgtEl>
                                          <p:spTgt spid="530469"/>
                                        </p:tgtEl>
                                        <p:attrNameLst>
                                          <p:attrName>ppt_y</p:attrName>
                                        </p:attrNameLst>
                                      </p:cBhvr>
                                      <p:tavLst>
                                        <p:tav tm="0">
                                          <p:val>
                                            <p:strVal val="#ppt_y"/>
                                          </p:val>
                                        </p:tav>
                                        <p:tav tm="100000">
                                          <p:val>
                                            <p:strVal val="#ppt_y"/>
                                          </p:val>
                                        </p:tav>
                                      </p:tavLst>
                                    </p:anim>
                                    <p:anim calcmode="lin" valueType="num">
                                      <p:cBhvr>
                                        <p:cTn id="111" dur="500" fill="hold"/>
                                        <p:tgtEl>
                                          <p:spTgt spid="530469"/>
                                        </p:tgtEl>
                                        <p:attrNameLst>
                                          <p:attrName>ppt_w</p:attrName>
                                        </p:attrNameLst>
                                      </p:cBhvr>
                                      <p:tavLst>
                                        <p:tav tm="0">
                                          <p:val>
                                            <p:fltVal val="0"/>
                                          </p:val>
                                        </p:tav>
                                        <p:tav tm="100000">
                                          <p:val>
                                            <p:strVal val="#ppt_w"/>
                                          </p:val>
                                        </p:tav>
                                      </p:tavLst>
                                    </p:anim>
                                    <p:anim calcmode="lin" valueType="num">
                                      <p:cBhvr>
                                        <p:cTn id="112" dur="500" fill="hold"/>
                                        <p:tgtEl>
                                          <p:spTgt spid="530469"/>
                                        </p:tgtEl>
                                        <p:attrNameLst>
                                          <p:attrName>ppt_h</p:attrName>
                                        </p:attrNameLst>
                                      </p:cBhvr>
                                      <p:tavLst>
                                        <p:tav tm="0">
                                          <p:val>
                                            <p:strVal val="#ppt_h"/>
                                          </p:val>
                                        </p:tav>
                                        <p:tav tm="100000">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7" presetClass="entr" presetSubtype="8" fill="hold" nodeType="clickEffect">
                                  <p:stCondLst>
                                    <p:cond delay="0"/>
                                  </p:stCondLst>
                                  <p:childTnLst>
                                    <p:set>
                                      <p:cBhvr>
                                        <p:cTn id="116" dur="1" fill="hold">
                                          <p:stCondLst>
                                            <p:cond delay="0"/>
                                          </p:stCondLst>
                                        </p:cTn>
                                        <p:tgtEl>
                                          <p:spTgt spid="530451"/>
                                        </p:tgtEl>
                                        <p:attrNameLst>
                                          <p:attrName>style.visibility</p:attrName>
                                        </p:attrNameLst>
                                      </p:cBhvr>
                                      <p:to>
                                        <p:strVal val="visible"/>
                                      </p:to>
                                    </p:set>
                                    <p:anim calcmode="lin" valueType="num">
                                      <p:cBhvr>
                                        <p:cTn id="117" dur="500" fill="hold"/>
                                        <p:tgtEl>
                                          <p:spTgt spid="530451"/>
                                        </p:tgtEl>
                                        <p:attrNameLst>
                                          <p:attrName>ppt_x</p:attrName>
                                        </p:attrNameLst>
                                      </p:cBhvr>
                                      <p:tavLst>
                                        <p:tav tm="0">
                                          <p:val>
                                            <p:strVal val="#ppt_x-#ppt_w/2"/>
                                          </p:val>
                                        </p:tav>
                                        <p:tav tm="100000">
                                          <p:val>
                                            <p:strVal val="#ppt_x"/>
                                          </p:val>
                                        </p:tav>
                                      </p:tavLst>
                                    </p:anim>
                                    <p:anim calcmode="lin" valueType="num">
                                      <p:cBhvr>
                                        <p:cTn id="118" dur="500" fill="hold"/>
                                        <p:tgtEl>
                                          <p:spTgt spid="530451"/>
                                        </p:tgtEl>
                                        <p:attrNameLst>
                                          <p:attrName>ppt_y</p:attrName>
                                        </p:attrNameLst>
                                      </p:cBhvr>
                                      <p:tavLst>
                                        <p:tav tm="0">
                                          <p:val>
                                            <p:strVal val="#ppt_y"/>
                                          </p:val>
                                        </p:tav>
                                        <p:tav tm="100000">
                                          <p:val>
                                            <p:strVal val="#ppt_y"/>
                                          </p:val>
                                        </p:tav>
                                      </p:tavLst>
                                    </p:anim>
                                    <p:anim calcmode="lin" valueType="num">
                                      <p:cBhvr>
                                        <p:cTn id="119" dur="500" fill="hold"/>
                                        <p:tgtEl>
                                          <p:spTgt spid="530451"/>
                                        </p:tgtEl>
                                        <p:attrNameLst>
                                          <p:attrName>ppt_w</p:attrName>
                                        </p:attrNameLst>
                                      </p:cBhvr>
                                      <p:tavLst>
                                        <p:tav tm="0">
                                          <p:val>
                                            <p:fltVal val="0"/>
                                          </p:val>
                                        </p:tav>
                                        <p:tav tm="100000">
                                          <p:val>
                                            <p:strVal val="#ppt_w"/>
                                          </p:val>
                                        </p:tav>
                                      </p:tavLst>
                                    </p:anim>
                                    <p:anim calcmode="lin" valueType="num">
                                      <p:cBhvr>
                                        <p:cTn id="120" dur="500" fill="hold"/>
                                        <p:tgtEl>
                                          <p:spTgt spid="530451"/>
                                        </p:tgtEl>
                                        <p:attrNameLst>
                                          <p:attrName>ppt_h</p:attrName>
                                        </p:attrNameLst>
                                      </p:cBhvr>
                                      <p:tavLst>
                                        <p:tav tm="0">
                                          <p:val>
                                            <p:strVal val="#ppt_h"/>
                                          </p:val>
                                        </p:tav>
                                        <p:tav tm="100000">
                                          <p:val>
                                            <p:strVal val="#ppt_h"/>
                                          </p:val>
                                        </p:tav>
                                      </p:tavLst>
                                    </p:anim>
                                  </p:childTnLst>
                                </p:cTn>
                              </p:par>
                            </p:childTnLst>
                          </p:cTn>
                        </p:par>
                        <p:par>
                          <p:cTn id="121" fill="hold" nodeType="afterGroup">
                            <p:stCondLst>
                              <p:cond delay="500"/>
                            </p:stCondLst>
                            <p:childTnLst>
                              <p:par>
                                <p:cTn id="122" presetID="17" presetClass="entr" presetSubtype="8" fill="hold" nodeType="afterEffect">
                                  <p:stCondLst>
                                    <p:cond delay="0"/>
                                  </p:stCondLst>
                                  <p:childTnLst>
                                    <p:set>
                                      <p:cBhvr>
                                        <p:cTn id="123" dur="1" fill="hold">
                                          <p:stCondLst>
                                            <p:cond delay="0"/>
                                          </p:stCondLst>
                                        </p:cTn>
                                        <p:tgtEl>
                                          <p:spTgt spid="530452"/>
                                        </p:tgtEl>
                                        <p:attrNameLst>
                                          <p:attrName>style.visibility</p:attrName>
                                        </p:attrNameLst>
                                      </p:cBhvr>
                                      <p:to>
                                        <p:strVal val="visible"/>
                                      </p:to>
                                    </p:set>
                                    <p:anim calcmode="lin" valueType="num">
                                      <p:cBhvr>
                                        <p:cTn id="124" dur="500" fill="hold"/>
                                        <p:tgtEl>
                                          <p:spTgt spid="530452"/>
                                        </p:tgtEl>
                                        <p:attrNameLst>
                                          <p:attrName>ppt_x</p:attrName>
                                        </p:attrNameLst>
                                      </p:cBhvr>
                                      <p:tavLst>
                                        <p:tav tm="0">
                                          <p:val>
                                            <p:strVal val="#ppt_x-#ppt_w/2"/>
                                          </p:val>
                                        </p:tav>
                                        <p:tav tm="100000">
                                          <p:val>
                                            <p:strVal val="#ppt_x"/>
                                          </p:val>
                                        </p:tav>
                                      </p:tavLst>
                                    </p:anim>
                                    <p:anim calcmode="lin" valueType="num">
                                      <p:cBhvr>
                                        <p:cTn id="125" dur="500" fill="hold"/>
                                        <p:tgtEl>
                                          <p:spTgt spid="530452"/>
                                        </p:tgtEl>
                                        <p:attrNameLst>
                                          <p:attrName>ppt_y</p:attrName>
                                        </p:attrNameLst>
                                      </p:cBhvr>
                                      <p:tavLst>
                                        <p:tav tm="0">
                                          <p:val>
                                            <p:strVal val="#ppt_y"/>
                                          </p:val>
                                        </p:tav>
                                        <p:tav tm="100000">
                                          <p:val>
                                            <p:strVal val="#ppt_y"/>
                                          </p:val>
                                        </p:tav>
                                      </p:tavLst>
                                    </p:anim>
                                    <p:anim calcmode="lin" valueType="num">
                                      <p:cBhvr>
                                        <p:cTn id="126" dur="500" fill="hold"/>
                                        <p:tgtEl>
                                          <p:spTgt spid="530452"/>
                                        </p:tgtEl>
                                        <p:attrNameLst>
                                          <p:attrName>ppt_w</p:attrName>
                                        </p:attrNameLst>
                                      </p:cBhvr>
                                      <p:tavLst>
                                        <p:tav tm="0">
                                          <p:val>
                                            <p:fltVal val="0"/>
                                          </p:val>
                                        </p:tav>
                                        <p:tav tm="100000">
                                          <p:val>
                                            <p:strVal val="#ppt_w"/>
                                          </p:val>
                                        </p:tav>
                                      </p:tavLst>
                                    </p:anim>
                                    <p:anim calcmode="lin" valueType="num">
                                      <p:cBhvr>
                                        <p:cTn id="127" dur="500" fill="hold"/>
                                        <p:tgtEl>
                                          <p:spTgt spid="5304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516" grpId="0" animBg="1"/>
      <p:bldP spid="53051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14717"/>
          <a:stretch>
            <a:fillRect/>
          </a:stretch>
        </p:blipFill>
        <p:spPr bwMode="auto">
          <a:xfrm>
            <a:off x="414338" y="339725"/>
            <a:ext cx="8310562" cy="610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2179" name="AutoShape 3"/>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2180" name="Rectangle 4"/>
          <p:cNvSpPr>
            <a:spLocks noChangeArrowheads="1"/>
          </p:cNvSpPr>
          <p:nvPr/>
        </p:nvSpPr>
        <p:spPr bwMode="auto">
          <a:xfrm>
            <a:off x="3149600" y="1384300"/>
            <a:ext cx="2901950" cy="279876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8197" name="Rectangle 5"/>
          <p:cNvSpPr>
            <a:spLocks noChangeArrowheads="1"/>
          </p:cNvSpPr>
          <p:nvPr/>
        </p:nvSpPr>
        <p:spPr bwMode="auto">
          <a:xfrm>
            <a:off x="3160713" y="965200"/>
            <a:ext cx="1293623"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vczkge</a:t>
            </a:r>
          </a:p>
        </p:txBody>
      </p:sp>
      <p:sp>
        <p:nvSpPr>
          <p:cNvPr id="562182" name="Rectangle 6"/>
          <p:cNvSpPr>
            <a:spLocks noChangeArrowheads="1"/>
          </p:cNvSpPr>
          <p:nvPr/>
        </p:nvSpPr>
        <p:spPr bwMode="auto">
          <a:xfrm>
            <a:off x="4802188" y="1017588"/>
            <a:ext cx="2498725" cy="520655"/>
          </a:xfrm>
          <a:prstGeom prst="rect">
            <a:avLst/>
          </a:prstGeom>
          <a:noFill/>
          <a:ln w="12700">
            <a:noFill/>
            <a:miter lim="800000"/>
            <a:headEnd/>
            <a:tailEnd/>
          </a:ln>
          <a:effectLst>
            <a:outerShdw blurRad="63500" dist="57501" dir="1676261"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tx1"/>
                </a:solidFill>
                <a:latin typeface="Kruti Dev 010"/>
              </a:rPr>
              <a:t>„ŒŒŒ </a:t>
            </a:r>
            <a:r>
              <a:rPr lang="en-US" sz="2800" dirty="0">
                <a:ln>
                  <a:solidFill>
                    <a:schemeClr val="tx1"/>
                  </a:solidFill>
                </a:ln>
                <a:solidFill>
                  <a:schemeClr val="tx1"/>
                </a:solidFill>
                <a:latin typeface="Kruti Dev 010" pitchFamily="2" charset="0"/>
              </a:rPr>
              <a:t>ch-lh-</a:t>
            </a:r>
            <a:endParaRPr lang="en-US" sz="2000" dirty="0">
              <a:ln>
                <a:solidFill>
                  <a:schemeClr val="tx1"/>
                </a:solidFill>
              </a:ln>
              <a:solidFill>
                <a:schemeClr val="tx1"/>
              </a:solidFill>
              <a:latin typeface="Kruti Dev 010" pitchFamily="2" charset="0"/>
            </a:endParaRPr>
          </a:p>
        </p:txBody>
      </p:sp>
      <p:sp>
        <p:nvSpPr>
          <p:cNvPr id="562183" name="Rectangle 7"/>
          <p:cNvSpPr>
            <a:spLocks noChangeArrowheads="1"/>
          </p:cNvSpPr>
          <p:nvPr/>
        </p:nvSpPr>
        <p:spPr bwMode="auto">
          <a:xfrm>
            <a:off x="3621088" y="1465263"/>
            <a:ext cx="1316065"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cqykgV</a:t>
            </a:r>
          </a:p>
        </p:txBody>
      </p:sp>
      <p:sp>
        <p:nvSpPr>
          <p:cNvPr id="562184" name="Rectangle 8"/>
          <p:cNvSpPr>
            <a:spLocks noChangeArrowheads="1"/>
          </p:cNvSpPr>
          <p:nvPr/>
        </p:nvSpPr>
        <p:spPr bwMode="auto">
          <a:xfrm>
            <a:off x="3821113" y="1979613"/>
            <a:ext cx="2107948"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,y&amp;,l&amp;ch</a:t>
            </a:r>
          </a:p>
        </p:txBody>
      </p:sp>
      <p:sp>
        <p:nvSpPr>
          <p:cNvPr id="562185" name="Rectangle 9"/>
          <p:cNvSpPr>
            <a:spLocks noChangeArrowheads="1"/>
          </p:cNvSpPr>
          <p:nvPr/>
        </p:nvSpPr>
        <p:spPr bwMode="auto">
          <a:xfrm>
            <a:off x="4195763" y="2486025"/>
            <a:ext cx="1577354"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vkbZ&amp;vkbZ</a:t>
            </a:r>
          </a:p>
        </p:txBody>
      </p:sp>
      <p:sp>
        <p:nvSpPr>
          <p:cNvPr id="562186" name="Rectangle 10"/>
          <p:cNvSpPr>
            <a:spLocks noChangeArrowheads="1"/>
          </p:cNvSpPr>
          <p:nvPr/>
        </p:nvSpPr>
        <p:spPr bwMode="auto">
          <a:xfrm>
            <a:off x="4060825" y="2930525"/>
            <a:ext cx="939359"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ts&amp;bZ</a:t>
            </a:r>
          </a:p>
        </p:txBody>
      </p:sp>
      <p:sp>
        <p:nvSpPr>
          <p:cNvPr id="562188" name="Rectangle 12"/>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2194" name="Rectangle 18"/>
          <p:cNvSpPr>
            <a:spLocks noChangeArrowheads="1"/>
          </p:cNvSpPr>
          <p:nvPr/>
        </p:nvSpPr>
        <p:spPr bwMode="auto">
          <a:xfrm>
            <a:off x="4246563" y="3343275"/>
            <a:ext cx="1569339"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ƒ</a:t>
            </a:r>
            <a:r>
              <a:rPr lang="en-US" sz="3200" dirty="0">
                <a:ln>
                  <a:solidFill>
                    <a:schemeClr val="accent2"/>
                  </a:solidFill>
                </a:ln>
                <a:solidFill>
                  <a:schemeClr val="accent2"/>
                </a:solidFill>
                <a:latin typeface="Kruti Dev 010"/>
                <a:ea typeface="ＭＳ Ｐゴシック" pitchFamily="34" charset="-128"/>
                <a:cs typeface="+mn-cs"/>
              </a:rPr>
              <a:t>„</a:t>
            </a:r>
            <a:r>
              <a:rPr lang="en-US" sz="3200" dirty="0">
                <a:solidFill>
                  <a:schemeClr val="accent2"/>
                </a:solidFill>
                <a:latin typeface="Kruti Dev 010" pitchFamily="2" charset="0"/>
                <a:ea typeface="ＭＳ Ｐゴシック" pitchFamily="34" charset="-128"/>
                <a:cs typeface="+mn-cs"/>
              </a:rPr>
              <a:t>      </a:t>
            </a:r>
          </a:p>
        </p:txBody>
      </p:sp>
      <p:sp>
        <p:nvSpPr>
          <p:cNvPr id="15372" name="Line 20"/>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73" name="Line 21"/>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74" name="Line 22"/>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75" name="Line 23"/>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76" name="Line 24"/>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77" name="Text Box 25"/>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62203" name="Rectangle 27"/>
          <p:cNvSpPr>
            <a:spLocks noChangeArrowheads="1"/>
          </p:cNvSpPr>
          <p:nvPr/>
        </p:nvSpPr>
        <p:spPr bwMode="auto">
          <a:xfrm>
            <a:off x="8180388" y="6530975"/>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07</a:t>
            </a:r>
          </a:p>
        </p:txBody>
      </p:sp>
      <p:sp>
        <p:nvSpPr>
          <p:cNvPr id="15379" name="Rectangle 29"/>
          <p:cNvSpPr>
            <a:spLocks noChangeArrowheads="1"/>
          </p:cNvSpPr>
          <p:nvPr/>
        </p:nvSpPr>
        <p:spPr bwMode="auto">
          <a:xfrm>
            <a:off x="390525"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grpSp>
        <p:nvGrpSpPr>
          <p:cNvPr id="15380" name="Group 30"/>
          <p:cNvGrpSpPr>
            <a:grpSpLocks/>
          </p:cNvGrpSpPr>
          <p:nvPr/>
        </p:nvGrpSpPr>
        <p:grpSpPr bwMode="auto">
          <a:xfrm>
            <a:off x="152400" y="2305050"/>
            <a:ext cx="2400300" cy="1266825"/>
            <a:chOff x="96" y="1452"/>
            <a:chExt cx="1512" cy="798"/>
          </a:xfrm>
        </p:grpSpPr>
        <p:sp>
          <p:nvSpPr>
            <p:cNvPr id="15398" name="Rectangle 31"/>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62208" name="Rectangle 32"/>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5400" name="Rectangle 33"/>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5401" name="AutoShape 34"/>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5402" name="Rectangle 35"/>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62212" name="Rectangle 36"/>
            <p:cNvSpPr>
              <a:spLocks noChangeArrowheads="1"/>
            </p:cNvSpPr>
            <p:nvPr/>
          </p:nvSpPr>
          <p:spPr bwMode="auto">
            <a:xfrm>
              <a:off x="118" y="1463"/>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15404" name="Line 37"/>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05" name="Line 38"/>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06" name="Rectangle 39"/>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62216" name="Rectangle 40"/>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5408" name="Rectangle 41"/>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5409" name="AutoShape 42"/>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5410" name="Rectangle 43"/>
            <p:cNvSpPr>
              <a:spLocks noChangeArrowheads="1"/>
            </p:cNvSpPr>
            <p:nvPr/>
          </p:nvSpPr>
          <p:spPr bwMode="auto">
            <a:xfrm>
              <a:off x="263" y="1797"/>
              <a:ext cx="977" cy="42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246" name="Rectangle 44"/>
            <p:cNvSpPr>
              <a:spLocks noChangeArrowheads="1"/>
            </p:cNvSpPr>
            <p:nvPr/>
          </p:nvSpPr>
          <p:spPr bwMode="auto">
            <a:xfrm>
              <a:off x="258" y="1606"/>
              <a:ext cx="561"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15412" name="Line 45"/>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13" name="Line 46"/>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5381" name="Group 100"/>
          <p:cNvGrpSpPr>
            <a:grpSpLocks/>
          </p:cNvGrpSpPr>
          <p:nvPr/>
        </p:nvGrpSpPr>
        <p:grpSpPr bwMode="auto">
          <a:xfrm>
            <a:off x="6026150" y="1233488"/>
            <a:ext cx="1706563" cy="1762125"/>
            <a:chOff x="1084" y="711"/>
            <a:chExt cx="2950" cy="2769"/>
          </a:xfrm>
        </p:grpSpPr>
        <p:grpSp>
          <p:nvGrpSpPr>
            <p:cNvPr id="15388" name="Group 101"/>
            <p:cNvGrpSpPr>
              <a:grpSpLocks/>
            </p:cNvGrpSpPr>
            <p:nvPr/>
          </p:nvGrpSpPr>
          <p:grpSpPr bwMode="auto">
            <a:xfrm>
              <a:off x="1084" y="711"/>
              <a:ext cx="2950" cy="2769"/>
              <a:chOff x="2707" y="548"/>
              <a:chExt cx="2950" cy="2769"/>
            </a:xfrm>
          </p:grpSpPr>
          <p:grpSp>
            <p:nvGrpSpPr>
              <p:cNvPr id="15394" name="Group 102"/>
              <p:cNvGrpSpPr>
                <a:grpSpLocks/>
              </p:cNvGrpSpPr>
              <p:nvPr/>
            </p:nvGrpSpPr>
            <p:grpSpPr bwMode="auto">
              <a:xfrm>
                <a:off x="3180" y="1046"/>
                <a:ext cx="2105" cy="1421"/>
                <a:chOff x="578" y="2316"/>
                <a:chExt cx="2105" cy="1421"/>
              </a:xfrm>
            </p:grpSpPr>
            <p:sp>
              <p:nvSpPr>
                <p:cNvPr id="15396" name="Freeform 103"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5397" name="Freeform 104"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5395" name="Picture 105"/>
              <p:cNvPicPr>
                <a:picLocks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5389" name="Freeform 106"/>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5390" name="Freeform 107"/>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5391" name="Freeform 108"/>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5392" name="Freeform 109"/>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5393" name="Freeform 110"/>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5382" name="Group 15"/>
          <p:cNvGrpSpPr>
            <a:grpSpLocks/>
          </p:cNvGrpSpPr>
          <p:nvPr/>
        </p:nvGrpSpPr>
        <p:grpSpPr bwMode="auto">
          <a:xfrm>
            <a:off x="6319838" y="1570038"/>
            <a:ext cx="1093787" cy="1366837"/>
            <a:chOff x="3888" y="970"/>
            <a:chExt cx="689" cy="861"/>
          </a:xfrm>
        </p:grpSpPr>
        <p:sp>
          <p:nvSpPr>
            <p:cNvPr id="562192" name="Rectangle 16"/>
            <p:cNvSpPr>
              <a:spLocks noChangeArrowheads="1"/>
            </p:cNvSpPr>
            <p:nvPr/>
          </p:nvSpPr>
          <p:spPr bwMode="auto">
            <a:xfrm>
              <a:off x="3975" y="970"/>
              <a:ext cx="602" cy="483"/>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defRPr/>
              </a:pPr>
              <a:r>
                <a:rPr lang="en-US" sz="4400" i="1" dirty="0">
                  <a:ln>
                    <a:solidFill>
                      <a:schemeClr val="tx1"/>
                    </a:solidFill>
                  </a:ln>
                  <a:solidFill>
                    <a:schemeClr val="tx1"/>
                  </a:solidFill>
                  <a:effectLst>
                    <a:outerShdw blurRad="50800" dist="76200" dir="2700000" algn="tl" rotWithShape="0">
                      <a:srgbClr val="000000"/>
                    </a:outerShdw>
                  </a:effectLst>
                  <a:latin typeface="Kruti Dev 010" pitchFamily="2" charset="0"/>
                </a:rPr>
                <a:t>,lh</a:t>
              </a:r>
              <a:endParaRPr lang="en-US" sz="3200" i="1" dirty="0">
                <a:ln>
                  <a:solidFill>
                    <a:schemeClr val="tx1"/>
                  </a:solidFill>
                </a:ln>
                <a:solidFill>
                  <a:schemeClr val="tx1"/>
                </a:solidFill>
                <a:effectLst>
                  <a:outerShdw blurRad="50800" dist="76200" dir="2700000" algn="tl" rotWithShape="0">
                    <a:srgbClr val="000000"/>
                  </a:outerShdw>
                </a:effectLst>
                <a:latin typeface="Kruti Dev 010" pitchFamily="2" charset="0"/>
              </a:endParaRPr>
            </a:p>
          </p:txBody>
        </p:sp>
        <p:sp>
          <p:nvSpPr>
            <p:cNvPr id="562193" name="Rectangle 17"/>
            <p:cNvSpPr>
              <a:spLocks noChangeArrowheads="1"/>
            </p:cNvSpPr>
            <p:nvPr/>
          </p:nvSpPr>
          <p:spPr bwMode="auto">
            <a:xfrm>
              <a:off x="3888" y="1389"/>
              <a:ext cx="116" cy="442"/>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000" i="1" dirty="0">
                <a:solidFill>
                  <a:schemeClr val="tx1"/>
                </a:solidFill>
                <a:latin typeface="Kruti Dev 010" pitchFamily="2" charset="0"/>
                <a:ea typeface="+mn-ea"/>
                <a:cs typeface="+mn-cs"/>
              </a:endParaRPr>
            </a:p>
          </p:txBody>
        </p:sp>
      </p:grpSp>
      <p:sp>
        <p:nvSpPr>
          <p:cNvPr id="15383" name="Text Box 26"/>
          <p:cNvSpPr txBox="1">
            <a:spLocks noChangeArrowheads="1"/>
          </p:cNvSpPr>
          <p:nvPr/>
        </p:nvSpPr>
        <p:spPr bwMode="auto">
          <a:xfrm>
            <a:off x="8582025" y="645636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6</a:t>
            </a:r>
          </a:p>
        </p:txBody>
      </p:sp>
      <p:sp>
        <p:nvSpPr>
          <p:cNvPr id="562195" name="Text Box 19"/>
          <p:cNvSpPr txBox="1">
            <a:spLocks noChangeArrowheads="1"/>
          </p:cNvSpPr>
          <p:nvPr/>
        </p:nvSpPr>
        <p:spPr bwMode="auto">
          <a:xfrm>
            <a:off x="1790700" y="0"/>
            <a:ext cx="38608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err="1">
                <a:ln>
                  <a:solidFill>
                    <a:srgbClr val="FFFF00"/>
                  </a:solidFill>
                </a:ln>
                <a:solidFill>
                  <a:srgbClr val="FFFF00"/>
                </a:solidFill>
                <a:latin typeface="Kruti Dev 010" pitchFamily="2" charset="0"/>
                <a:ea typeface="+mn-ea"/>
                <a:cs typeface="+mn-cs"/>
              </a:rPr>
              <a:t>mRifRr</a:t>
            </a:r>
            <a:r>
              <a:rPr lang="en-US" sz="2800" dirty="0">
                <a:ln>
                  <a:solidFill>
                    <a:srgbClr val="FFFF00"/>
                  </a:solidFill>
                </a:ln>
                <a:solidFill>
                  <a:srgbClr val="FFFF00"/>
                </a:solidFill>
                <a:latin typeface="Kruti Dev 010" pitchFamily="2" charset="0"/>
                <a:ea typeface="+mn-ea"/>
                <a:cs typeface="+mn-cs"/>
              </a:rPr>
              <a:t> </a:t>
            </a:r>
            <a:r>
              <a:rPr lang="en-US" sz="2800" dirty="0">
                <a:ln>
                  <a:solidFill>
                    <a:srgbClr val="FFFF00"/>
                  </a:solidFill>
                </a:ln>
                <a:solidFill>
                  <a:srgbClr val="FFFF00"/>
                </a:solidFill>
                <a:latin typeface="Kruti Dev 010"/>
                <a:ea typeface="+mn-ea"/>
                <a:cs typeface="+mn-cs"/>
              </a:rPr>
              <a:t>ƒ„ </a:t>
            </a:r>
            <a:r>
              <a:rPr lang="en-US" sz="2800" dirty="0">
                <a:ln>
                  <a:solidFill>
                    <a:srgbClr val="FFFF00"/>
                  </a:solidFill>
                </a:ln>
                <a:solidFill>
                  <a:srgbClr val="FFFF00"/>
                </a:solidFill>
                <a:latin typeface="Kruti Dev 010" pitchFamily="2" charset="0"/>
                <a:ea typeface="+mn-ea"/>
                <a:cs typeface="+mn-cs"/>
              </a:rPr>
              <a:t>ls </a:t>
            </a:r>
            <a:r>
              <a:rPr lang="en-US" sz="2800" dirty="0">
                <a:ln>
                  <a:solidFill>
                    <a:srgbClr val="FFFF00"/>
                  </a:solidFill>
                </a:ln>
                <a:solidFill>
                  <a:srgbClr val="FFFF00"/>
                </a:solidFill>
                <a:latin typeface="Kruti Dev 010"/>
                <a:ea typeface="+mn-ea"/>
                <a:cs typeface="+mn-cs"/>
              </a:rPr>
              <a:t>…ˆ</a:t>
            </a:r>
            <a:r>
              <a:rPr lang="en-US" sz="2800" dirty="0">
                <a:ln>
                  <a:solidFill>
                    <a:srgbClr val="FFFF00"/>
                  </a:solidFill>
                </a:ln>
                <a:solidFill>
                  <a:srgbClr val="FFFF00"/>
                </a:solidFill>
                <a:latin typeface="Kruti Dev 010" pitchFamily="2" charset="0"/>
                <a:ea typeface="+mn-ea"/>
                <a:cs typeface="+mn-cs"/>
              </a:rPr>
              <a:t> rd</a:t>
            </a:r>
          </a:p>
        </p:txBody>
      </p:sp>
      <p:sp>
        <p:nvSpPr>
          <p:cNvPr id="15385"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 calcmode="lin" valueType="num">
                                      <p:cBhvr>
                                        <p:cTn id="7" dur="500" fill="hold"/>
                                        <p:tgtEl>
                                          <p:spTgt spid="562182"/>
                                        </p:tgtEl>
                                        <p:attrNameLst>
                                          <p:attrName>ppt_x</p:attrName>
                                        </p:attrNameLst>
                                      </p:cBhvr>
                                      <p:tavLst>
                                        <p:tav tm="0">
                                          <p:val>
                                            <p:strVal val="#ppt_x-#ppt_w/2"/>
                                          </p:val>
                                        </p:tav>
                                        <p:tav tm="100000">
                                          <p:val>
                                            <p:strVal val="#ppt_x"/>
                                          </p:val>
                                        </p:tav>
                                      </p:tavLst>
                                    </p:anim>
                                    <p:anim calcmode="lin" valueType="num">
                                      <p:cBhvr>
                                        <p:cTn id="8" dur="500" fill="hold"/>
                                        <p:tgtEl>
                                          <p:spTgt spid="562182"/>
                                        </p:tgtEl>
                                        <p:attrNameLst>
                                          <p:attrName>ppt_y</p:attrName>
                                        </p:attrNameLst>
                                      </p:cBhvr>
                                      <p:tavLst>
                                        <p:tav tm="0">
                                          <p:val>
                                            <p:strVal val="#ppt_y"/>
                                          </p:val>
                                        </p:tav>
                                        <p:tav tm="100000">
                                          <p:val>
                                            <p:strVal val="#ppt_y"/>
                                          </p:val>
                                        </p:tav>
                                      </p:tavLst>
                                    </p:anim>
                                    <p:anim calcmode="lin" valueType="num">
                                      <p:cBhvr>
                                        <p:cTn id="9" dur="500" fill="hold"/>
                                        <p:tgtEl>
                                          <p:spTgt spid="562182"/>
                                        </p:tgtEl>
                                        <p:attrNameLst>
                                          <p:attrName>ppt_w</p:attrName>
                                        </p:attrNameLst>
                                      </p:cBhvr>
                                      <p:tavLst>
                                        <p:tav tm="0">
                                          <p:val>
                                            <p:fltVal val="0"/>
                                          </p:val>
                                        </p:tav>
                                        <p:tav tm="100000">
                                          <p:val>
                                            <p:strVal val="#ppt_w"/>
                                          </p:val>
                                        </p:tav>
                                      </p:tavLst>
                                    </p:anim>
                                    <p:anim calcmode="lin" valueType="num">
                                      <p:cBhvr>
                                        <p:cTn id="10" dur="500" fill="hold"/>
                                        <p:tgtEl>
                                          <p:spTgt spid="56218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562183"/>
                                        </p:tgtEl>
                                        <p:attrNameLst>
                                          <p:attrName>style.visibility</p:attrName>
                                        </p:attrNameLst>
                                      </p:cBhvr>
                                      <p:to>
                                        <p:strVal val="visible"/>
                                      </p:to>
                                    </p:set>
                                    <p:anim calcmode="lin" valueType="num">
                                      <p:cBhvr>
                                        <p:cTn id="15" dur="500" fill="hold"/>
                                        <p:tgtEl>
                                          <p:spTgt spid="562183"/>
                                        </p:tgtEl>
                                        <p:attrNameLst>
                                          <p:attrName>ppt_x</p:attrName>
                                        </p:attrNameLst>
                                      </p:cBhvr>
                                      <p:tavLst>
                                        <p:tav tm="0">
                                          <p:val>
                                            <p:strVal val="#ppt_x-#ppt_w/2"/>
                                          </p:val>
                                        </p:tav>
                                        <p:tav tm="100000">
                                          <p:val>
                                            <p:strVal val="#ppt_x"/>
                                          </p:val>
                                        </p:tav>
                                      </p:tavLst>
                                    </p:anim>
                                    <p:anim calcmode="lin" valueType="num">
                                      <p:cBhvr>
                                        <p:cTn id="16" dur="500" fill="hold"/>
                                        <p:tgtEl>
                                          <p:spTgt spid="562183"/>
                                        </p:tgtEl>
                                        <p:attrNameLst>
                                          <p:attrName>ppt_y</p:attrName>
                                        </p:attrNameLst>
                                      </p:cBhvr>
                                      <p:tavLst>
                                        <p:tav tm="0">
                                          <p:val>
                                            <p:strVal val="#ppt_y"/>
                                          </p:val>
                                        </p:tav>
                                        <p:tav tm="100000">
                                          <p:val>
                                            <p:strVal val="#ppt_y"/>
                                          </p:val>
                                        </p:tav>
                                      </p:tavLst>
                                    </p:anim>
                                    <p:anim calcmode="lin" valueType="num">
                                      <p:cBhvr>
                                        <p:cTn id="17" dur="500" fill="hold"/>
                                        <p:tgtEl>
                                          <p:spTgt spid="562183"/>
                                        </p:tgtEl>
                                        <p:attrNameLst>
                                          <p:attrName>ppt_w</p:attrName>
                                        </p:attrNameLst>
                                      </p:cBhvr>
                                      <p:tavLst>
                                        <p:tav tm="0">
                                          <p:val>
                                            <p:fltVal val="0"/>
                                          </p:val>
                                        </p:tav>
                                        <p:tav tm="100000">
                                          <p:val>
                                            <p:strVal val="#ppt_w"/>
                                          </p:val>
                                        </p:tav>
                                      </p:tavLst>
                                    </p:anim>
                                    <p:anim calcmode="lin" valueType="num">
                                      <p:cBhvr>
                                        <p:cTn id="18" dur="500" fill="hold"/>
                                        <p:tgtEl>
                                          <p:spTgt spid="56218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562184"/>
                                        </p:tgtEl>
                                        <p:attrNameLst>
                                          <p:attrName>style.visibility</p:attrName>
                                        </p:attrNameLst>
                                      </p:cBhvr>
                                      <p:to>
                                        <p:strVal val="visible"/>
                                      </p:to>
                                    </p:set>
                                    <p:anim calcmode="lin" valueType="num">
                                      <p:cBhvr>
                                        <p:cTn id="23" dur="500" fill="hold"/>
                                        <p:tgtEl>
                                          <p:spTgt spid="562184"/>
                                        </p:tgtEl>
                                        <p:attrNameLst>
                                          <p:attrName>ppt_x</p:attrName>
                                        </p:attrNameLst>
                                      </p:cBhvr>
                                      <p:tavLst>
                                        <p:tav tm="0">
                                          <p:val>
                                            <p:strVal val="#ppt_x-#ppt_w/2"/>
                                          </p:val>
                                        </p:tav>
                                        <p:tav tm="100000">
                                          <p:val>
                                            <p:strVal val="#ppt_x"/>
                                          </p:val>
                                        </p:tav>
                                      </p:tavLst>
                                    </p:anim>
                                    <p:anim calcmode="lin" valueType="num">
                                      <p:cBhvr>
                                        <p:cTn id="24" dur="500" fill="hold"/>
                                        <p:tgtEl>
                                          <p:spTgt spid="562184"/>
                                        </p:tgtEl>
                                        <p:attrNameLst>
                                          <p:attrName>ppt_y</p:attrName>
                                        </p:attrNameLst>
                                      </p:cBhvr>
                                      <p:tavLst>
                                        <p:tav tm="0">
                                          <p:val>
                                            <p:strVal val="#ppt_y"/>
                                          </p:val>
                                        </p:tav>
                                        <p:tav tm="100000">
                                          <p:val>
                                            <p:strVal val="#ppt_y"/>
                                          </p:val>
                                        </p:tav>
                                      </p:tavLst>
                                    </p:anim>
                                    <p:anim calcmode="lin" valueType="num">
                                      <p:cBhvr>
                                        <p:cTn id="25" dur="500" fill="hold"/>
                                        <p:tgtEl>
                                          <p:spTgt spid="562184"/>
                                        </p:tgtEl>
                                        <p:attrNameLst>
                                          <p:attrName>ppt_w</p:attrName>
                                        </p:attrNameLst>
                                      </p:cBhvr>
                                      <p:tavLst>
                                        <p:tav tm="0">
                                          <p:val>
                                            <p:fltVal val="0"/>
                                          </p:val>
                                        </p:tav>
                                        <p:tav tm="100000">
                                          <p:val>
                                            <p:strVal val="#ppt_w"/>
                                          </p:val>
                                        </p:tav>
                                      </p:tavLst>
                                    </p:anim>
                                    <p:anim calcmode="lin" valueType="num">
                                      <p:cBhvr>
                                        <p:cTn id="26" dur="500" fill="hold"/>
                                        <p:tgtEl>
                                          <p:spTgt spid="56218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562185"/>
                                        </p:tgtEl>
                                        <p:attrNameLst>
                                          <p:attrName>style.visibility</p:attrName>
                                        </p:attrNameLst>
                                      </p:cBhvr>
                                      <p:to>
                                        <p:strVal val="visible"/>
                                      </p:to>
                                    </p:set>
                                    <p:anim calcmode="lin" valueType="num">
                                      <p:cBhvr>
                                        <p:cTn id="31" dur="500" fill="hold"/>
                                        <p:tgtEl>
                                          <p:spTgt spid="562185"/>
                                        </p:tgtEl>
                                        <p:attrNameLst>
                                          <p:attrName>ppt_x</p:attrName>
                                        </p:attrNameLst>
                                      </p:cBhvr>
                                      <p:tavLst>
                                        <p:tav tm="0">
                                          <p:val>
                                            <p:strVal val="#ppt_x-#ppt_w/2"/>
                                          </p:val>
                                        </p:tav>
                                        <p:tav tm="100000">
                                          <p:val>
                                            <p:strVal val="#ppt_x"/>
                                          </p:val>
                                        </p:tav>
                                      </p:tavLst>
                                    </p:anim>
                                    <p:anim calcmode="lin" valueType="num">
                                      <p:cBhvr>
                                        <p:cTn id="32" dur="500" fill="hold"/>
                                        <p:tgtEl>
                                          <p:spTgt spid="562185"/>
                                        </p:tgtEl>
                                        <p:attrNameLst>
                                          <p:attrName>ppt_y</p:attrName>
                                        </p:attrNameLst>
                                      </p:cBhvr>
                                      <p:tavLst>
                                        <p:tav tm="0">
                                          <p:val>
                                            <p:strVal val="#ppt_y"/>
                                          </p:val>
                                        </p:tav>
                                        <p:tav tm="100000">
                                          <p:val>
                                            <p:strVal val="#ppt_y"/>
                                          </p:val>
                                        </p:tav>
                                      </p:tavLst>
                                    </p:anim>
                                    <p:anim calcmode="lin" valueType="num">
                                      <p:cBhvr>
                                        <p:cTn id="33" dur="500" fill="hold"/>
                                        <p:tgtEl>
                                          <p:spTgt spid="562185"/>
                                        </p:tgtEl>
                                        <p:attrNameLst>
                                          <p:attrName>ppt_w</p:attrName>
                                        </p:attrNameLst>
                                      </p:cBhvr>
                                      <p:tavLst>
                                        <p:tav tm="0">
                                          <p:val>
                                            <p:fltVal val="0"/>
                                          </p:val>
                                        </p:tav>
                                        <p:tav tm="100000">
                                          <p:val>
                                            <p:strVal val="#ppt_w"/>
                                          </p:val>
                                        </p:tav>
                                      </p:tavLst>
                                    </p:anim>
                                    <p:anim calcmode="lin" valueType="num">
                                      <p:cBhvr>
                                        <p:cTn id="34" dur="500" fill="hold"/>
                                        <p:tgtEl>
                                          <p:spTgt spid="562185"/>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562186"/>
                                        </p:tgtEl>
                                        <p:attrNameLst>
                                          <p:attrName>style.visibility</p:attrName>
                                        </p:attrNameLst>
                                      </p:cBhvr>
                                      <p:to>
                                        <p:strVal val="visible"/>
                                      </p:to>
                                    </p:set>
                                    <p:anim calcmode="lin" valueType="num">
                                      <p:cBhvr>
                                        <p:cTn id="39" dur="500" fill="hold"/>
                                        <p:tgtEl>
                                          <p:spTgt spid="562186"/>
                                        </p:tgtEl>
                                        <p:attrNameLst>
                                          <p:attrName>ppt_x</p:attrName>
                                        </p:attrNameLst>
                                      </p:cBhvr>
                                      <p:tavLst>
                                        <p:tav tm="0">
                                          <p:val>
                                            <p:strVal val="#ppt_x-#ppt_w/2"/>
                                          </p:val>
                                        </p:tav>
                                        <p:tav tm="100000">
                                          <p:val>
                                            <p:strVal val="#ppt_x"/>
                                          </p:val>
                                        </p:tav>
                                      </p:tavLst>
                                    </p:anim>
                                    <p:anim calcmode="lin" valueType="num">
                                      <p:cBhvr>
                                        <p:cTn id="40" dur="500" fill="hold"/>
                                        <p:tgtEl>
                                          <p:spTgt spid="562186"/>
                                        </p:tgtEl>
                                        <p:attrNameLst>
                                          <p:attrName>ppt_y</p:attrName>
                                        </p:attrNameLst>
                                      </p:cBhvr>
                                      <p:tavLst>
                                        <p:tav tm="0">
                                          <p:val>
                                            <p:strVal val="#ppt_y"/>
                                          </p:val>
                                        </p:tav>
                                        <p:tav tm="100000">
                                          <p:val>
                                            <p:strVal val="#ppt_y"/>
                                          </p:val>
                                        </p:tav>
                                      </p:tavLst>
                                    </p:anim>
                                    <p:anim calcmode="lin" valueType="num">
                                      <p:cBhvr>
                                        <p:cTn id="41" dur="500" fill="hold"/>
                                        <p:tgtEl>
                                          <p:spTgt spid="562186"/>
                                        </p:tgtEl>
                                        <p:attrNameLst>
                                          <p:attrName>ppt_w</p:attrName>
                                        </p:attrNameLst>
                                      </p:cBhvr>
                                      <p:tavLst>
                                        <p:tav tm="0">
                                          <p:val>
                                            <p:fltVal val="0"/>
                                          </p:val>
                                        </p:tav>
                                        <p:tav tm="100000">
                                          <p:val>
                                            <p:strVal val="#ppt_w"/>
                                          </p:val>
                                        </p:tav>
                                      </p:tavLst>
                                    </p:anim>
                                    <p:anim calcmode="lin" valueType="num">
                                      <p:cBhvr>
                                        <p:cTn id="42" dur="500" fill="hold"/>
                                        <p:tgtEl>
                                          <p:spTgt spid="562186"/>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562194"/>
                                        </p:tgtEl>
                                        <p:attrNameLst>
                                          <p:attrName>style.visibility</p:attrName>
                                        </p:attrNameLst>
                                      </p:cBhvr>
                                      <p:to>
                                        <p:strVal val="visible"/>
                                      </p:to>
                                    </p:set>
                                    <p:anim calcmode="lin" valueType="num">
                                      <p:cBhvr>
                                        <p:cTn id="47" dur="500" fill="hold"/>
                                        <p:tgtEl>
                                          <p:spTgt spid="562194"/>
                                        </p:tgtEl>
                                        <p:attrNameLst>
                                          <p:attrName>ppt_x</p:attrName>
                                        </p:attrNameLst>
                                      </p:cBhvr>
                                      <p:tavLst>
                                        <p:tav tm="0">
                                          <p:val>
                                            <p:strVal val="#ppt_x-#ppt_w/2"/>
                                          </p:val>
                                        </p:tav>
                                        <p:tav tm="100000">
                                          <p:val>
                                            <p:strVal val="#ppt_x"/>
                                          </p:val>
                                        </p:tav>
                                      </p:tavLst>
                                    </p:anim>
                                    <p:anim calcmode="lin" valueType="num">
                                      <p:cBhvr>
                                        <p:cTn id="48" dur="500" fill="hold"/>
                                        <p:tgtEl>
                                          <p:spTgt spid="562194"/>
                                        </p:tgtEl>
                                        <p:attrNameLst>
                                          <p:attrName>ppt_y</p:attrName>
                                        </p:attrNameLst>
                                      </p:cBhvr>
                                      <p:tavLst>
                                        <p:tav tm="0">
                                          <p:val>
                                            <p:strVal val="#ppt_y"/>
                                          </p:val>
                                        </p:tav>
                                        <p:tav tm="100000">
                                          <p:val>
                                            <p:strVal val="#ppt_y"/>
                                          </p:val>
                                        </p:tav>
                                      </p:tavLst>
                                    </p:anim>
                                    <p:anim calcmode="lin" valueType="num">
                                      <p:cBhvr>
                                        <p:cTn id="49" dur="500" fill="hold"/>
                                        <p:tgtEl>
                                          <p:spTgt spid="562194"/>
                                        </p:tgtEl>
                                        <p:attrNameLst>
                                          <p:attrName>ppt_w</p:attrName>
                                        </p:attrNameLst>
                                      </p:cBhvr>
                                      <p:tavLst>
                                        <p:tav tm="0">
                                          <p:val>
                                            <p:fltVal val="0"/>
                                          </p:val>
                                        </p:tav>
                                        <p:tav tm="100000">
                                          <p:val>
                                            <p:strVal val="#ppt_w"/>
                                          </p:val>
                                        </p:tav>
                                      </p:tavLst>
                                    </p:anim>
                                    <p:anim calcmode="lin" valueType="num">
                                      <p:cBhvr>
                                        <p:cTn id="50" dur="500" fill="hold"/>
                                        <p:tgtEl>
                                          <p:spTgt spid="562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20"/>
          <p:cNvPicPr>
            <a:picLocks noChangeAspect="1" noChangeArrowheads="1"/>
          </p:cNvPicPr>
          <p:nvPr/>
        </p:nvPicPr>
        <p:blipFill>
          <a:blip r:embed="rId3" cstate="screen">
            <a:extLst>
              <a:ext uri="{28A0092B-C50C-407E-A947-70E740481C1C}">
                <a14:useLocalDpi xmlns:a14="http://schemas.microsoft.com/office/drawing/2010/main"/>
              </a:ext>
            </a:extLst>
          </a:blip>
          <a:srcRect b="15599"/>
          <a:stretch>
            <a:fillRect/>
          </a:stretch>
        </p:blipFill>
        <p:spPr bwMode="auto">
          <a:xfrm>
            <a:off x="415925" y="317500"/>
            <a:ext cx="8326438" cy="617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5489" name="AutoShape 113"/>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85490" name="Rectangle 114"/>
          <p:cNvSpPr>
            <a:spLocks noChangeArrowheads="1"/>
          </p:cNvSpPr>
          <p:nvPr/>
        </p:nvSpPr>
        <p:spPr bwMode="auto">
          <a:xfrm>
            <a:off x="3149600" y="1384300"/>
            <a:ext cx="2901950" cy="140811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221" name="Rectangle 7"/>
          <p:cNvSpPr>
            <a:spLocks noChangeArrowheads="1"/>
          </p:cNvSpPr>
          <p:nvPr/>
        </p:nvSpPr>
        <p:spPr bwMode="auto">
          <a:xfrm>
            <a:off x="3263900" y="973138"/>
            <a:ext cx="1074011"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;qlqQ</a:t>
            </a:r>
          </a:p>
        </p:txBody>
      </p:sp>
      <p:sp>
        <p:nvSpPr>
          <p:cNvPr id="485387" name="Rectangle 11"/>
          <p:cNvSpPr>
            <a:spLocks noChangeArrowheads="1"/>
          </p:cNvSpPr>
          <p:nvPr/>
        </p:nvSpPr>
        <p:spPr bwMode="auto">
          <a:xfrm>
            <a:off x="4176713" y="2030413"/>
            <a:ext cx="822340"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a:t>
            </a:r>
            <a:r>
              <a:rPr lang="en-US" sz="3600" dirty="0">
                <a:ln>
                  <a:solidFill>
                    <a:schemeClr val="accent2"/>
                  </a:solidFill>
                </a:ln>
                <a:solidFill>
                  <a:schemeClr val="accent2"/>
                </a:solidFill>
                <a:latin typeface="Kruti Dev 010"/>
                <a:ea typeface="ＭＳ Ｐゴシック" pitchFamily="34" charset="-128"/>
                <a:cs typeface="+mn-cs"/>
              </a:rPr>
              <a:t>…Œ</a:t>
            </a:r>
            <a:endParaRPr lang="en-US" sz="3600" dirty="0">
              <a:ln>
                <a:solidFill>
                  <a:schemeClr val="accent2"/>
                </a:solidFill>
              </a:ln>
              <a:solidFill>
                <a:schemeClr val="accent2"/>
              </a:solidFill>
              <a:latin typeface="Kruti Dev 010" pitchFamily="2" charset="0"/>
              <a:ea typeface="ＭＳ Ｐゴシック" pitchFamily="34" charset="-128"/>
              <a:cs typeface="+mn-cs"/>
            </a:endParaRPr>
          </a:p>
        </p:txBody>
      </p:sp>
      <p:sp>
        <p:nvSpPr>
          <p:cNvPr id="17414" name="Line 97"/>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15" name="Text Box 110"/>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7416" name="Line 115"/>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5494" name="Rectangle 118"/>
          <p:cNvSpPr>
            <a:spLocks noChangeArrowheads="1"/>
          </p:cNvSpPr>
          <p:nvPr/>
        </p:nvSpPr>
        <p:spPr bwMode="auto">
          <a:xfrm>
            <a:off x="8180388" y="6530975"/>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08</a:t>
            </a:r>
          </a:p>
        </p:txBody>
      </p:sp>
      <p:sp>
        <p:nvSpPr>
          <p:cNvPr id="17418" name="Rectangle 122"/>
          <p:cNvSpPr>
            <a:spLocks noChangeArrowheads="1"/>
          </p:cNvSpPr>
          <p:nvPr/>
        </p:nvSpPr>
        <p:spPr bwMode="auto">
          <a:xfrm>
            <a:off x="390525"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grpSp>
        <p:nvGrpSpPr>
          <p:cNvPr id="17419" name="Group 121"/>
          <p:cNvGrpSpPr>
            <a:grpSpLocks/>
          </p:cNvGrpSpPr>
          <p:nvPr/>
        </p:nvGrpSpPr>
        <p:grpSpPr bwMode="auto">
          <a:xfrm>
            <a:off x="152400" y="2305050"/>
            <a:ext cx="2740025" cy="1520825"/>
            <a:chOff x="96" y="1452"/>
            <a:chExt cx="1726" cy="958"/>
          </a:xfrm>
        </p:grpSpPr>
        <p:sp>
          <p:nvSpPr>
            <p:cNvPr id="485388" name="Rectangle 12"/>
            <p:cNvSpPr>
              <a:spLocks noChangeArrowheads="1"/>
            </p:cNvSpPr>
            <p:nvPr/>
          </p:nvSpPr>
          <p:spPr bwMode="auto">
            <a:xfrm>
              <a:off x="518" y="1545"/>
              <a:ext cx="1304"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85389" name="Rectangle 13"/>
            <p:cNvSpPr>
              <a:spLocks noChangeArrowheads="1"/>
            </p:cNvSpPr>
            <p:nvPr/>
          </p:nvSpPr>
          <p:spPr bwMode="auto">
            <a:xfrm>
              <a:off x="518" y="1545"/>
              <a:ext cx="1304" cy="8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427" name="Rectangle 22"/>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85399" name="Rectangle 23"/>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7429" name="Rectangle 24"/>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7430" name="AutoShape 25"/>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7431" name="Rectangle 26"/>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85403" name="Rectangle 27"/>
            <p:cNvSpPr>
              <a:spLocks noChangeArrowheads="1"/>
            </p:cNvSpPr>
            <p:nvPr/>
          </p:nvSpPr>
          <p:spPr bwMode="auto">
            <a:xfrm>
              <a:off x="118" y="1463"/>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17433" name="Line 28"/>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434" name="Line 29"/>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435" name="Rectangle 30"/>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85407" name="Rectangle 31"/>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7437" name="Rectangle 32"/>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7438" name="AutoShape 33"/>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7439" name="Rectangle 34"/>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49" name="Rectangle 35"/>
            <p:cNvSpPr>
              <a:spLocks noChangeArrowheads="1"/>
            </p:cNvSpPr>
            <p:nvPr/>
          </p:nvSpPr>
          <p:spPr bwMode="auto">
            <a:xfrm>
              <a:off x="258" y="1606"/>
              <a:ext cx="467"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17441" name="Line 36"/>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442" name="Line 37"/>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443" name="Rectangle 38"/>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85415" name="Rectangle 39"/>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7445" name="Rectangle 40"/>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7446" name="AutoShape 41"/>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56" name="Rectangle 43"/>
            <p:cNvSpPr>
              <a:spLocks noChangeArrowheads="1"/>
            </p:cNvSpPr>
            <p:nvPr/>
          </p:nvSpPr>
          <p:spPr bwMode="auto">
            <a:xfrm>
              <a:off x="489" y="1751"/>
              <a:ext cx="556"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17448" name="Line 44"/>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449" name="Line 45"/>
            <p:cNvSpPr>
              <a:spLocks noChangeShapeType="1"/>
            </p:cNvSpPr>
            <p:nvPr/>
          </p:nvSpPr>
          <p:spPr bwMode="auto">
            <a:xfrm>
              <a:off x="1174" y="1912"/>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450" name="Rectangle 86"/>
            <p:cNvSpPr>
              <a:spLocks noChangeArrowheads="1"/>
            </p:cNvSpPr>
            <p:nvPr/>
          </p:nvSpPr>
          <p:spPr bwMode="auto">
            <a:xfrm>
              <a:off x="406" y="1925"/>
              <a:ext cx="989" cy="425"/>
            </a:xfrm>
            <a:prstGeom prst="rect">
              <a:avLst/>
            </a:prstGeom>
            <a:solidFill>
              <a:srgbClr val="FFD34A"/>
            </a:solidFill>
            <a:ln>
              <a:noFill/>
            </a:ln>
            <a:extLst>
              <a:ext uri="{91240B29-F687-4f45-9708-019B960494DF}">
                <a14:hiddenLine xmlns:a14="http://schemas.microsoft.com/office/drawing/2010/main" xmlns="" w="31750">
                  <a:solidFill>
                    <a:srgbClr val="000000"/>
                  </a:solidFill>
                  <a:miter lim="800000"/>
                  <a:headEnd/>
                  <a:tailEnd/>
                </a14:hiddenLine>
              </a:ext>
            </a:extLst>
          </p:spPr>
          <p:txBody>
            <a:bodyPr/>
            <a:lstStyle/>
            <a:p>
              <a:endParaRPr lang="en-US">
                <a:latin typeface="Kruti Dev 010" charset="0"/>
              </a:endParaRPr>
            </a:p>
          </p:txBody>
        </p:sp>
      </p:grpSp>
      <p:sp>
        <p:nvSpPr>
          <p:cNvPr id="485499" name="Rectangle 123"/>
          <p:cNvSpPr>
            <a:spLocks noChangeArrowheads="1"/>
          </p:cNvSpPr>
          <p:nvPr/>
        </p:nvSpPr>
        <p:spPr bwMode="auto">
          <a:xfrm>
            <a:off x="3792538" y="1481138"/>
            <a:ext cx="1229503"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xqykeh</a:t>
            </a:r>
          </a:p>
        </p:txBody>
      </p:sp>
      <p:sp>
        <p:nvSpPr>
          <p:cNvPr id="17421" name="Text Box 117"/>
          <p:cNvSpPr txBox="1">
            <a:spLocks noChangeArrowheads="1"/>
          </p:cNvSpPr>
          <p:nvPr/>
        </p:nvSpPr>
        <p:spPr bwMode="auto">
          <a:xfrm>
            <a:off x="8578850" y="64627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485465" name="Text Box 89"/>
          <p:cNvSpPr txBox="1">
            <a:spLocks noChangeArrowheads="1"/>
          </p:cNvSpPr>
          <p:nvPr/>
        </p:nvSpPr>
        <p:spPr bwMode="auto">
          <a:xfrm>
            <a:off x="1790700" y="0"/>
            <a:ext cx="38608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err="1">
                <a:ln>
                  <a:solidFill>
                    <a:srgbClr val="FFFF00"/>
                  </a:solidFill>
                </a:ln>
                <a:solidFill>
                  <a:srgbClr val="FFFF00"/>
                </a:solidFill>
                <a:latin typeface="Kruti Dev 010" pitchFamily="2" charset="0"/>
                <a:ea typeface="+mn-ea"/>
                <a:cs typeface="+mn-cs"/>
              </a:rPr>
              <a:t>mRifRr</a:t>
            </a:r>
            <a:r>
              <a:rPr lang="en-US" sz="2800" dirty="0">
                <a:ln>
                  <a:solidFill>
                    <a:srgbClr val="FFFF00"/>
                  </a:solidFill>
                </a:ln>
                <a:solidFill>
                  <a:srgbClr val="FFFF00"/>
                </a:solidFill>
                <a:latin typeface="Kruti Dev 010" pitchFamily="2" charset="0"/>
                <a:ea typeface="+mn-ea"/>
                <a:cs typeface="+mn-cs"/>
              </a:rPr>
              <a:t> …</a:t>
            </a:r>
            <a:r>
              <a:rPr lang="en-US" sz="2800" dirty="0">
                <a:ln>
                  <a:solidFill>
                    <a:srgbClr val="FFFF00"/>
                  </a:solidFill>
                </a:ln>
                <a:solidFill>
                  <a:srgbClr val="FFFF00"/>
                </a:solidFill>
                <a:latin typeface="Kruti Dev 010"/>
                <a:ea typeface="+mn-ea"/>
                <a:cs typeface="+mn-cs"/>
              </a:rPr>
              <a:t>‰</a:t>
            </a:r>
            <a:r>
              <a:rPr lang="en-US" sz="2800" dirty="0">
                <a:ln>
                  <a:solidFill>
                    <a:srgbClr val="FFFF00"/>
                  </a:solidFill>
                </a:ln>
                <a:solidFill>
                  <a:srgbClr val="FFFF00"/>
                </a:solidFill>
                <a:latin typeface="Kruti Dev 010" pitchFamily="2" charset="0"/>
                <a:ea typeface="+mn-ea"/>
                <a:cs typeface="+mn-cs"/>
              </a:rPr>
              <a:t> ls ‡</a:t>
            </a:r>
            <a:r>
              <a:rPr lang="en-US" sz="2800" dirty="0">
                <a:ln>
                  <a:solidFill>
                    <a:srgbClr val="FFFF00"/>
                  </a:solidFill>
                </a:ln>
                <a:solidFill>
                  <a:srgbClr val="FFFF00"/>
                </a:solidFill>
                <a:latin typeface="Kruti Dev 010"/>
                <a:ea typeface="+mn-ea"/>
                <a:cs typeface="+mn-cs"/>
              </a:rPr>
              <a:t>Œ</a:t>
            </a:r>
            <a:endParaRPr lang="en-US" sz="2800" dirty="0">
              <a:ln>
                <a:solidFill>
                  <a:srgbClr val="FFFF00"/>
                </a:solidFill>
              </a:ln>
              <a:solidFill>
                <a:srgbClr val="FFFF00"/>
              </a:solidFill>
              <a:latin typeface="Kruti Dev 010" pitchFamily="2" charset="0"/>
              <a:ea typeface="+mn-ea"/>
              <a:cs typeface="+mn-cs"/>
            </a:endParaRPr>
          </a:p>
        </p:txBody>
      </p:sp>
      <p:sp>
        <p:nvSpPr>
          <p:cNvPr id="17423"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
        <p:nvSpPr>
          <p:cNvPr id="45" name="Rectangle 6"/>
          <p:cNvSpPr>
            <a:spLocks noChangeArrowheads="1"/>
          </p:cNvSpPr>
          <p:nvPr/>
        </p:nvSpPr>
        <p:spPr bwMode="auto">
          <a:xfrm>
            <a:off x="4802188" y="1017588"/>
            <a:ext cx="2498725" cy="520655"/>
          </a:xfrm>
          <a:prstGeom prst="rect">
            <a:avLst/>
          </a:prstGeom>
          <a:noFill/>
          <a:ln w="12700">
            <a:noFill/>
            <a:miter lim="800000"/>
            <a:headEnd/>
            <a:tailEnd/>
          </a:ln>
          <a:effectLst>
            <a:outerShdw blurRad="63500" dist="57501" dir="1676261"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tx1"/>
                </a:solidFill>
                <a:latin typeface="Kruti Dev 010"/>
              </a:rPr>
              <a:t>„ŒŒŒ </a:t>
            </a:r>
            <a:r>
              <a:rPr lang="en-US" sz="2800" dirty="0">
                <a:ln>
                  <a:solidFill>
                    <a:schemeClr val="tx1"/>
                  </a:solidFill>
                </a:ln>
                <a:solidFill>
                  <a:schemeClr val="tx1"/>
                </a:solidFill>
                <a:latin typeface="Kruti Dev 010" pitchFamily="2" charset="0"/>
              </a:rPr>
              <a:t>ch-lh-</a:t>
            </a:r>
            <a:endParaRPr lang="en-US" sz="2000" dirty="0">
              <a:ln>
                <a:solidFill>
                  <a:schemeClr val="tx1"/>
                </a:solidFill>
              </a:ln>
              <a:solidFill>
                <a:schemeClr val="tx1"/>
              </a:solidFill>
              <a:latin typeface="Kruti Dev 01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485499"/>
                                        </p:tgtEl>
                                        <p:attrNameLst>
                                          <p:attrName>style.visibility</p:attrName>
                                        </p:attrNameLst>
                                      </p:cBhvr>
                                      <p:to>
                                        <p:strVal val="visible"/>
                                      </p:to>
                                    </p:set>
                                    <p:anim calcmode="lin" valueType="num">
                                      <p:cBhvr>
                                        <p:cTn id="7" dur="500" fill="hold"/>
                                        <p:tgtEl>
                                          <p:spTgt spid="485499"/>
                                        </p:tgtEl>
                                        <p:attrNameLst>
                                          <p:attrName>ppt_x</p:attrName>
                                        </p:attrNameLst>
                                      </p:cBhvr>
                                      <p:tavLst>
                                        <p:tav tm="0">
                                          <p:val>
                                            <p:strVal val="#ppt_x-#ppt_w/2"/>
                                          </p:val>
                                        </p:tav>
                                        <p:tav tm="100000">
                                          <p:val>
                                            <p:strVal val="#ppt_x"/>
                                          </p:val>
                                        </p:tav>
                                      </p:tavLst>
                                    </p:anim>
                                    <p:anim calcmode="lin" valueType="num">
                                      <p:cBhvr>
                                        <p:cTn id="8" dur="500" fill="hold"/>
                                        <p:tgtEl>
                                          <p:spTgt spid="485499"/>
                                        </p:tgtEl>
                                        <p:attrNameLst>
                                          <p:attrName>ppt_y</p:attrName>
                                        </p:attrNameLst>
                                      </p:cBhvr>
                                      <p:tavLst>
                                        <p:tav tm="0">
                                          <p:val>
                                            <p:strVal val="#ppt_y"/>
                                          </p:val>
                                        </p:tav>
                                        <p:tav tm="100000">
                                          <p:val>
                                            <p:strVal val="#ppt_y"/>
                                          </p:val>
                                        </p:tav>
                                      </p:tavLst>
                                    </p:anim>
                                    <p:anim calcmode="lin" valueType="num">
                                      <p:cBhvr>
                                        <p:cTn id="9" dur="500" fill="hold"/>
                                        <p:tgtEl>
                                          <p:spTgt spid="485499"/>
                                        </p:tgtEl>
                                        <p:attrNameLst>
                                          <p:attrName>ppt_w</p:attrName>
                                        </p:attrNameLst>
                                      </p:cBhvr>
                                      <p:tavLst>
                                        <p:tav tm="0">
                                          <p:val>
                                            <p:fltVal val="0"/>
                                          </p:val>
                                        </p:tav>
                                        <p:tav tm="100000">
                                          <p:val>
                                            <p:strVal val="#ppt_w"/>
                                          </p:val>
                                        </p:tav>
                                      </p:tavLst>
                                    </p:anim>
                                    <p:anim calcmode="lin" valueType="num">
                                      <p:cBhvr>
                                        <p:cTn id="10" dur="500" fill="hold"/>
                                        <p:tgtEl>
                                          <p:spTgt spid="4854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485387"/>
                                        </p:tgtEl>
                                        <p:attrNameLst>
                                          <p:attrName>style.visibility</p:attrName>
                                        </p:attrNameLst>
                                      </p:cBhvr>
                                      <p:to>
                                        <p:strVal val="visible"/>
                                      </p:to>
                                    </p:set>
                                    <p:anim calcmode="lin" valueType="num">
                                      <p:cBhvr>
                                        <p:cTn id="15" dur="500" fill="hold"/>
                                        <p:tgtEl>
                                          <p:spTgt spid="485387"/>
                                        </p:tgtEl>
                                        <p:attrNameLst>
                                          <p:attrName>ppt_x</p:attrName>
                                        </p:attrNameLst>
                                      </p:cBhvr>
                                      <p:tavLst>
                                        <p:tav tm="0">
                                          <p:val>
                                            <p:strVal val="#ppt_x-#ppt_w/2"/>
                                          </p:val>
                                        </p:tav>
                                        <p:tav tm="100000">
                                          <p:val>
                                            <p:strVal val="#ppt_x"/>
                                          </p:val>
                                        </p:tav>
                                      </p:tavLst>
                                    </p:anim>
                                    <p:anim calcmode="lin" valueType="num">
                                      <p:cBhvr>
                                        <p:cTn id="16" dur="500" fill="hold"/>
                                        <p:tgtEl>
                                          <p:spTgt spid="485387"/>
                                        </p:tgtEl>
                                        <p:attrNameLst>
                                          <p:attrName>ppt_y</p:attrName>
                                        </p:attrNameLst>
                                      </p:cBhvr>
                                      <p:tavLst>
                                        <p:tav tm="0">
                                          <p:val>
                                            <p:strVal val="#ppt_y"/>
                                          </p:val>
                                        </p:tav>
                                        <p:tav tm="100000">
                                          <p:val>
                                            <p:strVal val="#ppt_y"/>
                                          </p:val>
                                        </p:tav>
                                      </p:tavLst>
                                    </p:anim>
                                    <p:anim calcmode="lin" valueType="num">
                                      <p:cBhvr>
                                        <p:cTn id="17" dur="500" fill="hold"/>
                                        <p:tgtEl>
                                          <p:spTgt spid="485387"/>
                                        </p:tgtEl>
                                        <p:attrNameLst>
                                          <p:attrName>ppt_w</p:attrName>
                                        </p:attrNameLst>
                                      </p:cBhvr>
                                      <p:tavLst>
                                        <p:tav tm="0">
                                          <p:val>
                                            <p:fltVal val="0"/>
                                          </p:val>
                                        </p:tav>
                                        <p:tav tm="100000">
                                          <p:val>
                                            <p:strVal val="#ppt_w"/>
                                          </p:val>
                                        </p:tav>
                                      </p:tavLst>
                                    </p:anim>
                                    <p:anim calcmode="lin" valueType="num">
                                      <p:cBhvr>
                                        <p:cTn id="18" dur="500" fill="hold"/>
                                        <p:tgtEl>
                                          <p:spTgt spid="485387"/>
                                        </p:tgtEl>
                                        <p:attrNameLst>
                                          <p:attrName>ppt_h</p:attrName>
                                        </p:attrNameLst>
                                      </p:cBhvr>
                                      <p:tavLst>
                                        <p:tav tm="0">
                                          <p:val>
                                            <p:strVal val="#ppt_h"/>
                                          </p:val>
                                        </p:tav>
                                        <p:tav tm="100000">
                                          <p:val>
                                            <p:strVal val="#ppt_h"/>
                                          </p:val>
                                        </p:tav>
                                      </p:tavLst>
                                    </p:anim>
                                  </p:childTnLst>
                                </p:cTn>
                              </p:par>
                              <p:par>
                                <p:cTn id="19" presetID="17" presetClass="entr" presetSubtype="8"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p:cTn id="21" dur="500" fill="hold"/>
                                        <p:tgtEl>
                                          <p:spTgt spid="45"/>
                                        </p:tgtEl>
                                        <p:attrNameLst>
                                          <p:attrName>ppt_x</p:attrName>
                                        </p:attrNameLst>
                                      </p:cBhvr>
                                      <p:tavLst>
                                        <p:tav tm="0">
                                          <p:val>
                                            <p:strVal val="#ppt_x-#ppt_w/2"/>
                                          </p:val>
                                        </p:tav>
                                        <p:tav tm="100000">
                                          <p:val>
                                            <p:strVal val="#ppt_x"/>
                                          </p:val>
                                        </p:tav>
                                      </p:tavLst>
                                    </p:anim>
                                    <p:anim calcmode="lin" valueType="num">
                                      <p:cBhvr>
                                        <p:cTn id="22" dur="500" fill="hold"/>
                                        <p:tgtEl>
                                          <p:spTgt spid="45"/>
                                        </p:tgtEl>
                                        <p:attrNameLst>
                                          <p:attrName>ppt_y</p:attrName>
                                        </p:attrNameLst>
                                      </p:cBhvr>
                                      <p:tavLst>
                                        <p:tav tm="0">
                                          <p:val>
                                            <p:strVal val="#ppt_y"/>
                                          </p:val>
                                        </p:tav>
                                        <p:tav tm="100000">
                                          <p:val>
                                            <p:strVal val="#ppt_y"/>
                                          </p:val>
                                        </p:tav>
                                      </p:tavLst>
                                    </p:anim>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Arial"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9120</TotalTime>
  <Pages>52</Pages>
  <Words>3627</Words>
  <Application>Microsoft Office PowerPoint</Application>
  <PresentationFormat>On-screen Show (4:3)</PresentationFormat>
  <Paragraphs>452</Paragraphs>
  <Slides>21</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ＭＳ Ｐゴシック</vt:lpstr>
      <vt:lpstr>Arial</vt:lpstr>
      <vt:lpstr>Comic Sans MS</vt:lpstr>
      <vt:lpstr>Helvetica</vt:lpstr>
      <vt:lpstr>Kruti Dev 010</vt:lpstr>
      <vt:lpstr>Kruti Dev 050 </vt:lpstr>
      <vt:lpstr>Monotype Sorts</vt:lpstr>
      <vt:lpstr>Times</vt:lpstr>
      <vt:lpstr>Times New Roman</vt:lpstr>
      <vt:lpstr>Wingdings</vt:lpstr>
      <vt:lpstr>untitled 3</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Botros Salah</cp:lastModifiedBy>
  <cp:revision>469</cp:revision>
  <cp:lastPrinted>1997-02-12T13:49:34Z</cp:lastPrinted>
  <dcterms:created xsi:type="dcterms:W3CDTF">2008-07-08T14:42:13Z</dcterms:created>
  <dcterms:modified xsi:type="dcterms:W3CDTF">2025-01-08T21:49:24Z</dcterms:modified>
</cp:coreProperties>
</file>