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7.xml" ContentType="application/vnd.openxmlformats-officedocument.presentationml.tags+xml"/>
  <Override PartName="/ppt/notesSlides/notesSlide4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58"/>
  </p:notesMasterIdLst>
  <p:handoutMasterIdLst>
    <p:handoutMasterId r:id="rId59"/>
  </p:handoutMasterIdLst>
  <p:sldIdLst>
    <p:sldId id="784" r:id="rId4"/>
    <p:sldId id="782" r:id="rId5"/>
    <p:sldId id="327" r:id="rId6"/>
    <p:sldId id="326" r:id="rId7"/>
    <p:sldId id="747" r:id="rId8"/>
    <p:sldId id="777" r:id="rId9"/>
    <p:sldId id="756" r:id="rId10"/>
    <p:sldId id="505" r:id="rId11"/>
    <p:sldId id="339" r:id="rId12"/>
    <p:sldId id="543" r:id="rId13"/>
    <p:sldId id="547" r:id="rId14"/>
    <p:sldId id="335" r:id="rId15"/>
    <p:sldId id="336" r:id="rId16"/>
    <p:sldId id="337" r:id="rId17"/>
    <p:sldId id="338" r:id="rId18"/>
    <p:sldId id="504" r:id="rId19"/>
    <p:sldId id="342" r:id="rId20"/>
    <p:sldId id="488" r:id="rId21"/>
    <p:sldId id="776" r:id="rId22"/>
    <p:sldId id="464" r:id="rId23"/>
    <p:sldId id="480" r:id="rId24"/>
    <p:sldId id="761" r:id="rId25"/>
    <p:sldId id="780" r:id="rId26"/>
    <p:sldId id="711" r:id="rId27"/>
    <p:sldId id="753" r:id="rId28"/>
    <p:sldId id="465" r:id="rId29"/>
    <p:sldId id="771" r:id="rId30"/>
    <p:sldId id="769" r:id="rId31"/>
    <p:sldId id="773" r:id="rId32"/>
    <p:sldId id="346" r:id="rId33"/>
    <p:sldId id="578" r:id="rId34"/>
    <p:sldId id="775" r:id="rId35"/>
    <p:sldId id="762" r:id="rId36"/>
    <p:sldId id="350" r:id="rId37"/>
    <p:sldId id="351" r:id="rId38"/>
    <p:sldId id="353" r:id="rId39"/>
    <p:sldId id="352" r:id="rId40"/>
    <p:sldId id="354" r:id="rId41"/>
    <p:sldId id="506" r:id="rId42"/>
    <p:sldId id="623" r:id="rId43"/>
    <p:sldId id="633" r:id="rId44"/>
    <p:sldId id="356" r:id="rId45"/>
    <p:sldId id="357" r:id="rId46"/>
    <p:sldId id="774" r:id="rId47"/>
    <p:sldId id="359" r:id="rId48"/>
    <p:sldId id="585" r:id="rId49"/>
    <p:sldId id="361" r:id="rId50"/>
    <p:sldId id="360" r:id="rId51"/>
    <p:sldId id="715" r:id="rId52"/>
    <p:sldId id="781" r:id="rId53"/>
    <p:sldId id="714" r:id="rId54"/>
    <p:sldId id="763" r:id="rId55"/>
    <p:sldId id="758" r:id="rId56"/>
    <p:sldId id="783" r:id="rId57"/>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939">
          <p15:clr>
            <a:srgbClr val="A4A3A4"/>
          </p15:clr>
        </p15:guide>
        <p15:guide id="2" orient="horz" pos="4223">
          <p15:clr>
            <a:srgbClr val="A4A3A4"/>
          </p15:clr>
        </p15:guide>
        <p15:guide id="3" orient="horz" pos="276">
          <p15:clr>
            <a:srgbClr val="A4A3A4"/>
          </p15:clr>
        </p15:guide>
        <p15:guide id="4" pos="311">
          <p15:clr>
            <a:srgbClr val="A4A3A4"/>
          </p15:clr>
        </p15:guide>
        <p15:guide id="5" pos="5512">
          <p15:clr>
            <a:srgbClr val="A4A3A4"/>
          </p15:clr>
        </p15:guide>
        <p15:guide id="6" pos="515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00FF00"/>
    <a:srgbClr val="66FF33"/>
    <a:srgbClr val="FF0000"/>
    <a:srgbClr val="0000FF"/>
    <a:srgbClr val="00FFFF"/>
    <a:srgbClr val="33CC33"/>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23" autoAdjust="0"/>
  </p:normalViewPr>
  <p:slideViewPr>
    <p:cSldViewPr snapToGrid="0">
      <p:cViewPr varScale="1">
        <p:scale>
          <a:sx n="63" d="100"/>
          <a:sy n="63" d="100"/>
        </p:scale>
        <p:origin x="1596" y="66"/>
      </p:cViewPr>
      <p:guideLst>
        <p:guide orient="horz" pos="3939"/>
        <p:guide orient="horz" pos="4223"/>
        <p:guide orient="horz" pos="276"/>
        <p:guide pos="311"/>
        <p:guide pos="5512"/>
        <p:guide pos="5158"/>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fld id="{03301183-1988-AE49-B2A8-1765F1E0B134}"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187140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fld id="{FE39F74A-650F-DF48-A4BB-92A10EBB0568}"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3705517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26638-1271-8A06-1E21-B7F673100D23}"/>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6627503B-30F0-3A40-574D-98B5BDE32905}"/>
              </a:ext>
            </a:extLst>
          </p:cNvPr>
          <p:cNvSpPr>
            <a:spLocks noGrp="1" noRot="1" noChangeAspect="1" noChangeArrowheads="1" noTextEdit="1"/>
          </p:cNvSpPr>
          <p:nvPr>
            <p:ph type="sldImg"/>
          </p:nvPr>
        </p:nvSpPr>
        <p:spPr>
          <a:xfrm>
            <a:off x="1150938" y="692150"/>
            <a:ext cx="4556125" cy="3416300"/>
          </a:xfrm>
          <a:ln/>
        </p:spPr>
      </p:sp>
      <p:sp>
        <p:nvSpPr>
          <p:cNvPr id="97283" name="Rectangle 3">
            <a:extLst>
              <a:ext uri="{FF2B5EF4-FFF2-40B4-BE49-F238E27FC236}">
                <a16:creationId xmlns:a16="http://schemas.microsoft.com/office/drawing/2014/main" id="{7144118A-B2A9-4905-0949-B3AD2878BA0C}"/>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 आज का यरीहो है। आप कल्पना कर सकते हैं कि यहोषु की सेनायें सुदुर पूर्वी नदी को पार करके हजारों हजार की सेना को लेकर आगामी सात वर्षों तक चलने वाली लड़ाई के लिये तैयार है।</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449294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50938" y="692150"/>
            <a:ext cx="4556125" cy="3416300"/>
          </a:xfrm>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यह पारंपरिक सीनै पर्वत है, जो आज सेंट कैथरीन के मठ के पास स्थित है। वर्तमान में तीर्थयात्री पर्वत के षिखर पर चढ़कर मिस्र में सूर्योदय का दृष्य देखते हैं। बिल्कुल निर्जन किंतु भव्य सौंदर्य को देखिये।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यहां परमेष्वर अपने लोगों से प्रथम भविष्यवक्ता मूसा के द्वारा बातें करता है। यहीं उसने इब्रानी भाषा में, तोराह, कहलाये जाने वाले नियम मूसा को सौंपे।</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50938" y="692150"/>
            <a:ext cx="4556125" cy="3416300"/>
          </a:xfrm>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यहां परमेष्वर.............यहोवा................मूसा की तीन भागों में नियम सौंपता है एम...........सी.............सी</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नैतिक नियम  </a:t>
            </a:r>
            <a:endParaRPr lang="en-US" b="1">
              <a:latin typeface="Times" charset="0"/>
              <a:ea typeface="ＭＳ Ｐゴシック" charset="0"/>
              <a:cs typeface="ＭＳ Ｐゴシック" charset="0"/>
            </a:endParaRP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समाजिक </a:t>
            </a:r>
            <a:endParaRPr lang="en-US" b="1">
              <a:latin typeface="Times" charset="0"/>
              <a:ea typeface="ＭＳ Ｐゴシック" charset="0"/>
              <a:cs typeface="ＭＳ Ｐゴシック" charset="0"/>
            </a:endParaRP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उत्सवी नियम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सीनै पर्वत पर से तीन भागों में मूसा के द्वारा परमेष्वर ने नियम सौंपे- दो बार!</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स्मरण रखिये मूसा के फाईल फोल्डर पर अक्षर अंकित हैः एम-सी-सी</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50938" y="692150"/>
            <a:ext cx="4556125" cy="3416300"/>
          </a:xfrm>
          <a:ln/>
        </p:spPr>
      </p:sp>
      <p:sp>
        <p:nvSpPr>
          <p:cNvPr id="64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इब्रानी भाषा में तोराह, परमेष्वर की ओर से इजरायलीयों के लिये परमेष्वर की दी हुई षिक्षा थी जो तीन भागों में थी।</a:t>
            </a:r>
            <a:endParaRPr lang="en-US" b="1">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150938" y="692150"/>
            <a:ext cx="4556125" cy="3416300"/>
          </a:xfrm>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नैतिक नियमों को हम दस आज्ञायें कहते हैं आज का हमारा कानूनी तंत्र मुख्यतः इन्हीं नैतिक नियमों पर आधारित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150938" y="692150"/>
            <a:ext cx="4556125" cy="3416300"/>
          </a:xfrm>
          <a:ln/>
        </p:spPr>
      </p:sp>
      <p:sp>
        <p:nvSpPr>
          <p:cNvPr id="66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कानून का सामाजिक भाग- जो आत्मिक नियमों से चलता था-कि कैसे लोगों को मरूस्थल में भटकने के दौरान आपस में एक दूसरे के साथ रहना है और बाद में वे जब प्रतिज्ञा किये हुये देष में पहुंचेेगे तो और जटिल जीवन हो जायेगा तब उन्हें किस प्रकार रहना है। इस समय तक, इजरायली यह नहीं जानते थे कि आगे उन्हें 40 वर्ष तक निर्जन प्रदेष में भटकना होगा। परमेष्वर उन्हें इन सामाजिक नियमों के द्वारा तैयार कर रहा था कि आने वाले वर्षो में उन्हें किस प्रकार जीवित रहना है।</a:t>
            </a:r>
            <a:endParaRPr lang="en-US" b="1">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50938" y="692150"/>
            <a:ext cx="4556125" cy="3416300"/>
          </a:xfrm>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आराधना करने के नियमों के तहत परमेष्वर उन्हें हिदायत देता है कि उसके लोगों को किस प्रकार मरूस्थल में तंबू बनाकर और बाद में यरूषलेम के विषाल मंदिर में आराधना करनी चाहिये। जो जटिल रीति-रिवाज आराधना का नया रूप थे उनके द्वारा आगे चलकर मसीहा और मनुष्यों के बीच का रिष्ता भी नये दृष्टिकोण से देखा जाने लगा। हम और अधिक इन नियमों के लिये जानेंगे जैसे जैसे अध्ययन आगे बढ़ता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150938" y="692150"/>
            <a:ext cx="4556125" cy="3416300"/>
          </a:xfrm>
          <a:ln/>
        </p:spPr>
      </p:sp>
      <p:sp>
        <p:nvSpPr>
          <p:cNvPr id="68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r>
              <a:rPr lang="hi-in" b="1">
                <a:latin typeface="Times" charset="0"/>
                <a:ea typeface="ＭＳ Ｐゴシック" charset="0"/>
                <a:cs typeface="ＭＳ Ｐゴシック" charset="0"/>
              </a:rPr>
              <a:t>जब परमेष्वर ने उन्हें नये नियम सौंपे, मूसा जातियों को संगठित करता है,</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वह उन्हें उ</a:t>
            </a:r>
            <a:r>
              <a:rPr lang="en-US" b="1">
                <a:latin typeface="Times" charset="0"/>
                <a:ea typeface="ＭＳ Ｐゴシック" charset="0"/>
                <a:cs typeface="ＭＳ Ｐゴシック" charset="0"/>
              </a:rPr>
              <a:t>Ÿ</a:t>
            </a:r>
            <a:r>
              <a:rPr lang="hi-in" b="1">
                <a:latin typeface="Times" charset="0"/>
                <a:ea typeface="ＭＳ Ｐゴシック" charset="0"/>
                <a:cs typeface="ＭＳ Ｐゴシック" charset="0"/>
              </a:rPr>
              <a:t>ार की ओर एक आरामदायक स्थान कादेष बर्ने ले चलता है, </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एक मनोरम नखलिस्तान-आज जैसा प्रतीत होता है कि मिस्र का रेगिस्तान इजरायल की सीमा से ज्यादा दूर नहीं था। कादेष बर्ने में वे एक तंबू बनाकर रहते थे, परमेष्वर की ओर से उ</a:t>
            </a:r>
            <a:r>
              <a:rPr lang="en-US" b="1">
                <a:latin typeface="Times" charset="0"/>
                <a:ea typeface="ＭＳ Ｐゴシック" charset="0"/>
                <a:cs typeface="ＭＳ Ｐゴシック" charset="0"/>
              </a:rPr>
              <a:t>Ÿ</a:t>
            </a:r>
            <a:r>
              <a:rPr lang="hi-in" b="1">
                <a:latin typeface="Times" charset="0"/>
                <a:ea typeface="ＭＳ Ｐゴシック" charset="0"/>
                <a:cs typeface="ＭＳ Ｐゴシック" charset="0"/>
              </a:rPr>
              <a:t>ारी दिषा में आगे बढ़ने के लिये</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50938" y="692150"/>
            <a:ext cx="4556125" cy="3416300"/>
          </a:xfrm>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 कादेष बर्ने मूसा की फाईल फोल्डर में दिखाई देता है। अंततः लोग उनके बापदादों को प्रतिज्ञा करके दिये हुये देष में प्रवेष करने पाये जो देष अब्राहम, इसहाक और याकूब का था।</a:t>
            </a:r>
            <a:endParaRPr lang="en-US" b="1">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50938" y="692150"/>
            <a:ext cx="4556125" cy="3416300"/>
          </a:xfrm>
          <a:ln/>
        </p:spPr>
      </p:sp>
      <p:sp>
        <p:nvSpPr>
          <p:cNvPr id="70659" name="Rectangle 3"/>
          <p:cNvSpPr>
            <a:spLocks noGrp="1" noChangeArrowheads="1"/>
          </p:cNvSpPr>
          <p:nvPr>
            <p:ph type="body" idx="1"/>
          </p:nvPr>
        </p:nvSpPr>
        <p:spPr>
          <a:ln w="9525"/>
        </p:spPr>
        <p:txBody>
          <a:bodyPr/>
          <a:lstStyle/>
          <a:p>
            <a:pPr marL="0" lvl="1"/>
            <a:r>
              <a:rPr lang="hi-in" b="1">
                <a:latin typeface="Times" charset="0"/>
                <a:ea typeface="ＭＳ Ｐゴシック" charset="0"/>
                <a:cs typeface="Mangal" charset="0"/>
              </a:rPr>
              <a:t>जब वे कादेष बर्ने में थे-तो इजरायल की समस्त जातियां व्यवस्थनुसार तंबू के आसपास इकट्ठी हुई-यह रेगिस्तान में बनाया गया आराधननना स्थल था-ठीक वैसे ही जैसा सीनै पर्वत पर परमेष्वर ने मूसा को विषेष निर्देष दिया था।</a:t>
            </a:r>
          </a:p>
          <a:p>
            <a:pPr marL="0" lvl="1"/>
            <a:endParaRPr lang="en-US" b="1">
              <a:latin typeface="Times" charset="0"/>
              <a:ea typeface="ＭＳ Ｐゴシック" charset="0"/>
            </a:endParaRPr>
          </a:p>
          <a:p>
            <a:pPr marL="0" lvl="1"/>
            <a:r>
              <a:rPr lang="hi-in" b="1">
                <a:latin typeface="Times" charset="0"/>
                <a:ea typeface="ＭＳ Ｐゴシック" charset="0"/>
                <a:cs typeface="Mangal" charset="0"/>
              </a:rPr>
              <a:t>।।।। </a:t>
            </a:r>
            <a:r>
              <a:rPr lang="en-US" b="1">
                <a:latin typeface="Times" charset="0"/>
                <a:ea typeface="ＭＳ Ｐゴシック" charset="0"/>
              </a:rPr>
              <a:t>	</a:t>
            </a:r>
            <a:r>
              <a:rPr lang="hi-in" b="1">
                <a:latin typeface="Times" charset="0"/>
                <a:ea typeface="ＭＳ Ｐゴシック" charset="0"/>
                <a:cs typeface="Mangal" charset="0"/>
              </a:rPr>
              <a:t>अब मूसा को कुछ नयी जानकारी चाहिये थी। एक अच्छे अगुवे को आगे के कार्य के लिये बुद्धिमत्ता पूर्ण सूचना होना आवष्यक है।</a:t>
            </a:r>
          </a:p>
          <a:p>
            <a:pPr marL="0" lvl="1"/>
            <a:endParaRPr lang="en-US" b="1">
              <a:latin typeface="Times" charset="0"/>
              <a:ea typeface="ＭＳ Ｐゴシック" charset="0"/>
            </a:endParaRPr>
          </a:p>
          <a:p>
            <a:pPr marL="0" lvl="1"/>
            <a:r>
              <a:rPr lang="hi-in" b="1">
                <a:latin typeface="Times" charset="0"/>
                <a:ea typeface="ＭＳ Ｐゴシック" charset="0"/>
                <a:cs typeface="Mangal" charset="0"/>
              </a:rPr>
              <a:t>।।।। </a:t>
            </a:r>
            <a:r>
              <a:rPr lang="en-US" b="1">
                <a:latin typeface="Times" charset="0"/>
                <a:ea typeface="ＭＳ Ｐゴシック" charset="0"/>
              </a:rPr>
              <a:t>	</a:t>
            </a:r>
            <a:r>
              <a:rPr lang="hi-in" b="1">
                <a:latin typeface="Times" charset="0"/>
                <a:ea typeface="ＭＳ Ｐゴシック" charset="0"/>
                <a:cs typeface="Mangal" charset="0"/>
              </a:rPr>
              <a:t>परमेष्वर मूसा को आज्ञा देता है कि वह प्रत्येक जाति में से एक प्रतिनिधि चुने..............ताकि वह कनान देष में जाकर खोज कर पता लगा सके कि वह देष कैसा है?</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150938" y="692150"/>
            <a:ext cx="4556125" cy="3416300"/>
          </a:xfrm>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r>
              <a:rPr lang="hi-in" b="1">
                <a:latin typeface="Times" charset="0"/>
                <a:ea typeface="ＭＳ Ｐゴシック" charset="0"/>
                <a:cs typeface="ＭＳ Ｐゴシック" charset="0"/>
              </a:rPr>
              <a:t>कुछ मूल प्रष्न थे जिसका उत्तर मूसा को चाहिये था......</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वह देष कैसा है?</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वहां के लोग कैसे हैं?</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क्या वहां नदियां और झरने हैं?</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पहाड़ी? जंगल है?</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क्या वहां उपजाऊं जमीन है?</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क्या वह भोजन जहर उपलब्ध हो जाता है?</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50938" y="692150"/>
            <a:ext cx="4556125" cy="3416300"/>
          </a:xfrm>
          <a:ln/>
        </p:spPr>
      </p:sp>
      <p:sp>
        <p:nvSpPr>
          <p:cNvPr id="72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मूसा लोगों को निर्देष देता है कि कनान देष की जासूसी की जाये। वे उत्तर की ओर बढ़ते हें जो आज का दक्षिणी लेबनान कहलाता है। रास्ते में उन्हें उपजाऊ व सुंदर खेत दिखाई देते हैं, जिनके अंदर भरपूर खेती थी जो एक राष्ट्र के निर्माण के लिये सहायक थी।</a:t>
            </a:r>
            <a:endParaRPr lang="en-US" b="1">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50938" y="692150"/>
            <a:ext cx="4556125" cy="3416300"/>
          </a:xfrm>
          <a:ln/>
        </p:spPr>
      </p:sp>
      <p:sp>
        <p:nvSpPr>
          <p:cNvPr id="73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जब वे दक्षिण की ओर वापस लौटे-वे आगे आने वाली चुनौतियों को समझ लेते हैं। क्यों?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अब उस देष में छोटी छोटी जातियां बसने वाली हैं- कनान देष के पहले से बसे लोग और इजरायल की छोटी छोटी जातियां बसने के लिये बहुत संधर्ष करना था। इजरायलियों को परमेष्वर की आज्ञानुसार उस देष पर कब्जा करना था।</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1150938" y="692150"/>
            <a:ext cx="4556125" cy="3416300"/>
          </a:xfrm>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यहां स्थिति इस प्रकार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बारह जासूस मूसा को लौटकर कादेष बर्ने में रिपोर्ट देता है। उनके मिषन के बारे में वे अलग अलग रिपोर्ट देते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एक बहुमत का निष्कर्ष होता है: दस जासूसों की रिपोर्ट</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ने उस देष को षब्द और दूध का देष बताया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किंतु वहां षक्तिषाली लोग भी थे................जैसे दैत्याकार लोग थे..........उन जासूसों ने कहा कि हमारे यहां के लोग उनकी निगाह में बिल्कुल टिड्डे के जैसे हैं। वे दस जासूस ये मानते हैं कि वक कनान देष में परमेष्वर के कहे अनुसार कब्जा नहीं कर सकते................</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उनकी सलाह है...........वापस मिस्र लौट जाना चाहिये।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यद्यपि दो जासूस की रिपोर्ट अभी बाकी है..............उनके नाम यहेषु और कालेब है.........वे अल्पमत की रिपोर्ट पेष करते हैं............वे कहते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वह दूध और षहद का देष 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वहां दैत्याकार लोग भी हैं-यह सच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किंतु, वे यह घोषणा करते हैं कि हम उस देष पर कब्जा कर सकते हैं क्योंकि परमेष्वर हमारे साथ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इसलिये चलो आग बढ़कर कब्जा कर लो।</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 दो रिपोर्ट है-दो मत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किंतु क्या लोग परमेष्वर की दी हुई व्यवस्था व सुरक्षा पर विष्वास रखते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नहीं, वे विष्वास नहीं रखते।</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50938" y="692150"/>
            <a:ext cx="4556125" cy="3416300"/>
          </a:xfrm>
          <a:ln/>
        </p:spPr>
      </p:sp>
      <p:sp>
        <p:nvSpPr>
          <p:cNvPr id="757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बदले में, मूसा उनको कनान में प्रवेष नहीं करने और कब्जा नहीं करने की आज्ञा देता है। कनान की यात्रा रद्द हो जाती है। थोड़े समय के लिये!</a:t>
            </a:r>
            <a:endParaRPr lang="en-US" b="1">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50938" y="692150"/>
            <a:ext cx="4556125" cy="3416300"/>
          </a:xfrm>
          <a:ln/>
        </p:spPr>
      </p:sp>
      <p:sp>
        <p:nvSpPr>
          <p:cNvPr id="76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हम मूसा के फोल्डर में 40 की संख्या जोड़ देते हैं। उन की अनाज्ञाकारिता के कारण और विष्वास में कमी के कारण, परमेष्वर इजराइलियों को मरूस्थल में 40 वर्ष भटकाता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50938" y="692150"/>
            <a:ext cx="4556125" cy="3416300"/>
          </a:xfrm>
          <a:ln/>
        </p:spPr>
      </p:sp>
      <p:sp>
        <p:nvSpPr>
          <p:cNvPr id="77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 उनकी बड़बड़ाहट, अनाज्ञाकारिता के कारण बीस से उपर की उम्र के लोग मरते जाते हैं। प्रत्येक जन तक ‘‘अविष्वासी पीढ़ी’’ - या प्रत्येक जन, सिर्फ यहोषु और कालेन---- को छोड़कर- जो दो जासूस थे और अल्पमत की रिपोर्ट प्रस्तुत की थी---और मूसा व उनके परिवारों को छोड़कर।</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लोगों ने कहा...........क्या कहा................40 वर्ष इस जंगल में! हां सही है............40 लंबे साल? और सिर्फ इसलिये कि उनके विष्वास में कमी थी। उन्हें परमेष्वर की प्रदान करने वाली सामर्थ व लंबी योजना पर भरोसा नहीं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और स्मरण रखिये कि उन 40 वर्षों में, कई नये इजराइली इस मरूस्थली यात्रा के दौरान उत्पनन हुये।</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1150938" y="692150"/>
            <a:ext cx="4556125" cy="3416300"/>
          </a:xfrm>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मरूस्थल में भटकाव को लेकर प्रमुख बिंदु.............................................</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इजरायलियों को 40 वर्ष मरूस्थल में भटकने का श्राप क्यों मिला?</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अनाज्ञाकारिता व अविष्वास के कारण! उन्होंने परमेष्वर के इस मार्गदर्षन पर भरोसा नहीं किया, उसकी बचाने वाली सामर्थ पर विष्वास नहीं रखा कि वह उन्हें सुरक्षित कनान देष में जो अब्राहम को प्रतिज्ञा करके सौंपा था, वहां ले चलेगा।</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जरा सोचियो तो। मृतक सागर के पास मरूस्थल में चालीस वर्ष भटकने के उपरांत- एक के बाद एक साल बीतते गये। बेषक, उन सालों में, इजराइल का महान छुड़ाने द्वारा, अपने जीवन के 120 वर्ष पूर्ण कर रहा था।</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50938" y="692150"/>
            <a:ext cx="4556125" cy="3416300"/>
          </a:xfrm>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 इस तरह उन्होंने कादेष बर्ने और नेबो पर्वत के बीच में भटकते भटकते 40 वर्ष बिताये। परन्तु मूसा भी अपनी अनाज्ञाकारिता के कारण, स्वंय उस प्रतिज्ञा किये हुये देष में प्रवेष नहीं कर पाया। भटकाव के रास्ते का नक्षा देखिये।</a:t>
            </a:r>
            <a:endParaRPr lang="en-US" b="1">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150938" y="692150"/>
            <a:ext cx="4556125" cy="3416300"/>
          </a:xfrm>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मरूस्थल में 40 वर्षों के उपरांत, मूसा लोगों को नेबो पर्वत के क्षेत्र में लेकर आता है। मूसा आगीषित देष को पर्वत के षिखर से देख पाता है। क्या हम भी मूसा के समान नेबो पर्वत के षिखर पर खडे़ है, जैसा उसने देखा तो था-------- किंतु उसमें कभी प्रवेष नहीं कर पाया।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परमेष्वर मूसा को निर्देष देता है कि इजरायलियों के लिये कनान देष में प्रवेष करने का, उस पर अधिकार करने का समय आ गया है ताकि उसे अपने उचित उत्तराधिकार के रूप में प्राप्त करें।</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150938" y="692150"/>
            <a:ext cx="4556125" cy="3416300"/>
          </a:xfrm>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यरीहों में, नेबो के पष्चिम में, मरीहों के नखलिस्तान उस समय बहुत विषाल होगा जैसे आज भी है............. केवल आज कुछ आधुनिक इमारतंे हैं.............. हाक देष बहुत उपजाउ व पानी से भरपूर.............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खजूर और उपजाउ मिट्टी। हम मर्दन नदी के पीछे पूर्व में नेबो पर्वत की स्थिति देख सकते हैं।</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50938" y="692150"/>
            <a:ext cx="4556125" cy="34163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कालखंड की तारीख: एक परिवर्तन:  अब 1500 बी.सी. है। हम ऐतिहासिक काल में 500 वर्ष और सिमट गये हैं। याद रखियेः तारीखें लंबे काल में नियोजित की गई है।</a:t>
            </a:r>
            <a:endParaRPr lang="en-US" b="1">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50938" y="692150"/>
            <a:ext cx="4556125" cy="3416300"/>
          </a:xfrm>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और तब................मूसा की मृत्यु हो जाती है, वह नेबो पर्वत के पास पांच संदेष देता है। वह इजरायलियों को उनके नियम व अविष्वसनीय धरोहर की याद दिलाता है। वह बात करता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एक नई व युवा पीढ़ी से,</a:t>
            </a:r>
            <a:endParaRPr lang="en-US" b="1">
              <a:latin typeface="Times" charset="0"/>
              <a:ea typeface="ＭＳ Ｐゴシック" charset="0"/>
              <a:cs typeface="ＭＳ Ｐゴシック" charset="0"/>
            </a:endParaRPr>
          </a:p>
          <a:p>
            <a:endParaRPr lang="hi-in"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उन्हें परमेष्वर के बारे में निर्देष देता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बारे में कि वे कौन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उनकी अद्वितीय राष्ट्रीय धरोहर क्या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जब वे प्रतिज्ञा किये हुये देष में जाते हैं तो उन्हें ‘कैसे रहना चाहिये’।</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 पांच संदेष व्यवस्था विवरण की पुस्तक तैयार करते हैं- जिसका अर्थ है ‘‘द्वितीय नियम’’। अपने षिक्षण के अंत में ........... </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मूसा उन्हें देष की वाचा देता है............. वह अनंतकाल प्रतिज्ञा जो अब्राहम के वंषजों के लिये सदैव जीवित है। यह देष की धरोहर आज तक विष्व में संघर्ष का विषय बना हुआ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मूसा फाइल फोल्डर में ‘‘ एल सी ’’ लिखा हुआ देखिये----- जो देष की वाचा के लिये संकेत है। व्यवस्थाविवरण </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30: 1-10 में धर्मषास्त्र बताता है कि परमेष्वर ने इजराइल से सेवमेंत प्रतिज्ञा की थी: यह देष उत्तराधिकार में उसे मिलना था।</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इस तरह यह प्रतिज्ञा विस्तृत रूप में आगे चलकर परमेष्वर द्वारा अब्राहम के साथ बांधी गयी वाचा को प्रस्तुत करती है।</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50938" y="692150"/>
            <a:ext cx="4556125" cy="3416300"/>
          </a:xfrm>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यवस्थाविवरण 30 में देष की वाचा प्रमुख है, पद 5 और 6 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5 ‘‘और तेरा परमेष्वर यहोवा तुझे उसी देष में पहुंचाएगा जिसके तेरे पुरखा अधिकारी हुए थे, और तू फिर उसका अधिकारी होगाः और वह तेरी भलाई करेगा, और तुझको तेरे पुरखाओं से भी गिनती से अधिक बढ़ाएगा। </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6 ‘‘और तेरा परमेष्वर यहोवा तेरे और तेरे वंष के मन का खतना करेगा, कि तू अपने सारे मन और सारे प्राण के साथ प्रेम करे, जिस से तू जीवित रहे।’’</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50938" y="692150"/>
            <a:ext cx="4556125" cy="3416300"/>
          </a:xfrm>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और इस वाचा के साथ ------- जो परमेष्वर द्वारा आगे की प्रतिज्ञा थी----- हमने अब्राहम की वाचा का प्रथम भाग देखा..........जो एक देष की प्रतिज्ञा थी। जैसे जैसे इजराइल का भाग्य खुलता है, परमेष्वर द्वारा अब्राहम को दी गई वंष और आषीष की प्रतिज्ञायें और विस्तार लेंगी जो प्रतिज्ञायें पुराने नियम के लोगों से विषष रूप से की गई थी...........परन्तु प्रत्येक जन अब्राहम की दी गई प्रतिज्ञा या अनुबंध से किसी न किसी रूप में संबद्ध था। इसके तुरंत बाद मूसा पांच संदेष देता है............ उसकी मृत्यु हो जाती है और वह परमेष्वर द्वारा उठा लिया जाता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50938" y="692150"/>
            <a:ext cx="4556125" cy="3416300"/>
          </a:xfrm>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तो अब तक............... हमने सृष्टि की फाईल समाप्त की है और तीन महान लोगों के विषय में पढ़ा है: अब्राहमः- जिसके साथ वाचा बांधी गई थी- उसक पष्चात युसूफ और मूसा, जो वाचा का विस्तार प्रगट करते हैं। स्मरण रखिये कि हमें अधिक विस्तृत वर्णन में नहीं जाना है............. केवल संपूर्ण बाईबल जो क्रमानुसार एक स्थाई ढ़ांचे में है उसे देखना है। फाईल फोल्डर्स और उसके अंदर के भाग एक दिमागी ढ़ांचा तैयार करते हैं जिसके अंदर बाईबल का विस्तृत विवरण है और एक स्थायी स्थल है...............एक स्थान है.............. एक दिमागी नक्ष है जिसके आसपास बाईबल की विचारधारा है।</a:t>
            </a:r>
            <a:endParaRPr lang="en-US" b="1">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50938" y="692150"/>
            <a:ext cx="4556125" cy="3416300"/>
          </a:xfrm>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हम चार महान लोग के अंतिम फाईल फोल्डर पर आते हैं..............जो ए जे एम जे श्रंृखला का अंतिम फोल्डर है। क्या आप इसका अगला और अंतिम नाम पुकारेंगे?</a:t>
            </a:r>
            <a:endParaRPr lang="en-US" b="1">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150938" y="692150"/>
            <a:ext cx="4556125" cy="3416300"/>
          </a:xfrm>
          <a:ln/>
        </p:spPr>
      </p:sp>
      <p:sp>
        <p:nvSpPr>
          <p:cNvPr id="88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उसका नाम ‘‘यहोषु’’ है।</a:t>
            </a:r>
            <a:endParaRPr lang="en-US" b="1">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150938" y="692150"/>
            <a:ext cx="4556125" cy="3416300"/>
          </a:xfrm>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चलिये 1500 बी. सी. के युग के कथानक देखें। एक बार पुनः यह हमारे अध्ययन के लिये पर्याप्त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50938" y="692150"/>
            <a:ext cx="4556125" cy="3416300"/>
          </a:xfrm>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ए जज मस्ट जज............. इसमें अंतिम अक्षर ‘‘जे’’ है....... यहां बाईबल में अब यहोषु का फाईल फोल्डर जाता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50938" y="692150"/>
            <a:ext cx="4556125" cy="3416300"/>
          </a:xfrm>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तो.............इजराइल का महान सेनापति, यहोषु मूसा के पष्चात नेतृत्व ग्रहण करता है। यहोषु उन दो विष्वसनीय जासूसों में से एक था जिसने मूसा को चालीस वर्ष पूर्व एक संक्षिप्त रिपोर्ट सौंपी थी------- 12 जासूसों ने कनान देष से लौटकर जो पाया था उसकी रिपोर्ट मूसा को सौंपी थी।</a:t>
            </a:r>
            <a:endParaRPr lang="en-US" b="1">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50938" y="692150"/>
            <a:ext cx="4556125" cy="3416300"/>
          </a:xfrm>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परमेष्वर ने यहोषु से आगे एक ओर प्रतिज्ञा की </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उसने उसे दक्षिणी मरूस्थल से लेकर लेबनान तक की संपूर्ण भूमि दे दी............... और ...............</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परात नदी से मैडीटेरेनियन समुद्र तक, जो प्राचीन समय का महानद कहलाता था। परन्तु इस प्रतिज्ञा का तात्पर्य यह था कि यहोषु और उसके चुने हुये लोगों को पहले इसे जीतना था!</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50938" y="692150"/>
            <a:ext cx="4556125" cy="3416300"/>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दिमागी औजार ......ए जज मस्ट जज.........पहला अक्षर एम याद रखें, जो मूसा नाम बताता है...............और बाईबल फाईल में अब मूसा का फोल्डर आता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1150938" y="692150"/>
            <a:ext cx="4556125" cy="3416300"/>
          </a:xfrm>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यहोषु को आदेष मिला ‘‘ जाओ और बढ़कर उस देष पर कब्जा कर लो’’</a:t>
            </a:r>
            <a:endParaRPr lang="en-US" b="1">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1150938" y="692150"/>
            <a:ext cx="4556125" cy="3416300"/>
          </a:xfrm>
          <a:ln/>
        </p:spPr>
      </p:sp>
      <p:sp>
        <p:nvSpPr>
          <p:cNvPr id="94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इसका अर्थ हुआ कि नेबो पर्वतीय क्षेत्र से, यहोषु की सेना को मर्दन नदी पार करनी चाहिये थी, और तब प्रतिज्ञा किये हुये देष में रह रहे कनानियों पर चढ़ाई करनी थी-----------उत्तर से लेकर दक्षिण तक।</a:t>
            </a:r>
            <a:endParaRPr lang="en-US" b="1">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50938" y="692150"/>
            <a:ext cx="4556125" cy="3416300"/>
          </a:xfrm>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तो, नेबो पर्वत के उंचे स्थानों से यहोषु सेनापति के नेतृत्व में सेनाये कूच करती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और आगे आने वाली चुनौतियों के लिये तैयार हो जाती है। वह इजराइली सेना को मर्दन नदी के पार ले चलता है जो आज के प्राचीन यरीहो षहर के पास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एक बार पुनः परमेष्वर बाढ़ के पानी को रोक लेता है............इस बार लाल समुद्र नहीं, परन्तु यर्दन नदी के पानी को ............... ताकि एक बार फिर लोग सूखी जमीन पर से निकल सके जैसे उन्होंने मिस्र देष से महान निर्गमन के समय मूसा के नेतृत्व में लाल समुद्र की जमीन को पार किया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इजराइली, तब कनान देष में प्रवेष करते हैं, जो आज का इजरायल कहलता है................ इसमें उत्तरी भाग में उपजाउ घाटियां और भरपूर पानी के स्त्रोत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जबकि दक्षिण में सुनसान रेगिस्तान जहां बड़ी प्यास है। अंततः वे कनान देष पर पुनः काबिज होने के लिये निकल पड़ते हैं...................उत्तर से दक्षिण की ओर ............... ये समस्त भूमि वे देष सदियों पूर्व अब्राहम के साथ बांधी गई वाचा के तहत अब्राहम को प्रतिज्ञा स्वरूप दिया गया था।</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50938" y="692150"/>
            <a:ext cx="4556125" cy="3416300"/>
          </a:xfrm>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पहले तो, उन्होंने दो बड़े मुख्य षहर, यरीहो, और बडी़ कठिन लड़ाई के पश्चात् आई को जीता।</a:t>
            </a:r>
            <a:endParaRPr lang="en-US" b="1">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50938" y="692150"/>
            <a:ext cx="4556125" cy="3416300"/>
          </a:xfrm>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 आज का यरीहो है। आप कल्पना कर सकते हैं कि यहोषु की सेनायें सुदुर पूर्वी नदी को पार करके हजारों हजार की सेना को लेकर आगामी सात वर्षों तक चलने वाली लड़ाई के लिये तैयार है।</a:t>
            </a:r>
            <a:endParaRPr lang="en-US" b="1">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50938" y="692150"/>
            <a:ext cx="4556125" cy="3416300"/>
          </a:xfrm>
          <a:ln/>
        </p:spPr>
      </p:sp>
      <p:sp>
        <p:nvSpPr>
          <p:cNvPr id="98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तस्वीर के बीचों बीच रेतीली पहाड़ियां प्राचीन षहर यारीहो के अवषेष प्रगट करती है.............वे आज भी वैसे ही खड़े हैं। यह संभव था कि किसी प्राचीन पहरेदार ने यहोषु की सेनाओं को निथोलिथिक टाॅवर से षहर के नजदीक आते हुये देखा होगा, जो कि आगे चलकर यरीहो की इन प्राचीन दीवारों को गिरा देता है................ जो यहां प्राचीन समय में खुदाई में निकली.................</a:t>
            </a:r>
            <a:endParaRPr lang="en-US" b="1">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50938" y="692150"/>
            <a:ext cx="4556125" cy="3416300"/>
          </a:xfrm>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और इसलिये, सात वर्षों तक यहोषु की सेना उस देष में घेरा डाले रही। यही पर जेजरील की घाटी है जो तेकेर पर्वत पर से दिखाई देती है जो आज के उत्तरी इजरायल मे गलील के क्षेत्र में है। यह वास्तव में ‘‘दूध व षहद का देष’’ है।</a:t>
            </a:r>
            <a:endParaRPr lang="en-US" b="1">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150938" y="692150"/>
            <a:ext cx="4556125" cy="3416300"/>
          </a:xfrm>
          <a:ln/>
        </p:spPr>
      </p:sp>
      <p:sp>
        <p:nvSpPr>
          <p:cNvPr id="100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उत्तर से दक्षिण भाग तक सात सालों तक भीषण लड़ाई लड़ी गई, यहोषु की सेना को बहुत अधिक चुनौतियों का सामना करना पड़ा...........</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उत्तरी भाग में .............. पानी की भरपूरी और फलदायी जमीन थी...........जबकि दक्षिण भाग निर्जन व सुनसान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उत्तर में  दान से लेकर दक्षिण में वेर्गेबा तक।</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इतने सारे प्रयासों के उपरांत, यहोषु की सेनायें कनान को पूर्ण रूप से मुक्त नहीं करवा पाई जैसा परमेष्वर ने निर्देष दिया था। परमेष्वर की आज्ञा मानने में असफल रहने का परिणाम आगे चलकर एक बड़ी भूल कहलाया जिससे इजरायल के राष्ट्रीय जीवन के विकास में बड़ी बाधा उत्पन्न हुई।</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150938" y="692150"/>
            <a:ext cx="4556125" cy="3416300"/>
          </a:xfrm>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इजरायलियों को कई सैन्य सफलतायें मिली। तब.............. यहोषु के सैन्य अभियानों के चलते सात वर्षों में देष में अंततः कब्जा हो गया............और वह देष इजरायल की 12 जातियां जो याकूब के 12 पुत्रों के नाम पर थी, में बंट गया।</a:t>
            </a:r>
            <a:endParaRPr lang="en-US" b="1">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50938" y="692150"/>
            <a:ext cx="4556125" cy="3416300"/>
          </a:xfrm>
          <a:ln/>
        </p:spPr>
      </p:sp>
      <p:sp>
        <p:nvSpPr>
          <p:cNvPr id="1024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और..............जातियों में उस देष को बांटना कोई आसान कार्य नहीं था, और जैसे ही यह समाप्त हुआ......................</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प्रत्येक जाति और गोत्र वहां बस गया, और उस अब्राहम के  उत्तराधिकार वाले क्षेत्र में रहने के तौर तरीक सीखने लगा। देष का विभाजन जातियों में इस प्रकार हुआ...............</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अषेर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जुबुलुन</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नप्ताली</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इस्साचार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यूसुफ के पुत्र भी दो जातियां कहलाये...........फ्राइम और मनरषे।</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ध्यान दीजिये कि मनरषे को यर्दन नदी के दोनों तरफ का उत्तराधिकार मिला। वहां</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गर, दान, रूबेन, षिमौन, यहूदा और बैंजामिन थे।</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लेवी जाति के लोगों के लिये उत्तराधिकार नहीं ठहराया गया था........उन्हें उनके जानवरों के लिये चरागाह समेत नगर दे दिये गये थे। लेवी जन तंबू की आराधना में पुरोहित का कार्य करते थे........... जैसे धर्मषास्त्र कहता है..........‘‘जैसा उसने प्रतिज्ञा की थी..........परमेष्वर को चढ़ायी गई होमवलि........उनके लिये उत्तराधिकार ठहराई गई थी।</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50938" y="692150"/>
            <a:ext cx="4556125" cy="3416300"/>
          </a:xfrm>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मूसा की फाईल का फोल्डर आता है...............चार महान लोगों में तीसरा जन...............इस फाईल फोल्डर में और भी वस्तुएं जुड़ी हैं। सदियों तक इजरायली दासता में रहे, मूसा ‘‘ कार्यात्मक मंच ’’ की ओर बढ़ता है। वह बार बार फिरोन के पास जाता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मेरे लोगों को जाने दो ’’ उसक पष्चात वह मिस्र देष पर भयानक विप</a:t>
            </a:r>
            <a:r>
              <a:rPr lang="en-US" b="1">
                <a:latin typeface="Times" charset="0"/>
                <a:ea typeface="ＭＳ Ｐゴシック" charset="0"/>
                <a:cs typeface="ＭＳ Ｐゴシック" charset="0"/>
              </a:rPr>
              <a:t>Ÿ</a:t>
            </a:r>
            <a:r>
              <a:rPr lang="hi-in" b="1">
                <a:latin typeface="Times" charset="0"/>
                <a:ea typeface="ＭＳ Ｐゴシック" charset="0"/>
                <a:cs typeface="ＭＳ Ｐゴシック" charset="0"/>
              </a:rPr>
              <a:t>िायां बुलवाता है अंततः फिरौन इजरालियों को मुक्त कर देता है।</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50938" y="692150"/>
            <a:ext cx="4556125" cy="3416300"/>
          </a:xfrm>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परन्तु धर्मषास्त्र यह भी कहता है कि उस समय ‘‘ प्रत्येक मनुष्य ने जैसा उसे भाया और ठीक लगा वैसा किया’’ और यह बहुत ही महत्वपूर्ण वाक्यांष इजरायल को कनान देष में नया जीवन प्रारंभ करते समय परेषानियों में ले गया। </a:t>
            </a:r>
            <a:endParaRPr lang="en-US" b="1">
              <a:latin typeface="Times"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150938" y="692150"/>
            <a:ext cx="4556125" cy="3416300"/>
          </a:xfrm>
          <a:ln/>
        </p:spPr>
      </p:sp>
      <p:sp>
        <p:nvSpPr>
          <p:cNvPr id="1044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इन जीवन और उनसे संबंधित घटनाओं के लिये अनुमानित तारीखों को दिमाग में रखिये। तारीखों को लगभग 500 वर्ष के अंतराल में रखकर याद करना आसान होगा:</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अब्राहम एवं युसुफ: लगभग 2000 बी.सी.</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मूसा एवं यहेषु  : लगभग 1000 बी.सी.</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50938" y="692150"/>
            <a:ext cx="4556125" cy="3416300"/>
          </a:xfrm>
          <a:ln/>
        </p:spPr>
      </p:sp>
      <p:sp>
        <p:nvSpPr>
          <p:cNvPr id="105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अब हमने आधी बाईबल फाईल समाप्त कर ली है----जिसमें परमेष्वर के वचन का बुनियादी ढ़ांचा हमसे मिलता है। हमने समाप्त की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सृष्टि की फाइल, जिसमें चार लोग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अब्राहम, युसुफ, मूसा और यहेषु.......... जिसमें</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अब्राहम की वाचा और दूसरी उपवाचायें भी आती है..........</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मूसा के समय की गई देष की वाचा भी सम्मिलित है।</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p:spPr>
      </p:sp>
      <p:sp>
        <p:nvSpPr>
          <p:cNvPr id="106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50938" y="692150"/>
            <a:ext cx="4556125" cy="3416300"/>
          </a:xfrm>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r>
              <a:rPr lang="hi-in" b="1">
                <a:solidFill>
                  <a:srgbClr val="FF0000"/>
                </a:solidFill>
                <a:latin typeface="Times" charset="0"/>
                <a:ea typeface="ＭＳ Ｐゴシック" charset="0"/>
                <a:cs typeface="ＭＳ Ｐゴシック" charset="0"/>
              </a:rPr>
              <a:t>मूसा के निर्देषन में इजरायली गुलामों की भीड़ उनके परिवारों समेत मिस्र छोड़ देती है.............कई विद्वानों और षिक्षकों के अनुसार यह दोमिलियन लोग रहे होंगे। और यही जाना माना निर्गमन कहलाया। </a:t>
            </a:r>
          </a:p>
          <a:p>
            <a:pPr marL="457200" indent="-457200"/>
            <a:endParaRPr lang="en-US" b="1">
              <a:solidFill>
                <a:srgbClr val="FF0000"/>
              </a:solidFill>
              <a:latin typeface="Times" charset="0"/>
              <a:ea typeface="ＭＳ Ｐゴシック" charset="0"/>
              <a:cs typeface="ＭＳ Ｐゴシック" charset="0"/>
            </a:endParaRPr>
          </a:p>
          <a:p>
            <a:pPr marL="457200" indent="-457200"/>
            <a:r>
              <a:rPr lang="hi-in" b="1">
                <a:solidFill>
                  <a:srgbClr val="FF0000"/>
                </a:solidFill>
                <a:latin typeface="Times" charset="0"/>
                <a:ea typeface="ＭＳ Ｐゴシック" charset="0"/>
                <a:cs typeface="ＭＳ Ｐゴシック" charset="0"/>
              </a:rPr>
              <a:t>।।।। </a:t>
            </a:r>
            <a:r>
              <a:rPr lang="en-US" b="1">
                <a:solidFill>
                  <a:srgbClr val="FF0000"/>
                </a:solidFill>
                <a:latin typeface="Times" charset="0"/>
                <a:ea typeface="ＭＳ Ｐゴシック" charset="0"/>
                <a:cs typeface="ＭＳ Ｐゴシック" charset="0"/>
              </a:rPr>
              <a:t>	</a:t>
            </a:r>
            <a:r>
              <a:rPr lang="hi-in" b="1">
                <a:solidFill>
                  <a:srgbClr val="FF0000"/>
                </a:solidFill>
                <a:latin typeface="Times" charset="0"/>
                <a:ea typeface="ＭＳ Ｐゴシック" charset="0"/>
                <a:cs typeface="ＭＳ Ｐゴシック" charset="0"/>
              </a:rPr>
              <a:t>और मूसा फाईल फोल्डर में यह पहले स्थान पर 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150938" y="692150"/>
            <a:ext cx="4556125" cy="3416300"/>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hi-in">
                <a:latin typeface="Times" charset="0"/>
                <a:ea typeface="ＭＳ Ｐゴシック" charset="0"/>
                <a:cs typeface="ＭＳ Ｐゴシック" charset="0"/>
              </a:rPr>
              <a:t>प्राचीन काल की इस यात्रा में आपके नक्षे में यह पूर्व तरफ मुड़ती है तब सीने पर्वत के पारंपरिक स्थल पर दक्षिण तरफ मुड़ती है.........हाथ से बने नक्षे में यह खरगोष के बने मोटे कान के मध्य में स्थित है।</a:t>
            </a:r>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50938" y="692150"/>
            <a:ext cx="4556125" cy="3416300"/>
          </a:xfrm>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just"/>
            <a:r>
              <a:rPr lang="hi-in" b="1">
                <a:solidFill>
                  <a:srgbClr val="FF0000"/>
                </a:solidFill>
                <a:latin typeface="Times" charset="0"/>
                <a:ea typeface="ＭＳ Ｐゴシック" charset="0"/>
                <a:cs typeface="ＭＳ Ｐゴシック" charset="0"/>
              </a:rPr>
              <a:t>मूसा के नेतृत्व में, इजरायली लाल समुद्र पार करते हैं। </a:t>
            </a:r>
          </a:p>
          <a:p>
            <a:pPr marL="457200" indent="-457200" algn="just"/>
            <a:endParaRPr lang="en-US" b="1">
              <a:solidFill>
                <a:srgbClr val="FF0000"/>
              </a:solidFill>
              <a:latin typeface="Times" charset="0"/>
              <a:ea typeface="ＭＳ Ｐゴシック" charset="0"/>
              <a:cs typeface="ＭＳ Ｐゴシック" charset="0"/>
            </a:endParaRPr>
          </a:p>
          <a:p>
            <a:pPr marL="457200" indent="-457200" algn="just"/>
            <a:r>
              <a:rPr lang="hi-in" b="1">
                <a:solidFill>
                  <a:srgbClr val="FF0000"/>
                </a:solidFill>
                <a:latin typeface="Times" charset="0"/>
                <a:ea typeface="ＭＳ Ｐゴシック" charset="0"/>
                <a:cs typeface="ＭＳ Ｐゴシック" charset="0"/>
              </a:rPr>
              <a:t>।।।। </a:t>
            </a:r>
            <a:r>
              <a:rPr lang="en-US" b="1">
                <a:solidFill>
                  <a:srgbClr val="FF0000"/>
                </a:solidFill>
                <a:latin typeface="Times" charset="0"/>
                <a:ea typeface="ＭＳ Ｐゴシック" charset="0"/>
                <a:cs typeface="ＭＳ Ｐゴシック" charset="0"/>
              </a:rPr>
              <a:t>	</a:t>
            </a:r>
            <a:r>
              <a:rPr lang="hi-in" b="1">
                <a:solidFill>
                  <a:srgbClr val="FF0000"/>
                </a:solidFill>
                <a:latin typeface="Times" charset="0"/>
                <a:ea typeface="ＭＳ Ｐゴシック" charset="0"/>
                <a:cs typeface="ＭＳ Ｐゴシック" charset="0"/>
              </a:rPr>
              <a:t>कई विद्वान, इसे-सी रीड्स-या यम सुफ भी कहते हैं। यह सीने प्रयद्वीप और मिस्र के मध्य जल पिंड के रूप में उपस्थित है, जो बाद की सदियों में कड़वे पानी की झील कहलाया।</a:t>
            </a:r>
          </a:p>
          <a:p>
            <a:pPr marL="457200" indent="-457200" algn="just"/>
            <a:endParaRPr lang="en-US" b="1">
              <a:solidFill>
                <a:srgbClr val="FF0000"/>
              </a:solidFill>
              <a:latin typeface="Times" charset="0"/>
              <a:ea typeface="ＭＳ Ｐゴシック" charset="0"/>
              <a:cs typeface="ＭＳ Ｐゴシック" charset="0"/>
            </a:endParaRPr>
          </a:p>
          <a:p>
            <a:pPr marL="457200" indent="-457200" algn="just"/>
            <a:r>
              <a:rPr lang="hi-in" b="1">
                <a:solidFill>
                  <a:srgbClr val="FF0000"/>
                </a:solidFill>
                <a:latin typeface="Times" charset="0"/>
                <a:ea typeface="ＭＳ Ｐゴシック" charset="0"/>
                <a:cs typeface="ＭＳ Ｐゴシック" charset="0"/>
              </a:rPr>
              <a:t>।।।। </a:t>
            </a:r>
            <a:r>
              <a:rPr lang="en-US" b="1">
                <a:solidFill>
                  <a:srgbClr val="FF0000"/>
                </a:solidFill>
                <a:latin typeface="Times" charset="0"/>
                <a:ea typeface="ＭＳ Ｐゴシック" charset="0"/>
                <a:cs typeface="ＭＳ Ｐゴシック" charset="0"/>
              </a:rPr>
              <a:t>	</a:t>
            </a:r>
            <a:r>
              <a:rPr lang="hi-in" b="1">
                <a:solidFill>
                  <a:srgbClr val="FF0000"/>
                </a:solidFill>
                <a:latin typeface="Times" charset="0"/>
                <a:ea typeface="ＭＳ Ｐゴシック" charset="0"/>
                <a:cs typeface="ＭＳ Ｐゴシック" charset="0"/>
              </a:rPr>
              <a:t>यह वही क्षेत्र है जिसमें से होकर स्वेज कैनाल के रास्ते इस पृथ्वी पर अधिकांष व्यापार होता है।</a:t>
            </a:r>
          </a:p>
          <a:p>
            <a:pPr marL="457200" indent="-457200" algn="just"/>
            <a:endParaRPr lang="en-US" b="1">
              <a:solidFill>
                <a:srgbClr val="FF0000"/>
              </a:solidFill>
              <a:latin typeface="Times" charset="0"/>
              <a:ea typeface="ＭＳ Ｐゴシック" charset="0"/>
              <a:cs typeface="ＭＳ Ｐゴシック" charset="0"/>
            </a:endParaRPr>
          </a:p>
          <a:p>
            <a:pPr marL="457200" indent="-457200" algn="just"/>
            <a:r>
              <a:rPr lang="en-US" b="1">
                <a:solidFill>
                  <a:srgbClr val="FF0000"/>
                </a:solidFill>
                <a:latin typeface="Times" charset="0"/>
                <a:ea typeface="ＭＳ Ｐゴシック" charset="0"/>
                <a:cs typeface="ＭＳ Ｐゴシック" charset="0"/>
              </a:rPr>
              <a:t>	</a:t>
            </a:r>
            <a:r>
              <a:rPr lang="hi-in" b="1">
                <a:solidFill>
                  <a:srgbClr val="FF0000"/>
                </a:solidFill>
                <a:latin typeface="Times" charset="0"/>
                <a:ea typeface="ＭＳ Ｐゴシック" charset="0"/>
                <a:cs typeface="ＭＳ Ｐゴシック" charset="0"/>
              </a:rPr>
              <a:t>परमेष्वर मूसा को आज्ञा देता है कि इसी पानी वाले रास्ते पर से जो उस समय सूखी भूमि बन गया था लेकर आगे बढ़े जबकि फिरोन की मिस्री सेना उनका पीछा कर रही थी। मिस्री जब बीचों बीच पहुंचे समुद्र पुनः बहने लगा और वे सब डूब मरे जबकि इजरायली वहां से पार हो गये।</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50938" y="692150"/>
            <a:ext cx="4556125" cy="3416300"/>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r>
              <a:rPr lang="hi-in" b="1">
                <a:latin typeface="Times" charset="0"/>
                <a:ea typeface="ＭＳ Ｐゴシック" charset="0"/>
                <a:cs typeface="ＭＳ Ｐゴシック" charset="0"/>
              </a:rPr>
              <a:t>दूसरी ओर सुरक्षित पहुंचकर, मूसा दांये हाथ की ओर सीनै पर्वत की दिषा में आगे मुड़ा..............इजरायल की संतानो को दक्षिण तरफ ले चला।</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अंततः वे सीनै पर्वत पहुंचे, सीनै प्रायद्वीप में अंदर की ओर स्थित..............खरगोष के कानों के बीचो बीच।</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866826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67698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91473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9045590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960783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853382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3024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61259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3476428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38453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886664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186154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966970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35023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00227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3653112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6535041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89174210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5780223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3217468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44712014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083300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5069708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6176934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2122698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8540619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6672872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42799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4905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43363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15663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60690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232815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dirty="0">
                  <a:latin typeface="Comic Sans MS"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sp>
            <p:nvSpPr>
              <p:cNvPr id="1033" name="Rectangle 28"/>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grpSp>
      </p:grpSp>
      <p:sp>
        <p:nvSpPr>
          <p:cNvPr id="1027" name="Text Box 41"/>
          <p:cNvSpPr txBox="1">
            <a:spLocks noChangeArrowheads="1"/>
          </p:cNvSpPr>
          <p:nvPr/>
        </p:nvSpPr>
        <p:spPr bwMode="auto">
          <a:xfrm>
            <a:off x="449263" y="6537325"/>
            <a:ext cx="976312" cy="244475"/>
          </a:xfrm>
          <a:prstGeom prst="rect">
            <a:avLst/>
          </a:prstGeom>
          <a:noFill/>
          <a:ln>
            <a:noFill/>
          </a:ln>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2005</a:t>
            </a:r>
            <a:r>
              <a:rPr lang="en-US" sz="900">
                <a:solidFill>
                  <a:srgbClr val="FFFFFF"/>
                </a:solidFill>
                <a:latin typeface="Arial"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9.65.03c.</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36421447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241450194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4.xml"/><Relationship Id="rId7" Type="http://schemas.openxmlformats.org/officeDocument/2006/relationships/notesSlide" Target="../notesSlides/notesSlide10.xml"/><Relationship Id="rId12" Type="http://schemas.openxmlformats.org/officeDocument/2006/relationships/image" Target="../media/image1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9.jpeg"/><Relationship Id="rId5" Type="http://schemas.openxmlformats.org/officeDocument/2006/relationships/tags" Target="../tags/tag6.xml"/><Relationship Id="rId10" Type="http://schemas.openxmlformats.org/officeDocument/2006/relationships/image" Target="../media/image8.jpeg"/><Relationship Id="rId4" Type="http://schemas.openxmlformats.org/officeDocument/2006/relationships/tags" Target="../tags/tag5.xml"/><Relationship Id="rId9"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tags" Target="../tags/tag9.xml"/><Relationship Id="rId16" Type="http://schemas.openxmlformats.org/officeDocument/2006/relationships/image" Target="../media/image24.jpe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19.jpeg"/><Relationship Id="rId5" Type="http://schemas.openxmlformats.org/officeDocument/2006/relationships/tags" Target="../tags/tag12.xml"/><Relationship Id="rId15" Type="http://schemas.openxmlformats.org/officeDocument/2006/relationships/image" Target="../media/image23.jpeg"/><Relationship Id="rId10" Type="http://schemas.openxmlformats.org/officeDocument/2006/relationships/notesSlide" Target="../notesSlides/notesSlide25.xml"/><Relationship Id="rId4" Type="http://schemas.openxmlformats.org/officeDocument/2006/relationships/tags" Target="../tags/tag11.xml"/><Relationship Id="rId9" Type="http://schemas.openxmlformats.org/officeDocument/2006/relationships/slideLayout" Target="../slideLayouts/slideLayout7.xml"/><Relationship Id="rId1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30.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tags" Target="../tags/tag20.xml"/><Relationship Id="rId7" Type="http://schemas.openxmlformats.org/officeDocument/2006/relationships/image" Target="../media/image38.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7.jpeg"/><Relationship Id="rId5" Type="http://schemas.openxmlformats.org/officeDocument/2006/relationships/notesSlide" Target="../notesSlides/notesSlide45.xml"/><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hyperlink" Target="file:///\\localhost\Macintosh%20HD\Desktop%20Folder\TBB%20BIG%20SHOW%207.0\7.0.03C-3%20SOC%20#-1,1,PowerPoint Presentation"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33.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EA99D-7F45-B075-D316-6F4B5680A81B}"/>
            </a:ext>
          </a:extLst>
        </p:cNvPr>
        <p:cNvGrpSpPr/>
        <p:nvPr/>
      </p:nvGrpSpPr>
      <p:grpSpPr>
        <a:xfrm>
          <a:off x="0" y="0"/>
          <a:ext cx="0" cy="0"/>
          <a:chOff x="0" y="0"/>
          <a:chExt cx="0" cy="0"/>
        </a:xfrm>
      </p:grpSpPr>
      <p:sp>
        <p:nvSpPr>
          <p:cNvPr id="44034" name="Text Box 2">
            <a:extLst>
              <a:ext uri="{FF2B5EF4-FFF2-40B4-BE49-F238E27FC236}">
                <a16:creationId xmlns:a16="http://schemas.microsoft.com/office/drawing/2014/main" id="{43B74B99-E65A-B1C0-82AB-B9EAAF10F203}"/>
              </a:ext>
            </a:extLst>
          </p:cNvPr>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651267" name="Rectangle 3">
            <a:extLst>
              <a:ext uri="{FF2B5EF4-FFF2-40B4-BE49-F238E27FC236}">
                <a16:creationId xmlns:a16="http://schemas.microsoft.com/office/drawing/2014/main" id="{D50E3B7A-45D0-4E7C-FC59-AABA1C9D0F9C}"/>
              </a:ext>
            </a:extLst>
          </p:cNvPr>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42</a:t>
            </a:r>
          </a:p>
        </p:txBody>
      </p:sp>
      <p:pic>
        <p:nvPicPr>
          <p:cNvPr id="44036" name="Picture 5" descr="Jericho area aerial from northwest, tb q010703">
            <a:extLst>
              <a:ext uri="{FF2B5EF4-FFF2-40B4-BE49-F238E27FC236}">
                <a16:creationId xmlns:a16="http://schemas.microsoft.com/office/drawing/2014/main" id="{A3824722-50DC-5DCA-DF09-5C9BD258845C}"/>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51270" name="Text Box 6">
            <a:extLst>
              <a:ext uri="{FF2B5EF4-FFF2-40B4-BE49-F238E27FC236}">
                <a16:creationId xmlns:a16="http://schemas.microsoft.com/office/drawing/2014/main" id="{7AEFBA1B-4C46-F293-E854-4F3412B7DEE9}"/>
              </a:ext>
            </a:extLst>
          </p:cNvPr>
          <p:cNvSpPr txBox="1">
            <a:spLocks noChangeArrowheads="1"/>
          </p:cNvSpPr>
          <p:nvPr/>
        </p:nvSpPr>
        <p:spPr bwMode="auto">
          <a:xfrm>
            <a:off x="3180912" y="4098652"/>
            <a:ext cx="3681413"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400" dirty="0">
                <a:ln>
                  <a:solidFill>
                    <a:srgbClr val="FFFF00"/>
                  </a:solidFill>
                </a:ln>
                <a:solidFill>
                  <a:srgbClr val="FFFF00"/>
                </a:solidFill>
                <a:latin typeface="Kruti Dev 010" pitchFamily="2" charset="0"/>
                <a:ea typeface="+mn-ea"/>
                <a:cs typeface="+mn-cs"/>
              </a:rPr>
              <a:t>izkphu ;jhgks</a:t>
            </a:r>
          </a:p>
        </p:txBody>
      </p:sp>
      <p:sp>
        <p:nvSpPr>
          <p:cNvPr id="651271" name="Text Box 7">
            <a:extLst>
              <a:ext uri="{FF2B5EF4-FFF2-40B4-BE49-F238E27FC236}">
                <a16:creationId xmlns:a16="http://schemas.microsoft.com/office/drawing/2014/main" id="{834A32D0-1AE5-0257-05BB-F15165F58FC0}"/>
              </a:ext>
            </a:extLst>
          </p:cNvPr>
          <p:cNvSpPr txBox="1">
            <a:spLocks noChangeArrowheads="1"/>
          </p:cNvSpPr>
          <p:nvPr/>
        </p:nvSpPr>
        <p:spPr bwMode="auto">
          <a:xfrm>
            <a:off x="5016391" y="1090504"/>
            <a:ext cx="3421063" cy="83099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800" dirty="0">
                <a:ln>
                  <a:solidFill>
                    <a:srgbClr val="0000FF"/>
                  </a:solidFill>
                </a:ln>
                <a:solidFill>
                  <a:srgbClr val="0000FF"/>
                </a:solidFill>
                <a:latin typeface="Kruti Dev 010" pitchFamily="2" charset="0"/>
                <a:ea typeface="+mn-ea"/>
                <a:cs typeface="+mn-cs"/>
              </a:rPr>
              <a:t>e`r lkxj</a:t>
            </a:r>
          </a:p>
        </p:txBody>
      </p:sp>
      <p:sp>
        <p:nvSpPr>
          <p:cNvPr id="651272" name="Text Box 8">
            <a:extLst>
              <a:ext uri="{FF2B5EF4-FFF2-40B4-BE49-F238E27FC236}">
                <a16:creationId xmlns:a16="http://schemas.microsoft.com/office/drawing/2014/main" id="{A6C61F64-34D9-1A75-E071-679E8D814802}"/>
              </a:ext>
            </a:extLst>
          </p:cNvPr>
          <p:cNvSpPr txBox="1">
            <a:spLocks noChangeArrowheads="1"/>
          </p:cNvSpPr>
          <p:nvPr/>
        </p:nvSpPr>
        <p:spPr bwMode="auto">
          <a:xfrm>
            <a:off x="1446213" y="1490663"/>
            <a:ext cx="3421062" cy="101566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6000" dirty="0">
                <a:ln>
                  <a:solidFill>
                    <a:srgbClr val="0000FF"/>
                  </a:solidFill>
                </a:ln>
                <a:solidFill>
                  <a:srgbClr val="0000FF"/>
                </a:solidFill>
                <a:latin typeface="Kruti Dev 010" pitchFamily="2" charset="0"/>
                <a:ea typeface="+mn-ea"/>
                <a:cs typeface="+mn-cs"/>
              </a:rPr>
              <a:t>;nZu unh</a:t>
            </a:r>
          </a:p>
        </p:txBody>
      </p:sp>
      <p:sp>
        <p:nvSpPr>
          <p:cNvPr id="651273" name="Arc 9">
            <a:extLst>
              <a:ext uri="{FF2B5EF4-FFF2-40B4-BE49-F238E27FC236}">
                <a16:creationId xmlns:a16="http://schemas.microsoft.com/office/drawing/2014/main" id="{137017BD-5A1B-D125-3788-8250F07D1C19}"/>
              </a:ext>
            </a:extLst>
          </p:cNvPr>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51274" name="Arc 10">
            <a:extLst>
              <a:ext uri="{FF2B5EF4-FFF2-40B4-BE49-F238E27FC236}">
                <a16:creationId xmlns:a16="http://schemas.microsoft.com/office/drawing/2014/main" id="{86352759-C959-768C-44CF-9C2354C28CDA}"/>
              </a:ext>
            </a:extLst>
          </p:cNvPr>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51275" name="Arc 11">
            <a:extLst>
              <a:ext uri="{FF2B5EF4-FFF2-40B4-BE49-F238E27FC236}">
                <a16:creationId xmlns:a16="http://schemas.microsoft.com/office/drawing/2014/main" id="{65F03256-B072-2CA6-7167-DAD0B68C66C0}"/>
              </a:ext>
            </a:extLst>
          </p:cNvPr>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043" name="Text Box 12">
            <a:extLst>
              <a:ext uri="{FF2B5EF4-FFF2-40B4-BE49-F238E27FC236}">
                <a16:creationId xmlns:a16="http://schemas.microsoft.com/office/drawing/2014/main" id="{F76EEC0F-EC76-D735-8C92-08C6944AAB7D}"/>
              </a:ext>
            </a:extLst>
          </p:cNvPr>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651303" name="Rectangle 39">
            <a:extLst>
              <a:ext uri="{FF2B5EF4-FFF2-40B4-BE49-F238E27FC236}">
                <a16:creationId xmlns:a16="http://schemas.microsoft.com/office/drawing/2014/main" id="{0128C194-BC20-7CD1-ACA2-58CE8D8A2F1F}"/>
              </a:ext>
            </a:extLst>
          </p:cNvPr>
          <p:cNvSpPr>
            <a:spLocks noChangeArrowheads="1"/>
          </p:cNvSpPr>
          <p:nvPr/>
        </p:nvSpPr>
        <p:spPr bwMode="auto">
          <a:xfrm>
            <a:off x="1084907" y="4883534"/>
            <a:ext cx="7810151" cy="132343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en-US" sz="4000" dirty="0">
                <a:ln>
                  <a:solidFill>
                    <a:srgbClr val="FFFF00"/>
                  </a:solidFill>
                </a:ln>
                <a:solidFill>
                  <a:srgbClr val="FFFF00"/>
                </a:solidFill>
                <a:latin typeface="Kruti Dev 010" pitchFamily="2" charset="0"/>
                <a:ea typeface="+mn-ea"/>
                <a:cs typeface="+mn-cs"/>
              </a:rPr>
              <a:t>;jhgks ls %</a:t>
            </a:r>
          </a:p>
          <a:p>
            <a:pPr algn="ctr">
              <a:defRPr/>
            </a:pPr>
            <a:r>
              <a:rPr lang="en-US" sz="4000" dirty="0">
                <a:ln>
                  <a:solidFill>
                    <a:srgbClr val="FFFF00"/>
                  </a:solidFill>
                </a:ln>
                <a:solidFill>
                  <a:srgbClr val="FFFF00"/>
                </a:solidFill>
                <a:latin typeface="Kruti Dev 010" pitchFamily="2" charset="0"/>
                <a:ea typeface="+mn-ea"/>
                <a:cs typeface="+mn-cs"/>
              </a:rPr>
              <a:t>iwoZ dh vksj ;nZu unh ds ikj ns[krs gq, </a:t>
            </a:r>
          </a:p>
        </p:txBody>
      </p:sp>
      <p:sp>
        <p:nvSpPr>
          <p:cNvPr id="651304" name="Text Box 40">
            <a:extLst>
              <a:ext uri="{FF2B5EF4-FFF2-40B4-BE49-F238E27FC236}">
                <a16:creationId xmlns:a16="http://schemas.microsoft.com/office/drawing/2014/main" id="{ED143079-F130-E521-6F21-85953A1416CC}"/>
              </a:ext>
            </a:extLst>
          </p:cNvPr>
          <p:cNvSpPr txBox="1">
            <a:spLocks noChangeArrowheads="1"/>
          </p:cNvSpPr>
          <p:nvPr/>
        </p:nvSpPr>
        <p:spPr bwMode="auto">
          <a:xfrm>
            <a:off x="3075782" y="3357947"/>
            <a:ext cx="3681412"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400" dirty="0">
                <a:ln>
                  <a:solidFill>
                    <a:srgbClr val="FFFF00"/>
                  </a:solidFill>
                </a:ln>
                <a:solidFill>
                  <a:srgbClr val="FFFF00"/>
                </a:solidFill>
                <a:latin typeface="Kruti Dev 010" pitchFamily="2" charset="0"/>
                <a:ea typeface="+mn-ea"/>
                <a:cs typeface="+mn-cs"/>
              </a:rPr>
              <a:t>vk/kqfud ;jhgks</a:t>
            </a:r>
          </a:p>
        </p:txBody>
      </p:sp>
      <p:sp>
        <p:nvSpPr>
          <p:cNvPr id="2" name="Rectangle 39">
            <a:extLst>
              <a:ext uri="{FF2B5EF4-FFF2-40B4-BE49-F238E27FC236}">
                <a16:creationId xmlns:a16="http://schemas.microsoft.com/office/drawing/2014/main" id="{DEE19BF9-14C5-5D6F-3CFB-9D0C4C0BA999}"/>
              </a:ext>
            </a:extLst>
          </p:cNvPr>
          <p:cNvSpPr>
            <a:spLocks noChangeArrowheads="1"/>
          </p:cNvSpPr>
          <p:nvPr/>
        </p:nvSpPr>
        <p:spPr bwMode="auto">
          <a:xfrm>
            <a:off x="590550" y="2245797"/>
            <a:ext cx="7846903" cy="110799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defRPr/>
            </a:pPr>
            <a:r>
              <a:rPr lang="hi-IN" sz="6600">
                <a:ln>
                  <a:solidFill>
                    <a:srgbClr val="FFFF00"/>
                  </a:solidFill>
                </a:ln>
                <a:solidFill>
                  <a:srgbClr val="FFFF00"/>
                </a:solidFill>
                <a:latin typeface="Kruti Dev 010" pitchFamily="2" charset="0"/>
                <a:ea typeface="+mn-ea"/>
                <a:cs typeface="+mn-cs"/>
              </a:rPr>
              <a:t>मूसा−यहोशु−५१</a:t>
            </a:r>
            <a:endParaRPr lang="en-US" sz="6600" dirty="0">
              <a:ln>
                <a:solidFill>
                  <a:srgbClr val="FFFF00"/>
                </a:solidFill>
              </a:ln>
              <a:solidFill>
                <a:srgbClr val="FFFF00"/>
              </a:solidFill>
              <a:latin typeface="Kruti Dev 010" pitchFamily="2" charset="0"/>
              <a:ea typeface="+mn-ea"/>
              <a:cs typeface="+mn-cs"/>
            </a:endParaRPr>
          </a:p>
        </p:txBody>
      </p:sp>
    </p:spTree>
    <p:extLst>
      <p:ext uri="{BB962C8B-B14F-4D97-AF65-F5344CB8AC3E}">
        <p14:creationId xmlns:p14="http://schemas.microsoft.com/office/powerpoint/2010/main" val="15772044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51275"/>
                                        </p:tgtEl>
                                        <p:attrNameLst>
                                          <p:attrName>style.visibility</p:attrName>
                                        </p:attrNameLst>
                                      </p:cBhvr>
                                      <p:to>
                                        <p:strVal val="visible"/>
                                      </p:to>
                                    </p:set>
                                    <p:animEffect transition="in" filter="wipe(up)">
                                      <p:cBhvr>
                                        <p:cTn id="7" dur="3000"/>
                                        <p:tgtEl>
                                          <p:spTgt spid="651275"/>
                                        </p:tgtEl>
                                      </p:cBhvr>
                                    </p:animEffect>
                                  </p:childTnLst>
                                </p:cTn>
                              </p:par>
                              <p:par>
                                <p:cTn id="8" presetID="22" presetClass="entr" presetSubtype="1" fill="hold" nodeType="withEffect">
                                  <p:stCondLst>
                                    <p:cond delay="0"/>
                                  </p:stCondLst>
                                  <p:childTnLst>
                                    <p:set>
                                      <p:cBhvr>
                                        <p:cTn id="9" dur="1" fill="hold">
                                          <p:stCondLst>
                                            <p:cond delay="0"/>
                                          </p:stCondLst>
                                        </p:cTn>
                                        <p:tgtEl>
                                          <p:spTgt spid="651274"/>
                                        </p:tgtEl>
                                        <p:attrNameLst>
                                          <p:attrName>style.visibility</p:attrName>
                                        </p:attrNameLst>
                                      </p:cBhvr>
                                      <p:to>
                                        <p:strVal val="visible"/>
                                      </p:to>
                                    </p:set>
                                    <p:animEffect transition="in" filter="wipe(up)">
                                      <p:cBhvr>
                                        <p:cTn id="10" dur="3000"/>
                                        <p:tgtEl>
                                          <p:spTgt spid="651274"/>
                                        </p:tgtEl>
                                      </p:cBhvr>
                                    </p:animEffect>
                                  </p:childTnLst>
                                </p:cTn>
                              </p:par>
                              <p:par>
                                <p:cTn id="11" presetID="22" presetClass="entr" presetSubtype="1" fill="hold" nodeType="withEffect">
                                  <p:stCondLst>
                                    <p:cond delay="0"/>
                                  </p:stCondLst>
                                  <p:childTnLst>
                                    <p:set>
                                      <p:cBhvr>
                                        <p:cTn id="12" dur="1" fill="hold">
                                          <p:stCondLst>
                                            <p:cond delay="0"/>
                                          </p:stCondLst>
                                        </p:cTn>
                                        <p:tgtEl>
                                          <p:spTgt spid="651273"/>
                                        </p:tgtEl>
                                        <p:attrNameLst>
                                          <p:attrName>style.visibility</p:attrName>
                                        </p:attrNameLst>
                                      </p:cBhvr>
                                      <p:to>
                                        <p:strVal val="visible"/>
                                      </p:to>
                                    </p:set>
                                    <p:animEffect transition="in" filter="wipe(up)">
                                      <p:cBhvr>
                                        <p:cTn id="13" dur="3000"/>
                                        <p:tgtEl>
                                          <p:spTgt spid="65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4117975" y="2849563"/>
            <a:ext cx="9953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15427" name="Text Box 35"/>
          <p:cNvSpPr txBox="1">
            <a:spLocks noChangeArrowheads="1"/>
          </p:cNvSpPr>
          <p:nvPr/>
        </p:nvSpPr>
        <p:spPr bwMode="auto">
          <a:xfrm>
            <a:off x="1997075" y="-95250"/>
            <a:ext cx="19939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fuxZ-ƒ‹%„</a:t>
            </a:r>
            <a:endParaRPr lang="en-US" sz="2800" u="sng">
              <a:solidFill>
                <a:srgbClr val="000000"/>
              </a:solidFill>
              <a:latin typeface="Kruti Dev 010" charset="0"/>
            </a:endParaRPr>
          </a:p>
        </p:txBody>
      </p:sp>
      <p:sp>
        <p:nvSpPr>
          <p:cNvPr id="9220" name="Text Box 51"/>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315447" name="Rectangle 55"/>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08</a:t>
            </a:r>
          </a:p>
        </p:txBody>
      </p:sp>
      <p:pic>
        <p:nvPicPr>
          <p:cNvPr id="315454" name="Picture 62" descr="Elijah's Spring from above"/>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668338" y="708025"/>
            <a:ext cx="2365375" cy="17748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5" name="Picture 63" descr="Elijah's Hollow from above"/>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4979988" y="3692525"/>
            <a:ext cx="3263900" cy="24479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6" name="Picture 64" descr="Sunrise from Jebel Musa3"/>
          <p:cNvPicPr preferRelativeResize="0">
            <a:picLocks noChangeAspect="1" noChangeArrowheads="1"/>
          </p:cNvPicPr>
          <p:nvPr>
            <p:custDataLst>
              <p:tags r:id="rId3"/>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898525" y="3652838"/>
            <a:ext cx="2746375" cy="20605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15397" name="Rectangle 5"/>
          <p:cNvSpPr>
            <a:spLocks noChangeArrowheads="1"/>
          </p:cNvSpPr>
          <p:nvPr/>
        </p:nvSpPr>
        <p:spPr bwMode="auto">
          <a:xfrm>
            <a:off x="0" y="4884464"/>
            <a:ext cx="9144000" cy="1443985"/>
          </a:xfrm>
          <a:prstGeom prst="rect">
            <a:avLst/>
          </a:prstGeom>
          <a:noFill/>
          <a:ln w="12700">
            <a:noFill/>
            <a:miter lim="800000"/>
            <a:headEnd/>
            <a:tailEnd/>
          </a:ln>
          <a:effectLst/>
        </p:spPr>
        <p:txBody>
          <a:bodyPr lIns="90487" tIns="44450" rIns="90487" bIns="44450">
            <a:spAutoFit/>
          </a:bodyPr>
          <a:lstStyle/>
          <a:p>
            <a:pPr algn="ctr">
              <a:defRPr/>
            </a:pP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lhuS ioZr %</a:t>
            </a:r>
          </a:p>
          <a:p>
            <a:pPr algn="ctr">
              <a:defRPr/>
            </a:pP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nl vkKk fn;s tkus dk izkphu LFkku</a:t>
            </a:r>
          </a:p>
        </p:txBody>
      </p:sp>
      <p:pic>
        <p:nvPicPr>
          <p:cNvPr id="315459" name="Picture 67" descr="Jebel Musa Steps of Repentance"/>
          <p:cNvPicPr preferRelativeResize="0">
            <a:picLocks noChangeAspect="1" noChangeArrowheads="1"/>
          </p:cNvPicPr>
          <p:nvPr>
            <p:custDataLst>
              <p:tags r:id="rId4"/>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5024438" y="471488"/>
            <a:ext cx="3667125" cy="27511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8" name="Picture 66" descr="Sinai view2"/>
          <p:cNvPicPr preferRelativeResize="0">
            <a:picLocks noChangeAspect="1" noChangeArrowheads="1"/>
          </p:cNvPicPr>
          <p:nvPr>
            <p:custDataLst>
              <p:tags r:id="rId5"/>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2576513" y="1331913"/>
            <a:ext cx="3881437" cy="29114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9228" name="Group 26"/>
          <p:cNvGrpSpPr>
            <a:grpSpLocks/>
          </p:cNvGrpSpPr>
          <p:nvPr/>
        </p:nvGrpSpPr>
        <p:grpSpPr bwMode="auto">
          <a:xfrm>
            <a:off x="7948613" y="3429000"/>
            <a:ext cx="952500" cy="1330325"/>
            <a:chOff x="7948613" y="3429000"/>
            <a:chExt cx="952500" cy="1330325"/>
          </a:xfrm>
        </p:grpSpPr>
        <p:sp>
          <p:nvSpPr>
            <p:cNvPr id="9230" name="Rectangle 4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9231" name="Rectangle 49"/>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9232" name="AutoShape 5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9233" name="Rectangle 5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9234" name="AutoShape 5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9235" name="Line 5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6" name="Line 5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7" name="Line 5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8" name="Line 5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9" name="Line 5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40" name="Rectangle 58"/>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9241" name="Rectangle 59"/>
            <p:cNvSpPr>
              <a:spLocks noChangeArrowheads="1"/>
            </p:cNvSpPr>
            <p:nvPr/>
          </p:nvSpPr>
          <p:spPr bwMode="auto">
            <a:xfrm>
              <a:off x="8156575" y="3841750"/>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9242" name="Line 60"/>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43" name="Rectangle 61"/>
            <p:cNvSpPr>
              <a:spLocks noChangeArrowheads="1"/>
            </p:cNvSpPr>
            <p:nvPr/>
          </p:nvSpPr>
          <p:spPr bwMode="auto">
            <a:xfrm>
              <a:off x="8120063" y="36703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9229"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5459"/>
                                        </p:tgtEl>
                                        <p:attrNameLst>
                                          <p:attrName>style.visibility</p:attrName>
                                        </p:attrNameLst>
                                      </p:cBhvr>
                                      <p:to>
                                        <p:strVal val="visible"/>
                                      </p:to>
                                    </p:set>
                                    <p:animEffect transition="in" filter="fade">
                                      <p:cBhvr>
                                        <p:cTn id="7" dur="1000"/>
                                        <p:tgtEl>
                                          <p:spTgt spid="31545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5454"/>
                                        </p:tgtEl>
                                        <p:attrNameLst>
                                          <p:attrName>style.visibility</p:attrName>
                                        </p:attrNameLst>
                                      </p:cBhvr>
                                      <p:to>
                                        <p:strVal val="visible"/>
                                      </p:to>
                                    </p:set>
                                    <p:animEffect transition="in" filter="fade">
                                      <p:cBhvr>
                                        <p:cTn id="11" dur="1000"/>
                                        <p:tgtEl>
                                          <p:spTgt spid="315454"/>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15455"/>
                                        </p:tgtEl>
                                        <p:attrNameLst>
                                          <p:attrName>style.visibility</p:attrName>
                                        </p:attrNameLst>
                                      </p:cBhvr>
                                      <p:to>
                                        <p:strVal val="visible"/>
                                      </p:to>
                                    </p:set>
                                    <p:animEffect transition="in" filter="fade">
                                      <p:cBhvr>
                                        <p:cTn id="15" dur="1000"/>
                                        <p:tgtEl>
                                          <p:spTgt spid="31545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15456"/>
                                        </p:tgtEl>
                                        <p:attrNameLst>
                                          <p:attrName>style.visibility</p:attrName>
                                        </p:attrNameLst>
                                      </p:cBhvr>
                                      <p:to>
                                        <p:strVal val="visible"/>
                                      </p:to>
                                    </p:set>
                                    <p:animEffect transition="in" filter="fade">
                                      <p:cBhvr>
                                        <p:cTn id="19" dur="1000"/>
                                        <p:tgtEl>
                                          <p:spTgt spid="315456"/>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15458"/>
                                        </p:tgtEl>
                                        <p:attrNameLst>
                                          <p:attrName>style.visibility</p:attrName>
                                        </p:attrNameLst>
                                      </p:cBhvr>
                                      <p:to>
                                        <p:strVal val="visible"/>
                                      </p:to>
                                    </p:set>
                                    <p:animEffect transition="in" filter="fade">
                                      <p:cBhvr>
                                        <p:cTn id="23" dur="1000"/>
                                        <p:tgtEl>
                                          <p:spTgt spid="315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54" grpId="0" animBg="1" autoUpdateAnimBg="0"/>
      <p:bldP spid="315455" grpId="0" animBg="1" autoUpdateAnimBg="0"/>
      <p:bldP spid="315456" grpId="0" animBg="1" autoUpdateAnimBg="0"/>
      <p:bldP spid="315459" grpId="0" animBg="1" autoUpdateAnimBg="0"/>
      <p:bldP spid="315458"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0243"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0244" name="Rectangle 4"/>
          <p:cNvSpPr>
            <a:spLocks noChangeArrowheads="1"/>
          </p:cNvSpPr>
          <p:nvPr/>
        </p:nvSpPr>
        <p:spPr bwMode="auto">
          <a:xfrm>
            <a:off x="3225800" y="1400175"/>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0245" name="Rectangle 5"/>
          <p:cNvSpPr>
            <a:spLocks noChangeArrowheads="1"/>
          </p:cNvSpPr>
          <p:nvPr/>
        </p:nvSpPr>
        <p:spPr bwMode="auto">
          <a:xfrm>
            <a:off x="3160713" y="866775"/>
            <a:ext cx="844782"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rgbClr val="800000"/>
                </a:solidFill>
                <a:latin typeface="Kruti Dev 010" pitchFamily="2" charset="0"/>
                <a:ea typeface="ＭＳ Ｐゴシック" pitchFamily="34" charset="-128"/>
                <a:cs typeface="+mn-cs"/>
              </a:rPr>
              <a:t>ewlk</a:t>
            </a:r>
          </a:p>
        </p:txBody>
      </p:sp>
      <p:sp>
        <p:nvSpPr>
          <p:cNvPr id="10246"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7"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8"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9"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50"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51"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52" name="Rectangle 12"/>
          <p:cNvSpPr>
            <a:spLocks noChangeArrowheads="1"/>
          </p:cNvSpPr>
          <p:nvPr/>
        </p:nvSpPr>
        <p:spPr bwMode="auto">
          <a:xfrm>
            <a:off x="3662144" y="1426889"/>
            <a:ext cx="1308049"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bg2"/>
                  </a:solidFill>
                </a:ln>
                <a:solidFill>
                  <a:schemeClr val="bg2"/>
                </a:solidFill>
                <a:latin typeface="Kruti Dev 010" pitchFamily="2" charset="0"/>
                <a:ea typeface="ＭＳ Ｐゴシック" pitchFamily="34" charset="-128"/>
                <a:cs typeface="+mn-cs"/>
              </a:rPr>
              <a:t>fuxZeu</a:t>
            </a:r>
          </a:p>
        </p:txBody>
      </p:sp>
      <p:sp>
        <p:nvSpPr>
          <p:cNvPr id="10253" name="Rectangle 13"/>
          <p:cNvSpPr>
            <a:spLocks noChangeArrowheads="1"/>
          </p:cNvSpPr>
          <p:nvPr/>
        </p:nvSpPr>
        <p:spPr bwMode="auto">
          <a:xfrm>
            <a:off x="3944610" y="1994447"/>
            <a:ext cx="856003"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bg2"/>
                  </a:solidFill>
                </a:ln>
                <a:solidFill>
                  <a:schemeClr val="bg2"/>
                </a:solidFill>
                <a:latin typeface="Kruti Dev 010" pitchFamily="2" charset="0"/>
                <a:ea typeface="ＭＳ Ｐゴシック" pitchFamily="34" charset="-128"/>
                <a:cs typeface="+mn-cs"/>
              </a:rPr>
              <a:t>lhuS</a:t>
            </a:r>
          </a:p>
        </p:txBody>
      </p:sp>
      <p:sp>
        <p:nvSpPr>
          <p:cNvPr id="320526" name="Rectangle 14"/>
          <p:cNvSpPr>
            <a:spLocks noChangeArrowheads="1"/>
          </p:cNvSpPr>
          <p:nvPr/>
        </p:nvSpPr>
        <p:spPr bwMode="auto">
          <a:xfrm>
            <a:off x="3681413" y="2530475"/>
            <a:ext cx="1803378"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,e&amp;lh&amp;lh</a:t>
            </a:r>
          </a:p>
        </p:txBody>
      </p:sp>
      <p:sp>
        <p:nvSpPr>
          <p:cNvPr id="320527" name="Rectangle 15"/>
          <p:cNvSpPr>
            <a:spLocks noChangeArrowheads="1"/>
          </p:cNvSpPr>
          <p:nvPr/>
        </p:nvSpPr>
        <p:spPr bwMode="auto">
          <a:xfrm>
            <a:off x="4915503" y="679834"/>
            <a:ext cx="2157641"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600" dirty="0" err="1">
                <a:ln>
                  <a:solidFill>
                    <a:srgbClr val="FFFF00"/>
                  </a:solidFill>
                </a:ln>
                <a:solidFill>
                  <a:srgbClr val="FFFF00"/>
                </a:solidFill>
                <a:latin typeface="Kruti Dev 010"/>
              </a:rPr>
              <a:t>ƒ‡ŒŒ</a:t>
            </a:r>
            <a:r>
              <a:rPr lang="en-US" sz="3600" dirty="0">
                <a:ln>
                  <a:solidFill>
                    <a:srgbClr val="FFFF00"/>
                  </a:solidFill>
                </a:ln>
                <a:solidFill>
                  <a:srgbClr val="FFFF00"/>
                </a:solidFill>
                <a:latin typeface="Kruti Dev 010"/>
              </a:rPr>
              <a:t> </a:t>
            </a:r>
            <a:r>
              <a:rPr lang="en-US" sz="3600" dirty="0">
                <a:ln>
                  <a:solidFill>
                    <a:srgbClr val="FFFF00"/>
                  </a:solidFill>
                </a:ln>
                <a:solidFill>
                  <a:srgbClr val="FFFF00"/>
                </a:solidFill>
                <a:latin typeface="Kruti Dev 010" pitchFamily="2" charset="0"/>
                <a:ea typeface="+mn-ea"/>
                <a:cs typeface="+mn-cs"/>
              </a:rPr>
              <a:t>ch-lh-</a:t>
            </a:r>
          </a:p>
        </p:txBody>
      </p:sp>
      <p:sp>
        <p:nvSpPr>
          <p:cNvPr id="3205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20530" name="Rectangle 18"/>
          <p:cNvSpPr>
            <a:spLocks noChangeArrowheads="1"/>
          </p:cNvSpPr>
          <p:nvPr/>
        </p:nvSpPr>
        <p:spPr bwMode="auto">
          <a:xfrm>
            <a:off x="719904" y="2498615"/>
            <a:ext cx="2008562"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b="0" dirty="0">
                <a:ln>
                  <a:solidFill>
                    <a:srgbClr val="FFFF00"/>
                  </a:solidFill>
                </a:ln>
                <a:solidFill>
                  <a:srgbClr val="FFFF00"/>
                </a:solidFill>
                <a:latin typeface="Kruti Dev 010" pitchFamily="2" charset="0"/>
                <a:ea typeface="+mn-ea"/>
                <a:cs typeface="+mn-cs"/>
              </a:rPr>
              <a:t>,ts</a:t>
            </a:r>
            <a:r>
              <a:rPr lang="en-US" sz="8000" b="0" dirty="0">
                <a:ln>
                  <a:solidFill>
                    <a:srgbClr val="66FF33"/>
                  </a:solidFill>
                </a:ln>
                <a:solidFill>
                  <a:srgbClr val="99FF33"/>
                </a:solidFill>
                <a:latin typeface="Kruti Dev 010" pitchFamily="2" charset="0"/>
                <a:ea typeface="+mn-ea"/>
                <a:cs typeface="+mn-cs"/>
              </a:rPr>
              <a:t>,e</a:t>
            </a:r>
            <a:r>
              <a:rPr lang="en-US" sz="4000" b="0" dirty="0">
                <a:ln>
                  <a:solidFill>
                    <a:srgbClr val="FFFF00"/>
                  </a:solidFill>
                </a:ln>
                <a:solidFill>
                  <a:srgbClr val="FFFF00"/>
                </a:solidFill>
                <a:latin typeface="Kruti Dev 010" pitchFamily="2" charset="0"/>
                <a:ea typeface="+mn-ea"/>
                <a:cs typeface="+mn-cs"/>
              </a:rPr>
              <a:t>ts</a:t>
            </a:r>
          </a:p>
        </p:txBody>
      </p:sp>
      <p:sp>
        <p:nvSpPr>
          <p:cNvPr id="320556" name="Text Box 44"/>
          <p:cNvSpPr txBox="1">
            <a:spLocks noChangeArrowheads="1"/>
          </p:cNvSpPr>
          <p:nvPr/>
        </p:nvSpPr>
        <p:spPr bwMode="auto">
          <a:xfrm>
            <a:off x="2014538" y="-47625"/>
            <a:ext cx="19939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400">
                <a:solidFill>
                  <a:schemeClr val="tx1"/>
                </a:solidFill>
                <a:latin typeface="Kruti Dev 010" charset="0"/>
              </a:rPr>
              <a:t>fuxZ-„Œ%…ƒ</a:t>
            </a:r>
            <a:endParaRPr lang="en-US" sz="2400" u="sng">
              <a:solidFill>
                <a:srgbClr val="000000"/>
              </a:solidFill>
              <a:latin typeface="Kruti Dev 010" charset="0"/>
            </a:endParaRPr>
          </a:p>
        </p:txBody>
      </p:sp>
      <p:sp>
        <p:nvSpPr>
          <p:cNvPr id="320557" name="Text Box 45"/>
          <p:cNvSpPr txBox="1">
            <a:spLocks noChangeArrowheads="1"/>
          </p:cNvSpPr>
          <p:nvPr/>
        </p:nvSpPr>
        <p:spPr bwMode="auto">
          <a:xfrm>
            <a:off x="417732" y="4567073"/>
            <a:ext cx="3973512" cy="83099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dirty="0">
                <a:ln>
                  <a:solidFill>
                    <a:srgbClr val="FFFF00"/>
                  </a:solidFill>
                </a:ln>
                <a:solidFill>
                  <a:srgbClr val="FFFF00"/>
                </a:solidFill>
                <a:latin typeface="Kruti Dev 010" pitchFamily="2" charset="0"/>
                <a:ea typeface="+mn-ea"/>
                <a:cs typeface="+mn-cs"/>
              </a:rPr>
              <a:t>uSfrd fu;e</a:t>
            </a:r>
          </a:p>
        </p:txBody>
      </p:sp>
      <p:sp>
        <p:nvSpPr>
          <p:cNvPr id="320558" name="Text Box 46"/>
          <p:cNvSpPr txBox="1">
            <a:spLocks noChangeArrowheads="1"/>
          </p:cNvSpPr>
          <p:nvPr/>
        </p:nvSpPr>
        <p:spPr bwMode="auto">
          <a:xfrm>
            <a:off x="2395538" y="4999038"/>
            <a:ext cx="4777772" cy="76944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400" dirty="0">
                <a:ln>
                  <a:solidFill>
                    <a:srgbClr val="FFFF00"/>
                  </a:solidFill>
                </a:ln>
                <a:solidFill>
                  <a:srgbClr val="FFFF00"/>
                </a:solidFill>
                <a:latin typeface="Kruti Dev 010" pitchFamily="2" charset="0"/>
                <a:ea typeface="+mn-ea"/>
                <a:cs typeface="+mn-cs"/>
              </a:rPr>
              <a:t>ukxfjd vkpj.k fu;e</a:t>
            </a:r>
          </a:p>
        </p:txBody>
      </p:sp>
      <p:sp>
        <p:nvSpPr>
          <p:cNvPr id="320559" name="Text Box 47"/>
          <p:cNvSpPr txBox="1">
            <a:spLocks noChangeArrowheads="1"/>
          </p:cNvSpPr>
          <p:nvPr/>
        </p:nvSpPr>
        <p:spPr bwMode="auto">
          <a:xfrm>
            <a:off x="5895975" y="5651500"/>
            <a:ext cx="3248025" cy="83099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dirty="0">
                <a:ln>
                  <a:solidFill>
                    <a:srgbClr val="FFFF00"/>
                  </a:solidFill>
                </a:ln>
                <a:solidFill>
                  <a:srgbClr val="FFFF00"/>
                </a:solidFill>
                <a:latin typeface="Kruti Dev 010" pitchFamily="2" charset="0"/>
                <a:ea typeface="+mn-ea"/>
                <a:cs typeface="+mn-cs"/>
              </a:rPr>
              <a:t>mRloh fu;e</a:t>
            </a:r>
          </a:p>
        </p:txBody>
      </p:sp>
      <p:sp>
        <p:nvSpPr>
          <p:cNvPr id="320560" name="Oval 48"/>
          <p:cNvSpPr>
            <a:spLocks noChangeArrowheads="1"/>
          </p:cNvSpPr>
          <p:nvPr/>
        </p:nvSpPr>
        <p:spPr bwMode="auto">
          <a:xfrm>
            <a:off x="3544888" y="2463800"/>
            <a:ext cx="738187"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dirty="0">
              <a:solidFill>
                <a:srgbClr val="FF0000"/>
              </a:solidFill>
              <a:effectLst>
                <a:outerShdw blurRad="38100" dist="38100" dir="2700000" algn="tl">
                  <a:srgbClr val="000000"/>
                </a:outerShdw>
              </a:effectLst>
              <a:latin typeface="Kruti Dev 010" pitchFamily="2" charset="0"/>
              <a:ea typeface="+mn-ea"/>
              <a:cs typeface="+mn-cs"/>
            </a:endParaRPr>
          </a:p>
        </p:txBody>
      </p:sp>
      <p:sp>
        <p:nvSpPr>
          <p:cNvPr id="320561" name="Oval 49"/>
          <p:cNvSpPr>
            <a:spLocks noChangeArrowheads="1"/>
          </p:cNvSpPr>
          <p:nvPr/>
        </p:nvSpPr>
        <p:spPr bwMode="auto">
          <a:xfrm>
            <a:off x="4097338" y="2444750"/>
            <a:ext cx="738187"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dirty="0">
              <a:solidFill>
                <a:srgbClr val="FF0000"/>
              </a:solidFill>
              <a:effectLst>
                <a:outerShdw blurRad="38100" dist="38100" dir="2700000" algn="tl">
                  <a:srgbClr val="000000"/>
                </a:outerShdw>
              </a:effectLst>
              <a:latin typeface="Kruti Dev 010" pitchFamily="2" charset="0"/>
              <a:ea typeface="+mn-ea"/>
              <a:cs typeface="+mn-cs"/>
            </a:endParaRPr>
          </a:p>
        </p:txBody>
      </p:sp>
      <p:sp>
        <p:nvSpPr>
          <p:cNvPr id="320562" name="Oval 50"/>
          <p:cNvSpPr>
            <a:spLocks noChangeArrowheads="1"/>
          </p:cNvSpPr>
          <p:nvPr/>
        </p:nvSpPr>
        <p:spPr bwMode="auto">
          <a:xfrm>
            <a:off x="4711700" y="2465388"/>
            <a:ext cx="738188" cy="646112"/>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dirty="0">
              <a:solidFill>
                <a:srgbClr val="FF0000"/>
              </a:solidFill>
              <a:effectLst>
                <a:outerShdw blurRad="38100" dist="38100" dir="2700000" algn="tl">
                  <a:srgbClr val="000000"/>
                </a:outerShdw>
              </a:effectLst>
              <a:latin typeface="Kruti Dev 010" pitchFamily="2" charset="0"/>
              <a:ea typeface="+mn-ea"/>
              <a:cs typeface="+mn-cs"/>
            </a:endParaRPr>
          </a:p>
        </p:txBody>
      </p:sp>
      <p:grpSp>
        <p:nvGrpSpPr>
          <p:cNvPr id="10265" name="Group 59"/>
          <p:cNvGrpSpPr>
            <a:grpSpLocks/>
          </p:cNvGrpSpPr>
          <p:nvPr/>
        </p:nvGrpSpPr>
        <p:grpSpPr bwMode="auto">
          <a:xfrm>
            <a:off x="7948613" y="3429000"/>
            <a:ext cx="952500" cy="1330325"/>
            <a:chOff x="7948613" y="3429000"/>
            <a:chExt cx="952500" cy="1330325"/>
          </a:xfrm>
        </p:grpSpPr>
        <p:sp>
          <p:nvSpPr>
            <p:cNvPr id="10286" name="Rectangle 5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0287" name="Rectangle 53"/>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10288" name="AutoShape 5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0289" name="Rectangle 5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0290" name="AutoShape 5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0291" name="Line 5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2" name="Line 5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3" name="Line 5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4" name="Line 6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5" name="Line 6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96" name="Rectangle 62"/>
            <p:cNvSpPr>
              <a:spLocks noChangeArrowheads="1"/>
            </p:cNvSpPr>
            <p:nvPr/>
          </p:nvSpPr>
          <p:spPr bwMode="auto">
            <a:xfrm>
              <a:off x="8007350" y="3429000"/>
              <a:ext cx="40235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ewlk</a:t>
              </a:r>
            </a:p>
          </p:txBody>
        </p:sp>
        <p:sp>
          <p:nvSpPr>
            <p:cNvPr id="10297" name="Rectangle 63"/>
            <p:cNvSpPr>
              <a:spLocks noChangeArrowheads="1"/>
            </p:cNvSpPr>
            <p:nvPr/>
          </p:nvSpPr>
          <p:spPr bwMode="auto">
            <a:xfrm>
              <a:off x="8156575" y="3841750"/>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10298" name="Rectangle 64"/>
            <p:cNvSpPr>
              <a:spLocks noChangeArrowheads="1"/>
            </p:cNvSpPr>
            <p:nvPr/>
          </p:nvSpPr>
          <p:spPr bwMode="auto">
            <a:xfrm>
              <a:off x="8075613" y="4025900"/>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10299" name="Line 65"/>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00" name="Rectangle 66"/>
            <p:cNvSpPr>
              <a:spLocks noChangeArrowheads="1"/>
            </p:cNvSpPr>
            <p:nvPr/>
          </p:nvSpPr>
          <p:spPr bwMode="auto">
            <a:xfrm>
              <a:off x="8120063" y="36703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10266" name="Text Box 67"/>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0267" name="Text Box 70"/>
          <p:cNvSpPr txBox="1">
            <a:spLocks noChangeArrowheads="1"/>
          </p:cNvSpPr>
          <p:nvPr/>
        </p:nvSpPr>
        <p:spPr bwMode="auto">
          <a:xfrm>
            <a:off x="865505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320583" name="Rectangle 71"/>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09</a:t>
            </a:r>
          </a:p>
        </p:txBody>
      </p:sp>
      <p:grpSp>
        <p:nvGrpSpPr>
          <p:cNvPr id="10269" name="Group 73"/>
          <p:cNvGrpSpPr>
            <a:grpSpLocks/>
          </p:cNvGrpSpPr>
          <p:nvPr/>
        </p:nvGrpSpPr>
        <p:grpSpPr bwMode="auto">
          <a:xfrm>
            <a:off x="6153150" y="3697288"/>
            <a:ext cx="901700" cy="947737"/>
            <a:chOff x="1557" y="1007"/>
            <a:chExt cx="2105" cy="1949"/>
          </a:xfrm>
        </p:grpSpPr>
        <p:grpSp>
          <p:nvGrpSpPr>
            <p:cNvPr id="10278" name="Group 75"/>
            <p:cNvGrpSpPr>
              <a:grpSpLocks/>
            </p:cNvGrpSpPr>
            <p:nvPr/>
          </p:nvGrpSpPr>
          <p:grpSpPr bwMode="auto">
            <a:xfrm>
              <a:off x="1557" y="1209"/>
              <a:ext cx="2105" cy="1421"/>
              <a:chOff x="578" y="2316"/>
              <a:chExt cx="2105" cy="1421"/>
            </a:xfrm>
          </p:grpSpPr>
          <p:sp>
            <p:nvSpPr>
              <p:cNvPr id="1028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1028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10279" name="Freeform 79"/>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10280" name="Freeform 80"/>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10281" name="Freeform 81"/>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10282" name="Freeform 82"/>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10283" name="Freeform 83"/>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320596" name="Rectangle 84"/>
          <p:cNvSpPr>
            <a:spLocks noChangeArrowheads="1"/>
          </p:cNvSpPr>
          <p:nvPr/>
        </p:nvSpPr>
        <p:spPr bwMode="auto">
          <a:xfrm>
            <a:off x="6226175" y="3735388"/>
            <a:ext cx="182563" cy="458787"/>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endParaRPr lang="en-US" sz="2400" b="0" i="1" dirty="0">
              <a:solidFill>
                <a:srgbClr val="FFFFFF"/>
              </a:solidFill>
              <a:latin typeface="Kruti Dev 010" pitchFamily="2" charset="0"/>
              <a:ea typeface="+mn-ea"/>
              <a:cs typeface="+mn-cs"/>
            </a:endParaRPr>
          </a:p>
        </p:txBody>
      </p:sp>
      <p:sp>
        <p:nvSpPr>
          <p:cNvPr id="320597" name="Oval 85"/>
          <p:cNvSpPr>
            <a:spLocks noChangeArrowheads="1"/>
          </p:cNvSpPr>
          <p:nvPr/>
        </p:nvSpPr>
        <p:spPr bwMode="auto">
          <a:xfrm>
            <a:off x="3263900" y="2489200"/>
            <a:ext cx="2362200" cy="54610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0272" name="Text Box 89"/>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3</a:t>
            </a:r>
            <a:endParaRPr lang="en-US" sz="1400">
              <a:latin typeface="Kruti Dev 010" charset="0"/>
            </a:endParaRPr>
          </a:p>
        </p:txBody>
      </p:sp>
      <p:sp>
        <p:nvSpPr>
          <p:cNvPr id="58" name="Rectangle 57"/>
          <p:cNvSpPr/>
          <p:nvPr/>
        </p:nvSpPr>
        <p:spPr>
          <a:xfrm>
            <a:off x="182098"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0275" name="Rectangle 58"/>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0" name="Rectangle 59"/>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0277"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320526"/>
                                        </p:tgtEl>
                                        <p:attrNameLst>
                                          <p:attrName>style.visibility</p:attrName>
                                        </p:attrNameLst>
                                      </p:cBhvr>
                                      <p:to>
                                        <p:strVal val="visible"/>
                                      </p:to>
                                    </p:set>
                                    <p:anim calcmode="lin" valueType="num">
                                      <p:cBhvr>
                                        <p:cTn id="7" dur="500" fill="hold"/>
                                        <p:tgtEl>
                                          <p:spTgt spid="320526"/>
                                        </p:tgtEl>
                                        <p:attrNameLst>
                                          <p:attrName>ppt_x</p:attrName>
                                        </p:attrNameLst>
                                      </p:cBhvr>
                                      <p:tavLst>
                                        <p:tav tm="0">
                                          <p:val>
                                            <p:strVal val="#ppt_x-#ppt_w/2"/>
                                          </p:val>
                                        </p:tav>
                                        <p:tav tm="100000">
                                          <p:val>
                                            <p:strVal val="#ppt_x"/>
                                          </p:val>
                                        </p:tav>
                                      </p:tavLst>
                                    </p:anim>
                                    <p:anim calcmode="lin" valueType="num">
                                      <p:cBhvr>
                                        <p:cTn id="8" dur="500" fill="hold"/>
                                        <p:tgtEl>
                                          <p:spTgt spid="320526"/>
                                        </p:tgtEl>
                                        <p:attrNameLst>
                                          <p:attrName>ppt_y</p:attrName>
                                        </p:attrNameLst>
                                      </p:cBhvr>
                                      <p:tavLst>
                                        <p:tav tm="0">
                                          <p:val>
                                            <p:strVal val="#ppt_y"/>
                                          </p:val>
                                        </p:tav>
                                        <p:tav tm="100000">
                                          <p:val>
                                            <p:strVal val="#ppt_y"/>
                                          </p:val>
                                        </p:tav>
                                      </p:tavLst>
                                    </p:anim>
                                    <p:anim calcmode="lin" valueType="num">
                                      <p:cBhvr>
                                        <p:cTn id="9" dur="500" fill="hold"/>
                                        <p:tgtEl>
                                          <p:spTgt spid="320526"/>
                                        </p:tgtEl>
                                        <p:attrNameLst>
                                          <p:attrName>ppt_w</p:attrName>
                                        </p:attrNameLst>
                                      </p:cBhvr>
                                      <p:tavLst>
                                        <p:tav tm="0">
                                          <p:val>
                                            <p:fltVal val="0"/>
                                          </p:val>
                                        </p:tav>
                                        <p:tav tm="100000">
                                          <p:val>
                                            <p:strVal val="#ppt_w"/>
                                          </p:val>
                                        </p:tav>
                                      </p:tavLst>
                                    </p:anim>
                                    <p:anim calcmode="lin" valueType="num">
                                      <p:cBhvr>
                                        <p:cTn id="10" dur="500" fill="hold"/>
                                        <p:tgtEl>
                                          <p:spTgt spid="32052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0597"/>
                                        </p:tgtEl>
                                        <p:attrNameLst>
                                          <p:attrName>style.visibility</p:attrName>
                                        </p:attrNameLst>
                                      </p:cBhvr>
                                      <p:to>
                                        <p:strVal val="visible"/>
                                      </p:to>
                                    </p:set>
                                    <p:animEffect transition="in" filter="fade">
                                      <p:cBhvr>
                                        <p:cTn id="14" dur="1000"/>
                                        <p:tgtEl>
                                          <p:spTgt spid="320597"/>
                                        </p:tgtEl>
                                      </p:cBhvr>
                                    </p:animEffect>
                                  </p:childTnLst>
                                  <p:subTnLst>
                                    <p:set>
                                      <p:cBhvr override="childStyle">
                                        <p:cTn dur="1" fill="hold" display="0" masterRel="nextClick" afterEffect="1"/>
                                        <p:tgtEl>
                                          <p:spTgt spid="32059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nodePh="1">
                                  <p:stCondLst>
                                    <p:cond delay="0"/>
                                  </p:stCondLst>
                                  <p:endCondLst>
                                    <p:cond evt="begin" delay="0">
                                      <p:tn val="17"/>
                                    </p:cond>
                                  </p:endCondLst>
                                  <p:childTnLst>
                                    <p:set>
                                      <p:cBhvr>
                                        <p:cTn id="18" dur="1" fill="hold">
                                          <p:stCondLst>
                                            <p:cond delay="0"/>
                                          </p:stCondLst>
                                        </p:cTn>
                                        <p:tgtEl>
                                          <p:spTgt spid="320596"/>
                                        </p:tgtEl>
                                        <p:attrNameLst>
                                          <p:attrName>style.visibility</p:attrName>
                                        </p:attrNameLst>
                                      </p:cBhvr>
                                      <p:to>
                                        <p:strVal val="visible"/>
                                      </p:to>
                                    </p:set>
                                    <p:anim calcmode="lin" valueType="num">
                                      <p:cBhvr additive="base">
                                        <p:cTn id="19" dur="500" fill="hold"/>
                                        <p:tgtEl>
                                          <p:spTgt spid="320596"/>
                                        </p:tgtEl>
                                        <p:attrNameLst>
                                          <p:attrName>ppt_x</p:attrName>
                                        </p:attrNameLst>
                                      </p:cBhvr>
                                      <p:tavLst>
                                        <p:tav tm="0">
                                          <p:val>
                                            <p:strVal val="1+#ppt_w/2"/>
                                          </p:val>
                                        </p:tav>
                                        <p:tav tm="100000">
                                          <p:val>
                                            <p:strVal val="#ppt_x"/>
                                          </p:val>
                                        </p:tav>
                                      </p:tavLst>
                                    </p:anim>
                                    <p:anim calcmode="lin" valueType="num">
                                      <p:cBhvr additive="base">
                                        <p:cTn id="20" dur="500" fill="hold"/>
                                        <p:tgtEl>
                                          <p:spTgt spid="32059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3" presetClass="entr" presetSubtype="36" fill="hold" nodeType="afterEffect">
                                  <p:stCondLst>
                                    <p:cond delay="0"/>
                                  </p:stCondLst>
                                  <p:childTnLst>
                                    <p:set>
                                      <p:cBhvr>
                                        <p:cTn id="23" dur="1" fill="hold">
                                          <p:stCondLst>
                                            <p:cond delay="0"/>
                                          </p:stCondLst>
                                        </p:cTn>
                                        <p:tgtEl>
                                          <p:spTgt spid="320557"/>
                                        </p:tgtEl>
                                        <p:attrNameLst>
                                          <p:attrName>style.visibility</p:attrName>
                                        </p:attrNameLst>
                                      </p:cBhvr>
                                      <p:to>
                                        <p:strVal val="visible"/>
                                      </p:to>
                                    </p:set>
                                    <p:anim calcmode="lin" valueType="num">
                                      <p:cBhvr>
                                        <p:cTn id="24" dur="500" fill="hold"/>
                                        <p:tgtEl>
                                          <p:spTgt spid="320557"/>
                                        </p:tgtEl>
                                        <p:attrNameLst>
                                          <p:attrName>ppt_w</p:attrName>
                                        </p:attrNameLst>
                                      </p:cBhvr>
                                      <p:tavLst>
                                        <p:tav tm="0">
                                          <p:val>
                                            <p:strVal val="(6*min(max(#ppt_w*#ppt_h,.3),1)-7.4)/-.7*#ppt_w"/>
                                          </p:val>
                                        </p:tav>
                                        <p:tav tm="100000">
                                          <p:val>
                                            <p:strVal val="#ppt_w"/>
                                          </p:val>
                                        </p:tav>
                                      </p:tavLst>
                                    </p:anim>
                                    <p:anim calcmode="lin" valueType="num">
                                      <p:cBhvr>
                                        <p:cTn id="25" dur="500" fill="hold"/>
                                        <p:tgtEl>
                                          <p:spTgt spid="320557"/>
                                        </p:tgtEl>
                                        <p:attrNameLst>
                                          <p:attrName>ppt_h</p:attrName>
                                        </p:attrNameLst>
                                      </p:cBhvr>
                                      <p:tavLst>
                                        <p:tav tm="0">
                                          <p:val>
                                            <p:strVal val="(6*min(max(#ppt_w*#ppt_h,.3),1)-7.4)/-.7*#ppt_h"/>
                                          </p:val>
                                        </p:tav>
                                        <p:tav tm="100000">
                                          <p:val>
                                            <p:strVal val="#ppt_h"/>
                                          </p:val>
                                        </p:tav>
                                      </p:tavLst>
                                    </p:anim>
                                    <p:anim calcmode="lin" valueType="num">
                                      <p:cBhvr>
                                        <p:cTn id="26" dur="500" fill="hold"/>
                                        <p:tgtEl>
                                          <p:spTgt spid="320557"/>
                                        </p:tgtEl>
                                        <p:attrNameLst>
                                          <p:attrName>ppt_x</p:attrName>
                                        </p:attrNameLst>
                                      </p:cBhvr>
                                      <p:tavLst>
                                        <p:tav tm="0">
                                          <p:val>
                                            <p:fltVal val="0.5"/>
                                          </p:val>
                                        </p:tav>
                                        <p:tav tm="100000">
                                          <p:val>
                                            <p:strVal val="#ppt_x"/>
                                          </p:val>
                                        </p:tav>
                                      </p:tavLst>
                                    </p:anim>
                                    <p:anim calcmode="lin" valueType="num">
                                      <p:cBhvr>
                                        <p:cTn id="27" dur="500" fill="hold"/>
                                        <p:tgtEl>
                                          <p:spTgt spid="320557"/>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000"/>
                            </p:stCondLst>
                            <p:childTnLst>
                              <p:par>
                                <p:cTn id="29" presetID="2" presetClass="entr" presetSubtype="6" fill="hold" grpId="0" nodeType="afterEffect">
                                  <p:stCondLst>
                                    <p:cond delay="0"/>
                                  </p:stCondLst>
                                  <p:childTnLst>
                                    <p:set>
                                      <p:cBhvr>
                                        <p:cTn id="30" dur="1" fill="hold">
                                          <p:stCondLst>
                                            <p:cond delay="0"/>
                                          </p:stCondLst>
                                        </p:cTn>
                                        <p:tgtEl>
                                          <p:spTgt spid="320560"/>
                                        </p:tgtEl>
                                        <p:attrNameLst>
                                          <p:attrName>style.visibility</p:attrName>
                                        </p:attrNameLst>
                                      </p:cBhvr>
                                      <p:to>
                                        <p:strVal val="visible"/>
                                      </p:to>
                                    </p:set>
                                    <p:anim calcmode="lin" valueType="num">
                                      <p:cBhvr additive="base">
                                        <p:cTn id="31" dur="500" fill="hold"/>
                                        <p:tgtEl>
                                          <p:spTgt spid="320560"/>
                                        </p:tgtEl>
                                        <p:attrNameLst>
                                          <p:attrName>ppt_x</p:attrName>
                                        </p:attrNameLst>
                                      </p:cBhvr>
                                      <p:tavLst>
                                        <p:tav tm="0">
                                          <p:val>
                                            <p:strVal val="1+#ppt_w/2"/>
                                          </p:val>
                                        </p:tav>
                                        <p:tav tm="100000">
                                          <p:val>
                                            <p:strVal val="#ppt_x"/>
                                          </p:val>
                                        </p:tav>
                                      </p:tavLst>
                                    </p:anim>
                                    <p:anim calcmode="lin" valueType="num">
                                      <p:cBhvr additive="base">
                                        <p:cTn id="32" dur="500" fill="hold"/>
                                        <p:tgtEl>
                                          <p:spTgt spid="32056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6" fill="hold" nodeType="clickEffect">
                                  <p:stCondLst>
                                    <p:cond delay="0"/>
                                  </p:stCondLst>
                                  <p:childTnLst>
                                    <p:set>
                                      <p:cBhvr>
                                        <p:cTn id="36" dur="1" fill="hold">
                                          <p:stCondLst>
                                            <p:cond delay="0"/>
                                          </p:stCondLst>
                                        </p:cTn>
                                        <p:tgtEl>
                                          <p:spTgt spid="320558"/>
                                        </p:tgtEl>
                                        <p:attrNameLst>
                                          <p:attrName>style.visibility</p:attrName>
                                        </p:attrNameLst>
                                      </p:cBhvr>
                                      <p:to>
                                        <p:strVal val="visible"/>
                                      </p:to>
                                    </p:set>
                                    <p:anim calcmode="lin" valueType="num">
                                      <p:cBhvr>
                                        <p:cTn id="37" dur="500" fill="hold"/>
                                        <p:tgtEl>
                                          <p:spTgt spid="320558"/>
                                        </p:tgtEl>
                                        <p:attrNameLst>
                                          <p:attrName>ppt_w</p:attrName>
                                        </p:attrNameLst>
                                      </p:cBhvr>
                                      <p:tavLst>
                                        <p:tav tm="0">
                                          <p:val>
                                            <p:strVal val="(6*min(max(#ppt_w*#ppt_h,.3),1)-7.4)/-.7*#ppt_w"/>
                                          </p:val>
                                        </p:tav>
                                        <p:tav tm="100000">
                                          <p:val>
                                            <p:strVal val="#ppt_w"/>
                                          </p:val>
                                        </p:tav>
                                      </p:tavLst>
                                    </p:anim>
                                    <p:anim calcmode="lin" valueType="num">
                                      <p:cBhvr>
                                        <p:cTn id="38" dur="500" fill="hold"/>
                                        <p:tgtEl>
                                          <p:spTgt spid="320558"/>
                                        </p:tgtEl>
                                        <p:attrNameLst>
                                          <p:attrName>ppt_h</p:attrName>
                                        </p:attrNameLst>
                                      </p:cBhvr>
                                      <p:tavLst>
                                        <p:tav tm="0">
                                          <p:val>
                                            <p:strVal val="(6*min(max(#ppt_w*#ppt_h,.3),1)-7.4)/-.7*#ppt_h"/>
                                          </p:val>
                                        </p:tav>
                                        <p:tav tm="100000">
                                          <p:val>
                                            <p:strVal val="#ppt_h"/>
                                          </p:val>
                                        </p:tav>
                                      </p:tavLst>
                                    </p:anim>
                                    <p:anim calcmode="lin" valueType="num">
                                      <p:cBhvr>
                                        <p:cTn id="39" dur="500" fill="hold"/>
                                        <p:tgtEl>
                                          <p:spTgt spid="320558"/>
                                        </p:tgtEl>
                                        <p:attrNameLst>
                                          <p:attrName>ppt_x</p:attrName>
                                        </p:attrNameLst>
                                      </p:cBhvr>
                                      <p:tavLst>
                                        <p:tav tm="0">
                                          <p:val>
                                            <p:fltVal val="0.5"/>
                                          </p:val>
                                        </p:tav>
                                        <p:tav tm="100000">
                                          <p:val>
                                            <p:strVal val="#ppt_x"/>
                                          </p:val>
                                        </p:tav>
                                      </p:tavLst>
                                    </p:anim>
                                    <p:anim calcmode="lin" valueType="num">
                                      <p:cBhvr>
                                        <p:cTn id="40" dur="500" fill="hold"/>
                                        <p:tgtEl>
                                          <p:spTgt spid="320558"/>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500"/>
                            </p:stCondLst>
                            <p:childTnLst>
                              <p:par>
                                <p:cTn id="42" presetID="2" presetClass="entr" presetSubtype="6" fill="hold" grpId="0" nodeType="afterEffect">
                                  <p:stCondLst>
                                    <p:cond delay="0"/>
                                  </p:stCondLst>
                                  <p:childTnLst>
                                    <p:set>
                                      <p:cBhvr>
                                        <p:cTn id="43" dur="1" fill="hold">
                                          <p:stCondLst>
                                            <p:cond delay="0"/>
                                          </p:stCondLst>
                                        </p:cTn>
                                        <p:tgtEl>
                                          <p:spTgt spid="320561"/>
                                        </p:tgtEl>
                                        <p:attrNameLst>
                                          <p:attrName>style.visibility</p:attrName>
                                        </p:attrNameLst>
                                      </p:cBhvr>
                                      <p:to>
                                        <p:strVal val="visible"/>
                                      </p:to>
                                    </p:set>
                                    <p:anim calcmode="lin" valueType="num">
                                      <p:cBhvr additive="base">
                                        <p:cTn id="44" dur="500" fill="hold"/>
                                        <p:tgtEl>
                                          <p:spTgt spid="320561"/>
                                        </p:tgtEl>
                                        <p:attrNameLst>
                                          <p:attrName>ppt_x</p:attrName>
                                        </p:attrNameLst>
                                      </p:cBhvr>
                                      <p:tavLst>
                                        <p:tav tm="0">
                                          <p:val>
                                            <p:strVal val="1+#ppt_w/2"/>
                                          </p:val>
                                        </p:tav>
                                        <p:tav tm="100000">
                                          <p:val>
                                            <p:strVal val="#ppt_x"/>
                                          </p:val>
                                        </p:tav>
                                      </p:tavLst>
                                    </p:anim>
                                    <p:anim calcmode="lin" valueType="num">
                                      <p:cBhvr additive="base">
                                        <p:cTn id="45" dur="500" fill="hold"/>
                                        <p:tgtEl>
                                          <p:spTgt spid="320561"/>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36" fill="hold" nodeType="clickEffect">
                                  <p:stCondLst>
                                    <p:cond delay="0"/>
                                  </p:stCondLst>
                                  <p:childTnLst>
                                    <p:set>
                                      <p:cBhvr>
                                        <p:cTn id="49" dur="1" fill="hold">
                                          <p:stCondLst>
                                            <p:cond delay="0"/>
                                          </p:stCondLst>
                                        </p:cTn>
                                        <p:tgtEl>
                                          <p:spTgt spid="320559"/>
                                        </p:tgtEl>
                                        <p:attrNameLst>
                                          <p:attrName>style.visibility</p:attrName>
                                        </p:attrNameLst>
                                      </p:cBhvr>
                                      <p:to>
                                        <p:strVal val="visible"/>
                                      </p:to>
                                    </p:set>
                                    <p:anim calcmode="lin" valueType="num">
                                      <p:cBhvr>
                                        <p:cTn id="50" dur="500" fill="hold"/>
                                        <p:tgtEl>
                                          <p:spTgt spid="320559"/>
                                        </p:tgtEl>
                                        <p:attrNameLst>
                                          <p:attrName>ppt_w</p:attrName>
                                        </p:attrNameLst>
                                      </p:cBhvr>
                                      <p:tavLst>
                                        <p:tav tm="0">
                                          <p:val>
                                            <p:strVal val="(6*min(max(#ppt_w*#ppt_h,.3),1)-7.4)/-.7*#ppt_w"/>
                                          </p:val>
                                        </p:tav>
                                        <p:tav tm="100000">
                                          <p:val>
                                            <p:strVal val="#ppt_w"/>
                                          </p:val>
                                        </p:tav>
                                      </p:tavLst>
                                    </p:anim>
                                    <p:anim calcmode="lin" valueType="num">
                                      <p:cBhvr>
                                        <p:cTn id="51" dur="500" fill="hold"/>
                                        <p:tgtEl>
                                          <p:spTgt spid="320559"/>
                                        </p:tgtEl>
                                        <p:attrNameLst>
                                          <p:attrName>ppt_h</p:attrName>
                                        </p:attrNameLst>
                                      </p:cBhvr>
                                      <p:tavLst>
                                        <p:tav tm="0">
                                          <p:val>
                                            <p:strVal val="(6*min(max(#ppt_w*#ppt_h,.3),1)-7.4)/-.7*#ppt_h"/>
                                          </p:val>
                                        </p:tav>
                                        <p:tav tm="100000">
                                          <p:val>
                                            <p:strVal val="#ppt_h"/>
                                          </p:val>
                                        </p:tav>
                                      </p:tavLst>
                                    </p:anim>
                                    <p:anim calcmode="lin" valueType="num">
                                      <p:cBhvr>
                                        <p:cTn id="52" dur="500" fill="hold"/>
                                        <p:tgtEl>
                                          <p:spTgt spid="320559"/>
                                        </p:tgtEl>
                                        <p:attrNameLst>
                                          <p:attrName>ppt_x</p:attrName>
                                        </p:attrNameLst>
                                      </p:cBhvr>
                                      <p:tavLst>
                                        <p:tav tm="0">
                                          <p:val>
                                            <p:fltVal val="0.5"/>
                                          </p:val>
                                        </p:tav>
                                        <p:tav tm="100000">
                                          <p:val>
                                            <p:strVal val="#ppt_x"/>
                                          </p:val>
                                        </p:tav>
                                      </p:tavLst>
                                    </p:anim>
                                    <p:anim calcmode="lin" valueType="num">
                                      <p:cBhvr>
                                        <p:cTn id="53" dur="500" fill="hold"/>
                                        <p:tgtEl>
                                          <p:spTgt spid="320559"/>
                                        </p:tgtEl>
                                        <p:attrNameLst>
                                          <p:attrName>ppt_y</p:attrName>
                                        </p:attrNameLst>
                                      </p:cBhvr>
                                      <p:tavLst>
                                        <p:tav tm="0">
                                          <p:val>
                                            <p:strVal val="1+(6*min(max(#ppt_w*#ppt_h,.3),1)-7.4)/-.7*#ppt_h/2"/>
                                          </p:val>
                                        </p:tav>
                                        <p:tav tm="100000">
                                          <p:val>
                                            <p:strVal val="#ppt_y"/>
                                          </p:val>
                                        </p:tav>
                                      </p:tavLst>
                                    </p:anim>
                                  </p:childTnLst>
                                </p:cTn>
                              </p:par>
                            </p:childTnLst>
                          </p:cTn>
                        </p:par>
                        <p:par>
                          <p:cTn id="54" fill="hold" nodeType="afterGroup">
                            <p:stCondLst>
                              <p:cond delay="500"/>
                            </p:stCondLst>
                            <p:childTnLst>
                              <p:par>
                                <p:cTn id="55" presetID="2" presetClass="entr" presetSubtype="6" fill="hold" grpId="0" nodeType="afterEffect">
                                  <p:stCondLst>
                                    <p:cond delay="0"/>
                                  </p:stCondLst>
                                  <p:childTnLst>
                                    <p:set>
                                      <p:cBhvr>
                                        <p:cTn id="56" dur="1" fill="hold">
                                          <p:stCondLst>
                                            <p:cond delay="0"/>
                                          </p:stCondLst>
                                        </p:cTn>
                                        <p:tgtEl>
                                          <p:spTgt spid="320562"/>
                                        </p:tgtEl>
                                        <p:attrNameLst>
                                          <p:attrName>style.visibility</p:attrName>
                                        </p:attrNameLst>
                                      </p:cBhvr>
                                      <p:to>
                                        <p:strVal val="visible"/>
                                      </p:to>
                                    </p:set>
                                    <p:anim calcmode="lin" valueType="num">
                                      <p:cBhvr additive="base">
                                        <p:cTn id="57" dur="500" fill="hold"/>
                                        <p:tgtEl>
                                          <p:spTgt spid="320562"/>
                                        </p:tgtEl>
                                        <p:attrNameLst>
                                          <p:attrName>ppt_x</p:attrName>
                                        </p:attrNameLst>
                                      </p:cBhvr>
                                      <p:tavLst>
                                        <p:tav tm="0">
                                          <p:val>
                                            <p:strVal val="1+#ppt_w/2"/>
                                          </p:val>
                                        </p:tav>
                                        <p:tav tm="100000">
                                          <p:val>
                                            <p:strVal val="#ppt_x"/>
                                          </p:val>
                                        </p:tav>
                                      </p:tavLst>
                                    </p:anim>
                                    <p:anim calcmode="lin" valueType="num">
                                      <p:cBhvr additive="base">
                                        <p:cTn id="58" dur="500" fill="hold"/>
                                        <p:tgtEl>
                                          <p:spTgt spid="320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60" grpId="0" animBg="1" autoUpdateAnimBg="0"/>
      <p:bldP spid="320561" grpId="0" animBg="1" autoUpdateAnimBg="0"/>
      <p:bldP spid="320562" grpId="0" animBg="1" autoUpdateAnimBg="0"/>
      <p:bldP spid="320596" grpId="0" autoUpdateAnimBg="0"/>
      <p:bldP spid="32059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latin typeface="Kruti Dev 010" charset="0"/>
            </a:endParaRPr>
          </a:p>
        </p:txBody>
      </p:sp>
      <p:sp>
        <p:nvSpPr>
          <p:cNvPr id="11267"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86020" name="Rectangle 4"/>
          <p:cNvSpPr>
            <a:spLocks noChangeArrowheads="1"/>
          </p:cNvSpPr>
          <p:nvPr/>
        </p:nvSpPr>
        <p:spPr bwMode="auto">
          <a:xfrm>
            <a:off x="1671638" y="925513"/>
            <a:ext cx="6565900" cy="4521751"/>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7200" dirty="0">
                <a:ln>
                  <a:solidFill>
                    <a:srgbClr val="FFFF00"/>
                  </a:solidFill>
                </a:ln>
                <a:solidFill>
                  <a:srgbClr val="FAFD00"/>
                </a:solidFill>
                <a:latin typeface="Kruti Dev 010" pitchFamily="2" charset="0"/>
              </a:rPr>
              <a:t>iqjkuh O;oLFkk ¼rksjg½</a:t>
            </a:r>
            <a:endParaRPr lang="en-US" sz="8000" dirty="0">
              <a:ln>
                <a:solidFill>
                  <a:srgbClr val="FFFF00"/>
                </a:solidFill>
              </a:ln>
              <a:solidFill>
                <a:srgbClr val="FAFD00"/>
              </a:solidFill>
              <a:latin typeface="Kruti Dev 010" pitchFamily="2" charset="0"/>
            </a:endParaRPr>
          </a:p>
          <a:p>
            <a:pPr algn="ctr">
              <a:defRPr/>
            </a:pPr>
            <a:r>
              <a:rPr lang="en-US" sz="6000" dirty="0">
                <a:solidFill>
                  <a:srgbClr val="00FFFF"/>
                </a:solidFill>
                <a:latin typeface="Kruti Dev 010" pitchFamily="2" charset="0"/>
              </a:rPr>
              <a:t>ijes'oj }kjk iznRr f'k{kk rhu Hkkxksa esa %</a:t>
            </a:r>
            <a:endParaRPr lang="en-US" sz="4800" dirty="0">
              <a:solidFill>
                <a:srgbClr val="00FFFF"/>
              </a:solidFill>
              <a:latin typeface="Kruti Dev 010" pitchFamily="2" charset="0"/>
            </a:endParaRPr>
          </a:p>
          <a:p>
            <a:pPr algn="ctr">
              <a:defRPr/>
            </a:pPr>
            <a:endParaRPr lang="en-US" sz="2400" dirty="0">
              <a:solidFill>
                <a:schemeClr val="hlink"/>
              </a:solidFill>
              <a:latin typeface="Kruti Dev 010" pitchFamily="2" charset="0"/>
            </a:endParaRPr>
          </a:p>
        </p:txBody>
      </p:sp>
      <p:sp>
        <p:nvSpPr>
          <p:cNvPr id="86060" name="Text Box 44"/>
          <p:cNvSpPr txBox="1">
            <a:spLocks noChangeArrowheads="1"/>
          </p:cNvSpPr>
          <p:nvPr/>
        </p:nvSpPr>
        <p:spPr bwMode="auto">
          <a:xfrm>
            <a:off x="2033588" y="-104775"/>
            <a:ext cx="2317750" cy="522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fuxZ-„Œ%…ƒ</a:t>
            </a:r>
            <a:endParaRPr lang="en-US" sz="2800" u="sng">
              <a:solidFill>
                <a:srgbClr val="000000"/>
              </a:solidFill>
              <a:latin typeface="Kruti Dev 010" charset="0"/>
            </a:endParaRPr>
          </a:p>
        </p:txBody>
      </p:sp>
      <p:sp>
        <p:nvSpPr>
          <p:cNvPr id="11270" name="Text Box 60"/>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86080" name="Rectangle 64"/>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10</a:t>
            </a:r>
          </a:p>
        </p:txBody>
      </p:sp>
      <p:sp>
        <p:nvSpPr>
          <p:cNvPr id="11272" name="Rectangle 5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1273" name="Rectangle 53"/>
          <p:cNvSpPr>
            <a:spLocks noChangeArrowheads="1"/>
          </p:cNvSpPr>
          <p:nvPr/>
        </p:nvSpPr>
        <p:spPr bwMode="auto">
          <a:xfrm>
            <a:off x="8121650" y="4356100"/>
            <a:ext cx="26987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11274" name="AutoShape 5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1275" name="Rectangle 5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1276" name="AutoShape 5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1277" name="Line 5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8" name="Line 5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79" name="Line 5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0" name="Line 6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1" name="Line 6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2" name="Rectangle 62"/>
          <p:cNvSpPr>
            <a:spLocks noChangeArrowheads="1"/>
          </p:cNvSpPr>
          <p:nvPr/>
        </p:nvSpPr>
        <p:spPr bwMode="auto">
          <a:xfrm>
            <a:off x="8007350" y="3429000"/>
            <a:ext cx="40163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ewlk</a:t>
            </a:r>
          </a:p>
        </p:txBody>
      </p:sp>
      <p:sp>
        <p:nvSpPr>
          <p:cNvPr id="11283" name="Rectangle 63"/>
          <p:cNvSpPr>
            <a:spLocks noChangeArrowheads="1"/>
          </p:cNvSpPr>
          <p:nvPr/>
        </p:nvSpPr>
        <p:spPr bwMode="auto">
          <a:xfrm>
            <a:off x="8156575" y="3841750"/>
            <a:ext cx="404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11284" name="Rectangle 64"/>
          <p:cNvSpPr>
            <a:spLocks noChangeArrowheads="1"/>
          </p:cNvSpPr>
          <p:nvPr/>
        </p:nvSpPr>
        <p:spPr bwMode="auto">
          <a:xfrm>
            <a:off x="8075613" y="4025900"/>
            <a:ext cx="788987"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11285" name="Line 65"/>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86" name="Rectangle 66"/>
          <p:cNvSpPr>
            <a:spLocks noChangeArrowheads="1"/>
          </p:cNvSpPr>
          <p:nvPr/>
        </p:nvSpPr>
        <p:spPr bwMode="auto">
          <a:xfrm>
            <a:off x="8120063" y="3670300"/>
            <a:ext cx="557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sp>
        <p:nvSpPr>
          <p:cNvPr id="24" name="Rectangle 23"/>
          <p:cNvSpPr/>
          <p:nvPr/>
        </p:nvSpPr>
        <p:spPr>
          <a:xfrm>
            <a:off x="166332"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1288" name="Rectangle 24"/>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6" name="Rectangle 25"/>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1290"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latin typeface="Kruti Dev 010" charset="0"/>
            </a:endParaRPr>
          </a:p>
        </p:txBody>
      </p:sp>
      <p:sp>
        <p:nvSpPr>
          <p:cNvPr id="12291"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87044" name="Rectangle 4"/>
          <p:cNvSpPr>
            <a:spLocks noChangeArrowheads="1"/>
          </p:cNvSpPr>
          <p:nvPr/>
        </p:nvSpPr>
        <p:spPr bwMode="auto">
          <a:xfrm>
            <a:off x="1671638" y="925513"/>
            <a:ext cx="6565900" cy="541430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a:ln>
                  <a:solidFill>
                    <a:srgbClr val="FFFF00"/>
                  </a:solidFill>
                </a:ln>
                <a:solidFill>
                  <a:srgbClr val="FAFD00"/>
                </a:solidFill>
                <a:latin typeface="Kruti Dev 010" pitchFamily="2" charset="0"/>
              </a:rPr>
              <a:t>iqjkuh O;oLFkk ¼rksjg½</a:t>
            </a:r>
            <a:endParaRPr lang="en-US" sz="6000" dirty="0">
              <a:ln>
                <a:solidFill>
                  <a:srgbClr val="FFFF00"/>
                </a:solidFill>
              </a:ln>
              <a:solidFill>
                <a:srgbClr val="FAFD00"/>
              </a:solidFill>
              <a:latin typeface="Kruti Dev 010" pitchFamily="2" charset="0"/>
            </a:endParaRPr>
          </a:p>
          <a:p>
            <a:pPr algn="ctr">
              <a:defRPr/>
            </a:pPr>
            <a:r>
              <a:rPr lang="en-US" sz="4800" dirty="0">
                <a:ln>
                  <a:solidFill>
                    <a:srgbClr val="00FFFF"/>
                  </a:solidFill>
                </a:ln>
                <a:solidFill>
                  <a:srgbClr val="00FFFF"/>
                </a:solidFill>
                <a:latin typeface="Kruti Dev 010" pitchFamily="2" charset="0"/>
              </a:rPr>
              <a:t>ijes'oj }kjk iznRr f'k{kk rhu Hkkxksa esa %</a:t>
            </a:r>
            <a:endParaRPr lang="en-US" sz="4400" dirty="0">
              <a:ln>
                <a:solidFill>
                  <a:srgbClr val="00FFFF"/>
                </a:solidFill>
              </a:ln>
              <a:solidFill>
                <a:srgbClr val="00FFFF"/>
              </a:solidFill>
              <a:latin typeface="Kruti Dev 010" pitchFamily="2" charset="0"/>
            </a:endParaRPr>
          </a:p>
          <a:p>
            <a:pPr>
              <a:defRPr/>
            </a:pPr>
            <a:endParaRPr lang="en-US" sz="3600" dirty="0">
              <a:solidFill>
                <a:schemeClr val="hlink"/>
              </a:solidFill>
              <a:latin typeface="Kruti Dev 010" pitchFamily="2" charset="0"/>
            </a:endParaRPr>
          </a:p>
          <a:p>
            <a:pPr>
              <a:defRPr/>
            </a:pPr>
            <a:r>
              <a:rPr lang="en-US" sz="4400" dirty="0">
                <a:ln>
                  <a:solidFill>
                    <a:srgbClr val="FFFF00"/>
                  </a:solidFill>
                </a:ln>
                <a:solidFill>
                  <a:srgbClr val="FAFD00"/>
                </a:solidFill>
                <a:latin typeface="Kruti Dev 010" pitchFamily="2" charset="0"/>
              </a:rPr>
              <a:t>uSfrd fu;e </a:t>
            </a:r>
            <a:r>
              <a:rPr lang="en-US" sz="4000" dirty="0">
                <a:ln>
                  <a:solidFill>
                    <a:srgbClr val="FFFF00"/>
                  </a:solidFill>
                </a:ln>
                <a:solidFill>
                  <a:srgbClr val="FAFD00"/>
                </a:solidFill>
                <a:latin typeface="Kruti Dev 010" pitchFamily="2" charset="0"/>
              </a:rPr>
              <a:t>% </a:t>
            </a:r>
            <a:r>
              <a:rPr lang="en-US" sz="4000" dirty="0">
                <a:ln>
                  <a:solidFill>
                    <a:schemeClr val="tx1"/>
                  </a:solidFill>
                </a:ln>
                <a:solidFill>
                  <a:schemeClr val="hlink"/>
                </a:solidFill>
                <a:latin typeface="Kruti Dev 010" pitchFamily="2" charset="0"/>
              </a:rPr>
              <a:t>nl vkKk;sa( ftl ij orZeku dkuwu O;oLFkk vk/kkfjr gSA</a:t>
            </a:r>
            <a:endParaRPr lang="en-US" sz="3600" dirty="0">
              <a:ln>
                <a:solidFill>
                  <a:schemeClr val="tx1"/>
                </a:solidFill>
              </a:ln>
              <a:solidFill>
                <a:schemeClr val="hlink"/>
              </a:solidFill>
              <a:latin typeface="Kruti Dev 010" pitchFamily="2" charset="0"/>
            </a:endParaRPr>
          </a:p>
          <a:p>
            <a:pPr algn="ctr">
              <a:defRPr/>
            </a:pPr>
            <a:endParaRPr lang="en-US" sz="3600" dirty="0">
              <a:solidFill>
                <a:schemeClr val="hlink"/>
              </a:solidFill>
              <a:latin typeface="Kruti Dev 010" pitchFamily="2" charset="0"/>
            </a:endParaRPr>
          </a:p>
        </p:txBody>
      </p:sp>
      <p:sp>
        <p:nvSpPr>
          <p:cNvPr id="87084" name="Text Box 44"/>
          <p:cNvSpPr txBox="1">
            <a:spLocks noChangeArrowheads="1"/>
          </p:cNvSpPr>
          <p:nvPr/>
        </p:nvSpPr>
        <p:spPr bwMode="auto">
          <a:xfrm>
            <a:off x="1912938" y="-31750"/>
            <a:ext cx="19939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400">
                <a:solidFill>
                  <a:schemeClr val="tx1"/>
                </a:solidFill>
                <a:latin typeface="Kruti Dev 010" charset="0"/>
              </a:rPr>
              <a:t>fuxZ-„Œ%ƒ‰</a:t>
            </a:r>
            <a:endParaRPr lang="en-US" sz="2400" u="sng">
              <a:solidFill>
                <a:srgbClr val="000000"/>
              </a:solidFill>
              <a:latin typeface="Kruti Dev 010" charset="0"/>
            </a:endParaRPr>
          </a:p>
        </p:txBody>
      </p:sp>
      <p:sp>
        <p:nvSpPr>
          <p:cNvPr id="12294" name="Text Box 60"/>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87104" name="Rectangle 64"/>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11</a:t>
            </a:r>
          </a:p>
        </p:txBody>
      </p:sp>
      <p:grpSp>
        <p:nvGrpSpPr>
          <p:cNvPr id="12296" name="Group 26"/>
          <p:cNvGrpSpPr>
            <a:grpSpLocks/>
          </p:cNvGrpSpPr>
          <p:nvPr/>
        </p:nvGrpSpPr>
        <p:grpSpPr bwMode="auto">
          <a:xfrm>
            <a:off x="7948613" y="3429000"/>
            <a:ext cx="952500" cy="1330325"/>
            <a:chOff x="7948613" y="3429000"/>
            <a:chExt cx="952500" cy="1330325"/>
          </a:xfrm>
        </p:grpSpPr>
        <p:sp>
          <p:nvSpPr>
            <p:cNvPr id="12301" name="Rectangle 5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2302" name="Rectangle 53"/>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12303" name="AutoShape 5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2304" name="Rectangle 5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2305" name="AutoShape 5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2306" name="Line 5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07" name="Line 5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08" name="Line 5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09" name="Line 6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0" name="Line 6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1" name="Rectangle 62"/>
            <p:cNvSpPr>
              <a:spLocks noChangeArrowheads="1"/>
            </p:cNvSpPr>
            <p:nvPr/>
          </p:nvSpPr>
          <p:spPr bwMode="auto">
            <a:xfrm>
              <a:off x="8007350" y="3429000"/>
              <a:ext cx="40235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ewlk</a:t>
              </a:r>
            </a:p>
          </p:txBody>
        </p:sp>
        <p:sp>
          <p:nvSpPr>
            <p:cNvPr id="12312" name="Rectangle 63"/>
            <p:cNvSpPr>
              <a:spLocks noChangeArrowheads="1"/>
            </p:cNvSpPr>
            <p:nvPr/>
          </p:nvSpPr>
          <p:spPr bwMode="auto">
            <a:xfrm>
              <a:off x="8156575" y="3841750"/>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12313" name="Rectangle 64"/>
            <p:cNvSpPr>
              <a:spLocks noChangeArrowheads="1"/>
            </p:cNvSpPr>
            <p:nvPr/>
          </p:nvSpPr>
          <p:spPr bwMode="auto">
            <a:xfrm>
              <a:off x="8075613" y="4025900"/>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12314" name="Line 65"/>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15" name="Rectangle 66"/>
            <p:cNvSpPr>
              <a:spLocks noChangeArrowheads="1"/>
            </p:cNvSpPr>
            <p:nvPr/>
          </p:nvSpPr>
          <p:spPr bwMode="auto">
            <a:xfrm>
              <a:off x="8120063" y="36703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25" name="Rectangle 24"/>
          <p:cNvSpPr/>
          <p:nvPr/>
        </p:nvSpPr>
        <p:spPr>
          <a:xfrm>
            <a:off x="11903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2298" name="Rectangle 25"/>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7" name="Rectangle 26"/>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2300"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276350" y="869950"/>
            <a:ext cx="7135813" cy="5078413"/>
          </a:xfrm>
          <a:prstGeom prst="rect">
            <a:avLst/>
          </a:prstGeom>
          <a:solidFill>
            <a:schemeClr val="accent2"/>
          </a:solidFill>
          <a:ln w="76200">
            <a:solidFill>
              <a:srgbClr val="00DFCA"/>
            </a:solidFill>
            <a:miter lim="800000"/>
            <a:headEnd/>
            <a:tailEnd/>
          </a:ln>
        </p:spPr>
        <p:txBody>
          <a:bodyPr wrap="none" anchor="ctr"/>
          <a:lstStyle/>
          <a:p>
            <a:endParaRPr lang="en-US">
              <a:latin typeface="Kruti Dev 010" charset="0"/>
            </a:endParaRPr>
          </a:p>
        </p:txBody>
      </p:sp>
      <p:sp>
        <p:nvSpPr>
          <p:cNvPr id="13315"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88068" name="Rectangle 4"/>
          <p:cNvSpPr>
            <a:spLocks noChangeArrowheads="1"/>
          </p:cNvSpPr>
          <p:nvPr/>
        </p:nvSpPr>
        <p:spPr bwMode="auto">
          <a:xfrm>
            <a:off x="1435149" y="988577"/>
            <a:ext cx="7109755" cy="4614084"/>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a:ln>
                  <a:solidFill>
                    <a:srgbClr val="FFFF00"/>
                  </a:solidFill>
                </a:ln>
                <a:solidFill>
                  <a:srgbClr val="FAFD00"/>
                </a:solidFill>
                <a:latin typeface="Kruti Dev 010" pitchFamily="2" charset="0"/>
              </a:rPr>
              <a:t>iqjkuh O;oLFkk ¼rksjg½</a:t>
            </a:r>
            <a:endParaRPr lang="en-US" sz="6000" dirty="0">
              <a:ln>
                <a:solidFill>
                  <a:srgbClr val="FFFF00"/>
                </a:solidFill>
              </a:ln>
              <a:solidFill>
                <a:srgbClr val="FAFD00"/>
              </a:solidFill>
              <a:latin typeface="Kruti Dev 010" pitchFamily="2" charset="0"/>
            </a:endParaRPr>
          </a:p>
          <a:p>
            <a:pPr algn="ctr">
              <a:defRPr/>
            </a:pPr>
            <a:r>
              <a:rPr lang="en-US" sz="3600" dirty="0">
                <a:latin typeface="Kruti Dev 010" pitchFamily="2" charset="0"/>
              </a:rPr>
              <a:t>ijes'oj }kjk iznRr f'k{kk rhu Hkkxksa esa%</a:t>
            </a:r>
          </a:p>
          <a:p>
            <a:pPr>
              <a:defRPr/>
            </a:pPr>
            <a:endParaRPr lang="en-US" sz="4000" dirty="0">
              <a:ln>
                <a:solidFill>
                  <a:srgbClr val="FFFF00"/>
                </a:solidFill>
              </a:ln>
              <a:solidFill>
                <a:srgbClr val="FAFD00"/>
              </a:solidFill>
              <a:latin typeface="Kruti Dev 010" pitchFamily="2" charset="0"/>
            </a:endParaRPr>
          </a:p>
          <a:p>
            <a:pPr>
              <a:defRPr/>
            </a:pPr>
            <a:r>
              <a:rPr lang="en-US" sz="4000" dirty="0">
                <a:ln>
                  <a:solidFill>
                    <a:srgbClr val="FFFF00"/>
                  </a:solidFill>
                </a:ln>
                <a:solidFill>
                  <a:srgbClr val="FAFD00"/>
                </a:solidFill>
                <a:latin typeface="Kruti Dev 010" pitchFamily="2" charset="0"/>
              </a:rPr>
              <a:t>uSfrd fu;e % </a:t>
            </a:r>
            <a:r>
              <a:rPr lang="en-US" sz="2800" dirty="0">
                <a:ln>
                  <a:solidFill>
                    <a:schemeClr val="tx1"/>
                  </a:solidFill>
                </a:ln>
                <a:solidFill>
                  <a:schemeClr val="hlink"/>
                </a:solidFill>
                <a:latin typeface="Kruti Dev 010" pitchFamily="2" charset="0"/>
              </a:rPr>
              <a:t>nl vkKk;sa( ftl ij orZeku dkuwu O;oLFkk vk/kkfjr gSA</a:t>
            </a:r>
          </a:p>
          <a:p>
            <a:pPr>
              <a:defRPr/>
            </a:pPr>
            <a:r>
              <a:rPr lang="en-US" sz="3600" dirty="0">
                <a:ln>
                  <a:solidFill>
                    <a:srgbClr val="FFFF00"/>
                  </a:solidFill>
                </a:ln>
                <a:solidFill>
                  <a:srgbClr val="FAFD00"/>
                </a:solidFill>
                <a:latin typeface="Kruti Dev 010" pitchFamily="2" charset="0"/>
              </a:rPr>
              <a:t>ukxfjd vkpj.k %</a:t>
            </a:r>
            <a:r>
              <a:rPr lang="en-US" sz="3200" dirty="0">
                <a:ln>
                  <a:solidFill>
                    <a:srgbClr val="FFFF00"/>
                  </a:solidFill>
                </a:ln>
                <a:solidFill>
                  <a:srgbClr val="FAFD00"/>
                </a:solidFill>
                <a:latin typeface="Kruti Dev 010" pitchFamily="2" charset="0"/>
              </a:rPr>
              <a:t> </a:t>
            </a:r>
            <a:r>
              <a:rPr lang="en-US" sz="3200" dirty="0">
                <a:ln>
                  <a:solidFill>
                    <a:schemeClr val="tx1"/>
                  </a:solidFill>
                </a:ln>
                <a:solidFill>
                  <a:schemeClr val="hlink"/>
                </a:solidFill>
                <a:latin typeface="Kruti Dev 010" pitchFamily="2" charset="0"/>
              </a:rPr>
              <a:t>u;s lkekftd &lt;kaps esa yksxksa ds fy;s cuk;s x;s fu;eA</a:t>
            </a:r>
          </a:p>
          <a:p>
            <a:pPr algn="ctr">
              <a:defRPr/>
            </a:pPr>
            <a:endParaRPr lang="en-US" sz="2000" dirty="0">
              <a:solidFill>
                <a:schemeClr val="hlink"/>
              </a:solidFill>
              <a:latin typeface="Kruti Dev 010" pitchFamily="2" charset="0"/>
            </a:endParaRPr>
          </a:p>
        </p:txBody>
      </p:sp>
      <p:sp>
        <p:nvSpPr>
          <p:cNvPr id="13317" name="Text Box 2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13318" name="Text Box 41"/>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88109" name="Rectangle 45"/>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12</a:t>
            </a:r>
          </a:p>
        </p:txBody>
      </p:sp>
      <p:sp>
        <p:nvSpPr>
          <p:cNvPr id="28" name="Text Box 44"/>
          <p:cNvSpPr txBox="1">
            <a:spLocks noChangeArrowheads="1"/>
          </p:cNvSpPr>
          <p:nvPr/>
        </p:nvSpPr>
        <p:spPr bwMode="auto">
          <a:xfrm>
            <a:off x="1912938" y="-47625"/>
            <a:ext cx="19939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400">
                <a:solidFill>
                  <a:schemeClr val="tx1"/>
                </a:solidFill>
                <a:latin typeface="Kruti Dev 010" charset="0"/>
              </a:rPr>
              <a:t>fuxZ-„ƒ%„†</a:t>
            </a:r>
            <a:endParaRPr lang="en-US" sz="2400" u="sng">
              <a:solidFill>
                <a:srgbClr val="000000"/>
              </a:solidFill>
              <a:latin typeface="Kruti Dev 010" charset="0"/>
            </a:endParaRPr>
          </a:p>
        </p:txBody>
      </p:sp>
      <p:grpSp>
        <p:nvGrpSpPr>
          <p:cNvPr id="13321" name="Group 28"/>
          <p:cNvGrpSpPr>
            <a:grpSpLocks/>
          </p:cNvGrpSpPr>
          <p:nvPr/>
        </p:nvGrpSpPr>
        <p:grpSpPr bwMode="auto">
          <a:xfrm>
            <a:off x="7923213" y="3806825"/>
            <a:ext cx="952500" cy="1330325"/>
            <a:chOff x="7948613" y="3429000"/>
            <a:chExt cx="952500" cy="1330325"/>
          </a:xfrm>
        </p:grpSpPr>
        <p:sp>
          <p:nvSpPr>
            <p:cNvPr id="13326" name="Rectangle 5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3327" name="Rectangle 53"/>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13328" name="AutoShape 5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3329" name="Rectangle 5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3330" name="AutoShape 5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3331" name="Line 5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32" name="Line 5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33" name="Line 5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34" name="Line 6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35" name="Line 6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36" name="Rectangle 62"/>
            <p:cNvSpPr>
              <a:spLocks noChangeArrowheads="1"/>
            </p:cNvSpPr>
            <p:nvPr/>
          </p:nvSpPr>
          <p:spPr bwMode="auto">
            <a:xfrm>
              <a:off x="8007350" y="3429000"/>
              <a:ext cx="40235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ewlk</a:t>
              </a:r>
            </a:p>
          </p:txBody>
        </p:sp>
        <p:sp>
          <p:nvSpPr>
            <p:cNvPr id="13337" name="Rectangle 63"/>
            <p:cNvSpPr>
              <a:spLocks noChangeArrowheads="1"/>
            </p:cNvSpPr>
            <p:nvPr/>
          </p:nvSpPr>
          <p:spPr bwMode="auto">
            <a:xfrm>
              <a:off x="8156575" y="3841750"/>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13338" name="Rectangle 64"/>
            <p:cNvSpPr>
              <a:spLocks noChangeArrowheads="1"/>
            </p:cNvSpPr>
            <p:nvPr/>
          </p:nvSpPr>
          <p:spPr bwMode="auto">
            <a:xfrm>
              <a:off x="8075613" y="4025900"/>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13339" name="Line 65"/>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40" name="Rectangle 66"/>
            <p:cNvSpPr>
              <a:spLocks noChangeArrowheads="1"/>
            </p:cNvSpPr>
            <p:nvPr/>
          </p:nvSpPr>
          <p:spPr bwMode="auto">
            <a:xfrm>
              <a:off x="8120063" y="36703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26" name="Rectangle 25"/>
          <p:cNvSpPr/>
          <p:nvPr/>
        </p:nvSpPr>
        <p:spPr>
          <a:xfrm>
            <a:off x="150566"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3323" name="Rectangle 26"/>
          <p:cNvSpPr>
            <a:spLocks noChangeArrowheads="1"/>
          </p:cNvSpPr>
          <p:nvPr/>
        </p:nvSpPr>
        <p:spPr bwMode="auto">
          <a:xfrm>
            <a:off x="0" y="646113"/>
            <a:ext cx="1624013" cy="173037"/>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9" name="Rectangle 28"/>
          <p:cNvSpPr/>
          <p:nvPr/>
        </p:nvSpPr>
        <p:spPr>
          <a:xfrm>
            <a:off x="40204" y="-93319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3325"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latin typeface="Kruti Dev 010" charset="0"/>
            </a:endParaRPr>
          </a:p>
        </p:txBody>
      </p:sp>
      <p:sp>
        <p:nvSpPr>
          <p:cNvPr id="14339"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89092" name="Rectangle 4"/>
          <p:cNvSpPr>
            <a:spLocks noChangeArrowheads="1"/>
          </p:cNvSpPr>
          <p:nvPr/>
        </p:nvSpPr>
        <p:spPr bwMode="auto">
          <a:xfrm>
            <a:off x="1671638" y="909747"/>
            <a:ext cx="6565900" cy="4767972"/>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FAFD00"/>
                </a:solidFill>
                <a:latin typeface="Kruti Dev 010" pitchFamily="2" charset="0"/>
                <a:ea typeface="+mn-ea"/>
                <a:cs typeface="+mn-cs"/>
              </a:rPr>
              <a:t>iqjkuh O;oLFkk ¼rksjg½</a:t>
            </a:r>
            <a:endParaRPr lang="en-US" sz="4400" dirty="0">
              <a:ln>
                <a:solidFill>
                  <a:srgbClr val="FFFF00"/>
                </a:solidFill>
              </a:ln>
              <a:solidFill>
                <a:srgbClr val="FAFD00"/>
              </a:solidFill>
              <a:latin typeface="Kruti Dev 010" pitchFamily="2" charset="0"/>
              <a:ea typeface="+mn-ea"/>
              <a:cs typeface="+mn-cs"/>
            </a:endParaRPr>
          </a:p>
          <a:p>
            <a:pPr algn="ctr">
              <a:defRPr/>
            </a:pPr>
            <a:r>
              <a:rPr lang="en-US" sz="3200" dirty="0">
                <a:ln>
                  <a:solidFill>
                    <a:srgbClr val="00B0F0"/>
                  </a:solidFill>
                </a:ln>
                <a:latin typeface="Kruti Dev 010" pitchFamily="2" charset="0"/>
                <a:ea typeface="+mn-ea"/>
                <a:cs typeface="+mn-cs"/>
              </a:rPr>
              <a:t>ijes'oj }kjk iznRr f'k{kk rhu Hkkxksa esa %</a:t>
            </a:r>
            <a:endParaRPr lang="en-US" sz="2800" dirty="0">
              <a:ln>
                <a:solidFill>
                  <a:srgbClr val="00B0F0"/>
                </a:solidFill>
              </a:ln>
              <a:latin typeface="Kruti Dev 010" pitchFamily="2" charset="0"/>
              <a:ea typeface="+mn-ea"/>
              <a:cs typeface="+mn-cs"/>
            </a:endParaRPr>
          </a:p>
          <a:p>
            <a:pPr>
              <a:defRPr/>
            </a:pPr>
            <a:endParaRPr lang="en-US" sz="2400" dirty="0">
              <a:solidFill>
                <a:schemeClr val="hlink"/>
              </a:solidFill>
              <a:latin typeface="Kruti Dev 010" pitchFamily="2" charset="0"/>
              <a:ea typeface="+mn-ea"/>
              <a:cs typeface="+mn-cs"/>
            </a:endParaRPr>
          </a:p>
          <a:p>
            <a:pPr>
              <a:defRPr/>
            </a:pPr>
            <a:r>
              <a:rPr lang="en-US" sz="2800" dirty="0">
                <a:ln>
                  <a:solidFill>
                    <a:srgbClr val="FFFF00"/>
                  </a:solidFill>
                </a:ln>
                <a:solidFill>
                  <a:srgbClr val="FAFD00"/>
                </a:solidFill>
                <a:latin typeface="Kruti Dev 010" pitchFamily="2" charset="0"/>
                <a:ea typeface="+mn-ea"/>
                <a:cs typeface="+mn-cs"/>
              </a:rPr>
              <a:t>uSfrd fu;e % </a:t>
            </a:r>
            <a:r>
              <a:rPr lang="en-US" sz="2400" dirty="0">
                <a:ln>
                  <a:solidFill>
                    <a:schemeClr val="tx1"/>
                  </a:solidFill>
                </a:ln>
                <a:solidFill>
                  <a:schemeClr val="hlink"/>
                </a:solidFill>
                <a:latin typeface="Kruti Dev 010" pitchFamily="2" charset="0"/>
                <a:ea typeface="+mn-ea"/>
                <a:cs typeface="+mn-cs"/>
              </a:rPr>
              <a:t>nl vkKk;sa( ftl ij orZeku dkuwu O;oLFkk vk/kkfjr gSA</a:t>
            </a:r>
          </a:p>
          <a:p>
            <a:pPr>
              <a:defRPr/>
            </a:pPr>
            <a:endParaRPr lang="en-US" sz="2400" dirty="0">
              <a:solidFill>
                <a:schemeClr val="hlink"/>
              </a:solidFill>
              <a:latin typeface="Kruti Dev 010" pitchFamily="2" charset="0"/>
              <a:ea typeface="+mn-ea"/>
              <a:cs typeface="+mn-cs"/>
            </a:endParaRPr>
          </a:p>
          <a:p>
            <a:pPr>
              <a:defRPr/>
            </a:pPr>
            <a:r>
              <a:rPr lang="en-US" sz="2800" dirty="0">
                <a:ln>
                  <a:solidFill>
                    <a:srgbClr val="FFFF00"/>
                  </a:solidFill>
                </a:ln>
                <a:solidFill>
                  <a:srgbClr val="FAFD00"/>
                </a:solidFill>
                <a:latin typeface="Kruti Dev 010" pitchFamily="2" charset="0"/>
                <a:ea typeface="+mn-ea"/>
                <a:cs typeface="+mn-cs"/>
              </a:rPr>
              <a:t>ukxfjd vkpj.k % </a:t>
            </a:r>
            <a:r>
              <a:rPr lang="en-US" sz="2400" dirty="0">
                <a:ln>
                  <a:solidFill>
                    <a:schemeClr val="tx1"/>
                  </a:solidFill>
                </a:ln>
                <a:solidFill>
                  <a:schemeClr val="hlink"/>
                </a:solidFill>
                <a:latin typeface="Kruti Dev 010" pitchFamily="2" charset="0"/>
                <a:ea typeface="+mn-ea"/>
                <a:cs typeface="+mn-cs"/>
              </a:rPr>
              <a:t>u;s lkekftd esa yksxksa ds fy;s cuk;s x;s fu;e A</a:t>
            </a:r>
          </a:p>
          <a:p>
            <a:pPr>
              <a:defRPr/>
            </a:pPr>
            <a:endParaRPr lang="en-US" sz="2400" dirty="0">
              <a:solidFill>
                <a:schemeClr val="hlink"/>
              </a:solidFill>
              <a:latin typeface="Kruti Dev 010" pitchFamily="2" charset="0"/>
              <a:ea typeface="+mn-ea"/>
              <a:cs typeface="+mn-cs"/>
            </a:endParaRPr>
          </a:p>
          <a:p>
            <a:pPr>
              <a:defRPr/>
            </a:pPr>
            <a:r>
              <a:rPr lang="en-US" sz="2800" dirty="0">
                <a:ln>
                  <a:solidFill>
                    <a:srgbClr val="FFFF00"/>
                  </a:solidFill>
                </a:ln>
                <a:solidFill>
                  <a:srgbClr val="FAFD00"/>
                </a:solidFill>
                <a:latin typeface="Kruti Dev 010" pitchFamily="2" charset="0"/>
                <a:ea typeface="+mn-ea"/>
                <a:cs typeface="+mn-cs"/>
              </a:rPr>
              <a:t>mRloh fu;e %</a:t>
            </a:r>
            <a:r>
              <a:rPr lang="en-US" sz="2800" dirty="0">
                <a:solidFill>
                  <a:srgbClr val="FAFD00"/>
                </a:solidFill>
                <a:latin typeface="Kruti Dev 010" pitchFamily="2" charset="0"/>
                <a:ea typeface="+mn-ea"/>
                <a:cs typeface="+mn-cs"/>
              </a:rPr>
              <a:t> </a:t>
            </a:r>
            <a:r>
              <a:rPr lang="en-US" sz="2400" dirty="0">
                <a:ln>
                  <a:solidFill>
                    <a:schemeClr val="tx1"/>
                  </a:solidFill>
                </a:ln>
                <a:solidFill>
                  <a:schemeClr val="hlink"/>
                </a:solidFill>
                <a:latin typeface="Kruti Dev 010" pitchFamily="2" charset="0"/>
                <a:ea typeface="+mn-ea"/>
                <a:cs typeface="+mn-cs"/>
              </a:rPr>
              <a:t>u;s lkekftd &lt;kaps esa ijes'oj dh vkjk/kuk fdl  izdkj djuk gSA</a:t>
            </a:r>
          </a:p>
        </p:txBody>
      </p:sp>
      <p:sp>
        <p:nvSpPr>
          <p:cNvPr id="89113" name="Text Box 25"/>
          <p:cNvSpPr txBox="1">
            <a:spLocks noChangeArrowheads="1"/>
          </p:cNvSpPr>
          <p:nvPr/>
        </p:nvSpPr>
        <p:spPr bwMode="auto">
          <a:xfrm>
            <a:off x="1770063" y="-109538"/>
            <a:ext cx="1993900" cy="522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fuxZ-„‡%…ƒ</a:t>
            </a:r>
            <a:endParaRPr lang="en-US" sz="2800" u="sng">
              <a:solidFill>
                <a:srgbClr val="000000"/>
              </a:solidFill>
              <a:latin typeface="Kruti Dev 010" charset="0"/>
            </a:endParaRPr>
          </a:p>
        </p:txBody>
      </p:sp>
      <p:sp>
        <p:nvSpPr>
          <p:cNvPr id="14342" name="Text Box 42"/>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89134" name="Rectangle 46"/>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13</a:t>
            </a:r>
          </a:p>
        </p:txBody>
      </p:sp>
      <p:grpSp>
        <p:nvGrpSpPr>
          <p:cNvPr id="14344" name="Group 26"/>
          <p:cNvGrpSpPr>
            <a:grpSpLocks/>
          </p:cNvGrpSpPr>
          <p:nvPr/>
        </p:nvGrpSpPr>
        <p:grpSpPr bwMode="auto">
          <a:xfrm>
            <a:off x="7948613" y="3429000"/>
            <a:ext cx="952500" cy="1330325"/>
            <a:chOff x="7948613" y="3429000"/>
            <a:chExt cx="952500" cy="1330325"/>
          </a:xfrm>
        </p:grpSpPr>
        <p:sp>
          <p:nvSpPr>
            <p:cNvPr id="14349" name="Rectangle 5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4350" name="Rectangle 53"/>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14351" name="AutoShape 5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4352" name="Rectangle 5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4353" name="AutoShape 5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4354" name="Line 5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5" name="Line 5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6" name="Line 5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7" name="Line 6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8" name="Line 6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9" name="Rectangle 62"/>
            <p:cNvSpPr>
              <a:spLocks noChangeArrowheads="1"/>
            </p:cNvSpPr>
            <p:nvPr/>
          </p:nvSpPr>
          <p:spPr bwMode="auto">
            <a:xfrm>
              <a:off x="8007350" y="3429000"/>
              <a:ext cx="40235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ewlk</a:t>
              </a:r>
            </a:p>
          </p:txBody>
        </p:sp>
        <p:sp>
          <p:nvSpPr>
            <p:cNvPr id="14360" name="Rectangle 63"/>
            <p:cNvSpPr>
              <a:spLocks noChangeArrowheads="1"/>
            </p:cNvSpPr>
            <p:nvPr/>
          </p:nvSpPr>
          <p:spPr bwMode="auto">
            <a:xfrm>
              <a:off x="8156575" y="3841750"/>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14361" name="Rectangle 64"/>
            <p:cNvSpPr>
              <a:spLocks noChangeArrowheads="1"/>
            </p:cNvSpPr>
            <p:nvPr/>
          </p:nvSpPr>
          <p:spPr bwMode="auto">
            <a:xfrm>
              <a:off x="8075613" y="4025900"/>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14362" name="Line 65"/>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63" name="Rectangle 66"/>
            <p:cNvSpPr>
              <a:spLocks noChangeArrowheads="1"/>
            </p:cNvSpPr>
            <p:nvPr/>
          </p:nvSpPr>
          <p:spPr bwMode="auto">
            <a:xfrm>
              <a:off x="8120063" y="36703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25" name="Rectangle 24"/>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4346" name="Rectangle 25"/>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7" name="Rectangle 26"/>
          <p:cNvSpPr/>
          <p:nvPr/>
        </p:nvSpPr>
        <p:spPr>
          <a:xfrm>
            <a:off x="366030" y="-6704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4348"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600200" y="854075"/>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15363"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693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365"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5366"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15367"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69320"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ER</a:t>
            </a:r>
          </a:p>
        </p:txBody>
      </p:sp>
      <p:sp>
        <p:nvSpPr>
          <p:cNvPr id="15369"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69322"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ihth</a:t>
            </a:r>
          </a:p>
        </p:txBody>
      </p:sp>
      <p:sp>
        <p:nvSpPr>
          <p:cNvPr id="15371"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15372"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15373"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69326"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SG</a:t>
            </a:r>
          </a:p>
        </p:txBody>
      </p:sp>
      <p:sp>
        <p:nvSpPr>
          <p:cNvPr id="269327" name="Rectangle 15"/>
          <p:cNvSpPr>
            <a:spLocks noChangeArrowheads="1"/>
          </p:cNvSpPr>
          <p:nvPr/>
        </p:nvSpPr>
        <p:spPr bwMode="auto">
          <a:xfrm>
            <a:off x="2516188" y="5640388"/>
            <a:ext cx="93821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vkj,l</a:t>
            </a:r>
          </a:p>
        </p:txBody>
      </p:sp>
      <p:sp>
        <p:nvSpPr>
          <p:cNvPr id="269328"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MS</a:t>
            </a:r>
          </a:p>
        </p:txBody>
      </p:sp>
      <p:sp>
        <p:nvSpPr>
          <p:cNvPr id="15377"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53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9333"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DS</a:t>
            </a:r>
          </a:p>
        </p:txBody>
      </p:sp>
      <p:sp>
        <p:nvSpPr>
          <p:cNvPr id="2693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6933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69336" name="Rectangle 24"/>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U</a:t>
            </a:r>
          </a:p>
        </p:txBody>
      </p:sp>
      <p:sp>
        <p:nvSpPr>
          <p:cNvPr id="269337" name="Rectangle 25"/>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B</a:t>
            </a:r>
          </a:p>
        </p:txBody>
      </p:sp>
      <p:sp>
        <p:nvSpPr>
          <p:cNvPr id="269338" name="Rectangle 26"/>
          <p:cNvSpPr>
            <a:spLocks noChangeArrowheads="1"/>
          </p:cNvSpPr>
          <p:nvPr/>
        </p:nvSpPr>
        <p:spPr bwMode="auto">
          <a:xfrm>
            <a:off x="5487988" y="181133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H</a:t>
            </a:r>
          </a:p>
        </p:txBody>
      </p:sp>
      <p:sp>
        <p:nvSpPr>
          <p:cNvPr id="269339" name="Rectangle 27"/>
          <p:cNvSpPr>
            <a:spLocks noChangeArrowheads="1"/>
          </p:cNvSpPr>
          <p:nvPr/>
        </p:nvSpPr>
        <p:spPr bwMode="auto">
          <a:xfrm>
            <a:off x="7088188" y="1525588"/>
            <a:ext cx="1292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2400">
                <a:solidFill>
                  <a:schemeClr val="folHlink"/>
                </a:solidFill>
                <a:latin typeface="Kruti Dev 010" charset="0"/>
              </a:rPr>
              <a:t>,u¼,½</a:t>
            </a:r>
          </a:p>
        </p:txBody>
      </p:sp>
      <p:sp>
        <p:nvSpPr>
          <p:cNvPr id="15387"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69341" name="Rectangle 29"/>
          <p:cNvSpPr>
            <a:spLocks noChangeArrowheads="1"/>
          </p:cNvSpPr>
          <p:nvPr/>
        </p:nvSpPr>
        <p:spPr bwMode="auto">
          <a:xfrm>
            <a:off x="3082925" y="2568575"/>
            <a:ext cx="26670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C</a:t>
            </a:r>
          </a:p>
        </p:txBody>
      </p:sp>
      <p:sp>
        <p:nvSpPr>
          <p:cNvPr id="15389"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5390" name="Oval 3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69344" name="Rectangle 32"/>
          <p:cNvSpPr>
            <a:spLocks noChangeArrowheads="1"/>
          </p:cNvSpPr>
          <p:nvPr/>
        </p:nvSpPr>
        <p:spPr bwMode="auto">
          <a:xfrm>
            <a:off x="3179763" y="5164138"/>
            <a:ext cx="83185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,e,l</a:t>
            </a:r>
          </a:p>
        </p:txBody>
      </p:sp>
      <p:sp>
        <p:nvSpPr>
          <p:cNvPr id="269345" name="Rectangle 33"/>
          <p:cNvSpPr>
            <a:spLocks noChangeArrowheads="1"/>
          </p:cNvSpPr>
          <p:nvPr/>
        </p:nvSpPr>
        <p:spPr bwMode="auto">
          <a:xfrm>
            <a:off x="1809750" y="4081463"/>
            <a:ext cx="27940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E</a:t>
            </a:r>
          </a:p>
        </p:txBody>
      </p:sp>
      <p:sp>
        <p:nvSpPr>
          <p:cNvPr id="269346" name="Rectangle 34"/>
          <p:cNvSpPr>
            <a:spLocks noChangeArrowheads="1"/>
          </p:cNvSpPr>
          <p:nvPr/>
        </p:nvSpPr>
        <p:spPr bwMode="auto">
          <a:xfrm>
            <a:off x="3751263" y="3078163"/>
            <a:ext cx="55086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MN</a:t>
            </a:r>
          </a:p>
        </p:txBody>
      </p:sp>
      <p:sp>
        <p:nvSpPr>
          <p:cNvPr id="269347" name="Freeform 35"/>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269348" name="Freeform 36"/>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15396"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hi-in">
              <a:latin typeface="Kruti Dev 010" charset="0"/>
            </a:endParaRPr>
          </a:p>
        </p:txBody>
      </p:sp>
      <p:sp>
        <p:nvSpPr>
          <p:cNvPr id="269350" name="Freeform 38"/>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269351" name="Freeform 39"/>
          <p:cNvSpPr>
            <a:spLocks/>
          </p:cNvSpPr>
          <p:nvPr/>
        </p:nvSpPr>
        <p:spPr bwMode="auto">
          <a:xfrm>
            <a:off x="3016250" y="4656138"/>
            <a:ext cx="273050" cy="755650"/>
          </a:xfrm>
          <a:custGeom>
            <a:avLst/>
            <a:gdLst>
              <a:gd name="T0" fmla="*/ 69850 w 172"/>
              <a:gd name="T1" fmla="*/ 754063 h 476"/>
              <a:gd name="T2" fmla="*/ 184150 w 172"/>
              <a:gd name="T3" fmla="*/ 703263 h 476"/>
              <a:gd name="T4" fmla="*/ 234950 w 172"/>
              <a:gd name="T5" fmla="*/ 627063 h 476"/>
              <a:gd name="T6" fmla="*/ 120650 w 172"/>
              <a:gd name="T7" fmla="*/ 144463 h 476"/>
              <a:gd name="T8" fmla="*/ 69850 w 172"/>
              <a:gd name="T9" fmla="*/ 80963 h 476"/>
              <a:gd name="T10" fmla="*/ 6350 w 172"/>
              <a:gd name="T11" fmla="*/ 476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269352" name="AutoShape 40"/>
          <p:cNvSpPr>
            <a:spLocks noChangeArrowheads="1"/>
          </p:cNvSpPr>
          <p:nvPr/>
        </p:nvSpPr>
        <p:spPr bwMode="auto">
          <a:xfrm rot="7507952">
            <a:off x="2824163" y="3381375"/>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400" name="Oval 44"/>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5401" name="Oval 45"/>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5402" name="Oval 46"/>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5403" name="Oval 4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5404" name="Oval 4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5405" name="Oval 49"/>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69362" name="Rectangle 50"/>
          <p:cNvSpPr>
            <a:spLocks noChangeArrowheads="1"/>
          </p:cNvSpPr>
          <p:nvPr/>
        </p:nvSpPr>
        <p:spPr bwMode="auto">
          <a:xfrm>
            <a:off x="2727325" y="3078163"/>
            <a:ext cx="3714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J</a:t>
            </a:r>
          </a:p>
        </p:txBody>
      </p:sp>
      <p:sp>
        <p:nvSpPr>
          <p:cNvPr id="269384" name="Text Box 72"/>
          <p:cNvSpPr txBox="1">
            <a:spLocks noChangeArrowheads="1"/>
          </p:cNvSpPr>
          <p:nvPr/>
        </p:nvSpPr>
        <p:spPr bwMode="auto">
          <a:xfrm>
            <a:off x="1765300" y="-109538"/>
            <a:ext cx="2722563" cy="522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fuxZ-„Œ%…ƒ</a:t>
            </a:r>
            <a:endParaRPr lang="en-US" sz="2800" u="sng">
              <a:solidFill>
                <a:srgbClr val="000000"/>
              </a:solidFill>
              <a:latin typeface="Kruti Dev 010" charset="0"/>
            </a:endParaRPr>
          </a:p>
        </p:txBody>
      </p:sp>
      <p:sp>
        <p:nvSpPr>
          <p:cNvPr id="15408" name="Text Box 89"/>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69410" name="Rectangle 98"/>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14</a:t>
            </a:r>
          </a:p>
        </p:txBody>
      </p:sp>
      <p:sp>
        <p:nvSpPr>
          <p:cNvPr id="15410" name="Text Box 99"/>
          <p:cNvSpPr txBox="1">
            <a:spLocks noChangeArrowheads="1"/>
          </p:cNvSpPr>
          <p:nvPr/>
        </p:nvSpPr>
        <p:spPr bwMode="auto">
          <a:xfrm>
            <a:off x="865505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pic>
        <p:nvPicPr>
          <p:cNvPr id="269418" name="Picture 106"/>
          <p:cNvPicPr>
            <a:picLocks noChangeAspect="1" noChangeArrowheads="1"/>
          </p:cNvPicPr>
          <p:nvPr/>
        </p:nvPicPr>
        <p:blipFill>
          <a:blip r:embed="rId3"/>
          <a:srcRect/>
          <a:stretch>
            <a:fillRect/>
          </a:stretch>
        </p:blipFill>
        <p:spPr bwMode="auto">
          <a:xfrm>
            <a:off x="1039813" y="641350"/>
            <a:ext cx="6229350" cy="4103688"/>
          </a:xfrm>
          <a:prstGeom prst="rect">
            <a:avLst/>
          </a:prstGeom>
          <a:noFill/>
          <a:ln w="12700">
            <a:noFill/>
            <a:miter lim="800000"/>
            <a:headEnd/>
            <a:tailEnd/>
          </a:ln>
          <a:effectLst>
            <a:outerShdw blurRad="63500" dist="125724" dir="2700000" algn="ctr" rotWithShape="0">
              <a:schemeClr val="bg2">
                <a:alpha val="74998"/>
              </a:schemeClr>
            </a:outerShdw>
          </a:effectLst>
        </p:spPr>
      </p:pic>
      <p:sp>
        <p:nvSpPr>
          <p:cNvPr id="269353" name="Oval 41"/>
          <p:cNvSpPr>
            <a:spLocks noChangeArrowheads="1"/>
          </p:cNvSpPr>
          <p:nvPr/>
        </p:nvSpPr>
        <p:spPr bwMode="auto">
          <a:xfrm>
            <a:off x="2451100" y="41529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69354" name="Rectangle 42"/>
          <p:cNvSpPr>
            <a:spLocks noChangeArrowheads="1"/>
          </p:cNvSpPr>
          <p:nvPr/>
        </p:nvSpPr>
        <p:spPr bwMode="auto">
          <a:xfrm>
            <a:off x="3157538" y="4451350"/>
            <a:ext cx="1194237"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5400" dirty="0">
                <a:ln>
                  <a:solidFill>
                    <a:srgbClr val="FFFF00"/>
                  </a:solidFill>
                </a:ln>
                <a:solidFill>
                  <a:srgbClr val="EEFF4B"/>
                </a:solidFill>
                <a:latin typeface="Kruti Dev 010" pitchFamily="2" charset="0"/>
                <a:ea typeface="+mn-ea"/>
                <a:cs typeface="+mn-cs"/>
              </a:rPr>
              <a:t>dsch</a:t>
            </a:r>
          </a:p>
        </p:txBody>
      </p:sp>
      <p:sp>
        <p:nvSpPr>
          <p:cNvPr id="15414" name="Oval 4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69419" name="Text Box 107"/>
          <p:cNvSpPr txBox="1">
            <a:spLocks noChangeArrowheads="1"/>
          </p:cNvSpPr>
          <p:nvPr/>
        </p:nvSpPr>
        <p:spPr bwMode="auto">
          <a:xfrm>
            <a:off x="1100138" y="2446776"/>
            <a:ext cx="6029325"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dirty="0">
                <a:ln w="28575">
                  <a:solidFill>
                    <a:schemeClr val="tx1"/>
                  </a:solidFill>
                </a:ln>
                <a:solidFill>
                  <a:schemeClr val="tx1"/>
                </a:solidFill>
                <a:latin typeface="Kruti Dev 010" pitchFamily="2" charset="0"/>
                <a:ea typeface="+mn-ea"/>
                <a:cs typeface="+mn-cs"/>
              </a:rPr>
              <a:t>vk/kqfud felz esa dkns'k cusZ dk u[kfyLrku</a:t>
            </a:r>
          </a:p>
        </p:txBody>
      </p:sp>
      <p:sp>
        <p:nvSpPr>
          <p:cNvPr id="15416" name="Rectangle 108"/>
          <p:cNvSpPr>
            <a:spLocks noChangeArrowheads="1"/>
          </p:cNvSpPr>
          <p:nvPr/>
        </p:nvSpPr>
        <p:spPr bwMode="auto">
          <a:xfrm>
            <a:off x="1504950" y="670718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latin typeface="Kruti Dev 010" charset="0"/>
            </a:endParaRPr>
          </a:p>
        </p:txBody>
      </p:sp>
      <p:sp>
        <p:nvSpPr>
          <p:cNvPr id="15417" name="Text Box 109"/>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2</a:t>
            </a:r>
            <a:endParaRPr lang="en-US" sz="1400">
              <a:latin typeface="Kruti Dev 010" charset="0"/>
            </a:endParaRPr>
          </a:p>
        </p:txBody>
      </p:sp>
      <p:grpSp>
        <p:nvGrpSpPr>
          <p:cNvPr id="15418" name="Group 74"/>
          <p:cNvGrpSpPr>
            <a:grpSpLocks/>
          </p:cNvGrpSpPr>
          <p:nvPr/>
        </p:nvGrpSpPr>
        <p:grpSpPr bwMode="auto">
          <a:xfrm>
            <a:off x="7948613" y="3429000"/>
            <a:ext cx="952500" cy="1330325"/>
            <a:chOff x="7948613" y="3429000"/>
            <a:chExt cx="952500" cy="1330325"/>
          </a:xfrm>
        </p:grpSpPr>
        <p:sp>
          <p:nvSpPr>
            <p:cNvPr id="15420" name="Rectangle 5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5421" name="Rectangle 53"/>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15422" name="AutoShape 5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5423" name="Rectangle 5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5424" name="AutoShape 5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5425" name="Line 5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26" name="Line 5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27" name="Line 5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28" name="Line 6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29" name="Line 6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30" name="Rectangle 62"/>
            <p:cNvSpPr>
              <a:spLocks noChangeArrowheads="1"/>
            </p:cNvSpPr>
            <p:nvPr/>
          </p:nvSpPr>
          <p:spPr bwMode="auto">
            <a:xfrm>
              <a:off x="8007350" y="3429000"/>
              <a:ext cx="40235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ewlk</a:t>
              </a:r>
            </a:p>
          </p:txBody>
        </p:sp>
        <p:sp>
          <p:nvSpPr>
            <p:cNvPr id="15431" name="Rectangle 63"/>
            <p:cNvSpPr>
              <a:spLocks noChangeArrowheads="1"/>
            </p:cNvSpPr>
            <p:nvPr/>
          </p:nvSpPr>
          <p:spPr bwMode="auto">
            <a:xfrm>
              <a:off x="8156575" y="3841750"/>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15432" name="Rectangle 64"/>
            <p:cNvSpPr>
              <a:spLocks noChangeArrowheads="1"/>
            </p:cNvSpPr>
            <p:nvPr/>
          </p:nvSpPr>
          <p:spPr bwMode="auto">
            <a:xfrm>
              <a:off x="8075613" y="4025900"/>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15433" name="Line 65"/>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34" name="Rectangle 66"/>
            <p:cNvSpPr>
              <a:spLocks noChangeArrowheads="1"/>
            </p:cNvSpPr>
            <p:nvPr/>
          </p:nvSpPr>
          <p:spPr bwMode="auto">
            <a:xfrm>
              <a:off x="8120063" y="36703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15419"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9351"/>
                                        </p:tgtEl>
                                        <p:attrNameLst>
                                          <p:attrName>style.visibility</p:attrName>
                                        </p:attrNameLst>
                                      </p:cBhvr>
                                      <p:to>
                                        <p:strVal val="visible"/>
                                      </p:to>
                                    </p:set>
                                    <p:animEffect transition="in" filter="wipe(down)">
                                      <p:cBhvr>
                                        <p:cTn id="7" dur="500"/>
                                        <p:tgtEl>
                                          <p:spTgt spid="26935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9353"/>
                                        </p:tgtEl>
                                        <p:attrNameLst>
                                          <p:attrName>style.visibility</p:attrName>
                                        </p:attrNameLst>
                                      </p:cBhvr>
                                      <p:to>
                                        <p:strVal val="visible"/>
                                      </p:to>
                                    </p:set>
                                    <p:animEffect transition="in" filter="fade">
                                      <p:cBhvr>
                                        <p:cTn id="11" dur="1000"/>
                                        <p:tgtEl>
                                          <p:spTgt spid="26935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69418"/>
                                        </p:tgtEl>
                                        <p:attrNameLst>
                                          <p:attrName>style.visibility</p:attrName>
                                        </p:attrNameLst>
                                      </p:cBhvr>
                                      <p:to>
                                        <p:strVal val="visible"/>
                                      </p:to>
                                    </p:set>
                                    <p:animEffect transition="in" filter="wipe(left)">
                                      <p:cBhvr>
                                        <p:cTn id="16" dur="500"/>
                                        <p:tgtEl>
                                          <p:spTgt spid="269418"/>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269419"/>
                                        </p:tgtEl>
                                        <p:attrNameLst>
                                          <p:attrName>style.visibility</p:attrName>
                                        </p:attrNameLst>
                                      </p:cBhvr>
                                      <p:to>
                                        <p:strVal val="visible"/>
                                      </p:to>
                                    </p:set>
                                    <p:animEffect transition="in" filter="wipe(left)">
                                      <p:cBhvr>
                                        <p:cTn id="20" dur="500"/>
                                        <p:tgtEl>
                                          <p:spTgt spid="269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51" grpId="0" animBg="1"/>
      <p:bldP spid="2693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3187" name="Rectangle 3"/>
          <p:cNvSpPr>
            <a:spLocks noChangeArrowheads="1"/>
          </p:cNvSpPr>
          <p:nvPr/>
        </p:nvSpPr>
        <p:spPr bwMode="auto">
          <a:xfrm>
            <a:off x="3752850" y="2897188"/>
            <a:ext cx="1886734" cy="643766"/>
          </a:xfrm>
          <a:prstGeom prst="rect">
            <a:avLst/>
          </a:prstGeom>
          <a:noFill/>
          <a:ln w="12700">
            <a:noFill/>
            <a:miter lim="800000"/>
            <a:headEnd/>
            <a:tailEnd/>
          </a:ln>
        </p:spPr>
        <p:txBody>
          <a:bodyPr wrap="none" lIns="90487" tIns="44450" rIns="90487" bIns="44450">
            <a:spAutoFit/>
          </a:bodyPr>
          <a:lstStyle/>
          <a:p>
            <a:pPr algn="ctr">
              <a:defRPr/>
            </a:pPr>
            <a:r>
              <a:rPr lang="en-US" sz="3600" dirty="0">
                <a:ln>
                  <a:solidFill>
                    <a:srgbClr val="800000"/>
                  </a:solidFill>
                </a:ln>
                <a:solidFill>
                  <a:schemeClr val="accent2"/>
                </a:solidFill>
                <a:latin typeface="Kruti Dev 010" pitchFamily="2" charset="0"/>
                <a:ea typeface="ＭＳ Ｐゴシック" pitchFamily="34" charset="-128"/>
                <a:cs typeface="+mn-cs"/>
              </a:rPr>
              <a:t>dkns'k cusZ</a:t>
            </a:r>
          </a:p>
        </p:txBody>
      </p:sp>
      <p:sp>
        <p:nvSpPr>
          <p:cNvPr id="16388"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6389" name="Rectangle 5"/>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6390" name="Rectangle 6"/>
          <p:cNvSpPr>
            <a:spLocks noChangeArrowheads="1"/>
          </p:cNvSpPr>
          <p:nvPr/>
        </p:nvSpPr>
        <p:spPr bwMode="auto">
          <a:xfrm>
            <a:off x="3249613" y="866775"/>
            <a:ext cx="920123" cy="705321"/>
          </a:xfrm>
          <a:prstGeom prst="rect">
            <a:avLst/>
          </a:prstGeom>
          <a:noFill/>
          <a:ln w="12700">
            <a:noFill/>
            <a:miter lim="800000"/>
            <a:headEnd/>
            <a:tailEnd/>
          </a:ln>
        </p:spPr>
        <p:txBody>
          <a:bodyPr wrap="none" lIns="90487" tIns="44450" rIns="90487" bIns="44450">
            <a:spAutoFit/>
          </a:bodyPr>
          <a:lstStyle/>
          <a:p>
            <a:pPr>
              <a:defRPr/>
            </a:pPr>
            <a:r>
              <a:rPr lang="en-US" sz="4000" dirty="0">
                <a:ln>
                  <a:solidFill>
                    <a:srgbClr val="800000"/>
                  </a:solidFill>
                </a:ln>
                <a:solidFill>
                  <a:schemeClr val="accent2"/>
                </a:solidFill>
                <a:latin typeface="Kruti Dev 010" pitchFamily="2" charset="0"/>
                <a:ea typeface="ＭＳ Ｐゴシック" pitchFamily="34" charset="-128"/>
                <a:cs typeface="+mn-cs"/>
              </a:rPr>
              <a:t>ewlk</a:t>
            </a:r>
          </a:p>
        </p:txBody>
      </p:sp>
      <p:sp>
        <p:nvSpPr>
          <p:cNvPr id="16391"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2"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3" name="Line 9"/>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4"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5"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6" name="Line 12"/>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7" name="Rectangle 13"/>
          <p:cNvSpPr>
            <a:spLocks noChangeArrowheads="1"/>
          </p:cNvSpPr>
          <p:nvPr/>
        </p:nvSpPr>
        <p:spPr bwMode="auto">
          <a:xfrm>
            <a:off x="3630613" y="1587500"/>
            <a:ext cx="1184619"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bg2"/>
                  </a:solidFill>
                </a:ln>
                <a:solidFill>
                  <a:schemeClr val="bg2"/>
                </a:solidFill>
                <a:latin typeface="Kruti Dev 010" pitchFamily="2" charset="0"/>
                <a:ea typeface="ＭＳ Ｐゴシック" pitchFamily="34" charset="-128"/>
                <a:cs typeface="+mn-cs"/>
              </a:rPr>
              <a:t>fuxZeu</a:t>
            </a:r>
          </a:p>
        </p:txBody>
      </p:sp>
      <p:sp>
        <p:nvSpPr>
          <p:cNvPr id="16398" name="Rectangle 14"/>
          <p:cNvSpPr>
            <a:spLocks noChangeArrowheads="1"/>
          </p:cNvSpPr>
          <p:nvPr/>
        </p:nvSpPr>
        <p:spPr bwMode="auto">
          <a:xfrm>
            <a:off x="3897313" y="2006600"/>
            <a:ext cx="779058"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bg2"/>
                  </a:solidFill>
                </a:ln>
                <a:solidFill>
                  <a:schemeClr val="bg2"/>
                </a:solidFill>
                <a:latin typeface="Kruti Dev 010" pitchFamily="2" charset="0"/>
                <a:ea typeface="ＭＳ Ｐゴシック" pitchFamily="34" charset="-128"/>
                <a:cs typeface="+mn-cs"/>
              </a:rPr>
              <a:t>lhu</a:t>
            </a:r>
            <a:r>
              <a:rPr lang="en-US" sz="2800" dirty="0">
                <a:ln>
                  <a:solidFill>
                    <a:schemeClr val="bg2"/>
                  </a:solidFill>
                </a:ln>
                <a:solidFill>
                  <a:schemeClr val="bg2"/>
                </a:solidFill>
                <a:latin typeface="Kruti Dev 010" pitchFamily="2" charset="0"/>
                <a:ea typeface="ＭＳ Ｐゴシック" pitchFamily="34" charset="-128"/>
                <a:cs typeface="+mn-cs"/>
              </a:rPr>
              <a:t>S</a:t>
            </a:r>
          </a:p>
        </p:txBody>
      </p:sp>
      <p:sp>
        <p:nvSpPr>
          <p:cNvPr id="16399" name="Rectangle 15"/>
          <p:cNvSpPr>
            <a:spLocks noChangeArrowheads="1"/>
          </p:cNvSpPr>
          <p:nvPr/>
        </p:nvSpPr>
        <p:spPr bwMode="auto">
          <a:xfrm>
            <a:off x="3681413" y="2444750"/>
            <a:ext cx="1803378"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bg2"/>
                  </a:solidFill>
                </a:ln>
                <a:solidFill>
                  <a:schemeClr val="bg2"/>
                </a:solidFill>
                <a:latin typeface="Kruti Dev 010" pitchFamily="2" charset="0"/>
                <a:ea typeface="ＭＳ Ｐゴシック" pitchFamily="34" charset="-128"/>
                <a:cs typeface="+mn-cs"/>
              </a:rPr>
              <a:t>,e&amp;lh&amp;lh</a:t>
            </a:r>
          </a:p>
        </p:txBody>
      </p:sp>
      <p:sp>
        <p:nvSpPr>
          <p:cNvPr id="93200" name="Rectangle 16"/>
          <p:cNvSpPr>
            <a:spLocks noChangeArrowheads="1"/>
          </p:cNvSpPr>
          <p:nvPr/>
        </p:nvSpPr>
        <p:spPr bwMode="auto">
          <a:xfrm>
            <a:off x="4836675" y="664068"/>
            <a:ext cx="2377253"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000" dirty="0" err="1">
                <a:ln>
                  <a:solidFill>
                    <a:srgbClr val="FFFF00"/>
                  </a:solidFill>
                </a:ln>
                <a:solidFill>
                  <a:srgbClr val="FFFF00"/>
                </a:solidFill>
                <a:latin typeface="Kruti Dev 010"/>
              </a:rPr>
              <a:t>ƒ‡ŒŒ</a:t>
            </a:r>
            <a:r>
              <a:rPr lang="en-US" sz="4000" dirty="0">
                <a:ln>
                  <a:solidFill>
                    <a:srgbClr val="FFFF00"/>
                  </a:solidFill>
                </a:ln>
                <a:solidFill>
                  <a:srgbClr val="FFFF00"/>
                </a:solidFill>
                <a:latin typeface="Kruti Dev 010"/>
              </a:rPr>
              <a:t> </a:t>
            </a:r>
            <a:r>
              <a:rPr lang="en-US" sz="4000" dirty="0">
                <a:ln>
                  <a:solidFill>
                    <a:srgbClr val="FFFF00"/>
                  </a:solidFill>
                </a:ln>
                <a:solidFill>
                  <a:srgbClr val="FFFF00"/>
                </a:solidFill>
                <a:latin typeface="Kruti Dev 010" pitchFamily="2" charset="0"/>
                <a:ea typeface="+mn-ea"/>
                <a:cs typeface="+mn-cs"/>
              </a:rPr>
              <a:t>ch-lh-</a:t>
            </a:r>
          </a:p>
        </p:txBody>
      </p:sp>
      <p:sp>
        <p:nvSpPr>
          <p:cNvPr id="93202" name="Rectangle 18"/>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3203" name="Rectangle 19"/>
          <p:cNvSpPr>
            <a:spLocks noChangeArrowheads="1"/>
          </p:cNvSpPr>
          <p:nvPr/>
        </p:nvSpPr>
        <p:spPr bwMode="auto">
          <a:xfrm>
            <a:off x="830263" y="2482850"/>
            <a:ext cx="2008562"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b="0" dirty="0">
                <a:ln>
                  <a:solidFill>
                    <a:srgbClr val="FFFF00"/>
                  </a:solidFill>
                </a:ln>
                <a:solidFill>
                  <a:srgbClr val="FFFF00"/>
                </a:solidFill>
                <a:latin typeface="Kruti Dev 010" pitchFamily="2" charset="0"/>
                <a:ea typeface="+mn-ea"/>
                <a:cs typeface="+mn-cs"/>
              </a:rPr>
              <a:t>,ts</a:t>
            </a:r>
            <a:r>
              <a:rPr lang="en-US" sz="8000" b="0" dirty="0">
                <a:ln>
                  <a:solidFill>
                    <a:srgbClr val="99FF33"/>
                  </a:solidFill>
                </a:ln>
                <a:solidFill>
                  <a:srgbClr val="00FF00"/>
                </a:solidFill>
                <a:latin typeface="Kruti Dev 010" pitchFamily="2" charset="0"/>
                <a:ea typeface="+mn-ea"/>
                <a:cs typeface="+mn-cs"/>
              </a:rPr>
              <a:t>,e</a:t>
            </a:r>
            <a:r>
              <a:rPr lang="en-US" sz="4000" b="0" dirty="0">
                <a:ln>
                  <a:solidFill>
                    <a:srgbClr val="FFFF00"/>
                  </a:solidFill>
                </a:ln>
                <a:solidFill>
                  <a:srgbClr val="FFFF00"/>
                </a:solidFill>
                <a:latin typeface="Kruti Dev 010" pitchFamily="2" charset="0"/>
                <a:ea typeface="+mn-ea"/>
                <a:cs typeface="+mn-cs"/>
              </a:rPr>
              <a:t>t</a:t>
            </a:r>
            <a:r>
              <a:rPr lang="en-US" sz="4000" b="0" dirty="0">
                <a:solidFill>
                  <a:schemeClr val="tx2"/>
                </a:solidFill>
                <a:latin typeface="Kruti Dev 010" pitchFamily="2" charset="0"/>
                <a:ea typeface="+mn-ea"/>
                <a:cs typeface="+mn-cs"/>
              </a:rPr>
              <a:t>s</a:t>
            </a:r>
          </a:p>
        </p:txBody>
      </p:sp>
      <p:sp>
        <p:nvSpPr>
          <p:cNvPr id="93230" name="Text Box 46"/>
          <p:cNvSpPr txBox="1">
            <a:spLocks noChangeArrowheads="1"/>
          </p:cNvSpPr>
          <p:nvPr/>
        </p:nvSpPr>
        <p:spPr bwMode="auto">
          <a:xfrm>
            <a:off x="2008188" y="-79375"/>
            <a:ext cx="3382962"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400">
                <a:solidFill>
                  <a:schemeClr val="tx1"/>
                </a:solidFill>
                <a:latin typeface="Kruti Dev 010" charset="0"/>
              </a:rPr>
              <a:t>fxurh …„%Š O;oLFkk ƒ%ƒ‹</a:t>
            </a:r>
            <a:endParaRPr lang="en-US" sz="2000" u="sng">
              <a:solidFill>
                <a:srgbClr val="000000"/>
              </a:solidFill>
              <a:latin typeface="Kruti Dev 010" charset="0"/>
            </a:endParaRPr>
          </a:p>
        </p:txBody>
      </p:sp>
      <p:grpSp>
        <p:nvGrpSpPr>
          <p:cNvPr id="16404" name="Group 53"/>
          <p:cNvGrpSpPr>
            <a:grpSpLocks/>
          </p:cNvGrpSpPr>
          <p:nvPr/>
        </p:nvGrpSpPr>
        <p:grpSpPr bwMode="auto">
          <a:xfrm>
            <a:off x="7948613" y="3429000"/>
            <a:ext cx="952500" cy="1330325"/>
            <a:chOff x="7948613" y="3429000"/>
            <a:chExt cx="952500" cy="1330325"/>
          </a:xfrm>
        </p:grpSpPr>
        <p:sp>
          <p:nvSpPr>
            <p:cNvPr id="16423" name="Rectangle 4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6424" name="Rectangle 48"/>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16425" name="AutoShape 4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6426" name="Rectangle 5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6427" name="AutoShape 5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6428" name="Line 5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29" name="Line 5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30" name="Line 5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31" name="Line 5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32" name="Line 5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33" name="Rectangle 57"/>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16434" name="Rectangle 58"/>
            <p:cNvSpPr>
              <a:spLocks noChangeArrowheads="1"/>
            </p:cNvSpPr>
            <p:nvPr/>
          </p:nvSpPr>
          <p:spPr bwMode="auto">
            <a:xfrm>
              <a:off x="8181975" y="3803650"/>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lhuS</a:t>
              </a:r>
            </a:p>
          </p:txBody>
        </p:sp>
        <p:sp>
          <p:nvSpPr>
            <p:cNvPr id="16435" name="Rectangle 59"/>
            <p:cNvSpPr>
              <a:spLocks noChangeArrowheads="1"/>
            </p:cNvSpPr>
            <p:nvPr/>
          </p:nvSpPr>
          <p:spPr bwMode="auto">
            <a:xfrm>
              <a:off x="8037513" y="3956050"/>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16436" name="Rectangle 60"/>
            <p:cNvSpPr>
              <a:spLocks noChangeArrowheads="1"/>
            </p:cNvSpPr>
            <p:nvPr/>
          </p:nvSpPr>
          <p:spPr bwMode="auto">
            <a:xfrm>
              <a:off x="8083550" y="4133850"/>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dkns'k cusZ</a:t>
              </a:r>
            </a:p>
          </p:txBody>
        </p:sp>
        <p:sp>
          <p:nvSpPr>
            <p:cNvPr id="16437" name="Line 6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38" name="Rectangle 62"/>
            <p:cNvSpPr>
              <a:spLocks noChangeArrowheads="1"/>
            </p:cNvSpPr>
            <p:nvPr/>
          </p:nvSpPr>
          <p:spPr bwMode="auto">
            <a:xfrm>
              <a:off x="8120063" y="36195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16405" name="Text Box 63"/>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93251" name="Rectangle 67"/>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15</a:t>
            </a:r>
          </a:p>
        </p:txBody>
      </p:sp>
      <p:grpSp>
        <p:nvGrpSpPr>
          <p:cNvPr id="16407" name="Group 69"/>
          <p:cNvGrpSpPr>
            <a:grpSpLocks/>
          </p:cNvGrpSpPr>
          <p:nvPr/>
        </p:nvGrpSpPr>
        <p:grpSpPr bwMode="auto">
          <a:xfrm>
            <a:off x="6153150" y="3697288"/>
            <a:ext cx="901700" cy="947737"/>
            <a:chOff x="1557" y="1007"/>
            <a:chExt cx="2105" cy="1949"/>
          </a:xfrm>
        </p:grpSpPr>
        <p:grpSp>
          <p:nvGrpSpPr>
            <p:cNvPr id="16415" name="Group 71"/>
            <p:cNvGrpSpPr>
              <a:grpSpLocks/>
            </p:cNvGrpSpPr>
            <p:nvPr/>
          </p:nvGrpSpPr>
          <p:grpSpPr bwMode="auto">
            <a:xfrm>
              <a:off x="1557" y="1209"/>
              <a:ext cx="2105" cy="1421"/>
              <a:chOff x="578" y="2316"/>
              <a:chExt cx="2105" cy="1421"/>
            </a:xfrm>
          </p:grpSpPr>
          <p:sp>
            <p:nvSpPr>
              <p:cNvPr id="16421" name="Freeform 72"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16422" name="Freeform 73"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16416" name="Freeform 75"/>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16417" name="Freeform 76"/>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16418" name="Freeform 77"/>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16419" name="Freeform 78"/>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16420" name="Freeform 79"/>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93264" name="Rectangle 80"/>
          <p:cNvSpPr>
            <a:spLocks noChangeArrowheads="1"/>
          </p:cNvSpPr>
          <p:nvPr/>
        </p:nvSpPr>
        <p:spPr bwMode="auto">
          <a:xfrm>
            <a:off x="6226175" y="3735388"/>
            <a:ext cx="182563" cy="458787"/>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endParaRPr lang="en-US" sz="2400" b="0" i="1" dirty="0">
              <a:solidFill>
                <a:srgbClr val="FFFFFF"/>
              </a:solidFill>
              <a:latin typeface="Kruti Dev 010" pitchFamily="2" charset="0"/>
              <a:ea typeface="+mn-ea"/>
              <a:cs typeface="+mn-cs"/>
            </a:endParaRPr>
          </a:p>
        </p:txBody>
      </p:sp>
      <p:sp>
        <p:nvSpPr>
          <p:cNvPr id="93271" name="Oval 87"/>
          <p:cNvSpPr>
            <a:spLocks noChangeArrowheads="1"/>
          </p:cNvSpPr>
          <p:nvPr/>
        </p:nvSpPr>
        <p:spPr bwMode="auto">
          <a:xfrm>
            <a:off x="2946400" y="2870200"/>
            <a:ext cx="3121025" cy="669925"/>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 name="Rectangle 51"/>
          <p:cNvSpPr/>
          <p:nvPr/>
        </p:nvSpPr>
        <p:spPr>
          <a:xfrm>
            <a:off x="5597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6412" name="Rectangle 52"/>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4" name="Rectangle 53"/>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6414"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p:cTn id="7" dur="500" fill="hold"/>
                                        <p:tgtEl>
                                          <p:spTgt spid="93187"/>
                                        </p:tgtEl>
                                        <p:attrNameLst>
                                          <p:attrName>ppt_x</p:attrName>
                                        </p:attrNameLst>
                                      </p:cBhvr>
                                      <p:tavLst>
                                        <p:tav tm="0">
                                          <p:val>
                                            <p:strVal val="#ppt_x-#ppt_w/2"/>
                                          </p:val>
                                        </p:tav>
                                        <p:tav tm="100000">
                                          <p:val>
                                            <p:strVal val="#ppt_x"/>
                                          </p:val>
                                        </p:tav>
                                      </p:tavLst>
                                    </p:anim>
                                    <p:anim calcmode="lin" valueType="num">
                                      <p:cBhvr>
                                        <p:cTn id="8" dur="500" fill="hold"/>
                                        <p:tgtEl>
                                          <p:spTgt spid="93187"/>
                                        </p:tgtEl>
                                        <p:attrNameLst>
                                          <p:attrName>ppt_y</p:attrName>
                                        </p:attrNameLst>
                                      </p:cBhvr>
                                      <p:tavLst>
                                        <p:tav tm="0">
                                          <p:val>
                                            <p:strVal val="#ppt_y"/>
                                          </p:val>
                                        </p:tav>
                                        <p:tav tm="100000">
                                          <p:val>
                                            <p:strVal val="#ppt_y"/>
                                          </p:val>
                                        </p:tav>
                                      </p:tavLst>
                                    </p:anim>
                                    <p:anim calcmode="lin" valueType="num">
                                      <p:cBhvr>
                                        <p:cTn id="9" dur="500" fill="hold"/>
                                        <p:tgtEl>
                                          <p:spTgt spid="93187"/>
                                        </p:tgtEl>
                                        <p:attrNameLst>
                                          <p:attrName>ppt_w</p:attrName>
                                        </p:attrNameLst>
                                      </p:cBhvr>
                                      <p:tavLst>
                                        <p:tav tm="0">
                                          <p:val>
                                            <p:fltVal val="0"/>
                                          </p:val>
                                        </p:tav>
                                        <p:tav tm="100000">
                                          <p:val>
                                            <p:strVal val="#ppt_w"/>
                                          </p:val>
                                        </p:tav>
                                      </p:tavLst>
                                    </p:anim>
                                    <p:anim calcmode="lin" valueType="num">
                                      <p:cBhvr>
                                        <p:cTn id="10" dur="500" fill="hold"/>
                                        <p:tgtEl>
                                          <p:spTgt spid="9318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3271"/>
                                        </p:tgtEl>
                                        <p:attrNameLst>
                                          <p:attrName>style.visibility</p:attrName>
                                        </p:attrNameLst>
                                      </p:cBhvr>
                                      <p:to>
                                        <p:strVal val="visible"/>
                                      </p:to>
                                    </p:set>
                                    <p:animEffect transition="in" filter="fade">
                                      <p:cBhvr>
                                        <p:cTn id="14" dur="500"/>
                                        <p:tgtEl>
                                          <p:spTgt spid="93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7411" name="Group 40"/>
          <p:cNvGrpSpPr>
            <a:grpSpLocks/>
          </p:cNvGrpSpPr>
          <p:nvPr/>
        </p:nvGrpSpPr>
        <p:grpSpPr bwMode="auto">
          <a:xfrm>
            <a:off x="1689100" y="2019300"/>
            <a:ext cx="5749925" cy="3244850"/>
            <a:chOff x="1064" y="1272"/>
            <a:chExt cx="3622" cy="2044"/>
          </a:xfrm>
        </p:grpSpPr>
        <p:sp>
          <p:nvSpPr>
            <p:cNvPr id="17449" name="Rectangle 33"/>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7450" name="Rectangle 34"/>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7451" name="Rectangle 35"/>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7452" name="Rectangle 36"/>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7453" name="Rectangle 37"/>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7454" name="Rectangle 38"/>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7455" name="Rectangle 39"/>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sp>
        <p:nvSpPr>
          <p:cNvPr id="252973" name="Text Box 45"/>
          <p:cNvSpPr txBox="1">
            <a:spLocks noChangeArrowheads="1"/>
          </p:cNvSpPr>
          <p:nvPr/>
        </p:nvSpPr>
        <p:spPr bwMode="auto">
          <a:xfrm>
            <a:off x="1984375" y="-63500"/>
            <a:ext cx="19939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fxurh ƒ…</a:t>
            </a:r>
          </a:p>
        </p:txBody>
      </p:sp>
      <p:sp>
        <p:nvSpPr>
          <p:cNvPr id="252979" name="Rectangle 51"/>
          <p:cNvSpPr>
            <a:spLocks noChangeArrowheads="1"/>
          </p:cNvSpPr>
          <p:nvPr/>
        </p:nvSpPr>
        <p:spPr bwMode="auto">
          <a:xfrm>
            <a:off x="1739900" y="5137150"/>
            <a:ext cx="6191250" cy="705321"/>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FFFF00"/>
                </a:solidFill>
                <a:latin typeface="Kruti Dev 010" pitchFamily="2" charset="0"/>
                <a:ea typeface="+mn-ea"/>
                <a:cs typeface="+mn-cs"/>
              </a:rPr>
              <a:t>futZu esa racw</a:t>
            </a:r>
          </a:p>
        </p:txBody>
      </p:sp>
      <p:sp>
        <p:nvSpPr>
          <p:cNvPr id="17414" name="Text Box 69"/>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7415" name="Text Box 72"/>
          <p:cNvSpPr txBox="1">
            <a:spLocks noChangeArrowheads="1"/>
          </p:cNvSpPr>
          <p:nvPr/>
        </p:nvSpPr>
        <p:spPr bwMode="auto">
          <a:xfrm>
            <a:off x="865505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253001" name="Rectangle 73"/>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16</a:t>
            </a:r>
          </a:p>
        </p:txBody>
      </p:sp>
      <p:sp>
        <p:nvSpPr>
          <p:cNvPr id="17417" name="Line 75"/>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18" name="Line 76"/>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19" name="Line 78"/>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20" name="Line 79"/>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21" name="Line 80"/>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22" name="Line 81"/>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23" name="Line 82"/>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2980" name="Text Box 52"/>
          <p:cNvSpPr txBox="1">
            <a:spLocks noChangeArrowheads="1"/>
          </p:cNvSpPr>
          <p:nvPr/>
        </p:nvSpPr>
        <p:spPr bwMode="auto">
          <a:xfrm>
            <a:off x="1010416" y="1842870"/>
            <a:ext cx="7644854"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000" dirty="0">
                <a:ln>
                  <a:solidFill>
                    <a:srgbClr val="FFFF00"/>
                  </a:solidFill>
                </a:ln>
                <a:solidFill>
                  <a:srgbClr val="FFFF00"/>
                </a:solidFill>
                <a:latin typeface="Kruti Dev 010" pitchFamily="2" charset="0"/>
              </a:rPr>
              <a:t>ewlk lHkh xks=ksa esa ls ,d&amp;,d izfrfuf/k cqykrk gS</a:t>
            </a:r>
            <a:endParaRPr lang="en-US" sz="6000" dirty="0">
              <a:ln>
                <a:solidFill>
                  <a:srgbClr val="FFFF00"/>
                </a:solidFill>
              </a:ln>
              <a:solidFill>
                <a:srgbClr val="FFFF00"/>
              </a:solidFill>
              <a:latin typeface="Kruti Dev 010" pitchFamily="2" charset="0"/>
            </a:endParaRPr>
          </a:p>
        </p:txBody>
      </p:sp>
      <p:sp>
        <p:nvSpPr>
          <p:cNvPr id="252974" name="Text Box 46"/>
          <p:cNvSpPr txBox="1">
            <a:spLocks noChangeArrowheads="1"/>
          </p:cNvSpPr>
          <p:nvPr/>
        </p:nvSpPr>
        <p:spPr bwMode="auto">
          <a:xfrm>
            <a:off x="1878724" y="363373"/>
            <a:ext cx="5930900" cy="14465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400" dirty="0">
                <a:ln>
                  <a:solidFill>
                    <a:srgbClr val="66FF33"/>
                  </a:solidFill>
                </a:ln>
                <a:solidFill>
                  <a:srgbClr val="00FF00"/>
                </a:solidFill>
                <a:latin typeface="Kruti Dev 010" pitchFamily="2" charset="0"/>
              </a:rPr>
              <a:t>ewlk dks dqN u;h tkudkjh dh vko';drk gksrh gS</a:t>
            </a:r>
          </a:p>
        </p:txBody>
      </p:sp>
      <p:sp>
        <p:nvSpPr>
          <p:cNvPr id="252937" name="Oval 9"/>
          <p:cNvSpPr>
            <a:spLocks noChangeArrowheads="1"/>
          </p:cNvSpPr>
          <p:nvPr/>
        </p:nvSpPr>
        <p:spPr bwMode="auto">
          <a:xfrm>
            <a:off x="1812925" y="49799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427" name="Text Box 89"/>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2</a:t>
            </a:r>
            <a:endParaRPr lang="en-US" sz="1400">
              <a:latin typeface="Kruti Dev 010" charset="0"/>
            </a:endParaRPr>
          </a:p>
        </p:txBody>
      </p:sp>
      <p:grpSp>
        <p:nvGrpSpPr>
          <p:cNvPr id="17428" name="Group 46"/>
          <p:cNvGrpSpPr>
            <a:grpSpLocks/>
          </p:cNvGrpSpPr>
          <p:nvPr/>
        </p:nvGrpSpPr>
        <p:grpSpPr bwMode="auto">
          <a:xfrm>
            <a:off x="7948613" y="3429000"/>
            <a:ext cx="952500" cy="1330325"/>
            <a:chOff x="7948613" y="3429000"/>
            <a:chExt cx="952500" cy="1330325"/>
          </a:xfrm>
        </p:grpSpPr>
        <p:sp>
          <p:nvSpPr>
            <p:cNvPr id="17433" name="Rectangle 4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7434" name="Rectangle 48"/>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17435" name="AutoShape 4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7436" name="Rectangle 5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7437" name="AutoShape 5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7438" name="Line 5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39" name="Line 5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40" name="Line 5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41" name="Line 5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42" name="Line 5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43" name="Rectangle 57"/>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17444" name="Rectangle 58"/>
            <p:cNvSpPr>
              <a:spLocks noChangeArrowheads="1"/>
            </p:cNvSpPr>
            <p:nvPr/>
          </p:nvSpPr>
          <p:spPr bwMode="auto">
            <a:xfrm>
              <a:off x="8181975" y="3803650"/>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lhuS</a:t>
              </a:r>
            </a:p>
          </p:txBody>
        </p:sp>
        <p:sp>
          <p:nvSpPr>
            <p:cNvPr id="17445" name="Rectangle 59"/>
            <p:cNvSpPr>
              <a:spLocks noChangeArrowheads="1"/>
            </p:cNvSpPr>
            <p:nvPr/>
          </p:nvSpPr>
          <p:spPr bwMode="auto">
            <a:xfrm>
              <a:off x="8037513" y="3956050"/>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17446" name="Rectangle 60"/>
            <p:cNvSpPr>
              <a:spLocks noChangeArrowheads="1"/>
            </p:cNvSpPr>
            <p:nvPr/>
          </p:nvSpPr>
          <p:spPr bwMode="auto">
            <a:xfrm>
              <a:off x="8083550" y="4133850"/>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dkns'k cusZ</a:t>
              </a:r>
            </a:p>
          </p:txBody>
        </p:sp>
        <p:sp>
          <p:nvSpPr>
            <p:cNvPr id="17447" name="Line 6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48" name="Rectangle 62"/>
            <p:cNvSpPr>
              <a:spLocks noChangeArrowheads="1"/>
            </p:cNvSpPr>
            <p:nvPr/>
          </p:nvSpPr>
          <p:spPr bwMode="auto">
            <a:xfrm>
              <a:off x="8120063" y="36195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45" name="Rectangle 44"/>
          <p:cNvSpPr/>
          <p:nvPr/>
        </p:nvSpPr>
        <p:spPr>
          <a:xfrm>
            <a:off x="71736"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7430" name="Rectangle 45"/>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7" name="Rectangle 46"/>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7432"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52979"/>
                                        </p:tgtEl>
                                        <p:attrNameLst>
                                          <p:attrName>style.visibility</p:attrName>
                                        </p:attrNameLst>
                                      </p:cBhvr>
                                      <p:to>
                                        <p:strVal val="visible"/>
                                      </p:to>
                                    </p:set>
                                    <p:animEffect transition="in" filter="fade">
                                      <p:cBhvr>
                                        <p:cTn id="7" dur="1000"/>
                                        <p:tgtEl>
                                          <p:spTgt spid="252979"/>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252937"/>
                                        </p:tgtEl>
                                        <p:attrNameLst>
                                          <p:attrName>style.visibility</p:attrName>
                                        </p:attrNameLst>
                                      </p:cBhvr>
                                      <p:to>
                                        <p:strVal val="visible"/>
                                      </p:to>
                                    </p:set>
                                    <p:anim calcmode="lin" valueType="num">
                                      <p:cBhvr>
                                        <p:cTn id="11" dur="500" fill="hold"/>
                                        <p:tgtEl>
                                          <p:spTgt spid="252937"/>
                                        </p:tgtEl>
                                        <p:attrNameLst>
                                          <p:attrName>ppt_w</p:attrName>
                                        </p:attrNameLst>
                                      </p:cBhvr>
                                      <p:tavLst>
                                        <p:tav tm="0">
                                          <p:val>
                                            <p:fltVal val="0"/>
                                          </p:val>
                                        </p:tav>
                                        <p:tav tm="100000">
                                          <p:val>
                                            <p:strVal val="#ppt_w"/>
                                          </p:val>
                                        </p:tav>
                                      </p:tavLst>
                                    </p:anim>
                                    <p:anim calcmode="lin" valueType="num">
                                      <p:cBhvr>
                                        <p:cTn id="12" dur="500" fill="hold"/>
                                        <p:tgtEl>
                                          <p:spTgt spid="252937"/>
                                        </p:tgtEl>
                                        <p:attrNameLst>
                                          <p:attrName>ppt_h</p:attrName>
                                        </p:attrNameLst>
                                      </p:cBhvr>
                                      <p:tavLst>
                                        <p:tav tm="0">
                                          <p:val>
                                            <p:fltVal val="0"/>
                                          </p:val>
                                        </p:tav>
                                        <p:tav tm="100000">
                                          <p:val>
                                            <p:strVal val="#ppt_h"/>
                                          </p:val>
                                        </p:tav>
                                      </p:tavLst>
                                    </p:anim>
                                    <p:anim calcmode="lin" valueType="num">
                                      <p:cBhvr>
                                        <p:cTn id="13" dur="500" fill="hold"/>
                                        <p:tgtEl>
                                          <p:spTgt spid="252937"/>
                                        </p:tgtEl>
                                        <p:attrNameLst>
                                          <p:attrName>ppt_x</p:attrName>
                                        </p:attrNameLst>
                                      </p:cBhvr>
                                      <p:tavLst>
                                        <p:tav tm="0">
                                          <p:val>
                                            <p:fltVal val="0.5"/>
                                          </p:val>
                                        </p:tav>
                                        <p:tav tm="100000">
                                          <p:val>
                                            <p:strVal val="#ppt_x"/>
                                          </p:val>
                                        </p:tav>
                                      </p:tavLst>
                                    </p:anim>
                                    <p:anim calcmode="lin" valueType="num">
                                      <p:cBhvr>
                                        <p:cTn id="14" dur="500" fill="hold"/>
                                        <p:tgtEl>
                                          <p:spTgt spid="25293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252974"/>
                                        </p:tgtEl>
                                        <p:attrNameLst>
                                          <p:attrName>style.visibility</p:attrName>
                                        </p:attrNameLst>
                                      </p:cBhvr>
                                      <p:to>
                                        <p:strVal val="visible"/>
                                      </p:to>
                                    </p:set>
                                    <p:anim calcmode="lin" valueType="num">
                                      <p:cBhvr>
                                        <p:cTn id="19" dur="500" fill="hold"/>
                                        <p:tgtEl>
                                          <p:spTgt spid="252974"/>
                                        </p:tgtEl>
                                        <p:attrNameLst>
                                          <p:attrName>ppt_w</p:attrName>
                                        </p:attrNameLst>
                                      </p:cBhvr>
                                      <p:tavLst>
                                        <p:tav tm="0">
                                          <p:val>
                                            <p:fltVal val="0"/>
                                          </p:val>
                                        </p:tav>
                                        <p:tav tm="100000">
                                          <p:val>
                                            <p:strVal val="#ppt_w"/>
                                          </p:val>
                                        </p:tav>
                                      </p:tavLst>
                                    </p:anim>
                                    <p:anim calcmode="lin" valueType="num">
                                      <p:cBhvr>
                                        <p:cTn id="20" dur="500" fill="hold"/>
                                        <p:tgtEl>
                                          <p:spTgt spid="252974"/>
                                        </p:tgtEl>
                                        <p:attrNameLst>
                                          <p:attrName>ppt_h</p:attrName>
                                        </p:attrNameLst>
                                      </p:cBhvr>
                                      <p:tavLst>
                                        <p:tav tm="0">
                                          <p:val>
                                            <p:fltVal val="0"/>
                                          </p:val>
                                        </p:tav>
                                        <p:tav tm="100000">
                                          <p:val>
                                            <p:strVal val="#ppt_h"/>
                                          </p:val>
                                        </p:tav>
                                      </p:tavLst>
                                    </p:anim>
                                    <p:anim calcmode="lin" valueType="num">
                                      <p:cBhvr>
                                        <p:cTn id="21" dur="500" fill="hold"/>
                                        <p:tgtEl>
                                          <p:spTgt spid="252974"/>
                                        </p:tgtEl>
                                        <p:attrNameLst>
                                          <p:attrName>ppt_x</p:attrName>
                                        </p:attrNameLst>
                                      </p:cBhvr>
                                      <p:tavLst>
                                        <p:tav tm="0">
                                          <p:val>
                                            <p:fltVal val="0.5"/>
                                          </p:val>
                                        </p:tav>
                                        <p:tav tm="100000">
                                          <p:val>
                                            <p:strVal val="#ppt_x"/>
                                          </p:val>
                                        </p:tav>
                                      </p:tavLst>
                                    </p:anim>
                                    <p:anim calcmode="lin" valueType="num">
                                      <p:cBhvr>
                                        <p:cTn id="22" dur="500" fill="hold"/>
                                        <p:tgtEl>
                                          <p:spTgt spid="252974"/>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252980"/>
                                        </p:tgtEl>
                                        <p:attrNameLst>
                                          <p:attrName>style.visibility</p:attrName>
                                        </p:attrNameLst>
                                      </p:cBhvr>
                                      <p:to>
                                        <p:strVal val="visible"/>
                                      </p:to>
                                    </p:set>
                                    <p:anim calcmode="lin" valueType="num">
                                      <p:cBhvr>
                                        <p:cTn id="27" dur="500" fill="hold"/>
                                        <p:tgtEl>
                                          <p:spTgt spid="252980"/>
                                        </p:tgtEl>
                                        <p:attrNameLst>
                                          <p:attrName>ppt_w</p:attrName>
                                        </p:attrNameLst>
                                      </p:cBhvr>
                                      <p:tavLst>
                                        <p:tav tm="0">
                                          <p:val>
                                            <p:fltVal val="0"/>
                                          </p:val>
                                        </p:tav>
                                        <p:tav tm="100000">
                                          <p:val>
                                            <p:strVal val="#ppt_w"/>
                                          </p:val>
                                        </p:tav>
                                      </p:tavLst>
                                    </p:anim>
                                    <p:anim calcmode="lin" valueType="num">
                                      <p:cBhvr>
                                        <p:cTn id="28" dur="500" fill="hold"/>
                                        <p:tgtEl>
                                          <p:spTgt spid="252980"/>
                                        </p:tgtEl>
                                        <p:attrNameLst>
                                          <p:attrName>ppt_h</p:attrName>
                                        </p:attrNameLst>
                                      </p:cBhvr>
                                      <p:tavLst>
                                        <p:tav tm="0">
                                          <p:val>
                                            <p:fltVal val="0"/>
                                          </p:val>
                                        </p:tav>
                                        <p:tav tm="100000">
                                          <p:val>
                                            <p:strVal val="#ppt_h"/>
                                          </p:val>
                                        </p:tav>
                                      </p:tavLst>
                                    </p:anim>
                                    <p:anim calcmode="lin" valueType="num">
                                      <p:cBhvr>
                                        <p:cTn id="29" dur="500" fill="hold"/>
                                        <p:tgtEl>
                                          <p:spTgt spid="252980"/>
                                        </p:tgtEl>
                                        <p:attrNameLst>
                                          <p:attrName>ppt_x</p:attrName>
                                        </p:attrNameLst>
                                      </p:cBhvr>
                                      <p:tavLst>
                                        <p:tav tm="0">
                                          <p:val>
                                            <p:fltVal val="0.5"/>
                                          </p:val>
                                        </p:tav>
                                        <p:tav tm="100000">
                                          <p:val>
                                            <p:strVal val="#ppt_x"/>
                                          </p:val>
                                        </p:tav>
                                      </p:tavLst>
                                    </p:anim>
                                    <p:anim calcmode="lin" valueType="num">
                                      <p:cBhvr>
                                        <p:cTn id="30" dur="500" fill="hold"/>
                                        <p:tgtEl>
                                          <p:spTgt spid="2529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8435" name="Group 5"/>
          <p:cNvGrpSpPr>
            <a:grpSpLocks/>
          </p:cNvGrpSpPr>
          <p:nvPr/>
        </p:nvGrpSpPr>
        <p:grpSpPr bwMode="auto">
          <a:xfrm>
            <a:off x="1689100" y="2019300"/>
            <a:ext cx="5749925" cy="3244850"/>
            <a:chOff x="1064" y="1272"/>
            <a:chExt cx="3622" cy="2044"/>
          </a:xfrm>
        </p:grpSpPr>
        <p:sp>
          <p:nvSpPr>
            <p:cNvPr id="18477"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78"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79"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80"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81"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82"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83"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sp>
        <p:nvSpPr>
          <p:cNvPr id="655419" name="Rectangle 59"/>
          <p:cNvSpPr>
            <a:spLocks noChangeArrowheads="1"/>
          </p:cNvSpPr>
          <p:nvPr/>
        </p:nvSpPr>
        <p:spPr bwMode="auto">
          <a:xfrm>
            <a:off x="1628775" y="1223963"/>
            <a:ext cx="6384925" cy="4572000"/>
          </a:xfrm>
          <a:prstGeom prst="rect">
            <a:avLst/>
          </a:prstGeom>
          <a:solidFill>
            <a:srgbClr val="1A0004">
              <a:alpha val="5607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55374" name="Text Box 14"/>
          <p:cNvSpPr txBox="1">
            <a:spLocks noChangeArrowheads="1"/>
          </p:cNvSpPr>
          <p:nvPr/>
        </p:nvSpPr>
        <p:spPr bwMode="auto">
          <a:xfrm>
            <a:off x="2016125" y="-47625"/>
            <a:ext cx="3249613"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400">
                <a:solidFill>
                  <a:schemeClr val="tx1"/>
                </a:solidFill>
                <a:latin typeface="Kruti Dev 010" charset="0"/>
              </a:rPr>
              <a:t>fxurh ƒ…( O;oLFkk ƒ%ƒŠ&amp;„…</a:t>
            </a:r>
          </a:p>
        </p:txBody>
      </p:sp>
      <p:sp>
        <p:nvSpPr>
          <p:cNvPr id="18438" name="Text Box 33"/>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55395" name="Rectangle 35"/>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17</a:t>
            </a:r>
          </a:p>
        </p:txBody>
      </p:sp>
      <p:sp>
        <p:nvSpPr>
          <p:cNvPr id="18440" name="Line 37"/>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1" name="Line 38"/>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2" name="Line 39"/>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3" name="Line 40"/>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4" name="Line 41"/>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5" name="Line 42"/>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46" name="Line 43"/>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406" name="Text Box 46"/>
          <p:cNvSpPr txBox="1">
            <a:spLocks noChangeArrowheads="1"/>
          </p:cNvSpPr>
          <p:nvPr/>
        </p:nvSpPr>
        <p:spPr bwMode="auto">
          <a:xfrm>
            <a:off x="1574800" y="1082675"/>
            <a:ext cx="6592888"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ＭＳ Ｐゴシック" pitchFamily="-84" charset="-128"/>
                <a:cs typeface="+mn-cs"/>
              </a:rPr>
              <a:t>og  ^^ns'k** dSlk gS \</a:t>
            </a:r>
          </a:p>
        </p:txBody>
      </p:sp>
      <p:sp>
        <p:nvSpPr>
          <p:cNvPr id="655407" name="Text Box 47"/>
          <p:cNvSpPr txBox="1">
            <a:spLocks noChangeArrowheads="1"/>
          </p:cNvSpPr>
          <p:nvPr/>
        </p:nvSpPr>
        <p:spPr bwMode="auto">
          <a:xfrm>
            <a:off x="2540000" y="1882775"/>
            <a:ext cx="6299200"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mn-ea"/>
                <a:cs typeface="+mn-cs"/>
              </a:rPr>
              <a:t>ogka ds fuoklh dSls gSa \</a:t>
            </a:r>
          </a:p>
        </p:txBody>
      </p:sp>
      <p:sp>
        <p:nvSpPr>
          <p:cNvPr id="655408" name="Text Box 48"/>
          <p:cNvSpPr txBox="1">
            <a:spLocks noChangeArrowheads="1"/>
          </p:cNvSpPr>
          <p:nvPr/>
        </p:nvSpPr>
        <p:spPr bwMode="auto">
          <a:xfrm>
            <a:off x="1620838" y="2682875"/>
            <a:ext cx="5395912"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mn-ea"/>
                <a:cs typeface="+mn-cs"/>
              </a:rPr>
              <a:t>unh;ka vkSj &gt;jus dSls gSa \</a:t>
            </a:r>
          </a:p>
        </p:txBody>
      </p:sp>
      <p:sp>
        <p:nvSpPr>
          <p:cNvPr id="655409" name="Text Box 49"/>
          <p:cNvSpPr txBox="1">
            <a:spLocks noChangeArrowheads="1"/>
          </p:cNvSpPr>
          <p:nvPr/>
        </p:nvSpPr>
        <p:spPr bwMode="auto">
          <a:xfrm>
            <a:off x="2784475" y="3533775"/>
            <a:ext cx="4851400"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mn-ea"/>
                <a:cs typeface="+mn-cs"/>
              </a:rPr>
              <a:t>igkMh vkSj taxy \</a:t>
            </a:r>
          </a:p>
        </p:txBody>
      </p:sp>
      <p:sp>
        <p:nvSpPr>
          <p:cNvPr id="655410" name="Text Box 50"/>
          <p:cNvSpPr txBox="1">
            <a:spLocks noChangeArrowheads="1"/>
          </p:cNvSpPr>
          <p:nvPr/>
        </p:nvSpPr>
        <p:spPr bwMode="auto">
          <a:xfrm>
            <a:off x="2387600" y="4371975"/>
            <a:ext cx="5156200"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mn-ea"/>
                <a:cs typeface="+mn-cs"/>
              </a:rPr>
              <a:t>mitkÅ tehu fdrus gSa\</a:t>
            </a:r>
          </a:p>
        </p:txBody>
      </p:sp>
      <p:sp>
        <p:nvSpPr>
          <p:cNvPr id="655411" name="Text Box 51"/>
          <p:cNvSpPr txBox="1">
            <a:spLocks noChangeArrowheads="1"/>
          </p:cNvSpPr>
          <p:nvPr/>
        </p:nvSpPr>
        <p:spPr bwMode="auto">
          <a:xfrm>
            <a:off x="3409457" y="5124450"/>
            <a:ext cx="5103921"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mn-ea"/>
                <a:cs typeface="+mn-cs"/>
              </a:rPr>
              <a:t>Hkkstu miyC/k gS ;k ugha\</a:t>
            </a:r>
          </a:p>
        </p:txBody>
      </p:sp>
      <p:sp>
        <p:nvSpPr>
          <p:cNvPr id="18453" name="Text Box 52"/>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655413" name="Text Box 53"/>
          <p:cNvSpPr txBox="1">
            <a:spLocks noChangeArrowheads="1"/>
          </p:cNvSpPr>
          <p:nvPr/>
        </p:nvSpPr>
        <p:spPr bwMode="auto">
          <a:xfrm>
            <a:off x="2019081" y="309726"/>
            <a:ext cx="6516688" cy="92333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5400" i="1" dirty="0">
                <a:ln>
                  <a:solidFill>
                    <a:srgbClr val="66FF33"/>
                  </a:solidFill>
                </a:ln>
                <a:solidFill>
                  <a:srgbClr val="66FF33"/>
                </a:solidFill>
                <a:latin typeface="Kruti Dev 010" pitchFamily="2" charset="0"/>
                <a:ea typeface="ＭＳ Ｐゴシック" pitchFamily="-84" charset="-128"/>
                <a:cs typeface="+mn-cs"/>
              </a:rPr>
              <a:t>dqN ewy iz'u -----</a:t>
            </a:r>
          </a:p>
        </p:txBody>
      </p:sp>
      <p:sp>
        <p:nvSpPr>
          <p:cNvPr id="18455" name="Text Box 60"/>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6</a:t>
            </a:r>
            <a:endParaRPr lang="en-US" sz="1400">
              <a:latin typeface="Kruti Dev 010" charset="0"/>
            </a:endParaRPr>
          </a:p>
        </p:txBody>
      </p:sp>
      <p:grpSp>
        <p:nvGrpSpPr>
          <p:cNvPr id="18456" name="Group 50"/>
          <p:cNvGrpSpPr>
            <a:grpSpLocks/>
          </p:cNvGrpSpPr>
          <p:nvPr/>
        </p:nvGrpSpPr>
        <p:grpSpPr bwMode="auto">
          <a:xfrm>
            <a:off x="7948613" y="3429000"/>
            <a:ext cx="952500" cy="1330325"/>
            <a:chOff x="7948613" y="3429000"/>
            <a:chExt cx="952500" cy="1330325"/>
          </a:xfrm>
        </p:grpSpPr>
        <p:sp>
          <p:nvSpPr>
            <p:cNvPr id="18461" name="Rectangle 4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8462" name="Rectangle 48"/>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18463" name="AutoShape 4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464" name="Rectangle 5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465" name="AutoShape 5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8466" name="Line 5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67" name="Line 5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68" name="Line 5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69" name="Line 5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70" name="Line 5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71" name="Rectangle 57"/>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18472" name="Rectangle 58"/>
            <p:cNvSpPr>
              <a:spLocks noChangeArrowheads="1"/>
            </p:cNvSpPr>
            <p:nvPr/>
          </p:nvSpPr>
          <p:spPr bwMode="auto">
            <a:xfrm>
              <a:off x="8181975" y="3803650"/>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lhuS</a:t>
              </a:r>
            </a:p>
          </p:txBody>
        </p:sp>
        <p:sp>
          <p:nvSpPr>
            <p:cNvPr id="18473" name="Rectangle 59"/>
            <p:cNvSpPr>
              <a:spLocks noChangeArrowheads="1"/>
            </p:cNvSpPr>
            <p:nvPr/>
          </p:nvSpPr>
          <p:spPr bwMode="auto">
            <a:xfrm>
              <a:off x="8037513" y="3956050"/>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18474" name="Rectangle 60"/>
            <p:cNvSpPr>
              <a:spLocks noChangeArrowheads="1"/>
            </p:cNvSpPr>
            <p:nvPr/>
          </p:nvSpPr>
          <p:spPr bwMode="auto">
            <a:xfrm>
              <a:off x="8083550" y="4133850"/>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dkns'k cusZ</a:t>
              </a:r>
            </a:p>
          </p:txBody>
        </p:sp>
        <p:sp>
          <p:nvSpPr>
            <p:cNvPr id="18475" name="Line 6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76" name="Rectangle 62"/>
            <p:cNvSpPr>
              <a:spLocks noChangeArrowheads="1"/>
            </p:cNvSpPr>
            <p:nvPr/>
          </p:nvSpPr>
          <p:spPr bwMode="auto">
            <a:xfrm>
              <a:off x="8120063" y="36195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49" name="Rectangle 48"/>
          <p:cNvSpPr/>
          <p:nvPr/>
        </p:nvSpPr>
        <p:spPr>
          <a:xfrm>
            <a:off x="11903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8458" name="Rectangle 49"/>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1" name="Rectangle 50"/>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8460"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5419"/>
                                        </p:tgtEl>
                                        <p:attrNameLst>
                                          <p:attrName>style.visibility</p:attrName>
                                        </p:attrNameLst>
                                      </p:cBhvr>
                                      <p:to>
                                        <p:strVal val="visible"/>
                                      </p:to>
                                    </p:set>
                                    <p:animEffect transition="in" filter="fade">
                                      <p:cBhvr>
                                        <p:cTn id="7" dur="1000"/>
                                        <p:tgtEl>
                                          <p:spTgt spid="6554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655406"/>
                                        </p:tgtEl>
                                        <p:attrNameLst>
                                          <p:attrName>style.visibility</p:attrName>
                                        </p:attrNameLst>
                                      </p:cBhvr>
                                      <p:to>
                                        <p:strVal val="visible"/>
                                      </p:to>
                                    </p:set>
                                    <p:anim calcmode="lin" valueType="num">
                                      <p:cBhvr>
                                        <p:cTn id="12" dur="500" fill="hold"/>
                                        <p:tgtEl>
                                          <p:spTgt spid="655406"/>
                                        </p:tgtEl>
                                        <p:attrNameLst>
                                          <p:attrName>ppt_w</p:attrName>
                                        </p:attrNameLst>
                                      </p:cBhvr>
                                      <p:tavLst>
                                        <p:tav tm="0">
                                          <p:val>
                                            <p:fltVal val="0"/>
                                          </p:val>
                                        </p:tav>
                                        <p:tav tm="100000">
                                          <p:val>
                                            <p:strVal val="#ppt_w"/>
                                          </p:val>
                                        </p:tav>
                                      </p:tavLst>
                                    </p:anim>
                                    <p:anim calcmode="lin" valueType="num">
                                      <p:cBhvr>
                                        <p:cTn id="13" dur="500" fill="hold"/>
                                        <p:tgtEl>
                                          <p:spTgt spid="655406"/>
                                        </p:tgtEl>
                                        <p:attrNameLst>
                                          <p:attrName>ppt_h</p:attrName>
                                        </p:attrNameLst>
                                      </p:cBhvr>
                                      <p:tavLst>
                                        <p:tav tm="0">
                                          <p:val>
                                            <p:fltVal val="0"/>
                                          </p:val>
                                        </p:tav>
                                        <p:tav tm="100000">
                                          <p:val>
                                            <p:strVal val="#ppt_h"/>
                                          </p:val>
                                        </p:tav>
                                      </p:tavLst>
                                    </p:anim>
                                    <p:anim calcmode="lin" valueType="num">
                                      <p:cBhvr>
                                        <p:cTn id="14" dur="500" fill="hold"/>
                                        <p:tgtEl>
                                          <p:spTgt spid="655406"/>
                                        </p:tgtEl>
                                        <p:attrNameLst>
                                          <p:attrName>ppt_x</p:attrName>
                                        </p:attrNameLst>
                                      </p:cBhvr>
                                      <p:tavLst>
                                        <p:tav tm="0">
                                          <p:val>
                                            <p:fltVal val="0.5"/>
                                          </p:val>
                                        </p:tav>
                                        <p:tav tm="100000">
                                          <p:val>
                                            <p:strVal val="#ppt_x"/>
                                          </p:val>
                                        </p:tav>
                                      </p:tavLst>
                                    </p:anim>
                                    <p:anim calcmode="lin" valueType="num">
                                      <p:cBhvr>
                                        <p:cTn id="15" dur="500" fill="hold"/>
                                        <p:tgtEl>
                                          <p:spTgt spid="655406"/>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655407"/>
                                        </p:tgtEl>
                                        <p:attrNameLst>
                                          <p:attrName>style.visibility</p:attrName>
                                        </p:attrNameLst>
                                      </p:cBhvr>
                                      <p:to>
                                        <p:strVal val="visible"/>
                                      </p:to>
                                    </p:set>
                                    <p:anim calcmode="lin" valueType="num">
                                      <p:cBhvr>
                                        <p:cTn id="20" dur="500" fill="hold"/>
                                        <p:tgtEl>
                                          <p:spTgt spid="655407"/>
                                        </p:tgtEl>
                                        <p:attrNameLst>
                                          <p:attrName>ppt_w</p:attrName>
                                        </p:attrNameLst>
                                      </p:cBhvr>
                                      <p:tavLst>
                                        <p:tav tm="0">
                                          <p:val>
                                            <p:fltVal val="0"/>
                                          </p:val>
                                        </p:tav>
                                        <p:tav tm="100000">
                                          <p:val>
                                            <p:strVal val="#ppt_w"/>
                                          </p:val>
                                        </p:tav>
                                      </p:tavLst>
                                    </p:anim>
                                    <p:anim calcmode="lin" valueType="num">
                                      <p:cBhvr>
                                        <p:cTn id="21" dur="500" fill="hold"/>
                                        <p:tgtEl>
                                          <p:spTgt spid="655407"/>
                                        </p:tgtEl>
                                        <p:attrNameLst>
                                          <p:attrName>ppt_h</p:attrName>
                                        </p:attrNameLst>
                                      </p:cBhvr>
                                      <p:tavLst>
                                        <p:tav tm="0">
                                          <p:val>
                                            <p:fltVal val="0"/>
                                          </p:val>
                                        </p:tav>
                                        <p:tav tm="100000">
                                          <p:val>
                                            <p:strVal val="#ppt_h"/>
                                          </p:val>
                                        </p:tav>
                                      </p:tavLst>
                                    </p:anim>
                                    <p:anim calcmode="lin" valueType="num">
                                      <p:cBhvr>
                                        <p:cTn id="22" dur="500" fill="hold"/>
                                        <p:tgtEl>
                                          <p:spTgt spid="655407"/>
                                        </p:tgtEl>
                                        <p:attrNameLst>
                                          <p:attrName>ppt_x</p:attrName>
                                        </p:attrNameLst>
                                      </p:cBhvr>
                                      <p:tavLst>
                                        <p:tav tm="0">
                                          <p:val>
                                            <p:fltVal val="0.5"/>
                                          </p:val>
                                        </p:tav>
                                        <p:tav tm="100000">
                                          <p:val>
                                            <p:strVal val="#ppt_x"/>
                                          </p:val>
                                        </p:tav>
                                      </p:tavLst>
                                    </p:anim>
                                    <p:anim calcmode="lin" valueType="num">
                                      <p:cBhvr>
                                        <p:cTn id="23" dur="500" fill="hold"/>
                                        <p:tgtEl>
                                          <p:spTgt spid="655407"/>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655408"/>
                                        </p:tgtEl>
                                        <p:attrNameLst>
                                          <p:attrName>style.visibility</p:attrName>
                                        </p:attrNameLst>
                                      </p:cBhvr>
                                      <p:to>
                                        <p:strVal val="visible"/>
                                      </p:to>
                                    </p:set>
                                    <p:anim calcmode="lin" valueType="num">
                                      <p:cBhvr>
                                        <p:cTn id="28" dur="500" fill="hold"/>
                                        <p:tgtEl>
                                          <p:spTgt spid="655408"/>
                                        </p:tgtEl>
                                        <p:attrNameLst>
                                          <p:attrName>ppt_w</p:attrName>
                                        </p:attrNameLst>
                                      </p:cBhvr>
                                      <p:tavLst>
                                        <p:tav tm="0">
                                          <p:val>
                                            <p:fltVal val="0"/>
                                          </p:val>
                                        </p:tav>
                                        <p:tav tm="100000">
                                          <p:val>
                                            <p:strVal val="#ppt_w"/>
                                          </p:val>
                                        </p:tav>
                                      </p:tavLst>
                                    </p:anim>
                                    <p:anim calcmode="lin" valueType="num">
                                      <p:cBhvr>
                                        <p:cTn id="29" dur="500" fill="hold"/>
                                        <p:tgtEl>
                                          <p:spTgt spid="655408"/>
                                        </p:tgtEl>
                                        <p:attrNameLst>
                                          <p:attrName>ppt_h</p:attrName>
                                        </p:attrNameLst>
                                      </p:cBhvr>
                                      <p:tavLst>
                                        <p:tav tm="0">
                                          <p:val>
                                            <p:fltVal val="0"/>
                                          </p:val>
                                        </p:tav>
                                        <p:tav tm="100000">
                                          <p:val>
                                            <p:strVal val="#ppt_h"/>
                                          </p:val>
                                        </p:tav>
                                      </p:tavLst>
                                    </p:anim>
                                    <p:anim calcmode="lin" valueType="num">
                                      <p:cBhvr>
                                        <p:cTn id="30" dur="500" fill="hold"/>
                                        <p:tgtEl>
                                          <p:spTgt spid="655408"/>
                                        </p:tgtEl>
                                        <p:attrNameLst>
                                          <p:attrName>ppt_x</p:attrName>
                                        </p:attrNameLst>
                                      </p:cBhvr>
                                      <p:tavLst>
                                        <p:tav tm="0">
                                          <p:val>
                                            <p:fltVal val="0.5"/>
                                          </p:val>
                                        </p:tav>
                                        <p:tav tm="100000">
                                          <p:val>
                                            <p:strVal val="#ppt_x"/>
                                          </p:val>
                                        </p:tav>
                                      </p:tavLst>
                                    </p:anim>
                                    <p:anim calcmode="lin" valueType="num">
                                      <p:cBhvr>
                                        <p:cTn id="31" dur="500" fill="hold"/>
                                        <p:tgtEl>
                                          <p:spTgt spid="655408"/>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655409"/>
                                        </p:tgtEl>
                                        <p:attrNameLst>
                                          <p:attrName>style.visibility</p:attrName>
                                        </p:attrNameLst>
                                      </p:cBhvr>
                                      <p:to>
                                        <p:strVal val="visible"/>
                                      </p:to>
                                    </p:set>
                                    <p:anim calcmode="lin" valueType="num">
                                      <p:cBhvr>
                                        <p:cTn id="36" dur="500" fill="hold"/>
                                        <p:tgtEl>
                                          <p:spTgt spid="655409"/>
                                        </p:tgtEl>
                                        <p:attrNameLst>
                                          <p:attrName>ppt_w</p:attrName>
                                        </p:attrNameLst>
                                      </p:cBhvr>
                                      <p:tavLst>
                                        <p:tav tm="0">
                                          <p:val>
                                            <p:fltVal val="0"/>
                                          </p:val>
                                        </p:tav>
                                        <p:tav tm="100000">
                                          <p:val>
                                            <p:strVal val="#ppt_w"/>
                                          </p:val>
                                        </p:tav>
                                      </p:tavLst>
                                    </p:anim>
                                    <p:anim calcmode="lin" valueType="num">
                                      <p:cBhvr>
                                        <p:cTn id="37" dur="500" fill="hold"/>
                                        <p:tgtEl>
                                          <p:spTgt spid="655409"/>
                                        </p:tgtEl>
                                        <p:attrNameLst>
                                          <p:attrName>ppt_h</p:attrName>
                                        </p:attrNameLst>
                                      </p:cBhvr>
                                      <p:tavLst>
                                        <p:tav tm="0">
                                          <p:val>
                                            <p:fltVal val="0"/>
                                          </p:val>
                                        </p:tav>
                                        <p:tav tm="100000">
                                          <p:val>
                                            <p:strVal val="#ppt_h"/>
                                          </p:val>
                                        </p:tav>
                                      </p:tavLst>
                                    </p:anim>
                                    <p:anim calcmode="lin" valueType="num">
                                      <p:cBhvr>
                                        <p:cTn id="38" dur="500" fill="hold"/>
                                        <p:tgtEl>
                                          <p:spTgt spid="655409"/>
                                        </p:tgtEl>
                                        <p:attrNameLst>
                                          <p:attrName>ppt_x</p:attrName>
                                        </p:attrNameLst>
                                      </p:cBhvr>
                                      <p:tavLst>
                                        <p:tav tm="0">
                                          <p:val>
                                            <p:fltVal val="0.5"/>
                                          </p:val>
                                        </p:tav>
                                        <p:tav tm="100000">
                                          <p:val>
                                            <p:strVal val="#ppt_x"/>
                                          </p:val>
                                        </p:tav>
                                      </p:tavLst>
                                    </p:anim>
                                    <p:anim calcmode="lin" valueType="num">
                                      <p:cBhvr>
                                        <p:cTn id="39" dur="500" fill="hold"/>
                                        <p:tgtEl>
                                          <p:spTgt spid="655409"/>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655410"/>
                                        </p:tgtEl>
                                        <p:attrNameLst>
                                          <p:attrName>style.visibility</p:attrName>
                                        </p:attrNameLst>
                                      </p:cBhvr>
                                      <p:to>
                                        <p:strVal val="visible"/>
                                      </p:to>
                                    </p:set>
                                    <p:anim calcmode="lin" valueType="num">
                                      <p:cBhvr>
                                        <p:cTn id="44" dur="500" fill="hold"/>
                                        <p:tgtEl>
                                          <p:spTgt spid="655410"/>
                                        </p:tgtEl>
                                        <p:attrNameLst>
                                          <p:attrName>ppt_w</p:attrName>
                                        </p:attrNameLst>
                                      </p:cBhvr>
                                      <p:tavLst>
                                        <p:tav tm="0">
                                          <p:val>
                                            <p:fltVal val="0"/>
                                          </p:val>
                                        </p:tav>
                                        <p:tav tm="100000">
                                          <p:val>
                                            <p:strVal val="#ppt_w"/>
                                          </p:val>
                                        </p:tav>
                                      </p:tavLst>
                                    </p:anim>
                                    <p:anim calcmode="lin" valueType="num">
                                      <p:cBhvr>
                                        <p:cTn id="45" dur="500" fill="hold"/>
                                        <p:tgtEl>
                                          <p:spTgt spid="655410"/>
                                        </p:tgtEl>
                                        <p:attrNameLst>
                                          <p:attrName>ppt_h</p:attrName>
                                        </p:attrNameLst>
                                      </p:cBhvr>
                                      <p:tavLst>
                                        <p:tav tm="0">
                                          <p:val>
                                            <p:fltVal val="0"/>
                                          </p:val>
                                        </p:tav>
                                        <p:tav tm="100000">
                                          <p:val>
                                            <p:strVal val="#ppt_h"/>
                                          </p:val>
                                        </p:tav>
                                      </p:tavLst>
                                    </p:anim>
                                    <p:anim calcmode="lin" valueType="num">
                                      <p:cBhvr>
                                        <p:cTn id="46" dur="500" fill="hold"/>
                                        <p:tgtEl>
                                          <p:spTgt spid="655410"/>
                                        </p:tgtEl>
                                        <p:attrNameLst>
                                          <p:attrName>ppt_x</p:attrName>
                                        </p:attrNameLst>
                                      </p:cBhvr>
                                      <p:tavLst>
                                        <p:tav tm="0">
                                          <p:val>
                                            <p:fltVal val="0.5"/>
                                          </p:val>
                                        </p:tav>
                                        <p:tav tm="100000">
                                          <p:val>
                                            <p:strVal val="#ppt_x"/>
                                          </p:val>
                                        </p:tav>
                                      </p:tavLst>
                                    </p:anim>
                                    <p:anim calcmode="lin" valueType="num">
                                      <p:cBhvr>
                                        <p:cTn id="47" dur="500" fill="hold"/>
                                        <p:tgtEl>
                                          <p:spTgt spid="655410"/>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nodeType="clickEffect">
                                  <p:stCondLst>
                                    <p:cond delay="0"/>
                                  </p:stCondLst>
                                  <p:childTnLst>
                                    <p:set>
                                      <p:cBhvr>
                                        <p:cTn id="51" dur="1" fill="hold">
                                          <p:stCondLst>
                                            <p:cond delay="0"/>
                                          </p:stCondLst>
                                        </p:cTn>
                                        <p:tgtEl>
                                          <p:spTgt spid="655411"/>
                                        </p:tgtEl>
                                        <p:attrNameLst>
                                          <p:attrName>style.visibility</p:attrName>
                                        </p:attrNameLst>
                                      </p:cBhvr>
                                      <p:to>
                                        <p:strVal val="visible"/>
                                      </p:to>
                                    </p:set>
                                    <p:anim calcmode="lin" valueType="num">
                                      <p:cBhvr>
                                        <p:cTn id="52" dur="500" fill="hold"/>
                                        <p:tgtEl>
                                          <p:spTgt spid="655411"/>
                                        </p:tgtEl>
                                        <p:attrNameLst>
                                          <p:attrName>ppt_w</p:attrName>
                                        </p:attrNameLst>
                                      </p:cBhvr>
                                      <p:tavLst>
                                        <p:tav tm="0">
                                          <p:val>
                                            <p:fltVal val="0"/>
                                          </p:val>
                                        </p:tav>
                                        <p:tav tm="100000">
                                          <p:val>
                                            <p:strVal val="#ppt_w"/>
                                          </p:val>
                                        </p:tav>
                                      </p:tavLst>
                                    </p:anim>
                                    <p:anim calcmode="lin" valueType="num">
                                      <p:cBhvr>
                                        <p:cTn id="53" dur="500" fill="hold"/>
                                        <p:tgtEl>
                                          <p:spTgt spid="655411"/>
                                        </p:tgtEl>
                                        <p:attrNameLst>
                                          <p:attrName>ppt_h</p:attrName>
                                        </p:attrNameLst>
                                      </p:cBhvr>
                                      <p:tavLst>
                                        <p:tav tm="0">
                                          <p:val>
                                            <p:fltVal val="0"/>
                                          </p:val>
                                        </p:tav>
                                        <p:tav tm="100000">
                                          <p:val>
                                            <p:strVal val="#ppt_h"/>
                                          </p:val>
                                        </p:tav>
                                      </p:tavLst>
                                    </p:anim>
                                    <p:anim calcmode="lin" valueType="num">
                                      <p:cBhvr>
                                        <p:cTn id="54" dur="500" fill="hold"/>
                                        <p:tgtEl>
                                          <p:spTgt spid="655411"/>
                                        </p:tgtEl>
                                        <p:attrNameLst>
                                          <p:attrName>ppt_x</p:attrName>
                                        </p:attrNameLst>
                                      </p:cBhvr>
                                      <p:tavLst>
                                        <p:tav tm="0">
                                          <p:val>
                                            <p:fltVal val="0.5"/>
                                          </p:val>
                                        </p:tav>
                                        <p:tav tm="100000">
                                          <p:val>
                                            <p:strVal val="#ppt_x"/>
                                          </p:val>
                                        </p:tav>
                                      </p:tavLst>
                                    </p:anim>
                                    <p:anim calcmode="lin" valueType="num">
                                      <p:cBhvr>
                                        <p:cTn id="55" dur="500" fill="hold"/>
                                        <p:tgtEl>
                                          <p:spTgt spid="6554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3200" i="1" dirty="0">
                <a:solidFill>
                  <a:srgbClr val="FFFF00"/>
                </a:solidFill>
                <a:latin typeface="Kruti Dev 010" charset="0"/>
                <a:ea typeface="Gulim" charset="0"/>
                <a:cs typeface="Times New Roman" charset="0"/>
              </a:rPr>
              <a:t>fn ckbZcy ---csfldyh  fefuLVzht baVjus’kuy bad dk izLrqfrdj.k QksVZ oFkZ] VsDlkl</a:t>
            </a:r>
            <a:endParaRPr lang="en-US" altLang="ko-KR" sz="3200" i="1" dirty="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a:defRPr/>
            </a:pPr>
            <a:r>
              <a:rPr lang="en-US" sz="12000"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i="1"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Translated by Abha Benjamin</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Uploaded by Dr. Rick Griffith, Singapore Bible College</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252644731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223290" name="Freeform 58"/>
          <p:cNvSpPr>
            <a:spLocks/>
          </p:cNvSpPr>
          <p:nvPr/>
        </p:nvSpPr>
        <p:spPr bwMode="auto">
          <a:xfrm>
            <a:off x="2805113" y="1266825"/>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946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232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946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946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1946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19465" name="Rectangle 8"/>
          <p:cNvSpPr>
            <a:spLocks noChangeArrowheads="1"/>
          </p:cNvSpPr>
          <p:nvPr/>
        </p:nvSpPr>
        <p:spPr bwMode="auto">
          <a:xfrm>
            <a:off x="4630738" y="2649538"/>
            <a:ext cx="152082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Kruti Dev 010" charset="0"/>
              </a:rPr>
              <a:t>ER</a:t>
            </a:r>
          </a:p>
        </p:txBody>
      </p:sp>
      <p:sp>
        <p:nvSpPr>
          <p:cNvPr id="1946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23242"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PG</a:t>
            </a:r>
          </a:p>
        </p:txBody>
      </p:sp>
      <p:sp>
        <p:nvSpPr>
          <p:cNvPr id="1946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1946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1947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23246" name="Rectangle 14"/>
          <p:cNvSpPr>
            <a:spLocks noChangeArrowheads="1"/>
          </p:cNvSpPr>
          <p:nvPr/>
        </p:nvSpPr>
        <p:spPr bwMode="auto">
          <a:xfrm>
            <a:off x="3449638" y="2382838"/>
            <a:ext cx="127317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,l</a:t>
            </a:r>
          </a:p>
        </p:txBody>
      </p:sp>
      <p:sp>
        <p:nvSpPr>
          <p:cNvPr id="223247" name="Rectangle 15"/>
          <p:cNvSpPr>
            <a:spLocks noChangeArrowheads="1"/>
          </p:cNvSpPr>
          <p:nvPr/>
        </p:nvSpPr>
        <p:spPr bwMode="auto">
          <a:xfrm>
            <a:off x="2516188" y="5640388"/>
            <a:ext cx="93980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ln>
                  <a:solidFill>
                    <a:schemeClr val="tx1"/>
                  </a:solidFill>
                </a:ln>
                <a:solidFill>
                  <a:schemeClr val="folHlink"/>
                </a:solidFill>
                <a:latin typeface="Kruti Dev 010" pitchFamily="2" charset="0"/>
                <a:ea typeface="+mn-ea"/>
                <a:cs typeface="+mn-cs"/>
              </a:rPr>
              <a:t>vkj,l</a:t>
            </a:r>
          </a:p>
        </p:txBody>
      </p:sp>
      <p:sp>
        <p:nvSpPr>
          <p:cNvPr id="223248" name="Rectangle 16"/>
          <p:cNvSpPr>
            <a:spLocks noChangeArrowheads="1"/>
          </p:cNvSpPr>
          <p:nvPr/>
        </p:nvSpPr>
        <p:spPr bwMode="auto">
          <a:xfrm>
            <a:off x="2020888" y="992188"/>
            <a:ext cx="138446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,e,l</a:t>
            </a:r>
          </a:p>
        </p:txBody>
      </p:sp>
      <p:sp>
        <p:nvSpPr>
          <p:cNvPr id="1947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947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7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253"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ln>
                  <a:solidFill>
                    <a:schemeClr val="tx1"/>
                  </a:solidFill>
                </a:ln>
                <a:solidFill>
                  <a:schemeClr val="folHlink"/>
                </a:solidFill>
                <a:latin typeface="Kruti Dev 010" pitchFamily="2" charset="0"/>
                <a:ea typeface="+mn-ea"/>
                <a:cs typeface="+mn-cs"/>
              </a:rPr>
              <a:t>Mh,l</a:t>
            </a:r>
          </a:p>
        </p:txBody>
      </p:sp>
      <p:sp>
        <p:nvSpPr>
          <p:cNvPr id="2232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947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232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23257" name="Rectangle 25"/>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U</a:t>
            </a:r>
          </a:p>
        </p:txBody>
      </p:sp>
      <p:sp>
        <p:nvSpPr>
          <p:cNvPr id="19482" name="Rectangle 26"/>
          <p:cNvSpPr>
            <a:spLocks noChangeArrowheads="1"/>
          </p:cNvSpPr>
          <p:nvPr/>
        </p:nvSpPr>
        <p:spPr bwMode="auto">
          <a:xfrm>
            <a:off x="5830888" y="2884488"/>
            <a:ext cx="83502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Kruti Dev 010" charset="0"/>
              </a:rPr>
              <a:t>B</a:t>
            </a:r>
          </a:p>
        </p:txBody>
      </p:sp>
      <p:sp>
        <p:nvSpPr>
          <p:cNvPr id="19483" name="Oval 27"/>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latin typeface="Kruti Dev 010" charset="0"/>
            </a:endParaRPr>
          </a:p>
        </p:txBody>
      </p:sp>
      <p:sp>
        <p:nvSpPr>
          <p:cNvPr id="19484" name="Rectangle 28"/>
          <p:cNvSpPr>
            <a:spLocks noChangeArrowheads="1"/>
          </p:cNvSpPr>
          <p:nvPr/>
        </p:nvSpPr>
        <p:spPr bwMode="auto">
          <a:xfrm>
            <a:off x="5487988" y="1811338"/>
            <a:ext cx="83502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Kruti Dev 010" charset="0"/>
              </a:rPr>
              <a:t>H</a:t>
            </a:r>
          </a:p>
        </p:txBody>
      </p:sp>
      <p:sp>
        <p:nvSpPr>
          <p:cNvPr id="19485"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latin typeface="Kruti Dev 010" charset="0"/>
            </a:endParaRPr>
          </a:p>
        </p:txBody>
      </p:sp>
      <p:sp>
        <p:nvSpPr>
          <p:cNvPr id="19486" name="Rectangle 30"/>
          <p:cNvSpPr>
            <a:spLocks noChangeArrowheads="1"/>
          </p:cNvSpPr>
          <p:nvPr/>
        </p:nvSpPr>
        <p:spPr bwMode="auto">
          <a:xfrm>
            <a:off x="7088188" y="1525588"/>
            <a:ext cx="129222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Kruti Dev 010" charset="0"/>
              </a:rPr>
              <a:t>N(A)</a:t>
            </a:r>
          </a:p>
        </p:txBody>
      </p:sp>
      <p:sp>
        <p:nvSpPr>
          <p:cNvPr id="19487" name="Oval 31"/>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latin typeface="Kruti Dev 010" charset="0"/>
            </a:endParaRPr>
          </a:p>
        </p:txBody>
      </p:sp>
      <p:sp>
        <p:nvSpPr>
          <p:cNvPr id="1948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23265" name="Rectangle 33"/>
          <p:cNvSpPr>
            <a:spLocks noChangeArrowheads="1"/>
          </p:cNvSpPr>
          <p:nvPr/>
        </p:nvSpPr>
        <p:spPr bwMode="auto">
          <a:xfrm>
            <a:off x="3082925" y="2568575"/>
            <a:ext cx="45525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ln>
                  <a:solidFill>
                    <a:schemeClr val="tx1"/>
                  </a:solidFill>
                </a:ln>
                <a:solidFill>
                  <a:schemeClr val="folHlink"/>
                </a:solidFill>
                <a:latin typeface="Kruti Dev 010" pitchFamily="2" charset="0"/>
                <a:ea typeface="+mn-ea"/>
                <a:cs typeface="+mn-cs"/>
              </a:rPr>
              <a:t>lh</a:t>
            </a:r>
          </a:p>
        </p:txBody>
      </p:sp>
      <p:sp>
        <p:nvSpPr>
          <p:cNvPr id="1949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23267" name="Rectangle 35"/>
          <p:cNvSpPr>
            <a:spLocks noChangeArrowheads="1"/>
          </p:cNvSpPr>
          <p:nvPr/>
        </p:nvSpPr>
        <p:spPr bwMode="auto">
          <a:xfrm>
            <a:off x="2727325" y="3078163"/>
            <a:ext cx="41910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ts</a:t>
            </a:r>
          </a:p>
        </p:txBody>
      </p:sp>
      <p:sp>
        <p:nvSpPr>
          <p:cNvPr id="1949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949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23270" name="Rectangle 38"/>
          <p:cNvSpPr>
            <a:spLocks noChangeArrowheads="1"/>
          </p:cNvSpPr>
          <p:nvPr/>
        </p:nvSpPr>
        <p:spPr bwMode="auto">
          <a:xfrm>
            <a:off x="3067050" y="4451350"/>
            <a:ext cx="70852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dsch</a:t>
            </a:r>
          </a:p>
        </p:txBody>
      </p:sp>
      <p:sp>
        <p:nvSpPr>
          <p:cNvPr id="19495"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23272" name="Rectangle 40"/>
          <p:cNvSpPr>
            <a:spLocks noChangeArrowheads="1"/>
          </p:cNvSpPr>
          <p:nvPr/>
        </p:nvSpPr>
        <p:spPr bwMode="auto">
          <a:xfrm>
            <a:off x="3179763" y="5164138"/>
            <a:ext cx="83195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ln>
                  <a:solidFill>
                    <a:schemeClr val="tx1"/>
                  </a:solidFill>
                </a:ln>
                <a:solidFill>
                  <a:schemeClr val="folHlink"/>
                </a:solidFill>
                <a:latin typeface="Kruti Dev 010" pitchFamily="2" charset="0"/>
                <a:ea typeface="+mn-ea"/>
                <a:cs typeface="+mn-cs"/>
              </a:rPr>
              <a:t>,e,l</a:t>
            </a:r>
          </a:p>
        </p:txBody>
      </p:sp>
      <p:sp>
        <p:nvSpPr>
          <p:cNvPr id="19497"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latin typeface="Kruti Dev 010" charset="0"/>
            </a:endParaRPr>
          </a:p>
        </p:txBody>
      </p:sp>
      <p:sp>
        <p:nvSpPr>
          <p:cNvPr id="223274" name="Rectangle 42"/>
          <p:cNvSpPr>
            <a:spLocks noChangeArrowheads="1"/>
          </p:cNvSpPr>
          <p:nvPr/>
        </p:nvSpPr>
        <p:spPr bwMode="auto">
          <a:xfrm>
            <a:off x="1809750" y="4081463"/>
            <a:ext cx="4007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3200" dirty="0">
                <a:ln>
                  <a:solidFill>
                    <a:schemeClr val="tx1"/>
                  </a:solidFill>
                </a:ln>
                <a:solidFill>
                  <a:schemeClr val="folHlink"/>
                </a:solidFill>
                <a:latin typeface="Kruti Dev 010" pitchFamily="2" charset="0"/>
                <a:ea typeface="+mn-ea"/>
                <a:cs typeface="+mn-cs"/>
              </a:rPr>
              <a:t>bZ</a:t>
            </a:r>
          </a:p>
        </p:txBody>
      </p:sp>
      <p:sp>
        <p:nvSpPr>
          <p:cNvPr id="223275" name="Rectangle 43"/>
          <p:cNvSpPr>
            <a:spLocks noChangeArrowheads="1"/>
          </p:cNvSpPr>
          <p:nvPr/>
        </p:nvSpPr>
        <p:spPr bwMode="auto">
          <a:xfrm>
            <a:off x="3751263" y="3078163"/>
            <a:ext cx="55086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MN</a:t>
            </a:r>
          </a:p>
        </p:txBody>
      </p:sp>
      <p:sp>
        <p:nvSpPr>
          <p:cNvPr id="223289" name="Oval 57"/>
          <p:cNvSpPr>
            <a:spLocks noChangeArrowheads="1"/>
          </p:cNvSpPr>
          <p:nvPr/>
        </p:nvSpPr>
        <p:spPr bwMode="auto">
          <a:xfrm>
            <a:off x="2819400" y="41910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9501" name="Text Box 101"/>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grpSp>
        <p:nvGrpSpPr>
          <p:cNvPr id="2" name="Group 106"/>
          <p:cNvGrpSpPr>
            <a:grpSpLocks/>
          </p:cNvGrpSpPr>
          <p:nvPr/>
        </p:nvGrpSpPr>
        <p:grpSpPr bwMode="auto">
          <a:xfrm>
            <a:off x="5661025" y="420688"/>
            <a:ext cx="2968625" cy="1971675"/>
            <a:chOff x="3531" y="336"/>
            <a:chExt cx="1870" cy="1242"/>
          </a:xfrm>
        </p:grpSpPr>
        <p:pic>
          <p:nvPicPr>
            <p:cNvPr id="223294" name="Picture 6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31" y="336"/>
              <a:ext cx="1870" cy="1242"/>
            </a:xfrm>
            <a:prstGeom prst="rect">
              <a:avLst/>
            </a:prstGeom>
            <a:noFill/>
            <a:ln w="57150">
              <a:solidFill>
                <a:schemeClr val="accent2"/>
              </a:solidFill>
              <a:miter lim="800000"/>
              <a:headEnd/>
              <a:tailEnd/>
            </a:ln>
            <a:effectLst>
              <a:outerShdw blurRad="63500" dist="107763" dir="2700000" algn="ctr" rotWithShape="0">
                <a:schemeClr val="bg2">
                  <a:alpha val="74998"/>
                </a:schemeClr>
              </a:outerShdw>
            </a:effectLst>
          </p:spPr>
        </p:pic>
        <p:sp>
          <p:nvSpPr>
            <p:cNvPr id="19531" name="Freeform 105"/>
            <p:cNvSpPr>
              <a:spLocks/>
            </p:cNvSpPr>
            <p:nvPr/>
          </p:nvSpPr>
          <p:spPr bwMode="auto">
            <a:xfrm>
              <a:off x="3898" y="812"/>
              <a:ext cx="82" cy="96"/>
            </a:xfrm>
            <a:custGeom>
              <a:avLst/>
              <a:gdLst>
                <a:gd name="T0" fmla="*/ 6 w 82"/>
                <a:gd name="T1" fmla="*/ 24 h 96"/>
                <a:gd name="T2" fmla="*/ 18 w 82"/>
                <a:gd name="T3" fmla="*/ 84 h 96"/>
                <a:gd name="T4" fmla="*/ 58 w 82"/>
                <a:gd name="T5" fmla="*/ 96 h 96"/>
                <a:gd name="T6" fmla="*/ 78 w 82"/>
                <a:gd name="T7" fmla="*/ 64 h 96"/>
                <a:gd name="T8" fmla="*/ 82 w 82"/>
                <a:gd name="T9" fmla="*/ 52 h 96"/>
                <a:gd name="T10" fmla="*/ 18 w 82"/>
                <a:gd name="T11" fmla="*/ 0 h 96"/>
                <a:gd name="T12" fmla="*/ 6 w 82"/>
                <a:gd name="T13" fmla="*/ 24 h 96"/>
                <a:gd name="T14" fmla="*/ 0 60000 65536"/>
                <a:gd name="T15" fmla="*/ 0 60000 65536"/>
                <a:gd name="T16" fmla="*/ 0 60000 65536"/>
                <a:gd name="T17" fmla="*/ 0 60000 65536"/>
                <a:gd name="T18" fmla="*/ 0 60000 65536"/>
                <a:gd name="T19" fmla="*/ 0 60000 65536"/>
                <a:gd name="T20" fmla="*/ 0 60000 65536"/>
                <a:gd name="T21" fmla="*/ 0 w 82"/>
                <a:gd name="T22" fmla="*/ 0 h 96"/>
                <a:gd name="T23" fmla="*/ 82 w 82"/>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96">
                  <a:moveTo>
                    <a:pt x="6" y="24"/>
                  </a:moveTo>
                  <a:cubicBezTo>
                    <a:pt x="0" y="40"/>
                    <a:pt x="2" y="71"/>
                    <a:pt x="18" y="84"/>
                  </a:cubicBezTo>
                  <a:cubicBezTo>
                    <a:pt x="27" y="91"/>
                    <a:pt x="46" y="92"/>
                    <a:pt x="58" y="96"/>
                  </a:cubicBezTo>
                  <a:cubicBezTo>
                    <a:pt x="77" y="83"/>
                    <a:pt x="68" y="92"/>
                    <a:pt x="78" y="64"/>
                  </a:cubicBezTo>
                  <a:cubicBezTo>
                    <a:pt x="79" y="60"/>
                    <a:pt x="82" y="52"/>
                    <a:pt x="82" y="52"/>
                  </a:cubicBezTo>
                  <a:cubicBezTo>
                    <a:pt x="71" y="19"/>
                    <a:pt x="45" y="13"/>
                    <a:pt x="18" y="0"/>
                  </a:cubicBezTo>
                  <a:cubicBezTo>
                    <a:pt x="7" y="15"/>
                    <a:pt x="11" y="7"/>
                    <a:pt x="6" y="24"/>
                  </a:cubicBezTo>
                  <a:close/>
                </a:path>
              </a:pathLst>
            </a:custGeom>
            <a:solidFill>
              <a:srgbClr val="7B7BAD"/>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223339" name="Rectangle 107"/>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18</a:t>
            </a:r>
          </a:p>
        </p:txBody>
      </p:sp>
      <p:sp>
        <p:nvSpPr>
          <p:cNvPr id="223340" name="Text Box 108"/>
          <p:cNvSpPr txBox="1">
            <a:spLocks noChangeArrowheads="1"/>
          </p:cNvSpPr>
          <p:nvPr/>
        </p:nvSpPr>
        <p:spPr bwMode="auto">
          <a:xfrm>
            <a:off x="1781175" y="28575"/>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200" dirty="0">
              <a:solidFill>
                <a:schemeClr val="tx1"/>
              </a:solidFill>
              <a:latin typeface="Kruti Dev 010" pitchFamily="2" charset="0"/>
              <a:ea typeface="+mn-ea"/>
              <a:cs typeface="+mn-cs"/>
            </a:endParaRPr>
          </a:p>
        </p:txBody>
      </p:sp>
      <p:sp>
        <p:nvSpPr>
          <p:cNvPr id="223343" name="Text Box 111"/>
          <p:cNvSpPr txBox="1">
            <a:spLocks noChangeArrowheads="1"/>
          </p:cNvSpPr>
          <p:nvPr/>
        </p:nvSpPr>
        <p:spPr bwMode="auto">
          <a:xfrm>
            <a:off x="1835150" y="-63500"/>
            <a:ext cx="19939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fxurh ƒ…</a:t>
            </a:r>
          </a:p>
        </p:txBody>
      </p:sp>
      <p:sp>
        <p:nvSpPr>
          <p:cNvPr id="223350" name="Text Box 118"/>
          <p:cNvSpPr txBox="1">
            <a:spLocks noChangeArrowheads="1"/>
          </p:cNvSpPr>
          <p:nvPr/>
        </p:nvSpPr>
        <p:spPr bwMode="auto">
          <a:xfrm>
            <a:off x="-15766" y="1890056"/>
            <a:ext cx="3256455" cy="255454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en-US" sz="4000" dirty="0">
                <a:ln>
                  <a:solidFill>
                    <a:srgbClr val="FFFF00"/>
                  </a:solidFill>
                </a:ln>
                <a:solidFill>
                  <a:srgbClr val="FFEA18"/>
                </a:solidFill>
                <a:latin typeface="Kruti Dev 010" pitchFamily="2" charset="0"/>
                <a:ea typeface="ＭＳ Ｐゴシック" pitchFamily="-84" charset="-128"/>
                <a:cs typeface="+mn-cs"/>
              </a:rPr>
              <a:t>mRrj dh vksj tks orZeku esa yscuku dgykrk gS</a:t>
            </a:r>
          </a:p>
        </p:txBody>
      </p:sp>
      <p:sp>
        <p:nvSpPr>
          <p:cNvPr id="223347" name="Text Box 115"/>
          <p:cNvSpPr txBox="1">
            <a:spLocks noChangeArrowheads="1"/>
          </p:cNvSpPr>
          <p:nvPr/>
        </p:nvSpPr>
        <p:spPr bwMode="auto">
          <a:xfrm>
            <a:off x="6137275" y="2544763"/>
            <a:ext cx="3006725" cy="144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dirty="0">
                <a:ln>
                  <a:solidFill>
                    <a:srgbClr val="FFFF00"/>
                  </a:solidFill>
                </a:ln>
                <a:solidFill>
                  <a:srgbClr val="FFFF00"/>
                </a:solidFill>
                <a:latin typeface="Kruti Dev 010" pitchFamily="2" charset="0"/>
                <a:ea typeface="+mn-ea"/>
                <a:cs typeface="+mn-cs"/>
              </a:rPr>
              <a:t>tklwlksa dk ekxZ</a:t>
            </a:r>
          </a:p>
        </p:txBody>
      </p:sp>
      <p:sp>
        <p:nvSpPr>
          <p:cNvPr id="19508" name="Text Box 11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pic>
        <p:nvPicPr>
          <p:cNvPr id="223293" name="Picture 6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87775" y="1174750"/>
            <a:ext cx="2220913" cy="3225800"/>
          </a:xfrm>
          <a:prstGeom prst="rect">
            <a:avLst/>
          </a:prstGeom>
          <a:noFill/>
          <a:ln w="57150">
            <a:solidFill>
              <a:schemeClr val="accent2"/>
            </a:solidFill>
            <a:miter lim="800000"/>
            <a:headEnd/>
            <a:tailEnd/>
          </a:ln>
          <a:effectLst>
            <a:outerShdw blurRad="63500" dist="107763" dir="2700000" algn="ctr" rotWithShape="0">
              <a:schemeClr val="bg2">
                <a:alpha val="74998"/>
              </a:schemeClr>
            </a:outerShdw>
          </a:effectLst>
        </p:spPr>
      </p:pic>
      <p:pic>
        <p:nvPicPr>
          <p:cNvPr id="223313" name="Picture 8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0100" y="3648075"/>
            <a:ext cx="3514725" cy="2293938"/>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grpSp>
        <p:nvGrpSpPr>
          <p:cNvPr id="19511" name="Group 74"/>
          <p:cNvGrpSpPr>
            <a:grpSpLocks/>
          </p:cNvGrpSpPr>
          <p:nvPr/>
        </p:nvGrpSpPr>
        <p:grpSpPr bwMode="auto">
          <a:xfrm>
            <a:off x="7948613" y="3429000"/>
            <a:ext cx="952500" cy="1330325"/>
            <a:chOff x="7948613" y="3429000"/>
            <a:chExt cx="952500" cy="1330325"/>
          </a:xfrm>
        </p:grpSpPr>
        <p:sp>
          <p:nvSpPr>
            <p:cNvPr id="19514" name="Rectangle 4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9515" name="Rectangle 48"/>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19516" name="AutoShape 4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9517" name="Rectangle 5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9518" name="AutoShape 5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19519" name="Line 5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20" name="Line 5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21" name="Line 5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22" name="Line 5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23" name="Line 5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24" name="Rectangle 57"/>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19525" name="Rectangle 58"/>
            <p:cNvSpPr>
              <a:spLocks noChangeArrowheads="1"/>
            </p:cNvSpPr>
            <p:nvPr/>
          </p:nvSpPr>
          <p:spPr bwMode="auto">
            <a:xfrm>
              <a:off x="8181975" y="3803650"/>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lhuS</a:t>
              </a:r>
            </a:p>
          </p:txBody>
        </p:sp>
        <p:sp>
          <p:nvSpPr>
            <p:cNvPr id="19526" name="Rectangle 59"/>
            <p:cNvSpPr>
              <a:spLocks noChangeArrowheads="1"/>
            </p:cNvSpPr>
            <p:nvPr/>
          </p:nvSpPr>
          <p:spPr bwMode="auto">
            <a:xfrm>
              <a:off x="8037513" y="3956050"/>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19527" name="Rectangle 60"/>
            <p:cNvSpPr>
              <a:spLocks noChangeArrowheads="1"/>
            </p:cNvSpPr>
            <p:nvPr/>
          </p:nvSpPr>
          <p:spPr bwMode="auto">
            <a:xfrm>
              <a:off x="8083550" y="4133850"/>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dkns'k cusZ</a:t>
              </a:r>
            </a:p>
          </p:txBody>
        </p:sp>
        <p:sp>
          <p:nvSpPr>
            <p:cNvPr id="19528" name="Line 6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29" name="Rectangle 62"/>
            <p:cNvSpPr>
              <a:spLocks noChangeArrowheads="1"/>
            </p:cNvSpPr>
            <p:nvPr/>
          </p:nvSpPr>
          <p:spPr bwMode="auto">
            <a:xfrm>
              <a:off x="8120063" y="36195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19512"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19513"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23347"/>
                                        </p:tgtEl>
                                        <p:attrNameLst>
                                          <p:attrName>style.visibility</p:attrName>
                                        </p:attrNameLst>
                                      </p:cBhvr>
                                      <p:to>
                                        <p:strVal val="visible"/>
                                      </p:to>
                                    </p:set>
                                    <p:anim calcmode="lin" valueType="num">
                                      <p:cBhvr>
                                        <p:cTn id="7" dur="500" fill="hold"/>
                                        <p:tgtEl>
                                          <p:spTgt spid="223347"/>
                                        </p:tgtEl>
                                        <p:attrNameLst>
                                          <p:attrName>ppt_w</p:attrName>
                                        </p:attrNameLst>
                                      </p:cBhvr>
                                      <p:tavLst>
                                        <p:tav tm="0">
                                          <p:val>
                                            <p:fltVal val="0"/>
                                          </p:val>
                                        </p:tav>
                                        <p:tav tm="100000">
                                          <p:val>
                                            <p:strVal val="#ppt_w"/>
                                          </p:val>
                                        </p:tav>
                                      </p:tavLst>
                                    </p:anim>
                                    <p:anim calcmode="lin" valueType="num">
                                      <p:cBhvr>
                                        <p:cTn id="8" dur="500" fill="hold"/>
                                        <p:tgtEl>
                                          <p:spTgt spid="223347"/>
                                        </p:tgtEl>
                                        <p:attrNameLst>
                                          <p:attrName>ppt_h</p:attrName>
                                        </p:attrNameLst>
                                      </p:cBhvr>
                                      <p:tavLst>
                                        <p:tav tm="0">
                                          <p:val>
                                            <p:fltVal val="0"/>
                                          </p:val>
                                        </p:tav>
                                        <p:tav tm="100000">
                                          <p:val>
                                            <p:strVal val="#ppt_h"/>
                                          </p:val>
                                        </p:tav>
                                      </p:tavLst>
                                    </p:anim>
                                    <p:anim calcmode="lin" valueType="num">
                                      <p:cBhvr>
                                        <p:cTn id="9" dur="500" fill="hold"/>
                                        <p:tgtEl>
                                          <p:spTgt spid="223347"/>
                                        </p:tgtEl>
                                        <p:attrNameLst>
                                          <p:attrName>ppt_x</p:attrName>
                                        </p:attrNameLst>
                                      </p:cBhvr>
                                      <p:tavLst>
                                        <p:tav tm="0">
                                          <p:val>
                                            <p:fltVal val="0.5"/>
                                          </p:val>
                                        </p:tav>
                                        <p:tav tm="100000">
                                          <p:val>
                                            <p:strVal val="#ppt_x"/>
                                          </p:val>
                                        </p:tav>
                                      </p:tavLst>
                                    </p:anim>
                                    <p:anim calcmode="lin" valueType="num">
                                      <p:cBhvr>
                                        <p:cTn id="10" dur="500" fill="hold"/>
                                        <p:tgtEl>
                                          <p:spTgt spid="2233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nodeType="afterEffect">
                                  <p:stCondLst>
                                    <p:cond delay="0"/>
                                  </p:stCondLst>
                                  <p:childTnLst>
                                    <p:set>
                                      <p:cBhvr>
                                        <p:cTn id="13" dur="1" fill="hold">
                                          <p:stCondLst>
                                            <p:cond delay="0"/>
                                          </p:stCondLst>
                                        </p:cTn>
                                        <p:tgtEl>
                                          <p:spTgt spid="223350"/>
                                        </p:tgtEl>
                                        <p:attrNameLst>
                                          <p:attrName>style.visibility</p:attrName>
                                        </p:attrNameLst>
                                      </p:cBhvr>
                                      <p:to>
                                        <p:strVal val="visible"/>
                                      </p:to>
                                    </p:set>
                                    <p:anim calcmode="lin" valueType="num">
                                      <p:cBhvr additive="base">
                                        <p:cTn id="14" dur="500" fill="hold"/>
                                        <p:tgtEl>
                                          <p:spTgt spid="223350"/>
                                        </p:tgtEl>
                                        <p:attrNameLst>
                                          <p:attrName>ppt_x</p:attrName>
                                        </p:attrNameLst>
                                      </p:cBhvr>
                                      <p:tavLst>
                                        <p:tav tm="0">
                                          <p:val>
                                            <p:strVal val="0-#ppt_w/2"/>
                                          </p:val>
                                        </p:tav>
                                        <p:tav tm="100000">
                                          <p:val>
                                            <p:strVal val="#ppt_x"/>
                                          </p:val>
                                        </p:tav>
                                      </p:tavLst>
                                    </p:anim>
                                    <p:anim calcmode="lin" valueType="num">
                                      <p:cBhvr additive="base">
                                        <p:cTn id="15" dur="500" fill="hold"/>
                                        <p:tgtEl>
                                          <p:spTgt spid="22335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2" presetClass="entr" presetSubtype="4" fill="hold" nodeType="afterEffect">
                                  <p:stCondLst>
                                    <p:cond delay="2000"/>
                                  </p:stCondLst>
                                  <p:childTnLst>
                                    <p:set>
                                      <p:cBhvr>
                                        <p:cTn id="18" dur="1" fill="hold">
                                          <p:stCondLst>
                                            <p:cond delay="0"/>
                                          </p:stCondLst>
                                        </p:cTn>
                                        <p:tgtEl>
                                          <p:spTgt spid="223290"/>
                                        </p:tgtEl>
                                        <p:attrNameLst>
                                          <p:attrName>style.visibility</p:attrName>
                                        </p:attrNameLst>
                                      </p:cBhvr>
                                      <p:to>
                                        <p:strVal val="visible"/>
                                      </p:to>
                                    </p:set>
                                    <p:animEffect transition="in" filter="wipe(down)">
                                      <p:cBhvr>
                                        <p:cTn id="19" dur="5000"/>
                                        <p:tgtEl>
                                          <p:spTgt spid="223290"/>
                                        </p:tgtEl>
                                      </p:cBhvr>
                                    </p:animEffect>
                                  </p:childTnLst>
                                </p:cTn>
                              </p:par>
                            </p:childTnLst>
                          </p:cTn>
                        </p:par>
                        <p:par>
                          <p:cTn id="20" fill="hold" nodeType="afterGroup">
                            <p:stCondLst>
                              <p:cond delay="8000"/>
                            </p:stCondLst>
                            <p:childTnLst>
                              <p:par>
                                <p:cTn id="21" presetID="10" presetClass="entr" presetSubtype="0" fill="hold" nodeType="afterEffect">
                                  <p:stCondLst>
                                    <p:cond delay="1000"/>
                                  </p:stCondLst>
                                  <p:childTnLst>
                                    <p:set>
                                      <p:cBhvr>
                                        <p:cTn id="22" dur="1" fill="hold">
                                          <p:stCondLst>
                                            <p:cond delay="0"/>
                                          </p:stCondLst>
                                        </p:cTn>
                                        <p:tgtEl>
                                          <p:spTgt spid="223313"/>
                                        </p:tgtEl>
                                        <p:attrNameLst>
                                          <p:attrName>style.visibility</p:attrName>
                                        </p:attrNameLst>
                                      </p:cBhvr>
                                      <p:to>
                                        <p:strVal val="visible"/>
                                      </p:to>
                                    </p:set>
                                    <p:animEffect transition="in" filter="fade">
                                      <p:cBhvr>
                                        <p:cTn id="23" dur="500"/>
                                        <p:tgtEl>
                                          <p:spTgt spid="223313"/>
                                        </p:tgtEl>
                                      </p:cBhvr>
                                    </p:animEffect>
                                  </p:childTnLst>
                                </p:cTn>
                              </p:par>
                            </p:childTnLst>
                          </p:cTn>
                        </p:par>
                        <p:par>
                          <p:cTn id="24" fill="hold" nodeType="afterGroup">
                            <p:stCondLst>
                              <p:cond delay="9500"/>
                            </p:stCondLst>
                            <p:childTnLst>
                              <p:par>
                                <p:cTn id="25" presetID="10" presetClass="entr" presetSubtype="0" fill="hold" nodeType="afterEffect">
                                  <p:stCondLst>
                                    <p:cond delay="1000"/>
                                  </p:stCondLst>
                                  <p:childTnLst>
                                    <p:set>
                                      <p:cBhvr>
                                        <p:cTn id="26" dur="1" fill="hold">
                                          <p:stCondLst>
                                            <p:cond delay="0"/>
                                          </p:stCondLst>
                                        </p:cTn>
                                        <p:tgtEl>
                                          <p:spTgt spid="223293"/>
                                        </p:tgtEl>
                                        <p:attrNameLst>
                                          <p:attrName>style.visibility</p:attrName>
                                        </p:attrNameLst>
                                      </p:cBhvr>
                                      <p:to>
                                        <p:strVal val="visible"/>
                                      </p:to>
                                    </p:set>
                                    <p:animEffect transition="in" filter="fade">
                                      <p:cBhvr>
                                        <p:cTn id="27" dur="500"/>
                                        <p:tgtEl>
                                          <p:spTgt spid="223293"/>
                                        </p:tgtEl>
                                      </p:cBhvr>
                                    </p:animEffect>
                                  </p:childTnLst>
                                </p:cTn>
                              </p:par>
                            </p:childTnLst>
                          </p:cTn>
                        </p:par>
                        <p:par>
                          <p:cTn id="28" fill="hold" nodeType="afterGroup">
                            <p:stCondLst>
                              <p:cond delay="11000"/>
                            </p:stCondLst>
                            <p:childTnLst>
                              <p:par>
                                <p:cTn id="29" presetID="10" presetClass="entr" presetSubtype="0" fill="hold" nodeType="after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71"/>
          <p:cNvGrpSpPr>
            <a:grpSpLocks/>
          </p:cNvGrpSpPr>
          <p:nvPr/>
        </p:nvGrpSpPr>
        <p:grpSpPr bwMode="auto">
          <a:xfrm>
            <a:off x="0" y="-95250"/>
            <a:ext cx="9018588" cy="6899275"/>
            <a:chOff x="0" y="-95250"/>
            <a:chExt cx="9017872" cy="6899275"/>
          </a:xfrm>
        </p:grpSpPr>
        <p:sp>
          <p:nvSpPr>
            <p:cNvPr id="20484" name="Rectangle 2"/>
            <p:cNvSpPr>
              <a:spLocks noChangeArrowheads="1"/>
            </p:cNvSpPr>
            <p:nvPr/>
          </p:nvSpPr>
          <p:spPr bwMode="auto">
            <a:xfrm>
              <a:off x="1589088" y="82708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20485"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41668" name="Rectangle 4"/>
            <p:cNvSpPr>
              <a:spLocks noChangeArrowheads="1"/>
            </p:cNvSpPr>
            <p:nvPr/>
          </p:nvSpPr>
          <p:spPr bwMode="auto">
            <a:xfrm>
              <a:off x="441290" y="166688"/>
              <a:ext cx="968298"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0487"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0488"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0489"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0490" name="Rectangle 8"/>
            <p:cNvSpPr>
              <a:spLocks noChangeArrowheads="1"/>
            </p:cNvSpPr>
            <p:nvPr/>
          </p:nvSpPr>
          <p:spPr bwMode="auto">
            <a:xfrm>
              <a:off x="4630738" y="2649538"/>
              <a:ext cx="152082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Kruti Dev 010" charset="0"/>
                </a:rPr>
                <a:t>ER</a:t>
              </a:r>
            </a:p>
          </p:txBody>
        </p:sp>
        <p:sp>
          <p:nvSpPr>
            <p:cNvPr id="20491"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049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049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049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41678" name="Rectangle 14"/>
            <p:cNvSpPr>
              <a:spLocks noChangeArrowheads="1"/>
            </p:cNvSpPr>
            <p:nvPr/>
          </p:nvSpPr>
          <p:spPr bwMode="auto">
            <a:xfrm>
              <a:off x="3449638" y="2382838"/>
              <a:ext cx="12731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,lth</a:t>
              </a:r>
            </a:p>
          </p:txBody>
        </p:sp>
        <p:sp>
          <p:nvSpPr>
            <p:cNvPr id="241679" name="Rectangle 15"/>
            <p:cNvSpPr>
              <a:spLocks noChangeArrowheads="1"/>
            </p:cNvSpPr>
            <p:nvPr/>
          </p:nvSpPr>
          <p:spPr bwMode="auto">
            <a:xfrm>
              <a:off x="2516188" y="5640388"/>
              <a:ext cx="1130300"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vkj,l</a:t>
              </a:r>
            </a:p>
          </p:txBody>
        </p:sp>
        <p:sp>
          <p:nvSpPr>
            <p:cNvPr id="241680" name="Rectangle 16"/>
            <p:cNvSpPr>
              <a:spLocks noChangeArrowheads="1"/>
            </p:cNvSpPr>
            <p:nvPr/>
          </p:nvSpPr>
          <p:spPr bwMode="auto">
            <a:xfrm>
              <a:off x="2020888" y="992188"/>
              <a:ext cx="971550"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,e,l</a:t>
              </a:r>
            </a:p>
          </p:txBody>
        </p:sp>
        <p:sp>
          <p:nvSpPr>
            <p:cNvPr id="2049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049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685" name="Rectangle 21"/>
            <p:cNvSpPr>
              <a:spLocks noChangeArrowheads="1"/>
            </p:cNvSpPr>
            <p:nvPr/>
          </p:nvSpPr>
          <p:spPr bwMode="auto">
            <a:xfrm>
              <a:off x="2613025" y="3613150"/>
              <a:ext cx="17303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Mh,l</a:t>
              </a:r>
            </a:p>
          </p:txBody>
        </p:sp>
        <p:sp>
          <p:nvSpPr>
            <p:cNvPr id="241686" name="Line 22"/>
            <p:cNvSpPr>
              <a:spLocks noChangeShapeType="1"/>
            </p:cNvSpPr>
            <p:nvPr/>
          </p:nvSpPr>
          <p:spPr bwMode="auto">
            <a:xfrm>
              <a:off x="4114473" y="1600200"/>
              <a:ext cx="1693729"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050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41688" name="Rectangle 24"/>
            <p:cNvSpPr>
              <a:spLocks noChangeArrowheads="1"/>
            </p:cNvSpPr>
            <p:nvPr/>
          </p:nvSpPr>
          <p:spPr bwMode="auto">
            <a:xfrm>
              <a:off x="4081139" y="1125538"/>
              <a:ext cx="81273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05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41697" name="Rectangle 33"/>
            <p:cNvSpPr>
              <a:spLocks noChangeArrowheads="1"/>
            </p:cNvSpPr>
            <p:nvPr/>
          </p:nvSpPr>
          <p:spPr bwMode="auto">
            <a:xfrm>
              <a:off x="3082680" y="2568575"/>
              <a:ext cx="266679"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C</a:t>
              </a:r>
            </a:p>
          </p:txBody>
        </p:sp>
        <p:sp>
          <p:nvSpPr>
            <p:cNvPr id="205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41699" name="Rectangle 35"/>
            <p:cNvSpPr>
              <a:spLocks noChangeArrowheads="1"/>
            </p:cNvSpPr>
            <p:nvPr/>
          </p:nvSpPr>
          <p:spPr bwMode="auto">
            <a:xfrm>
              <a:off x="2727108" y="3078163"/>
              <a:ext cx="442878"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ts</a:t>
              </a:r>
            </a:p>
          </p:txBody>
        </p:sp>
        <p:sp>
          <p:nvSpPr>
            <p:cNvPr id="205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05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41702" name="Rectangle 38"/>
            <p:cNvSpPr>
              <a:spLocks noChangeArrowheads="1"/>
            </p:cNvSpPr>
            <p:nvPr/>
          </p:nvSpPr>
          <p:spPr bwMode="auto">
            <a:xfrm>
              <a:off x="3067050" y="4451350"/>
              <a:ext cx="70847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dsch</a:t>
              </a:r>
            </a:p>
          </p:txBody>
        </p:sp>
        <p:sp>
          <p:nvSpPr>
            <p:cNvPr id="205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41704" name="Rectangle 40"/>
            <p:cNvSpPr>
              <a:spLocks noChangeArrowheads="1"/>
            </p:cNvSpPr>
            <p:nvPr/>
          </p:nvSpPr>
          <p:spPr bwMode="auto">
            <a:xfrm>
              <a:off x="3179763" y="5164138"/>
              <a:ext cx="94249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,e,l</a:t>
              </a:r>
            </a:p>
          </p:txBody>
        </p:sp>
        <p:sp>
          <p:nvSpPr>
            <p:cNvPr id="20513"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latin typeface="Kruti Dev 010" charset="0"/>
              </a:endParaRPr>
            </a:p>
          </p:txBody>
        </p:sp>
        <p:sp>
          <p:nvSpPr>
            <p:cNvPr id="241706" name="Rectangle 42"/>
            <p:cNvSpPr>
              <a:spLocks noChangeArrowheads="1"/>
            </p:cNvSpPr>
            <p:nvPr/>
          </p:nvSpPr>
          <p:spPr bwMode="auto">
            <a:xfrm>
              <a:off x="1809750" y="4081463"/>
              <a:ext cx="40071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dirty="0">
                  <a:ln>
                    <a:solidFill>
                      <a:schemeClr val="tx1"/>
                    </a:solidFill>
                  </a:ln>
                  <a:solidFill>
                    <a:schemeClr val="folHlink"/>
                  </a:solidFill>
                  <a:latin typeface="Kruti Dev 010" pitchFamily="2" charset="0"/>
                  <a:ea typeface="+mn-ea"/>
                  <a:cs typeface="+mn-cs"/>
                </a:rPr>
                <a:t>bZ</a:t>
              </a:r>
            </a:p>
          </p:txBody>
        </p:sp>
        <p:sp>
          <p:nvSpPr>
            <p:cNvPr id="241711" name="Oval 47"/>
            <p:cNvSpPr>
              <a:spLocks noChangeArrowheads="1"/>
            </p:cNvSpPr>
            <p:nvPr/>
          </p:nvSpPr>
          <p:spPr bwMode="auto">
            <a:xfrm>
              <a:off x="2819176" y="4191000"/>
              <a:ext cx="1066715"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41712" name="Freeform 48"/>
            <p:cNvSpPr>
              <a:spLocks/>
            </p:cNvSpPr>
            <p:nvPr/>
          </p:nvSpPr>
          <p:spPr bwMode="auto">
            <a:xfrm>
              <a:off x="2804890" y="1266825"/>
              <a:ext cx="912740"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41714" name="Freeform 50"/>
            <p:cNvSpPr>
              <a:spLocks/>
            </p:cNvSpPr>
            <p:nvPr/>
          </p:nvSpPr>
          <p:spPr bwMode="auto">
            <a:xfrm>
              <a:off x="2387410" y="1270000"/>
              <a:ext cx="1160371" cy="3498850"/>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41745" name="Text Box 81"/>
            <p:cNvSpPr txBox="1">
              <a:spLocks noChangeArrowheads="1"/>
            </p:cNvSpPr>
            <p:nvPr/>
          </p:nvSpPr>
          <p:spPr bwMode="auto">
            <a:xfrm>
              <a:off x="1915961" y="-49213"/>
              <a:ext cx="1993742"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400">
                  <a:solidFill>
                    <a:schemeClr val="tx1"/>
                  </a:solidFill>
                  <a:latin typeface="Kruti Dev 010" charset="0"/>
                </a:rPr>
                <a:t>fxurh ƒ…</a:t>
              </a:r>
              <a:endParaRPr lang="en-US" sz="2400" u="sng">
                <a:solidFill>
                  <a:srgbClr val="000000"/>
                </a:solidFill>
                <a:latin typeface="Kruti Dev 010" charset="0"/>
              </a:endParaRPr>
            </a:p>
          </p:txBody>
        </p:sp>
        <p:sp>
          <p:nvSpPr>
            <p:cNvPr id="20519" name="Text Box 98"/>
            <p:cNvSpPr txBox="1">
              <a:spLocks noChangeArrowheads="1"/>
            </p:cNvSpPr>
            <p:nvPr/>
          </p:nvSpPr>
          <p:spPr bwMode="auto">
            <a:xfrm>
              <a:off x="8720138" y="90488"/>
              <a:ext cx="28242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pic>
          <p:nvPicPr>
            <p:cNvPr id="241769" name="Picture 10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25653" y="941388"/>
              <a:ext cx="2850924" cy="18637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41770" name="Rectangle 106"/>
            <p:cNvSpPr>
              <a:spLocks noChangeArrowheads="1"/>
            </p:cNvSpPr>
            <p:nvPr/>
          </p:nvSpPr>
          <p:spPr bwMode="auto">
            <a:xfrm>
              <a:off x="8090846" y="6530975"/>
              <a:ext cx="293664"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19</a:t>
              </a:r>
            </a:p>
          </p:txBody>
        </p:sp>
        <p:pic>
          <p:nvPicPr>
            <p:cNvPr id="241774" name="Picture 110" descr="Nahal Zin, tb n062400 sr"/>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5385960" y="3859213"/>
              <a:ext cx="3009661" cy="22574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0523" name="Text Box 11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241783" name="Text Box 119"/>
            <p:cNvSpPr txBox="1">
              <a:spLocks noChangeArrowheads="1"/>
            </p:cNvSpPr>
            <p:nvPr/>
          </p:nvSpPr>
          <p:spPr bwMode="auto">
            <a:xfrm>
              <a:off x="6011147" y="2855922"/>
              <a:ext cx="3006725" cy="144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dirty="0">
                  <a:ln>
                    <a:solidFill>
                      <a:srgbClr val="FFFF00"/>
                    </a:solidFill>
                  </a:ln>
                  <a:solidFill>
                    <a:srgbClr val="FFFF00"/>
                  </a:solidFill>
                  <a:latin typeface="Kruti Dev 010" pitchFamily="2" charset="0"/>
                  <a:ea typeface="+mn-ea"/>
                  <a:cs typeface="+mn-cs"/>
                </a:rPr>
                <a:t>tklwlksa dk ekxZ</a:t>
              </a:r>
            </a:p>
          </p:txBody>
        </p:sp>
        <p:sp>
          <p:nvSpPr>
            <p:cNvPr id="241707" name="Rectangle 43"/>
            <p:cNvSpPr>
              <a:spLocks noChangeArrowheads="1"/>
            </p:cNvSpPr>
            <p:nvPr/>
          </p:nvSpPr>
          <p:spPr bwMode="auto">
            <a:xfrm>
              <a:off x="3751263" y="3078163"/>
              <a:ext cx="90722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,e,u</a:t>
              </a:r>
            </a:p>
          </p:txBody>
        </p:sp>
        <p:pic>
          <p:nvPicPr>
            <p:cNvPr id="241767" name="Picture 10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77968" y="2116138"/>
              <a:ext cx="1819131" cy="27114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20527" name="Group 70"/>
            <p:cNvGrpSpPr>
              <a:grpSpLocks/>
            </p:cNvGrpSpPr>
            <p:nvPr/>
          </p:nvGrpSpPr>
          <p:grpSpPr bwMode="auto">
            <a:xfrm>
              <a:off x="7948613" y="3429000"/>
              <a:ext cx="952500" cy="1330325"/>
              <a:chOff x="7948613" y="3429000"/>
              <a:chExt cx="952500" cy="1330325"/>
            </a:xfrm>
          </p:grpSpPr>
          <p:sp>
            <p:nvSpPr>
              <p:cNvPr id="20529" name="Rectangle 4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0530" name="Rectangle 48"/>
              <p:cNvSpPr>
                <a:spLocks noChangeArrowheads="1"/>
              </p:cNvSpPr>
              <p:nvPr/>
            </p:nvSpPr>
            <p:spPr bwMode="auto">
              <a:xfrm>
                <a:off x="8121650" y="4356100"/>
                <a:ext cx="269282"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0531" name="AutoShape 4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0532" name="Rectangle 5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0533" name="AutoShape 5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0534" name="Line 5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35" name="Line 5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36" name="Line 5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37" name="Line 5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38" name="Line 5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39" name="Rectangle 57"/>
              <p:cNvSpPr>
                <a:spLocks noChangeArrowheads="1"/>
              </p:cNvSpPr>
              <p:nvPr/>
            </p:nvSpPr>
            <p:spPr bwMode="auto">
              <a:xfrm>
                <a:off x="8007350" y="3429000"/>
                <a:ext cx="47765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20540" name="Rectangle 58"/>
              <p:cNvSpPr>
                <a:spLocks noChangeArrowheads="1"/>
              </p:cNvSpPr>
              <p:nvPr/>
            </p:nvSpPr>
            <p:spPr bwMode="auto">
              <a:xfrm>
                <a:off x="8181975" y="3803650"/>
                <a:ext cx="405527"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lhuS</a:t>
                </a:r>
              </a:p>
            </p:txBody>
          </p:sp>
          <p:sp>
            <p:nvSpPr>
              <p:cNvPr id="20541" name="Rectangle 59"/>
              <p:cNvSpPr>
                <a:spLocks noChangeArrowheads="1"/>
              </p:cNvSpPr>
              <p:nvPr/>
            </p:nvSpPr>
            <p:spPr bwMode="auto">
              <a:xfrm>
                <a:off x="8037513" y="3956050"/>
                <a:ext cx="788613"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20542" name="Rectangle 60"/>
              <p:cNvSpPr>
                <a:spLocks noChangeArrowheads="1"/>
              </p:cNvSpPr>
              <p:nvPr/>
            </p:nvSpPr>
            <p:spPr bwMode="auto">
              <a:xfrm>
                <a:off x="8083550" y="4133850"/>
                <a:ext cx="74854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dkns'k cusZ</a:t>
                </a:r>
              </a:p>
            </p:txBody>
          </p:sp>
          <p:sp>
            <p:nvSpPr>
              <p:cNvPr id="20543" name="Line 6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44" name="Rectangle 62"/>
              <p:cNvSpPr>
                <a:spLocks noChangeArrowheads="1"/>
              </p:cNvSpPr>
              <p:nvPr/>
            </p:nvSpPr>
            <p:spPr bwMode="auto">
              <a:xfrm>
                <a:off x="8120063" y="3619500"/>
                <a:ext cx="55779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20528"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grpSp>
      <p:sp>
        <p:nvSpPr>
          <p:cNvPr id="20483"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29"/>
          <p:cNvGrpSpPr>
            <a:grpSpLocks/>
          </p:cNvGrpSpPr>
          <p:nvPr/>
        </p:nvGrpSpPr>
        <p:grpSpPr bwMode="auto">
          <a:xfrm>
            <a:off x="-20638" y="-95250"/>
            <a:ext cx="9039226" cy="7024688"/>
            <a:chOff x="-20580" y="-95250"/>
            <a:chExt cx="9039221" cy="7024846"/>
          </a:xfrm>
        </p:grpSpPr>
        <p:grpSp>
          <p:nvGrpSpPr>
            <p:cNvPr id="21508" name="Group 81"/>
            <p:cNvGrpSpPr>
              <a:grpSpLocks/>
            </p:cNvGrpSpPr>
            <p:nvPr/>
          </p:nvGrpSpPr>
          <p:grpSpPr bwMode="auto">
            <a:xfrm>
              <a:off x="-20580" y="-95250"/>
              <a:ext cx="9039221" cy="6915150"/>
              <a:chOff x="0" y="-95250"/>
              <a:chExt cx="9018590" cy="6915150"/>
            </a:xfrm>
          </p:grpSpPr>
          <p:sp>
            <p:nvSpPr>
              <p:cNvPr id="583684" name="Rectangle 4"/>
              <p:cNvSpPr>
                <a:spLocks noChangeArrowheads="1"/>
              </p:cNvSpPr>
              <p:nvPr/>
            </p:nvSpPr>
            <p:spPr bwMode="auto">
              <a:xfrm>
                <a:off x="441902" y="166694"/>
                <a:ext cx="967749" cy="137321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53"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83702" name="Line 22"/>
              <p:cNvSpPr>
                <a:spLocks noChangeShapeType="1"/>
              </p:cNvSpPr>
              <p:nvPr/>
            </p:nvSpPr>
            <p:spPr bwMode="auto">
              <a:xfrm>
                <a:off x="4114910" y="1600238"/>
                <a:ext cx="16931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55" name="Text Box 4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583726" name="Text Box 46"/>
              <p:cNvSpPr txBox="1">
                <a:spLocks noChangeArrowheads="1"/>
              </p:cNvSpPr>
              <p:nvPr/>
            </p:nvSpPr>
            <p:spPr bwMode="auto">
              <a:xfrm>
                <a:off x="1895900" y="-50799"/>
                <a:ext cx="4160842" cy="46197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400">
                    <a:solidFill>
                      <a:schemeClr val="tx1"/>
                    </a:solidFill>
                    <a:latin typeface="Kruti Dev 010" charset="0"/>
                  </a:rPr>
                  <a:t>fxurh ƒ…%„ˆ&amp;ƒ†%ƒ‹</a:t>
                </a:r>
                <a:endParaRPr lang="en-US" sz="2400" u="sng">
                  <a:solidFill>
                    <a:srgbClr val="000000"/>
                  </a:solidFill>
                  <a:latin typeface="Kruti Dev 010" charset="0"/>
                </a:endParaRPr>
              </a:p>
            </p:txBody>
          </p:sp>
          <p:grpSp>
            <p:nvGrpSpPr>
              <p:cNvPr id="21557" name="Group 77"/>
              <p:cNvGrpSpPr>
                <a:grpSpLocks/>
              </p:cNvGrpSpPr>
              <p:nvPr/>
            </p:nvGrpSpPr>
            <p:grpSpPr bwMode="auto">
              <a:xfrm>
                <a:off x="1614489" y="92075"/>
                <a:ext cx="7404101" cy="5988050"/>
                <a:chOff x="1008" y="57"/>
                <a:chExt cx="4664" cy="3772"/>
              </a:xfrm>
            </p:grpSpPr>
            <p:sp>
              <p:nvSpPr>
                <p:cNvPr id="583758" name="Freeform 78"/>
                <p:cNvSpPr>
                  <a:spLocks/>
                </p:cNvSpPr>
                <p:nvPr/>
              </p:nvSpPr>
              <p:spPr bwMode="auto">
                <a:xfrm>
                  <a:off x="1503" y="800"/>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81" name="Rectangle 79"/>
                <p:cNvSpPr>
                  <a:spLocks noChangeArrowheads="1"/>
                </p:cNvSpPr>
                <p:nvPr/>
              </p:nvSpPr>
              <p:spPr bwMode="auto">
                <a:xfrm>
                  <a:off x="1008" y="500"/>
                  <a:ext cx="4320" cy="3312"/>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b="0">
                    <a:solidFill>
                      <a:srgbClr val="FF0000"/>
                    </a:solidFill>
                    <a:latin typeface="Kruti Dev 010" charset="0"/>
                  </a:endParaRPr>
                </a:p>
              </p:txBody>
            </p:sp>
            <p:sp>
              <p:nvSpPr>
                <p:cNvPr id="21582" name="Freeform 80"/>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83" name="Freeform 81"/>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84" name="Freeform 82"/>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85" name="Rectangle 83"/>
                <p:cNvSpPr>
                  <a:spLocks noChangeArrowheads="1"/>
                </p:cNvSpPr>
                <p:nvPr/>
              </p:nvSpPr>
              <p:spPr bwMode="auto">
                <a:xfrm>
                  <a:off x="2917" y="1669"/>
                  <a:ext cx="958"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Kruti Dev 010" charset="0"/>
                    </a:rPr>
                    <a:t>ER</a:t>
                  </a:r>
                </a:p>
              </p:txBody>
            </p:sp>
            <p:sp>
              <p:nvSpPr>
                <p:cNvPr id="21586" name="Freeform 84"/>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87" name="Freeform 86"/>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88" name="Freeform 87"/>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89" name="Freeform 88"/>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90" name="Rectangle 92"/>
                <p:cNvSpPr>
                  <a:spLocks noChangeArrowheads="1"/>
                </p:cNvSpPr>
                <p:nvPr/>
              </p:nvSpPr>
              <p:spPr bwMode="auto">
                <a:xfrm>
                  <a:off x="1944" y="27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591" name="Line 93"/>
                <p:cNvSpPr>
                  <a:spLocks noChangeShapeType="1"/>
                </p:cNvSpPr>
                <p:nvPr/>
              </p:nvSpPr>
              <p:spPr bwMode="auto">
                <a:xfrm>
                  <a:off x="1100" y="2208"/>
                  <a:ext cx="4124"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92" name="Line 94"/>
                <p:cNvSpPr>
                  <a:spLocks noChangeShapeType="1"/>
                </p:cNvSpPr>
                <p:nvPr/>
              </p:nvSpPr>
              <p:spPr bwMode="auto">
                <a:xfrm>
                  <a:off x="3144" y="620"/>
                  <a:ext cx="0" cy="3152"/>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93" name="Oval 96"/>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p:spPr>
              <p:txBody>
                <a:bodyPr wrap="none" anchor="ctr"/>
                <a:lstStyle/>
                <a:p>
                  <a:endParaRPr lang="en-US">
                    <a:latin typeface="Kruti Dev 010" charset="0"/>
                  </a:endParaRPr>
                </a:p>
              </p:txBody>
            </p:sp>
            <p:sp>
              <p:nvSpPr>
                <p:cNvPr id="583777" name="Rectangle 97"/>
                <p:cNvSpPr>
                  <a:spLocks noChangeArrowheads="1"/>
                </p:cNvSpPr>
                <p:nvPr/>
              </p:nvSpPr>
              <p:spPr bwMode="auto">
                <a:xfrm>
                  <a:off x="2571" y="709"/>
                  <a:ext cx="512"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95" name="Oval 100"/>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p:spPr>
              <p:txBody>
                <a:bodyPr wrap="none" anchor="ctr"/>
                <a:lstStyle/>
                <a:p>
                  <a:endParaRPr lang="en-US">
                    <a:latin typeface="Kruti Dev 010" charset="0"/>
                  </a:endParaRPr>
                </a:p>
              </p:txBody>
            </p:sp>
            <p:sp>
              <p:nvSpPr>
                <p:cNvPr id="21596" name="Oval 102"/>
                <p:cNvSpPr>
                  <a:spLocks noChangeArrowheads="1"/>
                </p:cNvSpPr>
                <p:nvPr/>
              </p:nvSpPr>
              <p:spPr bwMode="auto">
                <a:xfrm>
                  <a:off x="2215" y="2017"/>
                  <a:ext cx="122" cy="118"/>
                </a:xfrm>
                <a:prstGeom prst="ellipse">
                  <a:avLst/>
                </a:prstGeom>
                <a:noFill/>
                <a:ln w="25400">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Kruti Dev 010" charset="0"/>
                  </a:endParaRPr>
                </a:p>
              </p:txBody>
            </p:sp>
            <p:sp>
              <p:nvSpPr>
                <p:cNvPr id="21597" name="Oval 103"/>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p:spPr>
              <p:txBody>
                <a:bodyPr wrap="none" anchor="ctr"/>
                <a:lstStyle/>
                <a:p>
                  <a:endParaRPr lang="en-US">
                    <a:latin typeface="Kruti Dev 010" charset="0"/>
                  </a:endParaRPr>
                </a:p>
              </p:txBody>
            </p:sp>
            <p:sp>
              <p:nvSpPr>
                <p:cNvPr id="21598" name="Oval 105"/>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p:spPr>
              <p:txBody>
                <a:bodyPr wrap="none" anchor="ctr"/>
                <a:lstStyle/>
                <a:p>
                  <a:endParaRPr lang="en-US">
                    <a:latin typeface="Kruti Dev 010" charset="0"/>
                  </a:endParaRPr>
                </a:p>
              </p:txBody>
            </p:sp>
            <p:sp>
              <p:nvSpPr>
                <p:cNvPr id="21599" name="Oval 107"/>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p:spPr>
              <p:txBody>
                <a:bodyPr wrap="none" anchor="ctr"/>
                <a:lstStyle/>
                <a:p>
                  <a:endParaRPr lang="en-US">
                    <a:latin typeface="Kruti Dev 010" charset="0"/>
                  </a:endParaRPr>
                </a:p>
              </p:txBody>
            </p:sp>
            <p:sp>
              <p:nvSpPr>
                <p:cNvPr id="21600" name="Oval 112"/>
                <p:cNvSpPr>
                  <a:spLocks noChangeArrowheads="1"/>
                </p:cNvSpPr>
                <p:nvPr/>
              </p:nvSpPr>
              <p:spPr bwMode="auto">
                <a:xfrm>
                  <a:off x="3592" y="1911"/>
                  <a:ext cx="122" cy="118"/>
                </a:xfrm>
                <a:prstGeom prst="ellipse">
                  <a:avLst/>
                </a:prstGeom>
                <a:solidFill>
                  <a:schemeClr val="accent1"/>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latin typeface="Kruti Dev 010" charset="0"/>
                  </a:endParaRPr>
                </a:p>
              </p:txBody>
            </p:sp>
            <p:sp>
              <p:nvSpPr>
                <p:cNvPr id="21601" name="Oval 114"/>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p:spPr>
              <p:txBody>
                <a:bodyPr wrap="none" anchor="ctr"/>
                <a:lstStyle/>
                <a:p>
                  <a:endParaRPr lang="en-US">
                    <a:latin typeface="Kruti Dev 010" charset="0"/>
                  </a:endParaRPr>
                </a:p>
              </p:txBody>
            </p:sp>
            <p:sp>
              <p:nvSpPr>
                <p:cNvPr id="21602" name="Oval 116"/>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p:spPr>
              <p:txBody>
                <a:bodyPr wrap="none" anchor="ctr"/>
                <a:lstStyle/>
                <a:p>
                  <a:endParaRPr lang="en-US">
                    <a:latin typeface="Kruti Dev 010" charset="0"/>
                  </a:endParaRPr>
                </a:p>
              </p:txBody>
            </p:sp>
            <p:sp>
              <p:nvSpPr>
                <p:cNvPr id="21603" name="Oval 117"/>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p:spPr>
              <p:txBody>
                <a:bodyPr wrap="none" anchor="ctr"/>
                <a:lstStyle/>
                <a:p>
                  <a:endParaRPr lang="en-US">
                    <a:latin typeface="Kruti Dev 010" charset="0"/>
                  </a:endParaRPr>
                </a:p>
              </p:txBody>
            </p:sp>
            <p:sp>
              <p:nvSpPr>
                <p:cNvPr id="583799" name="Freeform 119"/>
                <p:cNvSpPr>
                  <a:spLocks/>
                </p:cNvSpPr>
                <p:nvPr/>
              </p:nvSpPr>
              <p:spPr bwMode="auto">
                <a:xfrm>
                  <a:off x="1446" y="786"/>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605" name="Freeform 120"/>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606" name="Text Box 121"/>
                <p:cNvSpPr txBox="1">
                  <a:spLocks noChangeArrowheads="1"/>
                </p:cNvSpPr>
                <p:nvPr/>
              </p:nvSpPr>
              <p:spPr bwMode="auto">
                <a:xfrm>
                  <a:off x="5494" y="57"/>
                  <a:ext cx="17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grpSp>
          <p:sp>
            <p:nvSpPr>
              <p:cNvPr id="583736" name="Text Box 56"/>
              <p:cNvSpPr txBox="1">
                <a:spLocks noChangeArrowheads="1"/>
              </p:cNvSpPr>
              <p:nvPr/>
            </p:nvSpPr>
            <p:spPr bwMode="auto">
              <a:xfrm>
                <a:off x="1883812" y="6072793"/>
                <a:ext cx="5780709" cy="70788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4000" dirty="0">
                    <a:ln>
                      <a:solidFill>
                        <a:srgbClr val="00B0F0"/>
                      </a:solidFill>
                    </a:ln>
                    <a:solidFill>
                      <a:srgbClr val="00FFFF"/>
                    </a:solidFill>
                    <a:latin typeface="Kruti Dev 010" pitchFamily="2" charset="0"/>
                  </a:rPr>
                  <a:t>blfy;s---- pyks vkxs c&lt;sa!!!</a:t>
                </a:r>
              </a:p>
            </p:txBody>
          </p:sp>
          <p:sp>
            <p:nvSpPr>
              <p:cNvPr id="21559" name="Text Box 125"/>
              <p:cNvSpPr txBox="1">
                <a:spLocks noChangeArrowheads="1"/>
              </p:cNvSpPr>
              <p:nvPr/>
            </p:nvSpPr>
            <p:spPr bwMode="auto">
              <a:xfrm>
                <a:off x="8656638"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583809" name="Rectangle 129"/>
              <p:cNvSpPr>
                <a:spLocks noChangeArrowheads="1"/>
              </p:cNvSpPr>
              <p:nvPr/>
            </p:nvSpPr>
            <p:spPr bwMode="auto">
              <a:xfrm>
                <a:off x="8092022" y="6531124"/>
                <a:ext cx="293018" cy="246069"/>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20</a:t>
                </a:r>
              </a:p>
            </p:txBody>
          </p:sp>
          <p:sp>
            <p:nvSpPr>
              <p:cNvPr id="21561" name="Text Box 132"/>
              <p:cNvSpPr txBox="1">
                <a:spLocks noChangeArrowheads="1"/>
              </p:cNvSpPr>
              <p:nvPr/>
            </p:nvSpPr>
            <p:spPr bwMode="auto">
              <a:xfrm>
                <a:off x="8545513" y="6488113"/>
                <a:ext cx="3377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12</a:t>
                </a:r>
                <a:endParaRPr lang="en-US" sz="1400">
                  <a:latin typeface="Kruti Dev 010" charset="0"/>
                </a:endParaRPr>
              </a:p>
            </p:txBody>
          </p:sp>
          <p:grpSp>
            <p:nvGrpSpPr>
              <p:cNvPr id="21562" name="Group 80"/>
              <p:cNvGrpSpPr>
                <a:grpSpLocks/>
              </p:cNvGrpSpPr>
              <p:nvPr/>
            </p:nvGrpSpPr>
            <p:grpSpPr bwMode="auto">
              <a:xfrm>
                <a:off x="7948613" y="3429000"/>
                <a:ext cx="952500" cy="1330325"/>
                <a:chOff x="7948613" y="3429000"/>
                <a:chExt cx="952500" cy="1330325"/>
              </a:xfrm>
            </p:grpSpPr>
            <p:sp>
              <p:nvSpPr>
                <p:cNvPr id="21564" name="Rectangle 4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565" name="Rectangle 48"/>
                <p:cNvSpPr>
                  <a:spLocks noChangeArrowheads="1"/>
                </p:cNvSpPr>
                <p:nvPr/>
              </p:nvSpPr>
              <p:spPr bwMode="auto">
                <a:xfrm>
                  <a:off x="8121650" y="4356100"/>
                  <a:ext cx="268667"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1566" name="AutoShape 4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1567" name="AutoShape 5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1568" name="Line 5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69" name="Line 5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0" name="Line 5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1" name="Line 5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2" name="Line 5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3" name="Rectangle 57"/>
                <p:cNvSpPr>
                  <a:spLocks noChangeArrowheads="1"/>
                </p:cNvSpPr>
                <p:nvPr/>
              </p:nvSpPr>
              <p:spPr bwMode="auto">
                <a:xfrm>
                  <a:off x="8007350" y="3429000"/>
                  <a:ext cx="47656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21574" name="Rectangle 58"/>
                <p:cNvSpPr>
                  <a:spLocks noChangeArrowheads="1"/>
                </p:cNvSpPr>
                <p:nvPr/>
              </p:nvSpPr>
              <p:spPr bwMode="auto">
                <a:xfrm>
                  <a:off x="8181975" y="3803650"/>
                  <a:ext cx="404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lhuS</a:t>
                  </a:r>
                </a:p>
              </p:txBody>
            </p:sp>
            <p:sp>
              <p:nvSpPr>
                <p:cNvPr id="21575" name="Rectangle 59"/>
                <p:cNvSpPr>
                  <a:spLocks noChangeArrowheads="1"/>
                </p:cNvSpPr>
                <p:nvPr/>
              </p:nvSpPr>
              <p:spPr bwMode="auto">
                <a:xfrm>
                  <a:off x="8037513" y="3956050"/>
                  <a:ext cx="78681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21576" name="Rectangle 60"/>
                <p:cNvSpPr>
                  <a:spLocks noChangeArrowheads="1"/>
                </p:cNvSpPr>
                <p:nvPr/>
              </p:nvSpPr>
              <p:spPr bwMode="auto">
                <a:xfrm>
                  <a:off x="8083550" y="4133850"/>
                  <a:ext cx="746835"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200">
                      <a:solidFill>
                        <a:srgbClr val="000000"/>
                      </a:solidFill>
                      <a:latin typeface="Kruti Dev 010" charset="0"/>
                    </a:rPr>
                    <a:t>dkns'k cusZ</a:t>
                  </a:r>
                </a:p>
              </p:txBody>
            </p:sp>
            <p:sp>
              <p:nvSpPr>
                <p:cNvPr id="21577" name="Line 6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78" name="Rectangle 62"/>
                <p:cNvSpPr>
                  <a:spLocks noChangeArrowheads="1"/>
                </p:cNvSpPr>
                <p:nvPr/>
              </p:nvSpPr>
              <p:spPr bwMode="auto">
                <a:xfrm>
                  <a:off x="8120063" y="3619500"/>
                  <a:ext cx="556527"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sp>
              <p:nvSpPr>
                <p:cNvPr id="21579" name="Rectangle 5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grpSp>
          <p:sp>
            <p:nvSpPr>
              <p:cNvPr id="21563"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grpSp>
        <p:grpSp>
          <p:nvGrpSpPr>
            <p:cNvPr id="21509" name="Group 121"/>
            <p:cNvGrpSpPr>
              <a:grpSpLocks/>
            </p:cNvGrpSpPr>
            <p:nvPr/>
          </p:nvGrpSpPr>
          <p:grpSpPr bwMode="auto">
            <a:xfrm>
              <a:off x="593735" y="319088"/>
              <a:ext cx="7980353" cy="6610508"/>
              <a:chOff x="593735" y="319088"/>
              <a:chExt cx="7980353" cy="6610508"/>
            </a:xfrm>
          </p:grpSpPr>
          <p:sp>
            <p:nvSpPr>
              <p:cNvPr id="21516" name="Rectangle 2"/>
              <p:cNvSpPr>
                <a:spLocks noChangeArrowheads="1"/>
              </p:cNvSpPr>
              <p:nvPr/>
            </p:nvSpPr>
            <p:spPr bwMode="auto">
              <a:xfrm>
                <a:off x="1597110" y="859173"/>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21517" name="Freeform 3"/>
              <p:cNvSpPr>
                <a:spLocks/>
              </p:cNvSpPr>
              <p:nvPr/>
            </p:nvSpPr>
            <p:spPr bwMode="auto">
              <a:xfrm>
                <a:off x="1768475" y="10112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86" name="Rectangle 4"/>
              <p:cNvSpPr>
                <a:spLocks noChangeArrowheads="1"/>
              </p:cNvSpPr>
              <p:nvPr/>
            </p:nvSpPr>
            <p:spPr bwMode="auto">
              <a:xfrm>
                <a:off x="593783" y="319097"/>
                <a:ext cx="968375" cy="137321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19" name="Rectangle 5"/>
              <p:cNvSpPr>
                <a:spLocks noChangeArrowheads="1"/>
              </p:cNvSpPr>
              <p:nvPr/>
            </p:nvSpPr>
            <p:spPr bwMode="auto">
              <a:xfrm>
                <a:off x="742950" y="21732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520" name="Freeform 6"/>
              <p:cNvSpPr>
                <a:spLocks/>
              </p:cNvSpPr>
              <p:nvPr/>
            </p:nvSpPr>
            <p:spPr bwMode="auto">
              <a:xfrm>
                <a:off x="7143750" y="41306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21" name="Freeform 7"/>
              <p:cNvSpPr>
                <a:spLocks/>
              </p:cNvSpPr>
              <p:nvPr/>
            </p:nvSpPr>
            <p:spPr bwMode="auto">
              <a:xfrm>
                <a:off x="3714750" y="18478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22" name="Rectangle 8"/>
              <p:cNvSpPr>
                <a:spLocks noChangeArrowheads="1"/>
              </p:cNvSpPr>
              <p:nvPr/>
            </p:nvSpPr>
            <p:spPr bwMode="auto">
              <a:xfrm>
                <a:off x="4783138" y="2801938"/>
                <a:ext cx="152082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Kruti Dev 010" charset="0"/>
                  </a:rPr>
                  <a:t>ER</a:t>
                </a:r>
              </a:p>
            </p:txBody>
          </p:sp>
          <p:sp>
            <p:nvSpPr>
              <p:cNvPr id="21523" name="Freeform 9"/>
              <p:cNvSpPr>
                <a:spLocks/>
              </p:cNvSpPr>
              <p:nvPr/>
            </p:nvSpPr>
            <p:spPr bwMode="auto">
              <a:xfrm>
                <a:off x="2190750" y="47434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24" name="Freeform 11"/>
              <p:cNvSpPr>
                <a:spLocks/>
              </p:cNvSpPr>
              <p:nvPr/>
            </p:nvSpPr>
            <p:spPr bwMode="auto">
              <a:xfrm>
                <a:off x="3409950" y="27813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25" name="Freeform 12"/>
              <p:cNvSpPr>
                <a:spLocks/>
              </p:cNvSpPr>
              <p:nvPr/>
            </p:nvSpPr>
            <p:spPr bwMode="auto">
              <a:xfrm>
                <a:off x="3219450" y="34861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1526" name="Freeform 13"/>
              <p:cNvSpPr>
                <a:spLocks/>
              </p:cNvSpPr>
              <p:nvPr/>
            </p:nvSpPr>
            <p:spPr bwMode="auto">
              <a:xfrm>
                <a:off x="3486150" y="30861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95" name="Rectangle 14"/>
              <p:cNvSpPr>
                <a:spLocks noChangeArrowheads="1"/>
              </p:cNvSpPr>
              <p:nvPr/>
            </p:nvSpPr>
            <p:spPr bwMode="auto">
              <a:xfrm>
                <a:off x="3602038" y="2535238"/>
                <a:ext cx="12731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,lth</a:t>
                </a:r>
              </a:p>
            </p:txBody>
          </p:sp>
          <p:sp>
            <p:nvSpPr>
              <p:cNvPr id="96" name="Rectangle 15"/>
              <p:cNvSpPr>
                <a:spLocks noChangeArrowheads="1"/>
              </p:cNvSpPr>
              <p:nvPr/>
            </p:nvSpPr>
            <p:spPr bwMode="auto">
              <a:xfrm>
                <a:off x="2668588" y="5792788"/>
                <a:ext cx="1130300"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vkj,l</a:t>
                </a:r>
              </a:p>
            </p:txBody>
          </p:sp>
          <p:sp>
            <p:nvSpPr>
              <p:cNvPr id="97" name="Rectangle 16"/>
              <p:cNvSpPr>
                <a:spLocks noChangeArrowheads="1"/>
              </p:cNvSpPr>
              <p:nvPr/>
            </p:nvSpPr>
            <p:spPr bwMode="auto">
              <a:xfrm>
                <a:off x="2173288" y="1144588"/>
                <a:ext cx="971550"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,e,l</a:t>
                </a:r>
              </a:p>
            </p:txBody>
          </p:sp>
          <p:sp>
            <p:nvSpPr>
              <p:cNvPr id="21530" name="Rectangle 17"/>
              <p:cNvSpPr>
                <a:spLocks noChangeArrowheads="1"/>
              </p:cNvSpPr>
              <p:nvPr/>
            </p:nvSpPr>
            <p:spPr bwMode="auto">
              <a:xfrm>
                <a:off x="3238500" y="4533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1531" name="Line 18"/>
              <p:cNvSpPr>
                <a:spLocks noChangeShapeType="1"/>
              </p:cNvSpPr>
              <p:nvPr/>
            </p:nvSpPr>
            <p:spPr bwMode="auto">
              <a:xfrm>
                <a:off x="1898650" y="36576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 name="Rectangle 21"/>
              <p:cNvSpPr>
                <a:spLocks noChangeArrowheads="1"/>
              </p:cNvSpPr>
              <p:nvPr/>
            </p:nvSpPr>
            <p:spPr bwMode="auto">
              <a:xfrm>
                <a:off x="2765425" y="3765550"/>
                <a:ext cx="17303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Mh,l</a:t>
                </a:r>
              </a:p>
            </p:txBody>
          </p:sp>
          <p:sp>
            <p:nvSpPr>
              <p:cNvPr id="101" name="Line 22"/>
              <p:cNvSpPr>
                <a:spLocks noChangeShapeType="1"/>
              </p:cNvSpPr>
              <p:nvPr/>
            </p:nvSpPr>
            <p:spPr bwMode="auto">
              <a:xfrm>
                <a:off x="4267256" y="1752641"/>
                <a:ext cx="1693862"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34" name="Oval 23"/>
              <p:cNvSpPr>
                <a:spLocks noChangeArrowheads="1"/>
              </p:cNvSpPr>
              <p:nvPr/>
            </p:nvSpPr>
            <p:spPr bwMode="auto">
              <a:xfrm>
                <a:off x="6888163" y="46609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03" name="Rectangle 24"/>
              <p:cNvSpPr>
                <a:spLocks noChangeArrowheads="1"/>
              </p:cNvSpPr>
              <p:nvPr/>
            </p:nvSpPr>
            <p:spPr bwMode="auto">
              <a:xfrm>
                <a:off x="4233919" y="1277969"/>
                <a:ext cx="812800" cy="51912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36" name="Oval 32"/>
              <p:cNvSpPr>
                <a:spLocks noChangeArrowheads="1"/>
              </p:cNvSpPr>
              <p:nvPr/>
            </p:nvSpPr>
            <p:spPr bwMode="auto">
              <a:xfrm>
                <a:off x="3025775" y="28971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05" name="Rectangle 33"/>
              <p:cNvSpPr>
                <a:spLocks noChangeArrowheads="1"/>
              </p:cNvSpPr>
              <p:nvPr/>
            </p:nvSpPr>
            <p:spPr bwMode="auto">
              <a:xfrm>
                <a:off x="3235382" y="2721038"/>
                <a:ext cx="265113" cy="4587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C</a:t>
                </a:r>
              </a:p>
            </p:txBody>
          </p:sp>
          <p:sp>
            <p:nvSpPr>
              <p:cNvPr id="21538" name="Oval 34"/>
              <p:cNvSpPr>
                <a:spLocks noChangeArrowheads="1"/>
              </p:cNvSpPr>
              <p:nvPr/>
            </p:nvSpPr>
            <p:spPr bwMode="auto">
              <a:xfrm>
                <a:off x="3127375" y="33877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07" name="Rectangle 35"/>
              <p:cNvSpPr>
                <a:spLocks noChangeArrowheads="1"/>
              </p:cNvSpPr>
              <p:nvPr/>
            </p:nvSpPr>
            <p:spPr bwMode="auto">
              <a:xfrm>
                <a:off x="2879782" y="3230638"/>
                <a:ext cx="442913" cy="5207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ts</a:t>
                </a:r>
              </a:p>
            </p:txBody>
          </p:sp>
          <p:sp>
            <p:nvSpPr>
              <p:cNvPr id="21540" name="Oval 36"/>
              <p:cNvSpPr>
                <a:spLocks noChangeArrowheads="1"/>
              </p:cNvSpPr>
              <p:nvPr/>
            </p:nvSpPr>
            <p:spPr bwMode="auto">
              <a:xfrm>
                <a:off x="3668713" y="33543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41" name="Oval 37"/>
              <p:cNvSpPr>
                <a:spLocks noChangeArrowheads="1"/>
              </p:cNvSpPr>
              <p:nvPr/>
            </p:nvSpPr>
            <p:spPr bwMode="auto">
              <a:xfrm>
                <a:off x="3059113" y="4725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10" name="Rectangle 38"/>
              <p:cNvSpPr>
                <a:spLocks noChangeArrowheads="1"/>
              </p:cNvSpPr>
              <p:nvPr/>
            </p:nvSpPr>
            <p:spPr bwMode="auto">
              <a:xfrm>
                <a:off x="3219450" y="4603750"/>
                <a:ext cx="708470"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dsch</a:t>
                </a:r>
              </a:p>
            </p:txBody>
          </p:sp>
          <p:sp>
            <p:nvSpPr>
              <p:cNvPr id="21543" name="Oval 39"/>
              <p:cNvSpPr>
                <a:spLocks noChangeArrowheads="1"/>
              </p:cNvSpPr>
              <p:nvPr/>
            </p:nvSpPr>
            <p:spPr bwMode="auto">
              <a:xfrm>
                <a:off x="3144838" y="54387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112" name="Rectangle 40"/>
              <p:cNvSpPr>
                <a:spLocks noChangeArrowheads="1"/>
              </p:cNvSpPr>
              <p:nvPr/>
            </p:nvSpPr>
            <p:spPr bwMode="auto">
              <a:xfrm>
                <a:off x="3332163" y="5316538"/>
                <a:ext cx="942491"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,e,l</a:t>
                </a:r>
              </a:p>
            </p:txBody>
          </p:sp>
          <p:sp>
            <p:nvSpPr>
              <p:cNvPr id="21545" name="Oval 41"/>
              <p:cNvSpPr>
                <a:spLocks noChangeArrowheads="1"/>
              </p:cNvSpPr>
              <p:nvPr/>
            </p:nvSpPr>
            <p:spPr bwMode="auto">
              <a:xfrm>
                <a:off x="1824038" y="4338638"/>
                <a:ext cx="193675" cy="187325"/>
              </a:xfrm>
              <a:prstGeom prst="ellipse">
                <a:avLst/>
              </a:prstGeom>
              <a:solidFill>
                <a:srgbClr val="00CC00"/>
              </a:solidFill>
              <a:ln w="25400">
                <a:solidFill>
                  <a:srgbClr val="00AE00"/>
                </a:solidFill>
                <a:round/>
                <a:headEnd/>
                <a:tailEnd/>
              </a:ln>
            </p:spPr>
            <p:txBody>
              <a:bodyPr wrap="none" anchor="ctr"/>
              <a:lstStyle/>
              <a:p>
                <a:endParaRPr lang="en-US">
                  <a:latin typeface="Kruti Dev 010" charset="0"/>
                </a:endParaRPr>
              </a:p>
            </p:txBody>
          </p:sp>
          <p:sp>
            <p:nvSpPr>
              <p:cNvPr id="114" name="Rectangle 42"/>
              <p:cNvSpPr>
                <a:spLocks noChangeArrowheads="1"/>
              </p:cNvSpPr>
              <p:nvPr/>
            </p:nvSpPr>
            <p:spPr bwMode="auto">
              <a:xfrm>
                <a:off x="1962150" y="4233863"/>
                <a:ext cx="400719"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dirty="0">
                    <a:ln>
                      <a:solidFill>
                        <a:schemeClr val="tx1"/>
                      </a:solidFill>
                    </a:ln>
                    <a:solidFill>
                      <a:schemeClr val="folHlink"/>
                    </a:solidFill>
                    <a:latin typeface="Kruti Dev 010" pitchFamily="2" charset="0"/>
                    <a:ea typeface="+mn-ea"/>
                    <a:cs typeface="+mn-cs"/>
                  </a:rPr>
                  <a:t>bZ</a:t>
                </a:r>
              </a:p>
            </p:txBody>
          </p:sp>
          <p:sp>
            <p:nvSpPr>
              <p:cNvPr id="115" name="Oval 47"/>
              <p:cNvSpPr>
                <a:spLocks noChangeArrowheads="1"/>
              </p:cNvSpPr>
              <p:nvPr/>
            </p:nvSpPr>
            <p:spPr bwMode="auto">
              <a:xfrm>
                <a:off x="2971857" y="4343500"/>
                <a:ext cx="1066799" cy="990622"/>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6" name="Freeform 48"/>
              <p:cNvSpPr>
                <a:spLocks/>
              </p:cNvSpPr>
              <p:nvPr/>
            </p:nvSpPr>
            <p:spPr bwMode="auto">
              <a:xfrm>
                <a:off x="2957570" y="1419259"/>
                <a:ext cx="912812" cy="3365576"/>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7" name="Freeform 50"/>
              <p:cNvSpPr>
                <a:spLocks/>
              </p:cNvSpPr>
              <p:nvPr/>
            </p:nvSpPr>
            <p:spPr bwMode="auto">
              <a:xfrm>
                <a:off x="2540057" y="1422434"/>
                <a:ext cx="1160462" cy="3498929"/>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9" name="Rectangle 106"/>
              <p:cNvSpPr>
                <a:spLocks noChangeArrowheads="1"/>
              </p:cNvSpPr>
              <p:nvPr/>
            </p:nvSpPr>
            <p:spPr bwMode="auto">
              <a:xfrm>
                <a:off x="8243942" y="6683527"/>
                <a:ext cx="293687" cy="246069"/>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19</a:t>
                </a:r>
              </a:p>
            </p:txBody>
          </p:sp>
          <p:sp>
            <p:nvSpPr>
              <p:cNvPr id="120" name="Rectangle 43"/>
              <p:cNvSpPr>
                <a:spLocks noChangeArrowheads="1"/>
              </p:cNvSpPr>
              <p:nvPr/>
            </p:nvSpPr>
            <p:spPr bwMode="auto">
              <a:xfrm>
                <a:off x="3903663" y="3230563"/>
                <a:ext cx="9072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ln>
                      <a:solidFill>
                        <a:schemeClr val="tx1"/>
                      </a:solidFill>
                    </a:ln>
                    <a:solidFill>
                      <a:schemeClr val="folHlink"/>
                    </a:solidFill>
                    <a:latin typeface="Kruti Dev 010" pitchFamily="2" charset="0"/>
                    <a:ea typeface="+mn-ea"/>
                    <a:cs typeface="+mn-cs"/>
                  </a:rPr>
                  <a:t>,e,u</a:t>
                </a:r>
              </a:p>
            </p:txBody>
          </p:sp>
        </p:grpSp>
        <p:sp>
          <p:nvSpPr>
            <p:cNvPr id="21510" name="Rectangle 57"/>
            <p:cNvSpPr>
              <a:spLocks noChangeArrowheads="1"/>
            </p:cNvSpPr>
            <p:nvPr/>
          </p:nvSpPr>
          <p:spPr bwMode="auto">
            <a:xfrm>
              <a:off x="1441034" y="917993"/>
              <a:ext cx="7221704" cy="5218112"/>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125" name="Text Box 51"/>
            <p:cNvSpPr txBox="1">
              <a:spLocks noChangeArrowheads="1"/>
            </p:cNvSpPr>
            <p:nvPr/>
          </p:nvSpPr>
          <p:spPr bwMode="auto">
            <a:xfrm>
              <a:off x="2342138" y="1200550"/>
              <a:ext cx="5524573" cy="515525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spcBef>
                  <a:spcPts val="600"/>
                </a:spcBef>
                <a:defRPr/>
              </a:pPr>
              <a:r>
                <a:rPr lang="en-US" sz="3200" dirty="0">
                  <a:solidFill>
                    <a:schemeClr val="tx2"/>
                  </a:solidFill>
                  <a:latin typeface="Kruti Dev 010" pitchFamily="2" charset="0"/>
                </a:rPr>
                <a:t>ckjg tklwl %</a:t>
              </a:r>
              <a:r>
                <a:rPr lang="en-US" sz="2400" dirty="0">
                  <a:solidFill>
                    <a:schemeClr val="tx2"/>
                  </a:solidFill>
                  <a:latin typeface="Kruti Dev 010" pitchFamily="2" charset="0"/>
                </a:rPr>
                <a:t> </a:t>
              </a:r>
              <a:r>
                <a:rPr lang="en-US" sz="2800" i="1" u="sng" dirty="0">
                  <a:solidFill>
                    <a:srgbClr val="66FF66"/>
                  </a:solidFill>
                  <a:latin typeface="Kruti Dev 010" pitchFamily="2" charset="0"/>
                </a:rPr>
                <a:t>nks</a:t>
              </a:r>
              <a:r>
                <a:rPr lang="en-US" sz="2800" dirty="0">
                  <a:solidFill>
                    <a:schemeClr val="tx2"/>
                  </a:solidFill>
                  <a:latin typeface="Kruti Dev 010" pitchFamily="2" charset="0"/>
                </a:rPr>
                <a:t> </a:t>
              </a:r>
              <a:r>
                <a:rPr lang="en-US" sz="3200" dirty="0">
                  <a:solidFill>
                    <a:schemeClr val="tx2"/>
                  </a:solidFill>
                  <a:latin typeface="Kruti Dev 010" pitchFamily="2" charset="0"/>
                </a:rPr>
                <a:t>fjiksVZ</a:t>
              </a:r>
              <a:endParaRPr lang="en-US" sz="3200" dirty="0">
                <a:solidFill>
                  <a:srgbClr val="33CC33"/>
                </a:solidFill>
                <a:latin typeface="Kruti Dev 010" pitchFamily="2" charset="0"/>
              </a:endParaRPr>
            </a:p>
            <a:p>
              <a:pPr algn="ctr">
                <a:spcBef>
                  <a:spcPts val="600"/>
                </a:spcBef>
                <a:defRPr/>
              </a:pPr>
              <a:r>
                <a:rPr lang="en-US" sz="2800" dirty="0" err="1">
                  <a:solidFill>
                    <a:schemeClr val="hlink"/>
                  </a:solidFill>
                  <a:latin typeface="Kruti Dev 010" pitchFamily="2" charset="0"/>
                </a:rPr>
                <a:t>ƒ</a:t>
              </a:r>
              <a:r>
                <a:rPr lang="en-US" sz="2800" dirty="0" err="1">
                  <a:solidFill>
                    <a:schemeClr val="hlink"/>
                  </a:solidFill>
                  <a:latin typeface="Kruti Dev 010"/>
                </a:rPr>
                <a:t>Œ</a:t>
              </a:r>
              <a:r>
                <a:rPr lang="en-US" sz="2800" dirty="0">
                  <a:solidFill>
                    <a:schemeClr val="hlink"/>
                  </a:solidFill>
                  <a:latin typeface="Kruti Dev 010" pitchFamily="2" charset="0"/>
                </a:rPr>
                <a:t> tklwl % ,d </a:t>
              </a:r>
              <a:r>
                <a:rPr lang="en-US" sz="2800" i="1" dirty="0">
                  <a:ln>
                    <a:solidFill>
                      <a:srgbClr val="FFFF00"/>
                    </a:solidFill>
                  </a:ln>
                  <a:solidFill>
                    <a:srgbClr val="FFFF00"/>
                  </a:solidFill>
                  <a:latin typeface="Kruti Dev 010" pitchFamily="2" charset="0"/>
                </a:rPr>
                <a:t>tSlh</a:t>
              </a:r>
              <a:r>
                <a:rPr lang="en-US" sz="2000" dirty="0">
                  <a:solidFill>
                    <a:schemeClr val="hlink"/>
                  </a:solidFill>
                  <a:latin typeface="Kruti Dev 010" pitchFamily="2" charset="0"/>
                </a:rPr>
                <a:t>  </a:t>
              </a:r>
              <a:r>
                <a:rPr lang="en-US" sz="2800" dirty="0">
                  <a:solidFill>
                    <a:schemeClr val="hlink"/>
                  </a:solidFill>
                  <a:latin typeface="Kruti Dev 010" pitchFamily="2" charset="0"/>
                </a:rPr>
                <a:t>fjiksV is'k</a:t>
              </a:r>
              <a:endParaRPr lang="en-US" sz="2800" dirty="0">
                <a:solidFill>
                  <a:srgbClr val="33CC33"/>
                </a:solidFill>
                <a:latin typeface="Kruti Dev 010" pitchFamily="2" charset="0"/>
              </a:endParaRPr>
            </a:p>
            <a:p>
              <a:pPr algn="ctr">
                <a:spcBef>
                  <a:spcPts val="600"/>
                </a:spcBef>
                <a:defRPr/>
              </a:pPr>
              <a:endParaRPr lang="en-US" sz="2800" dirty="0">
                <a:ln>
                  <a:solidFill>
                    <a:srgbClr val="FFFF00"/>
                  </a:solidFill>
                </a:ln>
                <a:solidFill>
                  <a:schemeClr val="tx2"/>
                </a:solidFill>
                <a:latin typeface="Kruti Dev 010" pitchFamily="2" charset="0"/>
              </a:endParaRPr>
            </a:p>
            <a:p>
              <a:pPr algn="ctr">
                <a:spcBef>
                  <a:spcPts val="600"/>
                </a:spcBef>
                <a:defRPr/>
              </a:pPr>
              <a:r>
                <a:rPr lang="en-US" sz="2800" dirty="0" err="1">
                  <a:ln>
                    <a:solidFill>
                      <a:srgbClr val="FFFF00"/>
                    </a:solidFill>
                  </a:ln>
                  <a:solidFill>
                    <a:schemeClr val="tx2"/>
                  </a:solidFill>
                  <a:latin typeface="Kruti Dev 010" pitchFamily="2" charset="0"/>
                </a:rPr>
                <a:t>nw</a:t>
              </a:r>
              <a:r>
                <a:rPr lang="en-US" sz="2800" dirty="0">
                  <a:ln>
                    <a:solidFill>
                      <a:srgbClr val="FFFF00"/>
                    </a:solidFill>
                  </a:ln>
                  <a:solidFill>
                    <a:schemeClr val="tx2"/>
                  </a:solidFill>
                  <a:latin typeface="Kruti Dev 010" pitchFamily="2" charset="0"/>
                </a:rPr>
                <a:t>/k o 'kgn dk ns'k!</a:t>
              </a:r>
            </a:p>
            <a:p>
              <a:pPr algn="ctr">
                <a:spcBef>
                  <a:spcPts val="600"/>
                </a:spcBef>
                <a:defRPr/>
              </a:pPr>
              <a:r>
                <a:rPr lang="en-US" sz="2800" dirty="0">
                  <a:ln>
                    <a:solidFill>
                      <a:srgbClr val="FFFF00"/>
                    </a:solidFill>
                  </a:ln>
                  <a:solidFill>
                    <a:srgbClr val="FFFF00"/>
                  </a:solidFill>
                  <a:latin typeface="Kruti Dev 010" pitchFamily="2" charset="0"/>
                </a:rPr>
                <a:t>ns'k esa jk{kl ds vkdkj ds yksx clrs gSa!</a:t>
              </a:r>
            </a:p>
            <a:p>
              <a:pPr algn="ctr">
                <a:spcBef>
                  <a:spcPts val="600"/>
                </a:spcBef>
                <a:defRPr/>
              </a:pPr>
              <a:r>
                <a:rPr lang="en-US" sz="2800" dirty="0">
                  <a:solidFill>
                    <a:srgbClr val="F5F5F2"/>
                  </a:solidFill>
                  <a:latin typeface="Kruti Dev 010" pitchFamily="2" charset="0"/>
                </a:rPr>
                <a:t>okil felz ykSV tk;sa!</a:t>
              </a:r>
            </a:p>
            <a:p>
              <a:pPr algn="ctr">
                <a:spcBef>
                  <a:spcPts val="600"/>
                </a:spcBef>
                <a:defRPr/>
              </a:pPr>
              <a:r>
                <a:rPr lang="en-US" sz="2800" dirty="0">
                  <a:solidFill>
                    <a:schemeClr val="hlink"/>
                  </a:solidFill>
                  <a:latin typeface="Kruti Dev 010" pitchFamily="2" charset="0"/>
                </a:rPr>
                <a:t>„ tklwl % </a:t>
              </a:r>
              <a:r>
                <a:rPr lang="en-US" sz="2800" i="1" dirty="0">
                  <a:solidFill>
                    <a:srgbClr val="FFFF00"/>
                  </a:solidFill>
                  <a:latin typeface="Kruti Dev 010" pitchFamily="2" charset="0"/>
                </a:rPr>
                <a:t>vYier</a:t>
              </a:r>
              <a:r>
                <a:rPr lang="en-US" sz="2800" dirty="0">
                  <a:solidFill>
                    <a:schemeClr val="hlink"/>
                  </a:solidFill>
                  <a:latin typeface="Kruti Dev 010" pitchFamily="2" charset="0"/>
                </a:rPr>
                <a:t> fjiksVZ</a:t>
              </a:r>
              <a:endParaRPr lang="en-US" sz="2800" dirty="0">
                <a:solidFill>
                  <a:srgbClr val="33CC33"/>
                </a:solidFill>
                <a:latin typeface="Kruti Dev 010" pitchFamily="2" charset="0"/>
              </a:endParaRPr>
            </a:p>
            <a:p>
              <a:pPr algn="ctr">
                <a:spcBef>
                  <a:spcPts val="600"/>
                </a:spcBef>
                <a:defRPr/>
              </a:pPr>
              <a:r>
                <a:rPr lang="en-US" sz="2800" dirty="0">
                  <a:ln>
                    <a:solidFill>
                      <a:srgbClr val="FFFF00"/>
                    </a:solidFill>
                  </a:ln>
                  <a:solidFill>
                    <a:schemeClr val="tx2"/>
                  </a:solidFill>
                  <a:latin typeface="Kruti Dev 010" pitchFamily="2" charset="0"/>
                </a:rPr>
                <a:t>nw/k o 'kgj dk ns'k!</a:t>
              </a:r>
            </a:p>
            <a:p>
              <a:pPr algn="ctr">
                <a:spcBef>
                  <a:spcPts val="600"/>
                </a:spcBef>
                <a:defRPr/>
              </a:pPr>
              <a:r>
                <a:rPr lang="en-US" sz="2800" dirty="0">
                  <a:ln>
                    <a:solidFill>
                      <a:srgbClr val="FFFF00"/>
                    </a:solidFill>
                  </a:ln>
                  <a:solidFill>
                    <a:schemeClr val="tx2"/>
                  </a:solidFill>
                  <a:latin typeface="Kruti Dev 010" pitchFamily="2" charset="0"/>
                </a:rPr>
                <a:t>jk{kl leku yksxksa dk fuokl</a:t>
              </a:r>
            </a:p>
            <a:p>
              <a:pPr algn="ctr">
                <a:spcBef>
                  <a:spcPts val="600"/>
                </a:spcBef>
                <a:defRPr/>
              </a:pPr>
              <a:r>
                <a:rPr lang="en-US" sz="2800" dirty="0">
                  <a:solidFill>
                    <a:srgbClr val="F5F5F2"/>
                  </a:solidFill>
                  <a:latin typeface="Kruti Dev 010" pitchFamily="2" charset="0"/>
                </a:rPr>
                <a:t>ijes'oj gekjs lkFk gS!</a:t>
              </a:r>
            </a:p>
          </p:txBody>
        </p:sp>
        <p:sp>
          <p:nvSpPr>
            <p:cNvPr id="126" name="Text Box 126"/>
            <p:cNvSpPr txBox="1">
              <a:spLocks noChangeArrowheads="1"/>
            </p:cNvSpPr>
            <p:nvPr/>
          </p:nvSpPr>
          <p:spPr bwMode="auto">
            <a:xfrm rot="21573224">
              <a:off x="2381771" y="716821"/>
              <a:ext cx="4942055" cy="70788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a:ln>
                    <a:solidFill>
                      <a:srgbClr val="00FFFF"/>
                    </a:solidFill>
                  </a:ln>
                  <a:solidFill>
                    <a:srgbClr val="66FFCC"/>
                  </a:solidFill>
                  <a:latin typeface="Kruti Dev 010" pitchFamily="2" charset="0"/>
                  <a:ea typeface="+mn-ea"/>
                  <a:cs typeface="+mn-cs"/>
                </a:rPr>
                <a:t>;gka fLFkfr bl izdkj gS</a:t>
              </a:r>
            </a:p>
          </p:txBody>
        </p:sp>
        <p:sp>
          <p:nvSpPr>
            <p:cNvPr id="127" name="Oval 55"/>
            <p:cNvSpPr>
              <a:spLocks noChangeArrowheads="1"/>
            </p:cNvSpPr>
            <p:nvPr/>
          </p:nvSpPr>
          <p:spPr bwMode="auto">
            <a:xfrm>
              <a:off x="1959032" y="2684526"/>
              <a:ext cx="6211885" cy="1241453"/>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8" name="Oval 53"/>
            <p:cNvSpPr>
              <a:spLocks noChangeArrowheads="1"/>
            </p:cNvSpPr>
            <p:nvPr/>
          </p:nvSpPr>
          <p:spPr bwMode="auto">
            <a:xfrm>
              <a:off x="2417820" y="2865505"/>
              <a:ext cx="5270497" cy="914421"/>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9" name="Oval 54"/>
            <p:cNvSpPr>
              <a:spLocks noChangeArrowheads="1"/>
            </p:cNvSpPr>
            <p:nvPr/>
          </p:nvSpPr>
          <p:spPr bwMode="auto">
            <a:xfrm>
              <a:off x="2355907" y="4229197"/>
              <a:ext cx="5268910" cy="508011"/>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21507"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88"/>
          <p:cNvGrpSpPr>
            <a:grpSpLocks/>
          </p:cNvGrpSpPr>
          <p:nvPr/>
        </p:nvGrpSpPr>
        <p:grpSpPr bwMode="auto">
          <a:xfrm>
            <a:off x="106363" y="-33338"/>
            <a:ext cx="9009062" cy="6918326"/>
            <a:chOff x="620602" y="-33730"/>
            <a:chExt cx="9009063" cy="6920155"/>
          </a:xfrm>
        </p:grpSpPr>
        <p:sp>
          <p:nvSpPr>
            <p:cNvPr id="22533" name="Rectangle 81"/>
            <p:cNvSpPr>
              <a:spLocks noChangeArrowheads="1"/>
            </p:cNvSpPr>
            <p:nvPr/>
          </p:nvSpPr>
          <p:spPr bwMode="auto">
            <a:xfrm>
              <a:off x="2209800" y="920750"/>
              <a:ext cx="6934200" cy="514032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400">
                <a:latin typeface="Kruti Dev 010" charset="0"/>
              </a:endParaRPr>
            </a:p>
          </p:txBody>
        </p:sp>
        <p:grpSp>
          <p:nvGrpSpPr>
            <p:cNvPr id="22534" name="Group 83"/>
            <p:cNvGrpSpPr>
              <a:grpSpLocks/>
            </p:cNvGrpSpPr>
            <p:nvPr/>
          </p:nvGrpSpPr>
          <p:grpSpPr bwMode="auto">
            <a:xfrm>
              <a:off x="620602" y="-33730"/>
              <a:ext cx="9009063" cy="6920155"/>
              <a:chOff x="0" y="-128980"/>
              <a:chExt cx="9009063" cy="6920155"/>
            </a:xfrm>
          </p:grpSpPr>
          <p:sp>
            <p:nvSpPr>
              <p:cNvPr id="660482" name="Rectangle 2"/>
              <p:cNvSpPr>
                <a:spLocks noChangeArrowheads="1"/>
              </p:cNvSpPr>
              <p:nvPr/>
            </p:nvSpPr>
            <p:spPr bwMode="auto">
              <a:xfrm>
                <a:off x="441325" y="166374"/>
                <a:ext cx="968375" cy="1373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400" dirty="0">
                  <a:latin typeface="Kruti Dev 010" pitchFamily="2" charset="0"/>
                  <a:ea typeface="+mn-ea"/>
                  <a:cs typeface="+mn-cs"/>
                </a:endParaRPr>
              </a:p>
            </p:txBody>
          </p:sp>
          <p:sp>
            <p:nvSpPr>
              <p:cNvPr id="22538" name="Rectangle 3"/>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400">
                  <a:latin typeface="Kruti Dev 010" charset="0"/>
                </a:endParaRPr>
              </a:p>
            </p:txBody>
          </p:sp>
          <p:sp>
            <p:nvSpPr>
              <p:cNvPr id="660485" name="Line 5"/>
              <p:cNvSpPr>
                <a:spLocks noChangeShapeType="1"/>
              </p:cNvSpPr>
              <p:nvPr/>
            </p:nvSpPr>
            <p:spPr bwMode="auto">
              <a:xfrm>
                <a:off x="4114800" y="1600265"/>
                <a:ext cx="1693862"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1400" dirty="0">
                  <a:latin typeface="Kruti Dev 010" pitchFamily="2" charset="0"/>
                  <a:ea typeface="+mn-ea"/>
                  <a:cs typeface="+mn-cs"/>
                </a:endParaRPr>
              </a:p>
            </p:txBody>
          </p:sp>
          <p:sp>
            <p:nvSpPr>
              <p:cNvPr id="22540" name="Text Box 6"/>
              <p:cNvSpPr txBox="1">
                <a:spLocks noChangeArrowheads="1"/>
              </p:cNvSpPr>
              <p:nvPr/>
            </p:nvSpPr>
            <p:spPr bwMode="auto">
              <a:xfrm>
                <a:off x="533400" y="6483350"/>
                <a:ext cx="1993900" cy="30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1400">
                  <a:solidFill>
                    <a:schemeClr val="tx1"/>
                  </a:solidFill>
                  <a:latin typeface="Kruti Dev 010" charset="0"/>
                </a:endParaRPr>
              </a:p>
            </p:txBody>
          </p:sp>
          <p:sp>
            <p:nvSpPr>
              <p:cNvPr id="660487" name="Text Box 7"/>
              <p:cNvSpPr txBox="1">
                <a:spLocks noChangeArrowheads="1"/>
              </p:cNvSpPr>
              <p:nvPr/>
            </p:nvSpPr>
            <p:spPr bwMode="auto">
              <a:xfrm>
                <a:off x="1768475" y="-128980"/>
                <a:ext cx="4160837" cy="52401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fxurh ƒ†%„Œ</a:t>
                </a:r>
                <a:endParaRPr lang="en-US" sz="2800" u="sng">
                  <a:solidFill>
                    <a:srgbClr val="000000"/>
                  </a:solidFill>
                  <a:latin typeface="Kruti Dev 010" charset="0"/>
                </a:endParaRPr>
              </a:p>
            </p:txBody>
          </p:sp>
          <p:grpSp>
            <p:nvGrpSpPr>
              <p:cNvPr id="22542" name="Group 8"/>
              <p:cNvGrpSpPr>
                <a:grpSpLocks/>
              </p:cNvGrpSpPr>
              <p:nvPr/>
            </p:nvGrpSpPr>
            <p:grpSpPr bwMode="auto">
              <a:xfrm>
                <a:off x="1614488" y="92075"/>
                <a:ext cx="7394575" cy="6027738"/>
                <a:chOff x="1008" y="57"/>
                <a:chExt cx="4658" cy="3797"/>
              </a:xfrm>
            </p:grpSpPr>
            <p:sp>
              <p:nvSpPr>
                <p:cNvPr id="660489" name="Freeform 9"/>
                <p:cNvSpPr>
                  <a:spLocks/>
                </p:cNvSpPr>
                <p:nvPr/>
              </p:nvSpPr>
              <p:spPr bwMode="auto">
                <a:xfrm>
                  <a:off x="1504" y="800"/>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sz="1400" dirty="0">
                    <a:latin typeface="Kruti Dev 010" pitchFamily="2" charset="0"/>
                    <a:ea typeface="+mn-ea"/>
                    <a:cs typeface="+mn-cs"/>
                  </a:endParaRPr>
                </a:p>
              </p:txBody>
            </p:sp>
            <p:sp>
              <p:nvSpPr>
                <p:cNvPr id="22571" name="Rectangle 10"/>
                <p:cNvSpPr>
                  <a:spLocks noChangeArrowheads="1"/>
                </p:cNvSpPr>
                <p:nvPr/>
              </p:nvSpPr>
              <p:spPr bwMode="auto">
                <a:xfrm>
                  <a:off x="1008" y="500"/>
                  <a:ext cx="4320" cy="3312"/>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r>
                    <a:rPr lang="en-US" sz="1400" b="0">
                      <a:solidFill>
                        <a:srgbClr val="FF0000"/>
                      </a:solidFill>
                      <a:latin typeface="Kruti Dev 010" charset="0"/>
                    </a:rPr>
                    <a:t>;</a:t>
                  </a:r>
                </a:p>
              </p:txBody>
            </p:sp>
            <p:sp>
              <p:nvSpPr>
                <p:cNvPr id="22572"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sz="1400">
                    <a:latin typeface="Kruti Dev 010" charset="0"/>
                  </a:endParaRPr>
                </a:p>
              </p:txBody>
            </p:sp>
            <p:sp>
              <p:nvSpPr>
                <p:cNvPr id="22573"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sz="1400">
                    <a:latin typeface="Kruti Dev 010" charset="0"/>
                  </a:endParaRPr>
                </a:p>
              </p:txBody>
            </p:sp>
            <p:sp>
              <p:nvSpPr>
                <p:cNvPr id="22574"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sz="1400">
                    <a:latin typeface="Kruti Dev 010" charset="0"/>
                  </a:endParaRPr>
                </a:p>
              </p:txBody>
            </p:sp>
            <p:sp>
              <p:nvSpPr>
                <p:cNvPr id="22575" name="Rectangle 14"/>
                <p:cNvSpPr>
                  <a:spLocks noChangeArrowheads="1"/>
                </p:cNvSpPr>
                <p:nvPr/>
              </p:nvSpPr>
              <p:spPr bwMode="auto">
                <a:xfrm>
                  <a:off x="2917" y="1669"/>
                  <a:ext cx="95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000">
                      <a:solidFill>
                        <a:srgbClr val="0331B3"/>
                      </a:solidFill>
                      <a:latin typeface="Kruti Dev 010" charset="0"/>
                    </a:rPr>
                    <a:t>ER</a:t>
                  </a:r>
                </a:p>
              </p:txBody>
            </p:sp>
            <p:sp>
              <p:nvSpPr>
                <p:cNvPr id="22576"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sz="1400">
                    <a:latin typeface="Kruti Dev 010" charset="0"/>
                  </a:endParaRPr>
                </a:p>
              </p:txBody>
            </p:sp>
            <p:sp>
              <p:nvSpPr>
                <p:cNvPr id="660496" name="Rectangle 16"/>
                <p:cNvSpPr>
                  <a:spLocks noChangeArrowheads="1"/>
                </p:cNvSpPr>
                <p:nvPr/>
              </p:nvSpPr>
              <p:spPr bwMode="auto">
                <a:xfrm>
                  <a:off x="4573" y="3313"/>
                  <a:ext cx="826" cy="54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dirty="0" err="1">
                      <a:ln>
                        <a:solidFill>
                          <a:srgbClr val="00FFFF"/>
                        </a:solidFill>
                      </a:ln>
                      <a:solidFill>
                        <a:srgbClr val="66FFCC"/>
                      </a:solidFill>
                      <a:latin typeface="Kruti Dev 010" pitchFamily="2" charset="0"/>
                      <a:ea typeface="ＭＳ Ｐゴシック" pitchFamily="34" charset="-128"/>
                      <a:cs typeface="+mn-cs"/>
                    </a:rPr>
                    <a:t>ihth</a:t>
                  </a:r>
                  <a:endParaRPr lang="en-US" sz="2000" dirty="0">
                    <a:solidFill>
                      <a:srgbClr val="008000"/>
                    </a:solidFill>
                    <a:latin typeface="Kruti Dev 010" pitchFamily="2" charset="0"/>
                    <a:ea typeface="ＭＳ Ｐゴシック" pitchFamily="34" charset="-128"/>
                    <a:cs typeface="+mn-cs"/>
                  </a:endParaRPr>
                </a:p>
                <a:p>
                  <a:pPr>
                    <a:spcBef>
                      <a:spcPct val="50000"/>
                    </a:spcBef>
                    <a:defRPr/>
                  </a:pPr>
                  <a:endParaRPr lang="en-US" sz="2000" dirty="0">
                    <a:solidFill>
                      <a:srgbClr val="008000"/>
                    </a:solidFill>
                    <a:latin typeface="Kruti Dev 010" pitchFamily="2" charset="0"/>
                    <a:ea typeface="+mn-ea"/>
                    <a:cs typeface="+mn-cs"/>
                  </a:endParaRPr>
                </a:p>
              </p:txBody>
            </p:sp>
            <p:sp>
              <p:nvSpPr>
                <p:cNvPr id="22578"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sz="1400">
                    <a:latin typeface="Kruti Dev 010" charset="0"/>
                  </a:endParaRPr>
                </a:p>
              </p:txBody>
            </p:sp>
            <p:sp>
              <p:nvSpPr>
                <p:cNvPr id="22579"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sz="1400">
                    <a:latin typeface="Kruti Dev 010" charset="0"/>
                  </a:endParaRPr>
                </a:p>
              </p:txBody>
            </p:sp>
            <p:sp>
              <p:nvSpPr>
                <p:cNvPr id="22580"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sz="1400">
                    <a:latin typeface="Kruti Dev 010" charset="0"/>
                  </a:endParaRPr>
                </a:p>
              </p:txBody>
            </p:sp>
            <p:sp>
              <p:nvSpPr>
                <p:cNvPr id="2" name="Rectangle 20"/>
                <p:cNvSpPr>
                  <a:spLocks noChangeArrowheads="1"/>
                </p:cNvSpPr>
                <p:nvPr/>
              </p:nvSpPr>
              <p:spPr bwMode="auto">
                <a:xfrm>
                  <a:off x="2221" y="1475"/>
                  <a:ext cx="802" cy="541"/>
                </a:xfrm>
                <a:prstGeom prst="rect">
                  <a:avLst/>
                </a:prstGeom>
                <a:noFill/>
                <a:ln w="12700">
                  <a:noFill/>
                  <a:miter lim="800000"/>
                  <a:headEnd/>
                  <a:tailEnd/>
                </a:ln>
              </p:spPr>
              <p:txBody>
                <a:bodyPr lIns="90487" tIns="44450" rIns="90487" bIns="44450">
                  <a:spAutoFit/>
                </a:bodyPr>
                <a:lstStyle/>
                <a:p>
                  <a:pPr>
                    <a:spcBef>
                      <a:spcPct val="50000"/>
                    </a:spcBef>
                    <a:defRPr/>
                  </a:pPr>
                  <a:r>
                    <a:rPr lang="en-US" sz="2000" dirty="0" err="1">
                      <a:ln>
                        <a:solidFill>
                          <a:srgbClr val="00FFFF"/>
                        </a:solidFill>
                      </a:ln>
                      <a:solidFill>
                        <a:srgbClr val="66FFCC"/>
                      </a:solidFill>
                      <a:latin typeface="Kruti Dev 010" pitchFamily="2" charset="0"/>
                      <a:ea typeface="ＭＳ Ｐゴシック" pitchFamily="34" charset="-128"/>
                      <a:cs typeface="+mn-cs"/>
                    </a:rPr>
                    <a:t>Z,lth</a:t>
                  </a:r>
                  <a:endParaRPr lang="en-US" sz="2000" dirty="0">
                    <a:solidFill>
                      <a:srgbClr val="008000"/>
                    </a:solidFill>
                    <a:latin typeface="Kruti Dev 010" pitchFamily="2" charset="0"/>
                    <a:ea typeface="ＭＳ Ｐゴシック" pitchFamily="34" charset="-128"/>
                    <a:cs typeface="+mn-cs"/>
                  </a:endParaRPr>
                </a:p>
                <a:p>
                  <a:pPr>
                    <a:spcBef>
                      <a:spcPct val="50000"/>
                    </a:spcBef>
                    <a:defRPr/>
                  </a:pPr>
                  <a:r>
                    <a:rPr lang="en-US" sz="2000" dirty="0">
                      <a:solidFill>
                        <a:srgbClr val="022380"/>
                      </a:solidFill>
                      <a:latin typeface="Kruti Dev 010" pitchFamily="2" charset="0"/>
                      <a:ea typeface="ＭＳ Ｐゴシック" pitchFamily="34" charset="-128"/>
                      <a:cs typeface="+mn-cs"/>
                    </a:rPr>
                    <a:t>,</a:t>
                  </a:r>
                </a:p>
              </p:txBody>
            </p:sp>
            <p:sp>
              <p:nvSpPr>
                <p:cNvPr id="660501" name="Rectangle 21"/>
                <p:cNvSpPr>
                  <a:spLocks noChangeArrowheads="1"/>
                </p:cNvSpPr>
                <p:nvPr/>
              </p:nvSpPr>
              <p:spPr bwMode="auto">
                <a:xfrm>
                  <a:off x="1501" y="3565"/>
                  <a:ext cx="607" cy="2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dirty="0">
                      <a:ln>
                        <a:solidFill>
                          <a:srgbClr val="00FFFF"/>
                        </a:solidFill>
                      </a:ln>
                      <a:solidFill>
                        <a:srgbClr val="66FFCC"/>
                      </a:solidFill>
                      <a:latin typeface="Kruti Dev 010" pitchFamily="2" charset="0"/>
                      <a:ea typeface="ＭＳ Ｐゴシック" pitchFamily="34" charset="-128"/>
                      <a:cs typeface="+mn-cs"/>
                    </a:rPr>
                    <a:t>vkj,l</a:t>
                  </a:r>
                  <a:endParaRPr lang="en-US" sz="2000" dirty="0">
                    <a:solidFill>
                      <a:srgbClr val="008000"/>
                    </a:solidFill>
                    <a:latin typeface="Kruti Dev 010" pitchFamily="2" charset="0"/>
                    <a:ea typeface="+mn-ea"/>
                    <a:cs typeface="+mn-cs"/>
                  </a:endParaRPr>
                </a:p>
              </p:txBody>
            </p:sp>
            <p:sp>
              <p:nvSpPr>
                <p:cNvPr id="660502" name="Rectangle 22"/>
                <p:cNvSpPr>
                  <a:spLocks noChangeArrowheads="1"/>
                </p:cNvSpPr>
                <p:nvPr/>
              </p:nvSpPr>
              <p:spPr bwMode="auto">
                <a:xfrm>
                  <a:off x="1273" y="625"/>
                  <a:ext cx="526" cy="2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dirty="0">
                      <a:ln>
                        <a:solidFill>
                          <a:srgbClr val="00FFFF"/>
                        </a:solidFill>
                      </a:ln>
                      <a:solidFill>
                        <a:srgbClr val="66FFCC"/>
                      </a:solidFill>
                      <a:latin typeface="Kruti Dev 010" pitchFamily="2" charset="0"/>
                      <a:ea typeface="ＭＳ Ｐゴシック" pitchFamily="34" charset="-128"/>
                      <a:cs typeface="+mn-cs"/>
                    </a:rPr>
                    <a:t>,e,l</a:t>
                  </a:r>
                  <a:endParaRPr lang="en-US" sz="2000" dirty="0">
                    <a:solidFill>
                      <a:srgbClr val="008000"/>
                    </a:solidFill>
                    <a:latin typeface="Kruti Dev 010" pitchFamily="2" charset="0"/>
                    <a:ea typeface="+mn-ea"/>
                    <a:cs typeface="+mn-cs"/>
                  </a:endParaRPr>
                </a:p>
              </p:txBody>
            </p:sp>
            <p:sp>
              <p:nvSpPr>
                <p:cNvPr id="22584" name="Rectangle 23"/>
                <p:cNvSpPr>
                  <a:spLocks noChangeArrowheads="1"/>
                </p:cNvSpPr>
                <p:nvPr/>
              </p:nvSpPr>
              <p:spPr bwMode="auto">
                <a:xfrm>
                  <a:off x="1944" y="27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400">
                    <a:latin typeface="Kruti Dev 010" charset="0"/>
                  </a:endParaRPr>
                </a:p>
              </p:txBody>
            </p:sp>
            <p:sp>
              <p:nvSpPr>
                <p:cNvPr id="22585"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86"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0506" name="Rectangle 26"/>
                <p:cNvSpPr>
                  <a:spLocks noChangeArrowheads="1"/>
                </p:cNvSpPr>
                <p:nvPr/>
              </p:nvSpPr>
              <p:spPr bwMode="auto">
                <a:xfrm>
                  <a:off x="1646" y="2276"/>
                  <a:ext cx="1090" cy="2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000" dirty="0" err="1">
                      <a:ln>
                        <a:solidFill>
                          <a:srgbClr val="00FFFF"/>
                        </a:solidFill>
                      </a:ln>
                      <a:solidFill>
                        <a:srgbClr val="66FFCC"/>
                      </a:solidFill>
                      <a:latin typeface="Kruti Dev 010" pitchFamily="2" charset="0"/>
                      <a:ea typeface="ＭＳ Ｐゴシック" pitchFamily="34" charset="-128"/>
                      <a:cs typeface="+mn-cs"/>
                    </a:rPr>
                    <a:t>Mh,l</a:t>
                  </a:r>
                  <a:endParaRPr lang="en-US" sz="2000" dirty="0">
                    <a:solidFill>
                      <a:srgbClr val="008000"/>
                    </a:solidFill>
                    <a:latin typeface="Kruti Dev 010" pitchFamily="2" charset="0"/>
                    <a:ea typeface="+mn-ea"/>
                    <a:cs typeface="+mn-cs"/>
                  </a:endParaRPr>
                </a:p>
              </p:txBody>
            </p:sp>
            <p:sp>
              <p:nvSpPr>
                <p:cNvPr id="22588"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p:spPr>
              <p:txBody>
                <a:bodyPr wrap="none" anchor="ctr"/>
                <a:lstStyle/>
                <a:p>
                  <a:endParaRPr lang="en-US" sz="1400">
                    <a:latin typeface="Kruti Dev 010" charset="0"/>
                  </a:endParaRPr>
                </a:p>
              </p:txBody>
            </p:sp>
            <p:sp>
              <p:nvSpPr>
                <p:cNvPr id="660508" name="Rectangle 28"/>
                <p:cNvSpPr>
                  <a:spLocks noChangeArrowheads="1"/>
                </p:cNvSpPr>
                <p:nvPr/>
              </p:nvSpPr>
              <p:spPr bwMode="auto">
                <a:xfrm>
                  <a:off x="2571" y="709"/>
                  <a:ext cx="512"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400" dirty="0">
                    <a:latin typeface="Kruti Dev 010" pitchFamily="2" charset="0"/>
                    <a:ea typeface="+mn-ea"/>
                    <a:cs typeface="+mn-cs"/>
                  </a:endParaRPr>
                </a:p>
              </p:txBody>
            </p:sp>
            <p:sp>
              <p:nvSpPr>
                <p:cNvPr id="3" name="Rectangle 29"/>
                <p:cNvSpPr>
                  <a:spLocks noChangeArrowheads="1"/>
                </p:cNvSpPr>
                <p:nvPr/>
              </p:nvSpPr>
              <p:spPr bwMode="auto">
                <a:xfrm>
                  <a:off x="4344" y="2769"/>
                  <a:ext cx="526" cy="541"/>
                </a:xfrm>
                <a:prstGeom prst="rect">
                  <a:avLst/>
                </a:prstGeom>
                <a:noFill/>
                <a:ln w="12700">
                  <a:noFill/>
                  <a:miter lim="800000"/>
                  <a:headEnd/>
                  <a:tailEnd/>
                </a:ln>
              </p:spPr>
              <p:txBody>
                <a:bodyPr lIns="90487" tIns="44450" rIns="90487" bIns="44450">
                  <a:spAutoFit/>
                </a:bodyPr>
                <a:lstStyle/>
                <a:p>
                  <a:pPr>
                    <a:spcBef>
                      <a:spcPct val="50000"/>
                    </a:spcBef>
                    <a:defRPr/>
                  </a:pPr>
                  <a:r>
                    <a:rPr lang="en-US" sz="2000" dirty="0">
                      <a:ln>
                        <a:solidFill>
                          <a:srgbClr val="00FFFF"/>
                        </a:solidFill>
                      </a:ln>
                      <a:solidFill>
                        <a:srgbClr val="66FFCC"/>
                      </a:solidFill>
                      <a:latin typeface="Kruti Dev 010" pitchFamily="2" charset="0"/>
                      <a:ea typeface="ＭＳ Ｐゴシック" pitchFamily="34" charset="-128"/>
                      <a:cs typeface="+mn-cs"/>
                    </a:rPr>
                    <a:t>;w</a:t>
                  </a:r>
                  <a:endParaRPr lang="en-US" sz="2000" dirty="0">
                    <a:solidFill>
                      <a:srgbClr val="008000"/>
                    </a:solidFill>
                    <a:latin typeface="Kruti Dev 010" pitchFamily="2" charset="0"/>
                    <a:ea typeface="ＭＳ Ｐゴシック" pitchFamily="34" charset="-128"/>
                    <a:cs typeface="+mn-cs"/>
                  </a:endParaRPr>
                </a:p>
                <a:p>
                  <a:pPr>
                    <a:spcBef>
                      <a:spcPct val="50000"/>
                    </a:spcBef>
                    <a:defRPr/>
                  </a:pPr>
                  <a:endParaRPr lang="en-US" sz="2000" dirty="0">
                    <a:solidFill>
                      <a:srgbClr val="008000"/>
                    </a:solidFill>
                    <a:latin typeface="Kruti Dev 010" pitchFamily="2" charset="0"/>
                    <a:ea typeface="ＭＳ Ｐゴシック" pitchFamily="34" charset="-128"/>
                    <a:cs typeface="+mn-cs"/>
                  </a:endParaRPr>
                </a:p>
              </p:txBody>
            </p:sp>
            <p:sp>
              <p:nvSpPr>
                <p:cNvPr id="660510" name="Rectangle 30"/>
                <p:cNvSpPr>
                  <a:spLocks noChangeArrowheads="1"/>
                </p:cNvSpPr>
                <p:nvPr/>
              </p:nvSpPr>
              <p:spPr bwMode="auto">
                <a:xfrm>
                  <a:off x="1894" y="1618"/>
                  <a:ext cx="257" cy="54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000" dirty="0">
                      <a:ln>
                        <a:solidFill>
                          <a:srgbClr val="00FFFF"/>
                        </a:solidFill>
                      </a:ln>
                      <a:solidFill>
                        <a:srgbClr val="66FFCC"/>
                      </a:solidFill>
                      <a:latin typeface="Kruti Dev 010" pitchFamily="2" charset="0"/>
                      <a:ea typeface="ＭＳ Ｐゴシック" pitchFamily="34" charset="-128"/>
                      <a:cs typeface="+mn-cs"/>
                    </a:rPr>
                    <a:t>lh</a:t>
                  </a:r>
                  <a:endParaRPr lang="en-US" sz="2000" dirty="0">
                    <a:solidFill>
                      <a:srgbClr val="008000"/>
                    </a:solidFill>
                    <a:latin typeface="Kruti Dev 010" pitchFamily="2" charset="0"/>
                    <a:ea typeface="ＭＳ Ｐゴシック" pitchFamily="34" charset="-128"/>
                    <a:cs typeface="+mn-cs"/>
                  </a:endParaRPr>
                </a:p>
                <a:p>
                  <a:pPr algn="ctr">
                    <a:spcBef>
                      <a:spcPct val="50000"/>
                    </a:spcBef>
                    <a:defRPr/>
                  </a:pPr>
                  <a:endParaRPr lang="en-US" sz="2000" dirty="0">
                    <a:solidFill>
                      <a:srgbClr val="008000"/>
                    </a:solidFill>
                    <a:latin typeface="Kruti Dev 010" pitchFamily="2" charset="0"/>
                    <a:ea typeface="+mn-ea"/>
                    <a:cs typeface="+mn-cs"/>
                  </a:endParaRPr>
                </a:p>
              </p:txBody>
            </p:sp>
            <p:sp>
              <p:nvSpPr>
                <p:cNvPr id="22592"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p:spPr>
              <p:txBody>
                <a:bodyPr wrap="none" anchor="ctr"/>
                <a:lstStyle/>
                <a:p>
                  <a:endParaRPr lang="en-US" sz="1400">
                    <a:latin typeface="Kruti Dev 010" charset="0"/>
                  </a:endParaRPr>
                </a:p>
              </p:txBody>
            </p:sp>
            <p:sp>
              <p:nvSpPr>
                <p:cNvPr id="22593" name="Oval 33"/>
                <p:cNvSpPr>
                  <a:spLocks noChangeArrowheads="1"/>
                </p:cNvSpPr>
                <p:nvPr/>
              </p:nvSpPr>
              <p:spPr bwMode="auto">
                <a:xfrm>
                  <a:off x="2215" y="2017"/>
                  <a:ext cx="122" cy="118"/>
                </a:xfrm>
                <a:prstGeom prst="ellipse">
                  <a:avLst/>
                </a:prstGeom>
                <a:noFill/>
                <a:ln w="25400">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400">
                    <a:latin typeface="Kruti Dev 010" charset="0"/>
                  </a:endParaRPr>
                </a:p>
              </p:txBody>
            </p:sp>
            <p:sp>
              <p:nvSpPr>
                <p:cNvPr id="22594"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p:spPr>
              <p:txBody>
                <a:bodyPr wrap="none" anchor="ctr"/>
                <a:lstStyle/>
                <a:p>
                  <a:endParaRPr lang="en-US" sz="1400">
                    <a:latin typeface="Kruti Dev 010" charset="0"/>
                  </a:endParaRPr>
                </a:p>
              </p:txBody>
            </p:sp>
            <p:sp>
              <p:nvSpPr>
                <p:cNvPr id="660515" name="Rectangle 35"/>
                <p:cNvSpPr>
                  <a:spLocks noChangeArrowheads="1"/>
                </p:cNvSpPr>
                <p:nvPr/>
              </p:nvSpPr>
              <p:spPr bwMode="auto">
                <a:xfrm>
                  <a:off x="1932" y="2804"/>
                  <a:ext cx="351" cy="2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000" dirty="0" err="1">
                      <a:ln>
                        <a:solidFill>
                          <a:srgbClr val="00FFFF"/>
                        </a:solidFill>
                      </a:ln>
                      <a:solidFill>
                        <a:srgbClr val="66FFCC"/>
                      </a:solidFill>
                      <a:latin typeface="Kruti Dev 010" pitchFamily="2" charset="0"/>
                      <a:ea typeface="ＭＳ Ｐゴシック" pitchFamily="34" charset="-128"/>
                      <a:cs typeface="+mn-cs"/>
                    </a:rPr>
                    <a:t>dsch</a:t>
                  </a:r>
                  <a:endParaRPr lang="en-US" sz="2000" dirty="0">
                    <a:solidFill>
                      <a:srgbClr val="008000"/>
                    </a:solidFill>
                    <a:latin typeface="Kruti Dev 010" pitchFamily="2" charset="0"/>
                    <a:ea typeface="+mn-ea"/>
                    <a:cs typeface="+mn-cs"/>
                  </a:endParaRPr>
                </a:p>
              </p:txBody>
            </p:sp>
            <p:sp>
              <p:nvSpPr>
                <p:cNvPr id="22596"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p:spPr>
              <p:txBody>
                <a:bodyPr wrap="none" anchor="ctr"/>
                <a:lstStyle/>
                <a:p>
                  <a:endParaRPr lang="en-US" sz="1400">
                    <a:latin typeface="Kruti Dev 010" charset="0"/>
                  </a:endParaRPr>
                </a:p>
              </p:txBody>
            </p:sp>
            <p:sp>
              <p:nvSpPr>
                <p:cNvPr id="660517" name="Rectangle 37"/>
                <p:cNvSpPr>
                  <a:spLocks noChangeArrowheads="1"/>
                </p:cNvSpPr>
                <p:nvPr/>
              </p:nvSpPr>
              <p:spPr bwMode="auto">
                <a:xfrm>
                  <a:off x="2003" y="3253"/>
                  <a:ext cx="456" cy="2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000" dirty="0">
                      <a:ln>
                        <a:solidFill>
                          <a:srgbClr val="00FFFF"/>
                        </a:solidFill>
                      </a:ln>
                      <a:solidFill>
                        <a:srgbClr val="66FFCC"/>
                      </a:solidFill>
                      <a:latin typeface="Kruti Dev 010" pitchFamily="2" charset="0"/>
                      <a:ea typeface="ＭＳ Ｐゴシック" pitchFamily="34" charset="-128"/>
                      <a:cs typeface="+mn-cs"/>
                    </a:rPr>
                    <a:t>,e,l</a:t>
                  </a:r>
                  <a:endParaRPr lang="en-US" sz="2000" dirty="0">
                    <a:solidFill>
                      <a:srgbClr val="008000"/>
                    </a:solidFill>
                    <a:latin typeface="Kruti Dev 010" pitchFamily="2" charset="0"/>
                    <a:ea typeface="+mn-ea"/>
                    <a:cs typeface="+mn-cs"/>
                  </a:endParaRPr>
                </a:p>
              </p:txBody>
            </p:sp>
            <p:sp>
              <p:nvSpPr>
                <p:cNvPr id="22598"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p:spPr>
              <p:txBody>
                <a:bodyPr wrap="none" anchor="ctr"/>
                <a:lstStyle/>
                <a:p>
                  <a:endParaRPr lang="en-US" sz="1400">
                    <a:latin typeface="Kruti Dev 010" charset="0"/>
                  </a:endParaRPr>
                </a:p>
              </p:txBody>
            </p:sp>
            <p:sp>
              <p:nvSpPr>
                <p:cNvPr id="660519" name="Rectangle 39"/>
                <p:cNvSpPr>
                  <a:spLocks noChangeArrowheads="1"/>
                </p:cNvSpPr>
                <p:nvPr/>
              </p:nvSpPr>
              <p:spPr bwMode="auto">
                <a:xfrm>
                  <a:off x="1140" y="2571"/>
                  <a:ext cx="201" cy="2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000" dirty="0" err="1">
                      <a:ln>
                        <a:solidFill>
                          <a:srgbClr val="00FFFF"/>
                        </a:solidFill>
                      </a:ln>
                      <a:solidFill>
                        <a:srgbClr val="66FFCC"/>
                      </a:solidFill>
                      <a:latin typeface="Kruti Dev 010" pitchFamily="2" charset="0"/>
                      <a:ea typeface="ＭＳ Ｐゴシック" pitchFamily="34" charset="-128"/>
                      <a:cs typeface="+mn-cs"/>
                    </a:rPr>
                    <a:t>bZ</a:t>
                  </a:r>
                  <a:endParaRPr lang="en-US" sz="2000" dirty="0">
                    <a:solidFill>
                      <a:srgbClr val="008000"/>
                    </a:solidFill>
                    <a:latin typeface="Kruti Dev 010" pitchFamily="2" charset="0"/>
                    <a:ea typeface="+mn-ea"/>
                    <a:cs typeface="+mn-cs"/>
                  </a:endParaRPr>
                </a:p>
              </p:txBody>
            </p:sp>
            <p:sp>
              <p:nvSpPr>
                <p:cNvPr id="22599" name="Rectangle 40"/>
                <p:cNvSpPr>
                  <a:spLocks noChangeArrowheads="1"/>
                </p:cNvSpPr>
                <p:nvPr/>
              </p:nvSpPr>
              <p:spPr bwMode="auto">
                <a:xfrm>
                  <a:off x="2363" y="1939"/>
                  <a:ext cx="441" cy="541"/>
                </a:xfrm>
                <a:prstGeom prst="rect">
                  <a:avLst/>
                </a:prstGeom>
                <a:noFill/>
                <a:ln w="12700">
                  <a:noFill/>
                  <a:miter lim="800000"/>
                  <a:headEnd/>
                  <a:tailEnd/>
                </a:ln>
              </p:spPr>
              <p:txBody>
                <a:bodyPr wrap="none" lIns="90487" tIns="44450" rIns="90487" bIns="44450">
                  <a:spAutoFit/>
                </a:bodyPr>
                <a:lstStyle/>
                <a:p>
                  <a:pPr algn="ctr">
                    <a:spcBef>
                      <a:spcPct val="50000"/>
                    </a:spcBef>
                    <a:defRPr/>
                  </a:pPr>
                  <a:r>
                    <a:rPr lang="en-US" sz="2000" dirty="0">
                      <a:ln>
                        <a:solidFill>
                          <a:srgbClr val="00FFFF"/>
                        </a:solidFill>
                      </a:ln>
                      <a:solidFill>
                        <a:srgbClr val="66FFCC"/>
                      </a:solidFill>
                      <a:latin typeface="Kruti Dev 010" pitchFamily="2" charset="0"/>
                      <a:ea typeface="ＭＳ Ｐゴシック" pitchFamily="34" charset="-128"/>
                      <a:cs typeface="+mn-cs"/>
                    </a:rPr>
                    <a:t>,e,u</a:t>
                  </a:r>
                  <a:endParaRPr lang="en-US" sz="2000" dirty="0">
                    <a:solidFill>
                      <a:srgbClr val="008000"/>
                    </a:solidFill>
                    <a:latin typeface="Kruti Dev 010" pitchFamily="2" charset="0"/>
                    <a:ea typeface="ＭＳ Ｐゴシック" pitchFamily="34" charset="-128"/>
                    <a:cs typeface="+mn-cs"/>
                  </a:endParaRPr>
                </a:p>
                <a:p>
                  <a:pPr algn="ctr">
                    <a:spcBef>
                      <a:spcPct val="50000"/>
                    </a:spcBef>
                    <a:defRPr/>
                  </a:pPr>
                  <a:r>
                    <a:rPr lang="en-US" sz="2000" dirty="0">
                      <a:solidFill>
                        <a:srgbClr val="022380"/>
                      </a:solidFill>
                      <a:latin typeface="Kruti Dev 010" pitchFamily="2" charset="0"/>
                      <a:ea typeface="ＭＳ Ｐゴシック" pitchFamily="34" charset="-128"/>
                      <a:cs typeface="+mn-cs"/>
                    </a:rPr>
                    <a:t>,e</a:t>
                  </a:r>
                </a:p>
              </p:txBody>
            </p:sp>
            <p:sp>
              <p:nvSpPr>
                <p:cNvPr id="660521" name="Oval 41"/>
                <p:cNvSpPr>
                  <a:spLocks noChangeArrowheads="1"/>
                </p:cNvSpPr>
                <p:nvPr/>
              </p:nvSpPr>
              <p:spPr bwMode="auto">
                <a:xfrm>
                  <a:off x="1776" y="2638"/>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sz="1400" dirty="0">
                    <a:latin typeface="Kruti Dev 010" pitchFamily="2" charset="0"/>
                    <a:ea typeface="+mn-ea"/>
                    <a:cs typeface="+mn-cs"/>
                  </a:endParaRPr>
                </a:p>
              </p:txBody>
            </p:sp>
            <p:sp>
              <p:nvSpPr>
                <p:cNvPr id="22602" name="Rectangle 42"/>
                <p:cNvSpPr>
                  <a:spLocks noChangeArrowheads="1"/>
                </p:cNvSpPr>
                <p:nvPr/>
              </p:nvSpPr>
              <p:spPr bwMode="auto">
                <a:xfrm>
                  <a:off x="3673" y="1817"/>
                  <a:ext cx="52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endParaRPr lang="en-US" sz="2000" b="0">
                    <a:solidFill>
                      <a:schemeClr val="accent1"/>
                    </a:solidFill>
                    <a:latin typeface="Kruti Dev 010" charset="0"/>
                  </a:endParaRPr>
                </a:p>
              </p:txBody>
            </p:sp>
            <p:sp>
              <p:nvSpPr>
                <p:cNvPr id="22603" name="Oval 43"/>
                <p:cNvSpPr>
                  <a:spLocks noChangeArrowheads="1"/>
                </p:cNvSpPr>
                <p:nvPr/>
              </p:nvSpPr>
              <p:spPr bwMode="auto">
                <a:xfrm>
                  <a:off x="3592" y="1911"/>
                  <a:ext cx="122" cy="118"/>
                </a:xfrm>
                <a:prstGeom prst="ellipse">
                  <a:avLst/>
                </a:prstGeom>
                <a:solidFill>
                  <a:schemeClr val="accent1"/>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sz="1400">
                    <a:latin typeface="Kruti Dev 010" charset="0"/>
                  </a:endParaRPr>
                </a:p>
              </p:txBody>
            </p:sp>
            <p:sp>
              <p:nvSpPr>
                <p:cNvPr id="4" name="Rectangle 44"/>
                <p:cNvSpPr>
                  <a:spLocks noChangeArrowheads="1"/>
                </p:cNvSpPr>
                <p:nvPr/>
              </p:nvSpPr>
              <p:spPr bwMode="auto">
                <a:xfrm>
                  <a:off x="3457" y="1141"/>
                  <a:ext cx="526" cy="250"/>
                </a:xfrm>
                <a:prstGeom prst="rect">
                  <a:avLst/>
                </a:prstGeom>
                <a:noFill/>
                <a:ln w="12700">
                  <a:noFill/>
                  <a:miter lim="800000"/>
                  <a:headEnd/>
                  <a:tailEnd/>
                </a:ln>
              </p:spPr>
              <p:txBody>
                <a:bodyPr lIns="90487" tIns="44450" rIns="90487" bIns="44450">
                  <a:spAutoFit/>
                </a:bodyPr>
                <a:lstStyle/>
                <a:p>
                  <a:pPr>
                    <a:spcBef>
                      <a:spcPct val="50000"/>
                    </a:spcBef>
                    <a:defRPr/>
                  </a:pPr>
                  <a:r>
                    <a:rPr lang="en-US" sz="2000" dirty="0">
                      <a:ln>
                        <a:solidFill>
                          <a:srgbClr val="00FFFF"/>
                        </a:solidFill>
                      </a:ln>
                      <a:solidFill>
                        <a:srgbClr val="66FFCC"/>
                      </a:solidFill>
                      <a:latin typeface="Kruti Dev 010" pitchFamily="2" charset="0"/>
                      <a:ea typeface="ＭＳ Ｐゴシック" pitchFamily="34" charset="-128"/>
                      <a:cs typeface="+mn-cs"/>
                    </a:rPr>
                    <a:t>,p</a:t>
                  </a:r>
                  <a:endParaRPr lang="en-US" sz="2000" dirty="0">
                    <a:solidFill>
                      <a:srgbClr val="0331B3"/>
                    </a:solidFill>
                    <a:latin typeface="Kruti Dev 010" pitchFamily="2" charset="0"/>
                    <a:ea typeface="ＭＳ Ｐゴシック" pitchFamily="34" charset="-128"/>
                    <a:cs typeface="+mn-cs"/>
                  </a:endParaRPr>
                </a:p>
              </p:txBody>
            </p:sp>
            <p:sp>
              <p:nvSpPr>
                <p:cNvPr id="22605"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p:spPr>
              <p:txBody>
                <a:bodyPr wrap="none" anchor="ctr"/>
                <a:lstStyle/>
                <a:p>
                  <a:endParaRPr lang="en-US" sz="1400">
                    <a:latin typeface="Kruti Dev 010" charset="0"/>
                  </a:endParaRPr>
                </a:p>
              </p:txBody>
            </p:sp>
            <p:sp>
              <p:nvSpPr>
                <p:cNvPr id="5" name="Rectangle 46"/>
                <p:cNvSpPr>
                  <a:spLocks noChangeArrowheads="1"/>
                </p:cNvSpPr>
                <p:nvPr/>
              </p:nvSpPr>
              <p:spPr bwMode="auto">
                <a:xfrm>
                  <a:off x="4465" y="961"/>
                  <a:ext cx="814" cy="541"/>
                </a:xfrm>
                <a:prstGeom prst="rect">
                  <a:avLst/>
                </a:prstGeom>
                <a:noFill/>
                <a:ln w="12700">
                  <a:noFill/>
                  <a:miter lim="800000"/>
                  <a:headEnd/>
                  <a:tailEnd/>
                </a:ln>
              </p:spPr>
              <p:txBody>
                <a:bodyPr lIns="90487" tIns="44450" rIns="90487" bIns="44450">
                  <a:spAutoFit/>
                </a:bodyPr>
                <a:lstStyle/>
                <a:p>
                  <a:pPr>
                    <a:spcBef>
                      <a:spcPct val="50000"/>
                    </a:spcBef>
                    <a:defRPr/>
                  </a:pPr>
                  <a:r>
                    <a:rPr lang="en-US" sz="2000" dirty="0" err="1">
                      <a:ln>
                        <a:solidFill>
                          <a:srgbClr val="00FFFF"/>
                        </a:solidFill>
                      </a:ln>
                      <a:solidFill>
                        <a:srgbClr val="66FFCC"/>
                      </a:solidFill>
                      <a:latin typeface="Kruti Dev 010" pitchFamily="2" charset="0"/>
                      <a:ea typeface="ＭＳ Ｐゴシック" pitchFamily="34" charset="-128"/>
                      <a:cs typeface="+mn-cs"/>
                    </a:rPr>
                    <a:t>Z,u</a:t>
                  </a:r>
                  <a:r>
                    <a:rPr lang="en-US" sz="2000" dirty="0">
                      <a:ln>
                        <a:solidFill>
                          <a:srgbClr val="00FFFF"/>
                        </a:solidFill>
                      </a:ln>
                      <a:solidFill>
                        <a:srgbClr val="66FFCC"/>
                      </a:solidFill>
                      <a:latin typeface="Kruti Dev 010" pitchFamily="2" charset="0"/>
                      <a:ea typeface="ＭＳ Ｐゴシック" pitchFamily="34" charset="-128"/>
                      <a:cs typeface="+mn-cs"/>
                    </a:rPr>
                    <a:t>,</a:t>
                  </a:r>
                  <a:endParaRPr lang="en-US" sz="2000" dirty="0">
                    <a:solidFill>
                      <a:srgbClr val="008000"/>
                    </a:solidFill>
                    <a:latin typeface="Kruti Dev 010" pitchFamily="2" charset="0"/>
                    <a:ea typeface="ＭＳ Ｐゴシック" pitchFamily="34" charset="-128"/>
                    <a:cs typeface="+mn-cs"/>
                  </a:endParaRPr>
                </a:p>
                <a:p>
                  <a:pPr>
                    <a:spcBef>
                      <a:spcPct val="50000"/>
                    </a:spcBef>
                    <a:defRPr/>
                  </a:pPr>
                  <a:endParaRPr lang="en-US" sz="2000" dirty="0">
                    <a:solidFill>
                      <a:srgbClr val="0331B3"/>
                    </a:solidFill>
                    <a:latin typeface="Kruti Dev 010" pitchFamily="2" charset="0"/>
                    <a:ea typeface="ＭＳ Ｐゴシック" pitchFamily="34" charset="-128"/>
                    <a:cs typeface="+mn-cs"/>
                  </a:endParaRPr>
                </a:p>
              </p:txBody>
            </p:sp>
            <p:sp>
              <p:nvSpPr>
                <p:cNvPr id="22607"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p:spPr>
              <p:txBody>
                <a:bodyPr wrap="none" anchor="ctr"/>
                <a:lstStyle/>
                <a:p>
                  <a:endParaRPr lang="en-US" sz="1400">
                    <a:latin typeface="Kruti Dev 010" charset="0"/>
                  </a:endParaRPr>
                </a:p>
              </p:txBody>
            </p:sp>
            <p:sp>
              <p:nvSpPr>
                <p:cNvPr id="22608"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p:spPr>
              <p:txBody>
                <a:bodyPr wrap="none" anchor="ctr"/>
                <a:lstStyle/>
                <a:p>
                  <a:endParaRPr lang="en-US" sz="1400">
                    <a:latin typeface="Kruti Dev 010" charset="0"/>
                  </a:endParaRPr>
                </a:p>
              </p:txBody>
            </p:sp>
            <p:sp>
              <p:nvSpPr>
                <p:cNvPr id="660529" name="Freeform 49"/>
                <p:cNvSpPr>
                  <a:spLocks/>
                </p:cNvSpPr>
                <p:nvPr/>
              </p:nvSpPr>
              <p:spPr bwMode="auto">
                <a:xfrm>
                  <a:off x="1767" y="894"/>
                  <a:ext cx="575" cy="212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sz="1400" dirty="0">
                    <a:latin typeface="Kruti Dev 010" pitchFamily="2" charset="0"/>
                    <a:ea typeface="+mn-ea"/>
                    <a:cs typeface="+mn-cs"/>
                  </a:endParaRPr>
                </a:p>
              </p:txBody>
            </p:sp>
            <p:sp>
              <p:nvSpPr>
                <p:cNvPr id="660530" name="Freeform 50"/>
                <p:cNvSpPr>
                  <a:spLocks/>
                </p:cNvSpPr>
                <p:nvPr/>
              </p:nvSpPr>
              <p:spPr bwMode="auto">
                <a:xfrm>
                  <a:off x="1446" y="786"/>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sz="1400" dirty="0">
                    <a:latin typeface="Kruti Dev 010" pitchFamily="2" charset="0"/>
                    <a:ea typeface="+mn-ea"/>
                    <a:cs typeface="+mn-cs"/>
                  </a:endParaRPr>
                </a:p>
              </p:txBody>
            </p:sp>
            <p:sp>
              <p:nvSpPr>
                <p:cNvPr id="22611"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sz="1400">
                    <a:latin typeface="Kruti Dev 010" charset="0"/>
                  </a:endParaRPr>
                </a:p>
              </p:txBody>
            </p:sp>
            <p:sp>
              <p:nvSpPr>
                <p:cNvPr id="22612" name="Text Box 52"/>
                <p:cNvSpPr txBox="1">
                  <a:spLocks noChangeArrowheads="1"/>
                </p:cNvSpPr>
                <p:nvPr/>
              </p:nvSpPr>
              <p:spPr bwMode="auto">
                <a:xfrm>
                  <a:off x="5494" y="57"/>
                  <a:ext cx="17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800" b="0">
                      <a:solidFill>
                        <a:srgbClr val="FFA27C"/>
                      </a:solidFill>
                      <a:latin typeface="Kruti Dev 010" charset="0"/>
                    </a:rPr>
                    <a:t> </a:t>
                  </a:r>
                </a:p>
              </p:txBody>
            </p:sp>
            <p:sp>
              <p:nvSpPr>
                <p:cNvPr id="660512" name="Rectangle 32"/>
                <p:cNvSpPr>
                  <a:spLocks noChangeArrowheads="1"/>
                </p:cNvSpPr>
                <p:nvPr/>
              </p:nvSpPr>
              <p:spPr bwMode="auto">
                <a:xfrm>
                  <a:off x="1718" y="1939"/>
                  <a:ext cx="231" cy="54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000" dirty="0">
                      <a:ln>
                        <a:solidFill>
                          <a:srgbClr val="00FFFF"/>
                        </a:solidFill>
                      </a:ln>
                      <a:solidFill>
                        <a:srgbClr val="66FFCC"/>
                      </a:solidFill>
                      <a:latin typeface="Kruti Dev 010" pitchFamily="2" charset="0"/>
                      <a:ea typeface="ＭＳ Ｐゴシック" pitchFamily="34" charset="-128"/>
                      <a:cs typeface="+mn-cs"/>
                    </a:rPr>
                    <a:t>ts</a:t>
                  </a:r>
                  <a:endParaRPr lang="en-US" sz="2000" dirty="0">
                    <a:solidFill>
                      <a:srgbClr val="008000"/>
                    </a:solidFill>
                    <a:latin typeface="Kruti Dev 010" pitchFamily="2" charset="0"/>
                    <a:ea typeface="ＭＳ Ｐゴシック" pitchFamily="34" charset="-128"/>
                    <a:cs typeface="+mn-cs"/>
                  </a:endParaRPr>
                </a:p>
                <a:p>
                  <a:pPr algn="ctr">
                    <a:spcBef>
                      <a:spcPct val="50000"/>
                    </a:spcBef>
                    <a:defRPr/>
                  </a:pPr>
                  <a:endParaRPr lang="en-US" sz="2000" dirty="0">
                    <a:solidFill>
                      <a:srgbClr val="008000"/>
                    </a:solidFill>
                    <a:latin typeface="Kruti Dev 010" pitchFamily="2" charset="0"/>
                    <a:ea typeface="+mn-ea"/>
                    <a:cs typeface="+mn-cs"/>
                  </a:endParaRPr>
                </a:p>
              </p:txBody>
            </p:sp>
          </p:grpSp>
          <p:grpSp>
            <p:nvGrpSpPr>
              <p:cNvPr id="22543" name="Group 55"/>
              <p:cNvGrpSpPr>
                <a:grpSpLocks/>
              </p:cNvGrpSpPr>
              <p:nvPr/>
            </p:nvGrpSpPr>
            <p:grpSpPr bwMode="auto">
              <a:xfrm>
                <a:off x="1887538" y="949325"/>
                <a:ext cx="5505450" cy="527050"/>
                <a:chOff x="504" y="538"/>
                <a:chExt cx="3468" cy="332"/>
              </a:xfrm>
            </p:grpSpPr>
            <p:sp>
              <p:nvSpPr>
                <p:cNvPr id="660536" name="Oval 56"/>
                <p:cNvSpPr>
                  <a:spLocks noChangeArrowheads="1"/>
                </p:cNvSpPr>
                <p:nvPr/>
              </p:nvSpPr>
              <p:spPr bwMode="auto">
                <a:xfrm>
                  <a:off x="504" y="538"/>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1400" dirty="0">
                    <a:latin typeface="Kruti Dev 010" pitchFamily="2" charset="0"/>
                    <a:ea typeface="+mn-ea"/>
                    <a:cs typeface="+mn-cs"/>
                  </a:endParaRPr>
                </a:p>
              </p:txBody>
            </p:sp>
            <p:sp>
              <p:nvSpPr>
                <p:cNvPr id="660537" name="Oval 57"/>
                <p:cNvSpPr>
                  <a:spLocks noChangeArrowheads="1"/>
                </p:cNvSpPr>
                <p:nvPr/>
              </p:nvSpPr>
              <p:spPr bwMode="auto">
                <a:xfrm>
                  <a:off x="660" y="550"/>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1400" dirty="0">
                    <a:latin typeface="Kruti Dev 010" pitchFamily="2" charset="0"/>
                    <a:ea typeface="+mn-ea"/>
                    <a:cs typeface="+mn-cs"/>
                  </a:endParaRPr>
                </a:p>
              </p:txBody>
            </p:sp>
          </p:grpSp>
          <p:sp>
            <p:nvSpPr>
              <p:cNvPr id="660538" name="Oval 58"/>
              <p:cNvSpPr>
                <a:spLocks noChangeArrowheads="1"/>
              </p:cNvSpPr>
              <p:nvPr/>
            </p:nvSpPr>
            <p:spPr bwMode="auto">
              <a:xfrm>
                <a:off x="1525587" y="798366"/>
                <a:ext cx="6197601" cy="863828"/>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1400" dirty="0">
                  <a:latin typeface="Kruti Dev 010" pitchFamily="2" charset="0"/>
                  <a:ea typeface="+mn-ea"/>
                  <a:cs typeface="+mn-cs"/>
                </a:endParaRPr>
              </a:p>
            </p:txBody>
          </p:sp>
          <p:sp>
            <p:nvSpPr>
              <p:cNvPr id="660539" name="Text Box 59"/>
              <p:cNvSpPr txBox="1">
                <a:spLocks noChangeArrowheads="1"/>
              </p:cNvSpPr>
              <p:nvPr/>
            </p:nvSpPr>
            <p:spPr bwMode="auto">
              <a:xfrm>
                <a:off x="3394075" y="5466693"/>
                <a:ext cx="4403725" cy="58486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3200" dirty="0" err="1">
                    <a:ln>
                      <a:solidFill>
                        <a:srgbClr val="00B0F0"/>
                      </a:solidFill>
                    </a:ln>
                    <a:solidFill>
                      <a:srgbClr val="00FFFF"/>
                    </a:solidFill>
                    <a:latin typeface="Kruti Dev 010" pitchFamily="2" charset="0"/>
                  </a:rPr>
                  <a:t>blfy;s</a:t>
                </a:r>
                <a:r>
                  <a:rPr lang="en-US" sz="3200" dirty="0">
                    <a:ln>
                      <a:solidFill>
                        <a:srgbClr val="00B0F0"/>
                      </a:solidFill>
                    </a:ln>
                    <a:solidFill>
                      <a:srgbClr val="00FFFF"/>
                    </a:solidFill>
                    <a:latin typeface="Kruti Dev 010" pitchFamily="2" charset="0"/>
                  </a:rPr>
                  <a:t>---- </a:t>
                </a:r>
                <a:r>
                  <a:rPr lang="en-US" sz="3200" dirty="0" err="1">
                    <a:ln>
                      <a:solidFill>
                        <a:srgbClr val="00B0F0"/>
                      </a:solidFill>
                    </a:ln>
                    <a:solidFill>
                      <a:srgbClr val="00FFFF"/>
                    </a:solidFill>
                    <a:latin typeface="Kruti Dev 010" pitchFamily="2" charset="0"/>
                  </a:rPr>
                  <a:t>pyks</a:t>
                </a:r>
                <a:r>
                  <a:rPr lang="en-US" sz="3200" dirty="0">
                    <a:ln>
                      <a:solidFill>
                        <a:srgbClr val="00B0F0"/>
                      </a:solidFill>
                    </a:ln>
                    <a:solidFill>
                      <a:srgbClr val="00FFFF"/>
                    </a:solidFill>
                    <a:latin typeface="Kruti Dev 010" pitchFamily="2" charset="0"/>
                  </a:rPr>
                  <a:t> vkxs c&lt;</a:t>
                </a:r>
                <a:r>
                  <a:rPr lang="en-US" sz="3200" dirty="0" err="1">
                    <a:ln>
                      <a:solidFill>
                        <a:srgbClr val="00B0F0"/>
                      </a:solidFill>
                    </a:ln>
                    <a:solidFill>
                      <a:srgbClr val="00FFFF"/>
                    </a:solidFill>
                    <a:latin typeface="Kruti Dev 010" pitchFamily="2" charset="0"/>
                  </a:rPr>
                  <a:t>sa</a:t>
                </a:r>
                <a:r>
                  <a:rPr lang="en-US" sz="3200" dirty="0">
                    <a:ln>
                      <a:solidFill>
                        <a:srgbClr val="00B0F0"/>
                      </a:solidFill>
                    </a:ln>
                    <a:solidFill>
                      <a:srgbClr val="00FFFF"/>
                    </a:solidFill>
                    <a:latin typeface="Kruti Dev 010" pitchFamily="2" charset="0"/>
                  </a:rPr>
                  <a:t>!!!</a:t>
                </a:r>
              </a:p>
            </p:txBody>
          </p:sp>
          <p:sp>
            <p:nvSpPr>
              <p:cNvPr id="660557" name="Text Box 77"/>
              <p:cNvSpPr txBox="1">
                <a:spLocks noChangeArrowheads="1"/>
              </p:cNvSpPr>
              <p:nvPr/>
            </p:nvSpPr>
            <p:spPr bwMode="auto">
              <a:xfrm rot="21573224">
                <a:off x="2108690" y="447654"/>
                <a:ext cx="5124569" cy="181616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endParaRPr lang="en-US" sz="2800" dirty="0">
                  <a:ln>
                    <a:solidFill>
                      <a:srgbClr val="00FFFF"/>
                    </a:solidFill>
                  </a:ln>
                  <a:solidFill>
                    <a:srgbClr val="66FFCC"/>
                  </a:solidFill>
                  <a:latin typeface="Kruti Dev 010" pitchFamily="2" charset="0"/>
                  <a:ea typeface="ＭＳ Ｐゴシック" pitchFamily="34" charset="-128"/>
                  <a:cs typeface="+mn-cs"/>
                </a:endParaRPr>
              </a:p>
              <a:p>
                <a:pPr algn="ctr">
                  <a:spcBef>
                    <a:spcPct val="50000"/>
                  </a:spcBef>
                  <a:defRPr/>
                </a:pPr>
                <a:r>
                  <a:rPr lang="en-US" sz="2800" dirty="0">
                    <a:ln>
                      <a:solidFill>
                        <a:srgbClr val="00FFFF"/>
                      </a:solidFill>
                    </a:ln>
                    <a:solidFill>
                      <a:srgbClr val="66FFCC"/>
                    </a:solidFill>
                    <a:latin typeface="Kruti Dev 010" pitchFamily="2" charset="0"/>
                    <a:ea typeface="ＭＳ Ｐゴシック" pitchFamily="34" charset="-128"/>
                    <a:cs typeface="+mn-cs"/>
                  </a:rPr>
                  <a:t>;</a:t>
                </a:r>
                <a:r>
                  <a:rPr lang="en-US" sz="2800" dirty="0" err="1">
                    <a:ln>
                      <a:solidFill>
                        <a:srgbClr val="00FFFF"/>
                      </a:solidFill>
                    </a:ln>
                    <a:solidFill>
                      <a:srgbClr val="66FFCC"/>
                    </a:solidFill>
                    <a:latin typeface="Kruti Dev 010" pitchFamily="2" charset="0"/>
                    <a:ea typeface="ＭＳ Ｐゴシック" pitchFamily="34" charset="-128"/>
                    <a:cs typeface="+mn-cs"/>
                  </a:rPr>
                  <a:t>gka</a:t>
                </a:r>
                <a:r>
                  <a:rPr lang="en-US" sz="2800" dirty="0">
                    <a:ln>
                      <a:solidFill>
                        <a:srgbClr val="00FFFF"/>
                      </a:solidFill>
                    </a:ln>
                    <a:solidFill>
                      <a:srgbClr val="66FFCC"/>
                    </a:solidFill>
                    <a:latin typeface="Kruti Dev 010" pitchFamily="2" charset="0"/>
                    <a:ea typeface="ＭＳ Ｐゴシック" pitchFamily="34" charset="-128"/>
                    <a:cs typeface="+mn-cs"/>
                  </a:rPr>
                  <a:t> </a:t>
                </a:r>
                <a:r>
                  <a:rPr lang="en-US" sz="2800" dirty="0" err="1">
                    <a:ln>
                      <a:solidFill>
                        <a:srgbClr val="00FFFF"/>
                      </a:solidFill>
                    </a:ln>
                    <a:solidFill>
                      <a:srgbClr val="66FFCC"/>
                    </a:solidFill>
                    <a:latin typeface="Kruti Dev 010" pitchFamily="2" charset="0"/>
                    <a:ea typeface="ＭＳ Ｐゴシック" pitchFamily="34" charset="-128"/>
                    <a:cs typeface="+mn-cs"/>
                  </a:rPr>
                  <a:t>fLFkfr</a:t>
                </a:r>
                <a:r>
                  <a:rPr lang="en-US" sz="2800" dirty="0">
                    <a:ln>
                      <a:solidFill>
                        <a:srgbClr val="00FFFF"/>
                      </a:solidFill>
                    </a:ln>
                    <a:solidFill>
                      <a:srgbClr val="66FFCC"/>
                    </a:solidFill>
                    <a:latin typeface="Kruti Dev 010" pitchFamily="2" charset="0"/>
                    <a:ea typeface="ＭＳ Ｐゴシック" pitchFamily="34" charset="-128"/>
                    <a:cs typeface="+mn-cs"/>
                  </a:rPr>
                  <a:t> bl </a:t>
                </a:r>
                <a:r>
                  <a:rPr lang="en-US" sz="2800" dirty="0" err="1">
                    <a:ln>
                      <a:solidFill>
                        <a:srgbClr val="00FFFF"/>
                      </a:solidFill>
                    </a:ln>
                    <a:solidFill>
                      <a:srgbClr val="66FFCC"/>
                    </a:solidFill>
                    <a:latin typeface="Kruti Dev 010" pitchFamily="2" charset="0"/>
                    <a:ea typeface="ＭＳ Ｐゴシック" pitchFamily="34" charset="-128"/>
                    <a:cs typeface="+mn-cs"/>
                  </a:rPr>
                  <a:t>izdkj</a:t>
                </a:r>
                <a:r>
                  <a:rPr lang="en-US" sz="2800" dirty="0">
                    <a:ln>
                      <a:solidFill>
                        <a:srgbClr val="00FFFF"/>
                      </a:solidFill>
                    </a:ln>
                    <a:solidFill>
                      <a:srgbClr val="66FFCC"/>
                    </a:solidFill>
                    <a:latin typeface="Kruti Dev 010" pitchFamily="2" charset="0"/>
                    <a:ea typeface="ＭＳ Ｐゴシック" pitchFamily="34" charset="-128"/>
                    <a:cs typeface="+mn-cs"/>
                  </a:rPr>
                  <a:t> gS</a:t>
                </a:r>
              </a:p>
              <a:p>
                <a:pPr algn="ctr">
                  <a:spcBef>
                    <a:spcPct val="50000"/>
                  </a:spcBef>
                  <a:defRPr/>
                </a:pPr>
                <a:r>
                  <a:rPr lang="en-US" sz="2800" dirty="0">
                    <a:solidFill>
                      <a:srgbClr val="66FFCC"/>
                    </a:solidFill>
                    <a:latin typeface="Kruti Dev 010" pitchFamily="2" charset="0"/>
                    <a:ea typeface="+mn-ea"/>
                    <a:cs typeface="+mn-cs"/>
                  </a:rPr>
                  <a:t>:</a:t>
                </a:r>
              </a:p>
            </p:txBody>
          </p:sp>
          <p:sp>
            <p:nvSpPr>
              <p:cNvPr id="660558" name="Text Box 78"/>
              <p:cNvSpPr txBox="1">
                <a:spLocks noChangeArrowheads="1"/>
              </p:cNvSpPr>
              <p:nvPr/>
            </p:nvSpPr>
            <p:spPr bwMode="auto">
              <a:xfrm>
                <a:off x="3086100" y="-358"/>
                <a:ext cx="749300" cy="5217904"/>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spcBef>
                    <a:spcPct val="50000"/>
                  </a:spcBef>
                  <a:defRPr/>
                </a:pPr>
                <a:endParaRPr lang="en-US" sz="33300" dirty="0">
                  <a:solidFill>
                    <a:srgbClr val="FFFF00"/>
                  </a:solidFill>
                  <a:latin typeface="Kruti Dev 010" pitchFamily="2" charset="0"/>
                  <a:ea typeface="+mn-ea"/>
                  <a:cs typeface="+mn-cs"/>
                </a:endParaRPr>
              </a:p>
            </p:txBody>
          </p:sp>
          <p:sp>
            <p:nvSpPr>
              <p:cNvPr id="660559" name="Rectangle 79"/>
              <p:cNvSpPr>
                <a:spLocks noChangeArrowheads="1"/>
              </p:cNvSpPr>
              <p:nvPr/>
            </p:nvSpPr>
            <p:spPr bwMode="auto">
              <a:xfrm>
                <a:off x="8091488" y="6535519"/>
                <a:ext cx="284163" cy="230249"/>
              </a:xfrm>
              <a:prstGeom prst="rect">
                <a:avLst/>
              </a:prstGeom>
              <a:noFill/>
              <a:ln w="12700">
                <a:noFill/>
                <a:miter lim="800000"/>
                <a:headEnd/>
                <a:tailEnd/>
              </a:ln>
              <a:effectLst/>
            </p:spPr>
            <p:txBody>
              <a:bodyPr wrap="none" anchor="ctr">
                <a:spAutoFit/>
              </a:bodyPr>
              <a:lstStyle/>
              <a:p>
                <a:pPr algn="ctr"/>
                <a:r>
                  <a:rPr lang="en-US" sz="900">
                    <a:solidFill>
                      <a:schemeClr val="tx1"/>
                    </a:solidFill>
                    <a:effectLst>
                      <a:outerShdw blurRad="38100" dist="38100" dir="2700000" algn="tl">
                        <a:srgbClr val="000000"/>
                      </a:outerShdw>
                    </a:effectLst>
                    <a:latin typeface="Kruti Dev 010" charset="0"/>
                  </a:rPr>
                  <a:t>21</a:t>
                </a:r>
              </a:p>
            </p:txBody>
          </p:sp>
          <p:grpSp>
            <p:nvGrpSpPr>
              <p:cNvPr id="22549" name="Group 82"/>
              <p:cNvGrpSpPr>
                <a:grpSpLocks/>
              </p:cNvGrpSpPr>
              <p:nvPr/>
            </p:nvGrpSpPr>
            <p:grpSpPr bwMode="auto">
              <a:xfrm>
                <a:off x="7948613" y="3429000"/>
                <a:ext cx="952500" cy="1330325"/>
                <a:chOff x="7948613" y="3429000"/>
                <a:chExt cx="952500" cy="1330325"/>
              </a:xfrm>
            </p:grpSpPr>
            <p:sp>
              <p:nvSpPr>
                <p:cNvPr id="22552" name="Rectangle 4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400">
                    <a:latin typeface="Kruti Dev 010" charset="0"/>
                  </a:endParaRPr>
                </a:p>
              </p:txBody>
            </p:sp>
            <p:sp>
              <p:nvSpPr>
                <p:cNvPr id="22553" name="Rectangle 48"/>
                <p:cNvSpPr>
                  <a:spLocks noChangeArrowheads="1"/>
                </p:cNvSpPr>
                <p:nvPr/>
              </p:nvSpPr>
              <p:spPr bwMode="auto">
                <a:xfrm>
                  <a:off x="8121650" y="4356100"/>
                  <a:ext cx="259685" cy="197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700">
                      <a:solidFill>
                        <a:srgbClr val="000000"/>
                      </a:solidFill>
                      <a:latin typeface="Kruti Dev 010" charset="0"/>
                    </a:rPr>
                    <a:t>40</a:t>
                  </a:r>
                </a:p>
              </p:txBody>
            </p:sp>
            <p:sp>
              <p:nvSpPr>
                <p:cNvPr id="22554" name="AutoShape 4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sz="1400">
                    <a:latin typeface="Kruti Dev 010" charset="0"/>
                  </a:endParaRPr>
                </a:p>
              </p:txBody>
            </p:sp>
            <p:sp>
              <p:nvSpPr>
                <p:cNvPr id="22555" name="Rectangle 5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sz="1400">
                    <a:latin typeface="Kruti Dev 010" charset="0"/>
                  </a:endParaRPr>
                </a:p>
              </p:txBody>
            </p:sp>
            <p:sp>
              <p:nvSpPr>
                <p:cNvPr id="22556" name="AutoShape 5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sz="1400">
                    <a:latin typeface="Kruti Dev 010" charset="0"/>
                  </a:endParaRPr>
                </a:p>
              </p:txBody>
            </p:sp>
            <p:sp>
              <p:nvSpPr>
                <p:cNvPr id="22557" name="Line 5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58" name="Line 5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59" name="Line 5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60" name="Line 5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61" name="Line 5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62" name="Rectangle 57"/>
                <p:cNvSpPr>
                  <a:spLocks noChangeArrowheads="1"/>
                </p:cNvSpPr>
                <p:nvPr/>
              </p:nvSpPr>
              <p:spPr bwMode="auto">
                <a:xfrm>
                  <a:off x="8007350" y="3429000"/>
                  <a:ext cx="440825" cy="305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ewlk</a:t>
                  </a:r>
                </a:p>
              </p:txBody>
            </p:sp>
            <p:sp>
              <p:nvSpPr>
                <p:cNvPr id="22563" name="Rectangle 58"/>
                <p:cNvSpPr>
                  <a:spLocks noChangeArrowheads="1"/>
                </p:cNvSpPr>
                <p:nvPr/>
              </p:nvSpPr>
              <p:spPr bwMode="auto">
                <a:xfrm>
                  <a:off x="8181975" y="3803650"/>
                  <a:ext cx="387926" cy="259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100">
                      <a:solidFill>
                        <a:srgbClr val="000000"/>
                      </a:solidFill>
                      <a:latin typeface="Kruti Dev 010" charset="0"/>
                    </a:rPr>
                    <a:t>lhuS</a:t>
                  </a:r>
                </a:p>
              </p:txBody>
            </p:sp>
            <p:sp>
              <p:nvSpPr>
                <p:cNvPr id="22564" name="Rectangle 59"/>
                <p:cNvSpPr>
                  <a:spLocks noChangeArrowheads="1"/>
                </p:cNvSpPr>
                <p:nvPr/>
              </p:nvSpPr>
              <p:spPr bwMode="auto">
                <a:xfrm>
                  <a:off x="8037513" y="3956050"/>
                  <a:ext cx="737380" cy="259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,e&amp;lh&amp;lh</a:t>
                  </a:r>
                </a:p>
              </p:txBody>
            </p:sp>
            <p:sp>
              <p:nvSpPr>
                <p:cNvPr id="22565" name="Rectangle 60"/>
                <p:cNvSpPr>
                  <a:spLocks noChangeArrowheads="1"/>
                </p:cNvSpPr>
                <p:nvPr/>
              </p:nvSpPr>
              <p:spPr bwMode="auto">
                <a:xfrm>
                  <a:off x="8083550" y="4133850"/>
                  <a:ext cx="705320" cy="259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1100">
                      <a:solidFill>
                        <a:srgbClr val="000000"/>
                      </a:solidFill>
                      <a:latin typeface="Kruti Dev 010" charset="0"/>
                    </a:rPr>
                    <a:t>dkns'k cusZ</a:t>
                  </a:r>
                </a:p>
              </p:txBody>
            </p:sp>
            <p:sp>
              <p:nvSpPr>
                <p:cNvPr id="22566" name="Line 6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67" name="Rectangle 62"/>
                <p:cNvSpPr>
                  <a:spLocks noChangeArrowheads="1"/>
                </p:cNvSpPr>
                <p:nvPr/>
              </p:nvSpPr>
              <p:spPr bwMode="auto">
                <a:xfrm>
                  <a:off x="8120063" y="3619500"/>
                  <a:ext cx="528990" cy="259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fuxZeu</a:t>
                  </a:r>
                </a:p>
              </p:txBody>
            </p:sp>
          </p:grpSp>
          <p:sp>
            <p:nvSpPr>
              <p:cNvPr id="22550" name="Rectangle 83"/>
              <p:cNvSpPr>
                <a:spLocks noChangeArrowheads="1"/>
              </p:cNvSpPr>
              <p:nvPr/>
            </p:nvSpPr>
            <p:spPr bwMode="auto">
              <a:xfrm>
                <a:off x="0" y="-95250"/>
                <a:ext cx="1954213" cy="1939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000">
                    <a:solidFill>
                      <a:srgbClr val="FFFF00"/>
                    </a:solidFill>
                    <a:latin typeface="Kruti Dev 010" charset="0"/>
                  </a:rPr>
                  <a:t>LVst</a:t>
                </a:r>
              </a:p>
              <a:p>
                <a:r>
                  <a:rPr lang="en-US" sz="4000">
                    <a:solidFill>
                      <a:srgbClr val="FFFF00"/>
                    </a:solidFill>
                    <a:latin typeface="Kruti Dev 010" charset="0"/>
                  </a:rPr>
                  <a:t>rS;kj</a:t>
                </a:r>
              </a:p>
              <a:p>
                <a:r>
                  <a:rPr lang="en-US" sz="4000">
                    <a:solidFill>
                      <a:srgbClr val="FFFF00"/>
                    </a:solidFill>
                    <a:latin typeface="Kruti Dev 010" charset="0"/>
                  </a:rPr>
                  <a:t>djuk</a:t>
                </a:r>
              </a:p>
            </p:txBody>
          </p:sp>
          <p:sp>
            <p:nvSpPr>
              <p:cNvPr id="660534" name="Text Box 54"/>
              <p:cNvSpPr txBox="1">
                <a:spLocks noChangeArrowheads="1"/>
              </p:cNvSpPr>
              <p:nvPr/>
            </p:nvSpPr>
            <p:spPr bwMode="auto">
              <a:xfrm>
                <a:off x="2675048" y="717332"/>
                <a:ext cx="4098870" cy="555623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spcBef>
                    <a:spcPct val="50000"/>
                  </a:spcBef>
                  <a:defRPr/>
                </a:pPr>
                <a:r>
                  <a:rPr lang="en-US" sz="3200" dirty="0" err="1">
                    <a:solidFill>
                      <a:schemeClr val="tx2"/>
                    </a:solidFill>
                    <a:latin typeface="Kruti Dev 010" pitchFamily="2" charset="0"/>
                  </a:rPr>
                  <a:t>ckjg</a:t>
                </a:r>
                <a:r>
                  <a:rPr lang="en-US" sz="3200" dirty="0">
                    <a:solidFill>
                      <a:schemeClr val="tx2"/>
                    </a:solidFill>
                    <a:latin typeface="Kruti Dev 010" pitchFamily="2" charset="0"/>
                  </a:rPr>
                  <a:t> </a:t>
                </a:r>
                <a:r>
                  <a:rPr lang="en-US" sz="3200" dirty="0" err="1">
                    <a:solidFill>
                      <a:schemeClr val="tx2"/>
                    </a:solidFill>
                    <a:latin typeface="Kruti Dev 010" pitchFamily="2" charset="0"/>
                  </a:rPr>
                  <a:t>tklwl</a:t>
                </a:r>
                <a:r>
                  <a:rPr lang="en-US" sz="1800" dirty="0">
                    <a:solidFill>
                      <a:schemeClr val="tx2"/>
                    </a:solidFill>
                    <a:latin typeface="Kruti Dev 010" pitchFamily="2" charset="0"/>
                  </a:rPr>
                  <a:t>: </a:t>
                </a:r>
                <a:r>
                  <a:rPr lang="en-US" sz="2400" i="1" u="sng" dirty="0" err="1">
                    <a:solidFill>
                      <a:srgbClr val="66FF66"/>
                    </a:solidFill>
                    <a:latin typeface="Kruti Dev 010" pitchFamily="2" charset="0"/>
                  </a:rPr>
                  <a:t>nks</a:t>
                </a:r>
                <a:r>
                  <a:rPr lang="en-US" sz="2400" dirty="0">
                    <a:solidFill>
                      <a:schemeClr val="tx2"/>
                    </a:solidFill>
                    <a:latin typeface="Kruti Dev 010" pitchFamily="2" charset="0"/>
                  </a:rPr>
                  <a:t> </a:t>
                </a:r>
                <a:r>
                  <a:rPr lang="en-US" sz="2800" dirty="0" err="1">
                    <a:solidFill>
                      <a:schemeClr val="tx2"/>
                    </a:solidFill>
                    <a:latin typeface="Kruti Dev 010" pitchFamily="2" charset="0"/>
                  </a:rPr>
                  <a:t>fjiksVZ</a:t>
                </a:r>
                <a:r>
                  <a:rPr lang="en-US" sz="2800" dirty="0">
                    <a:solidFill>
                      <a:schemeClr val="tx2"/>
                    </a:solidFill>
                    <a:latin typeface="Kruti Dev 010" pitchFamily="2" charset="0"/>
                  </a:rPr>
                  <a:t> </a:t>
                </a:r>
                <a:endParaRPr lang="en-US" dirty="0">
                  <a:solidFill>
                    <a:srgbClr val="33CC33"/>
                  </a:solidFill>
                  <a:latin typeface="Kruti Dev 010" pitchFamily="2" charset="0"/>
                </a:endParaRPr>
              </a:p>
              <a:p>
                <a:pPr>
                  <a:spcBef>
                    <a:spcPct val="50000"/>
                  </a:spcBef>
                  <a:defRPr/>
                </a:pPr>
                <a:r>
                  <a:rPr lang="en-US" sz="2400" dirty="0">
                    <a:solidFill>
                      <a:schemeClr val="hlink"/>
                    </a:solidFill>
                    <a:latin typeface="Kruti Dev 010" pitchFamily="2" charset="0"/>
                  </a:rPr>
                  <a:t>10 </a:t>
                </a:r>
                <a:r>
                  <a:rPr lang="en-US" sz="2400" dirty="0" err="1">
                    <a:solidFill>
                      <a:schemeClr val="hlink"/>
                    </a:solidFill>
                    <a:latin typeface="Kruti Dev 010" pitchFamily="2" charset="0"/>
                  </a:rPr>
                  <a:t>tklwl</a:t>
                </a:r>
                <a:r>
                  <a:rPr lang="en-US" sz="2400" dirty="0">
                    <a:solidFill>
                      <a:schemeClr val="hlink"/>
                    </a:solidFill>
                    <a:latin typeface="Kruti Dev 010" pitchFamily="2" charset="0"/>
                  </a:rPr>
                  <a:t> </a:t>
                </a:r>
                <a:r>
                  <a:rPr lang="en-US" dirty="0">
                    <a:solidFill>
                      <a:schemeClr val="hlink"/>
                    </a:solidFill>
                    <a:latin typeface="Kruti Dev 010" pitchFamily="2" charset="0"/>
                  </a:rPr>
                  <a:t>: </a:t>
                </a:r>
                <a:r>
                  <a:rPr lang="en-US" sz="2800" dirty="0" err="1">
                    <a:solidFill>
                      <a:schemeClr val="hlink"/>
                    </a:solidFill>
                    <a:latin typeface="Kruti Dev 010" pitchFamily="2" charset="0"/>
                  </a:rPr>
                  <a:t>cgqer</a:t>
                </a:r>
                <a:r>
                  <a:rPr lang="en-US" sz="2800" dirty="0">
                    <a:solidFill>
                      <a:schemeClr val="hlink"/>
                    </a:solidFill>
                    <a:latin typeface="Kruti Dev 010" pitchFamily="2" charset="0"/>
                  </a:rPr>
                  <a:t> dh </a:t>
                </a:r>
                <a:r>
                  <a:rPr lang="en-US" sz="2800" dirty="0" err="1">
                    <a:solidFill>
                      <a:schemeClr val="hlink"/>
                    </a:solidFill>
                    <a:latin typeface="Kruti Dev 010" pitchFamily="2" charset="0"/>
                  </a:rPr>
                  <a:t>fjiksZC</a:t>
                </a:r>
                <a:endParaRPr lang="en-US" dirty="0">
                  <a:solidFill>
                    <a:srgbClr val="33CC33"/>
                  </a:solidFill>
                  <a:latin typeface="Kruti Dev 010" pitchFamily="2" charset="0"/>
                </a:endParaRPr>
              </a:p>
              <a:p>
                <a:pPr>
                  <a:spcBef>
                    <a:spcPct val="50000"/>
                  </a:spcBef>
                  <a:defRPr/>
                </a:pPr>
                <a:r>
                  <a:rPr lang="en-US" dirty="0">
                    <a:solidFill>
                      <a:srgbClr val="33CC33"/>
                    </a:solidFill>
                    <a:latin typeface="Kruti Dev 010" pitchFamily="2" charset="0"/>
                  </a:rPr>
                  <a:t>	</a:t>
                </a:r>
                <a:r>
                  <a:rPr lang="en-US" sz="2800" dirty="0" err="1">
                    <a:solidFill>
                      <a:srgbClr val="F5F5F2"/>
                    </a:solidFill>
                    <a:latin typeface="Kruti Dev 010" pitchFamily="2" charset="0"/>
                  </a:rPr>
                  <a:t>okil</a:t>
                </a:r>
                <a:r>
                  <a:rPr lang="en-US" sz="2800" dirty="0">
                    <a:solidFill>
                      <a:srgbClr val="F5F5F2"/>
                    </a:solidFill>
                    <a:latin typeface="Kruti Dev 010" pitchFamily="2" charset="0"/>
                  </a:rPr>
                  <a:t> </a:t>
                </a:r>
                <a:r>
                  <a:rPr lang="en-US" sz="2800" dirty="0" err="1">
                    <a:solidFill>
                      <a:srgbClr val="F5F5F2"/>
                    </a:solidFill>
                    <a:latin typeface="Kruti Dev 010" pitchFamily="2" charset="0"/>
                  </a:rPr>
                  <a:t>felz</a:t>
                </a:r>
                <a:r>
                  <a:rPr lang="en-US" sz="2800" dirty="0">
                    <a:solidFill>
                      <a:srgbClr val="F5F5F2"/>
                    </a:solidFill>
                    <a:latin typeface="Kruti Dev 010" pitchFamily="2" charset="0"/>
                  </a:rPr>
                  <a:t> </a:t>
                </a:r>
                <a:r>
                  <a:rPr lang="en-US" sz="2800" dirty="0" err="1">
                    <a:solidFill>
                      <a:srgbClr val="F5F5F2"/>
                    </a:solidFill>
                    <a:latin typeface="Kruti Dev 010" pitchFamily="2" charset="0"/>
                  </a:rPr>
                  <a:t>ykSV</a:t>
                </a:r>
                <a:r>
                  <a:rPr lang="en-US" sz="2800" dirty="0">
                    <a:solidFill>
                      <a:srgbClr val="F5F5F2"/>
                    </a:solidFill>
                    <a:latin typeface="Kruti Dev 010" pitchFamily="2" charset="0"/>
                  </a:rPr>
                  <a:t> </a:t>
                </a:r>
                <a:r>
                  <a:rPr lang="en-US" sz="2800" dirty="0" err="1">
                    <a:solidFill>
                      <a:srgbClr val="F5F5F2"/>
                    </a:solidFill>
                    <a:latin typeface="Kruti Dev 010" pitchFamily="2" charset="0"/>
                  </a:rPr>
                  <a:t>tk;sa</a:t>
                </a:r>
                <a:r>
                  <a:rPr lang="en-US" sz="2800" dirty="0">
                    <a:solidFill>
                      <a:srgbClr val="F5F5F2"/>
                    </a:solidFill>
                    <a:latin typeface="Kruti Dev 010" pitchFamily="2" charset="0"/>
                  </a:rPr>
                  <a:t>!</a:t>
                </a:r>
                <a:endParaRPr lang="en-US" dirty="0">
                  <a:solidFill>
                    <a:srgbClr val="F5F5F2"/>
                  </a:solidFill>
                  <a:latin typeface="Kruti Dev 010" pitchFamily="2" charset="0"/>
                </a:endParaRPr>
              </a:p>
              <a:p>
                <a:pPr>
                  <a:spcBef>
                    <a:spcPct val="50000"/>
                  </a:spcBef>
                  <a:defRPr/>
                </a:pPr>
                <a:r>
                  <a:rPr lang="en-US" dirty="0">
                    <a:ln>
                      <a:solidFill>
                        <a:srgbClr val="FFFF00"/>
                      </a:solidFill>
                    </a:ln>
                    <a:solidFill>
                      <a:srgbClr val="F5F5F2"/>
                    </a:solidFill>
                    <a:latin typeface="Kruti Dev 010" pitchFamily="2" charset="0"/>
                  </a:rPr>
                  <a:t>     </a:t>
                </a:r>
                <a:r>
                  <a:rPr lang="en-US" dirty="0">
                    <a:ln>
                      <a:solidFill>
                        <a:srgbClr val="FFFF00"/>
                      </a:solidFill>
                    </a:ln>
                    <a:solidFill>
                      <a:srgbClr val="FFFF00"/>
                    </a:solidFill>
                    <a:latin typeface="Kruti Dev 010" pitchFamily="2" charset="0"/>
                  </a:rPr>
                  <a:t> </a:t>
                </a:r>
                <a:r>
                  <a:rPr lang="en-US" sz="2000" dirty="0">
                    <a:ln>
                      <a:solidFill>
                        <a:srgbClr val="FFFF00"/>
                      </a:solidFill>
                    </a:ln>
                    <a:solidFill>
                      <a:srgbClr val="FFFF00"/>
                    </a:solidFill>
                    <a:latin typeface="Kruti Dev 010" pitchFamily="2" charset="0"/>
                  </a:rPr>
                  <a:t>ns'k esa </a:t>
                </a:r>
                <a:r>
                  <a:rPr lang="en-US" sz="2000" dirty="0" err="1">
                    <a:ln>
                      <a:solidFill>
                        <a:srgbClr val="FFFF00"/>
                      </a:solidFill>
                    </a:ln>
                    <a:solidFill>
                      <a:srgbClr val="FFFF00"/>
                    </a:solidFill>
                    <a:latin typeface="Kruti Dev 010" pitchFamily="2" charset="0"/>
                  </a:rPr>
                  <a:t>jk</a:t>
                </a:r>
                <a:r>
                  <a:rPr lang="en-US" sz="2000" dirty="0">
                    <a:ln>
                      <a:solidFill>
                        <a:srgbClr val="FFFF00"/>
                      </a:solidFill>
                    </a:ln>
                    <a:solidFill>
                      <a:srgbClr val="FFFF00"/>
                    </a:solidFill>
                    <a:latin typeface="Kruti Dev 010" pitchFamily="2" charset="0"/>
                  </a:rPr>
                  <a:t>{</a:t>
                </a:r>
                <a:r>
                  <a:rPr lang="en-US" sz="2000" dirty="0" err="1">
                    <a:ln>
                      <a:solidFill>
                        <a:srgbClr val="FFFF00"/>
                      </a:solidFill>
                    </a:ln>
                    <a:solidFill>
                      <a:srgbClr val="FFFF00"/>
                    </a:solidFill>
                    <a:latin typeface="Kruti Dev 010" pitchFamily="2" charset="0"/>
                  </a:rPr>
                  <a:t>kl</a:t>
                </a:r>
                <a:r>
                  <a:rPr lang="en-US" sz="2000" dirty="0">
                    <a:ln>
                      <a:solidFill>
                        <a:srgbClr val="FFFF00"/>
                      </a:solidFill>
                    </a:ln>
                    <a:solidFill>
                      <a:srgbClr val="FFFF00"/>
                    </a:solidFill>
                    <a:latin typeface="Kruti Dev 010" pitchFamily="2" charset="0"/>
                  </a:rPr>
                  <a:t> ds </a:t>
                </a:r>
                <a:r>
                  <a:rPr lang="en-US" sz="2000" dirty="0" err="1">
                    <a:ln>
                      <a:solidFill>
                        <a:srgbClr val="FFFF00"/>
                      </a:solidFill>
                    </a:ln>
                    <a:solidFill>
                      <a:srgbClr val="FFFF00"/>
                    </a:solidFill>
                    <a:latin typeface="Kruti Dev 010" pitchFamily="2" charset="0"/>
                  </a:rPr>
                  <a:t>vkdkj</a:t>
                </a:r>
                <a:r>
                  <a:rPr lang="en-US" sz="2000" dirty="0">
                    <a:ln>
                      <a:solidFill>
                        <a:srgbClr val="FFFF00"/>
                      </a:solidFill>
                    </a:ln>
                    <a:solidFill>
                      <a:srgbClr val="FFFF00"/>
                    </a:solidFill>
                    <a:latin typeface="Kruti Dev 010" pitchFamily="2" charset="0"/>
                  </a:rPr>
                  <a:t> ds </a:t>
                </a:r>
                <a:r>
                  <a:rPr lang="en-US" sz="2000" dirty="0" err="1">
                    <a:ln>
                      <a:solidFill>
                        <a:srgbClr val="FFFF00"/>
                      </a:solidFill>
                    </a:ln>
                    <a:solidFill>
                      <a:srgbClr val="FFFF00"/>
                    </a:solidFill>
                    <a:latin typeface="Kruti Dev 010" pitchFamily="2" charset="0"/>
                  </a:rPr>
                  <a:t>yksx</a:t>
                </a:r>
                <a:r>
                  <a:rPr lang="en-US" sz="2000" dirty="0">
                    <a:ln>
                      <a:solidFill>
                        <a:srgbClr val="FFFF00"/>
                      </a:solidFill>
                    </a:ln>
                    <a:solidFill>
                      <a:srgbClr val="FFFF00"/>
                    </a:solidFill>
                    <a:latin typeface="Kruti Dev 010" pitchFamily="2" charset="0"/>
                  </a:rPr>
                  <a:t> </a:t>
                </a:r>
                <a:r>
                  <a:rPr lang="en-US" sz="2000" dirty="0" err="1">
                    <a:ln>
                      <a:solidFill>
                        <a:srgbClr val="FFFF00"/>
                      </a:solidFill>
                    </a:ln>
                    <a:solidFill>
                      <a:srgbClr val="FFFF00"/>
                    </a:solidFill>
                    <a:latin typeface="Kruti Dev 010" pitchFamily="2" charset="0"/>
                  </a:rPr>
                  <a:t>clrs</a:t>
                </a:r>
                <a:r>
                  <a:rPr lang="en-US" sz="2000" dirty="0">
                    <a:ln>
                      <a:solidFill>
                        <a:srgbClr val="FFFF00"/>
                      </a:solidFill>
                    </a:ln>
                    <a:solidFill>
                      <a:srgbClr val="FFFF00"/>
                    </a:solidFill>
                    <a:latin typeface="Kruti Dev 010" pitchFamily="2" charset="0"/>
                  </a:rPr>
                  <a:t> gSa</a:t>
                </a:r>
                <a:r>
                  <a:rPr lang="en-US" dirty="0">
                    <a:ln>
                      <a:solidFill>
                        <a:srgbClr val="FFFF00"/>
                      </a:solidFill>
                    </a:ln>
                    <a:solidFill>
                      <a:schemeClr val="tx2"/>
                    </a:solidFill>
                    <a:latin typeface="Kruti Dev 010" pitchFamily="2" charset="0"/>
                  </a:rPr>
                  <a:t>         </a:t>
                </a:r>
                <a:r>
                  <a:rPr lang="en-US" sz="2800" dirty="0">
                    <a:solidFill>
                      <a:schemeClr val="hlink"/>
                    </a:solidFill>
                    <a:latin typeface="Kruti Dev 010" pitchFamily="2" charset="0"/>
                  </a:rPr>
                  <a:t>2 </a:t>
                </a:r>
                <a:r>
                  <a:rPr lang="en-US" sz="2800" dirty="0" err="1">
                    <a:solidFill>
                      <a:schemeClr val="hlink"/>
                    </a:solidFill>
                    <a:latin typeface="Kruti Dev 010" pitchFamily="2" charset="0"/>
                  </a:rPr>
                  <a:t>tklwl</a:t>
                </a:r>
                <a:r>
                  <a:rPr lang="en-US" sz="2800" dirty="0">
                    <a:solidFill>
                      <a:schemeClr val="hlink"/>
                    </a:solidFill>
                    <a:latin typeface="Kruti Dev 010" pitchFamily="2" charset="0"/>
                  </a:rPr>
                  <a:t> % </a:t>
                </a:r>
                <a:r>
                  <a:rPr lang="en-US" sz="2800" i="1" dirty="0" err="1">
                    <a:solidFill>
                      <a:srgbClr val="FFFF00"/>
                    </a:solidFill>
                    <a:latin typeface="Kruti Dev 010" pitchFamily="2" charset="0"/>
                  </a:rPr>
                  <a:t>vYier</a:t>
                </a:r>
                <a:r>
                  <a:rPr lang="en-US" sz="2800" dirty="0">
                    <a:solidFill>
                      <a:schemeClr val="hlink"/>
                    </a:solidFill>
                    <a:latin typeface="Kruti Dev 010" pitchFamily="2" charset="0"/>
                  </a:rPr>
                  <a:t> </a:t>
                </a:r>
                <a:r>
                  <a:rPr lang="en-US" sz="2800" dirty="0" err="1">
                    <a:solidFill>
                      <a:schemeClr val="hlink"/>
                    </a:solidFill>
                    <a:latin typeface="Kruti Dev 010" pitchFamily="2" charset="0"/>
                  </a:rPr>
                  <a:t>fjiksVZ</a:t>
                </a:r>
                <a:endParaRPr lang="en-US" dirty="0">
                  <a:solidFill>
                    <a:srgbClr val="33CC33"/>
                  </a:solidFill>
                  <a:latin typeface="Kruti Dev 010" pitchFamily="2" charset="0"/>
                </a:endParaRPr>
              </a:p>
              <a:p>
                <a:pPr>
                  <a:spcBef>
                    <a:spcPct val="50000"/>
                  </a:spcBef>
                  <a:defRPr/>
                </a:pPr>
                <a:r>
                  <a:rPr lang="en-US" dirty="0">
                    <a:solidFill>
                      <a:srgbClr val="33CC33"/>
                    </a:solidFill>
                    <a:latin typeface="Kruti Dev 010" pitchFamily="2" charset="0"/>
                  </a:rPr>
                  <a:t>            </a:t>
                </a:r>
                <a:r>
                  <a:rPr lang="en-US" sz="2000" dirty="0" err="1">
                    <a:ln>
                      <a:solidFill>
                        <a:srgbClr val="FFFF00"/>
                      </a:solidFill>
                    </a:ln>
                    <a:solidFill>
                      <a:schemeClr val="tx2"/>
                    </a:solidFill>
                    <a:latin typeface="Kruti Dev 010" pitchFamily="2" charset="0"/>
                  </a:rPr>
                  <a:t>nw</a:t>
                </a:r>
                <a:r>
                  <a:rPr lang="en-US" sz="2000" dirty="0">
                    <a:ln>
                      <a:solidFill>
                        <a:srgbClr val="FFFF00"/>
                      </a:solidFill>
                    </a:ln>
                    <a:solidFill>
                      <a:schemeClr val="tx2"/>
                    </a:solidFill>
                    <a:latin typeface="Kruti Dev 010" pitchFamily="2" charset="0"/>
                  </a:rPr>
                  <a:t>/k o '</a:t>
                </a:r>
                <a:r>
                  <a:rPr lang="en-US" sz="2000" dirty="0" err="1">
                    <a:ln>
                      <a:solidFill>
                        <a:srgbClr val="FFFF00"/>
                      </a:solidFill>
                    </a:ln>
                    <a:solidFill>
                      <a:schemeClr val="tx2"/>
                    </a:solidFill>
                    <a:latin typeface="Kruti Dev 010" pitchFamily="2" charset="0"/>
                  </a:rPr>
                  <a:t>kgj</a:t>
                </a:r>
                <a:r>
                  <a:rPr lang="en-US" sz="2000" dirty="0">
                    <a:ln>
                      <a:solidFill>
                        <a:srgbClr val="FFFF00"/>
                      </a:solidFill>
                    </a:ln>
                    <a:solidFill>
                      <a:schemeClr val="tx2"/>
                    </a:solidFill>
                    <a:latin typeface="Kruti Dev 010" pitchFamily="2" charset="0"/>
                  </a:rPr>
                  <a:t> </a:t>
                </a:r>
                <a:r>
                  <a:rPr lang="en-US" sz="2000" dirty="0" err="1">
                    <a:ln>
                      <a:solidFill>
                        <a:srgbClr val="FFFF00"/>
                      </a:solidFill>
                    </a:ln>
                    <a:solidFill>
                      <a:schemeClr val="tx2"/>
                    </a:solidFill>
                    <a:latin typeface="Kruti Dev 010" pitchFamily="2" charset="0"/>
                  </a:rPr>
                  <a:t>dk</a:t>
                </a:r>
                <a:r>
                  <a:rPr lang="en-US" sz="2000" dirty="0">
                    <a:ln>
                      <a:solidFill>
                        <a:srgbClr val="FFFF00"/>
                      </a:solidFill>
                    </a:ln>
                    <a:solidFill>
                      <a:schemeClr val="tx2"/>
                    </a:solidFill>
                    <a:latin typeface="Kruti Dev 010" pitchFamily="2" charset="0"/>
                  </a:rPr>
                  <a:t> ns'k</a:t>
                </a:r>
              </a:p>
              <a:p>
                <a:pPr>
                  <a:spcBef>
                    <a:spcPct val="50000"/>
                  </a:spcBef>
                  <a:defRPr/>
                </a:pPr>
                <a:r>
                  <a:rPr lang="en-US" sz="1800" dirty="0">
                    <a:ln>
                      <a:solidFill>
                        <a:srgbClr val="FFFF00"/>
                      </a:solidFill>
                    </a:ln>
                    <a:solidFill>
                      <a:schemeClr val="tx2"/>
                    </a:solidFill>
                    <a:latin typeface="Kruti Dev 010" pitchFamily="2" charset="0"/>
                  </a:rPr>
                  <a:t>          </a:t>
                </a:r>
                <a:r>
                  <a:rPr lang="en-US" sz="1800" dirty="0" err="1">
                    <a:ln>
                      <a:solidFill>
                        <a:srgbClr val="FFFF00"/>
                      </a:solidFill>
                    </a:ln>
                    <a:solidFill>
                      <a:schemeClr val="tx2"/>
                    </a:solidFill>
                    <a:latin typeface="Kruti Dev 010" pitchFamily="2" charset="0"/>
                  </a:rPr>
                  <a:t>jk</a:t>
                </a:r>
                <a:r>
                  <a:rPr lang="en-US" sz="1800" dirty="0">
                    <a:ln>
                      <a:solidFill>
                        <a:srgbClr val="FFFF00"/>
                      </a:solidFill>
                    </a:ln>
                    <a:solidFill>
                      <a:schemeClr val="tx2"/>
                    </a:solidFill>
                    <a:latin typeface="Kruti Dev 010" pitchFamily="2" charset="0"/>
                  </a:rPr>
                  <a:t>{</a:t>
                </a:r>
                <a:r>
                  <a:rPr lang="en-US" sz="1800" dirty="0" err="1">
                    <a:ln>
                      <a:solidFill>
                        <a:srgbClr val="FFFF00"/>
                      </a:solidFill>
                    </a:ln>
                    <a:solidFill>
                      <a:schemeClr val="tx2"/>
                    </a:solidFill>
                    <a:latin typeface="Kruti Dev 010" pitchFamily="2" charset="0"/>
                  </a:rPr>
                  <a:t>kl</a:t>
                </a:r>
                <a:r>
                  <a:rPr lang="en-US" sz="1800" dirty="0">
                    <a:ln>
                      <a:solidFill>
                        <a:srgbClr val="FFFF00"/>
                      </a:solidFill>
                    </a:ln>
                    <a:solidFill>
                      <a:schemeClr val="tx2"/>
                    </a:solidFill>
                    <a:latin typeface="Kruti Dev 010" pitchFamily="2" charset="0"/>
                  </a:rPr>
                  <a:t> </a:t>
                </a:r>
                <a:r>
                  <a:rPr lang="en-US" sz="1800" dirty="0" err="1">
                    <a:ln>
                      <a:solidFill>
                        <a:srgbClr val="FFFF00"/>
                      </a:solidFill>
                    </a:ln>
                    <a:solidFill>
                      <a:schemeClr val="tx2"/>
                    </a:solidFill>
                    <a:latin typeface="Kruti Dev 010" pitchFamily="2" charset="0"/>
                  </a:rPr>
                  <a:t>leku</a:t>
                </a:r>
                <a:r>
                  <a:rPr lang="en-US" sz="1800" dirty="0">
                    <a:ln>
                      <a:solidFill>
                        <a:srgbClr val="FFFF00"/>
                      </a:solidFill>
                    </a:ln>
                    <a:solidFill>
                      <a:schemeClr val="tx2"/>
                    </a:solidFill>
                    <a:latin typeface="Kruti Dev 010" pitchFamily="2" charset="0"/>
                  </a:rPr>
                  <a:t> </a:t>
                </a:r>
                <a:r>
                  <a:rPr lang="en-US" sz="1800" dirty="0" err="1">
                    <a:ln>
                      <a:solidFill>
                        <a:srgbClr val="FFFF00"/>
                      </a:solidFill>
                    </a:ln>
                    <a:solidFill>
                      <a:schemeClr val="tx2"/>
                    </a:solidFill>
                    <a:latin typeface="Kruti Dev 010" pitchFamily="2" charset="0"/>
                  </a:rPr>
                  <a:t>yksxksa</a:t>
                </a:r>
                <a:r>
                  <a:rPr lang="en-US" sz="1800" dirty="0">
                    <a:ln>
                      <a:solidFill>
                        <a:srgbClr val="FFFF00"/>
                      </a:solidFill>
                    </a:ln>
                    <a:solidFill>
                      <a:schemeClr val="tx2"/>
                    </a:solidFill>
                    <a:latin typeface="Kruti Dev 010" pitchFamily="2" charset="0"/>
                  </a:rPr>
                  <a:t> </a:t>
                </a:r>
                <a:r>
                  <a:rPr lang="en-US" sz="1800" dirty="0" err="1">
                    <a:ln>
                      <a:solidFill>
                        <a:srgbClr val="FFFF00"/>
                      </a:solidFill>
                    </a:ln>
                    <a:solidFill>
                      <a:schemeClr val="tx2"/>
                    </a:solidFill>
                    <a:latin typeface="Kruti Dev 010" pitchFamily="2" charset="0"/>
                  </a:rPr>
                  <a:t>dk</a:t>
                </a:r>
                <a:r>
                  <a:rPr lang="en-US" sz="1800" dirty="0">
                    <a:ln>
                      <a:solidFill>
                        <a:srgbClr val="FFFF00"/>
                      </a:solidFill>
                    </a:ln>
                    <a:solidFill>
                      <a:schemeClr val="tx2"/>
                    </a:solidFill>
                    <a:latin typeface="Kruti Dev 010" pitchFamily="2" charset="0"/>
                  </a:rPr>
                  <a:t> </a:t>
                </a:r>
                <a:r>
                  <a:rPr lang="en-US" sz="1800" dirty="0" err="1">
                    <a:ln>
                      <a:solidFill>
                        <a:srgbClr val="FFFF00"/>
                      </a:solidFill>
                    </a:ln>
                    <a:solidFill>
                      <a:schemeClr val="tx2"/>
                    </a:solidFill>
                    <a:latin typeface="Kruti Dev 010" pitchFamily="2" charset="0"/>
                  </a:rPr>
                  <a:t>fuokl</a:t>
                </a:r>
                <a:endParaRPr lang="en-US" sz="1800" dirty="0">
                  <a:solidFill>
                    <a:schemeClr val="tx2"/>
                  </a:solidFill>
                  <a:latin typeface="Kruti Dev 010" pitchFamily="2" charset="0"/>
                </a:endParaRPr>
              </a:p>
              <a:p>
                <a:pPr>
                  <a:spcBef>
                    <a:spcPct val="50000"/>
                  </a:spcBef>
                  <a:defRPr/>
                </a:pPr>
                <a:r>
                  <a:rPr lang="en-US" sz="1800" dirty="0">
                    <a:solidFill>
                      <a:schemeClr val="tx2"/>
                    </a:solidFill>
                    <a:latin typeface="Kruti Dev 010" pitchFamily="2" charset="0"/>
                  </a:rPr>
                  <a:t>	</a:t>
                </a:r>
              </a:p>
              <a:p>
                <a:pPr>
                  <a:spcBef>
                    <a:spcPct val="50000"/>
                  </a:spcBef>
                  <a:defRPr/>
                </a:pPr>
                <a:r>
                  <a:rPr lang="en-US" dirty="0">
                    <a:solidFill>
                      <a:schemeClr val="tx2"/>
                    </a:solidFill>
                    <a:latin typeface="Kruti Dev 010" pitchFamily="2" charset="0"/>
                  </a:rPr>
                  <a:t>	</a:t>
                </a:r>
                <a:r>
                  <a:rPr lang="en-US" sz="2400" dirty="0" err="1">
                    <a:ln>
                      <a:solidFill>
                        <a:srgbClr val="00FFFF"/>
                      </a:solidFill>
                    </a:ln>
                    <a:solidFill>
                      <a:srgbClr val="66FFCC"/>
                    </a:solidFill>
                    <a:latin typeface="Kruti Dev 010" pitchFamily="2" charset="0"/>
                  </a:rPr>
                  <a:t>bZ’oj</a:t>
                </a:r>
                <a:r>
                  <a:rPr lang="en-US" sz="2400" dirty="0">
                    <a:ln>
                      <a:solidFill>
                        <a:srgbClr val="00FFFF"/>
                      </a:solidFill>
                    </a:ln>
                    <a:solidFill>
                      <a:srgbClr val="66FFCC"/>
                    </a:solidFill>
                    <a:latin typeface="Kruti Dev 010" pitchFamily="2" charset="0"/>
                  </a:rPr>
                  <a:t> </a:t>
                </a:r>
                <a:r>
                  <a:rPr lang="en-US" sz="2400" dirty="0" err="1">
                    <a:ln>
                      <a:solidFill>
                        <a:srgbClr val="00FFFF"/>
                      </a:solidFill>
                    </a:ln>
                    <a:solidFill>
                      <a:srgbClr val="66FFCC"/>
                    </a:solidFill>
                    <a:latin typeface="Kruti Dev 010" pitchFamily="2" charset="0"/>
                  </a:rPr>
                  <a:t>gekjs</a:t>
                </a:r>
                <a:r>
                  <a:rPr lang="en-US" sz="2400" dirty="0">
                    <a:ln>
                      <a:solidFill>
                        <a:srgbClr val="00FFFF"/>
                      </a:solidFill>
                    </a:ln>
                    <a:solidFill>
                      <a:srgbClr val="66FFCC"/>
                    </a:solidFill>
                    <a:latin typeface="Kruti Dev 010" pitchFamily="2" charset="0"/>
                  </a:rPr>
                  <a:t> </a:t>
                </a:r>
                <a:r>
                  <a:rPr lang="en-US" sz="2400" dirty="0" err="1">
                    <a:ln>
                      <a:solidFill>
                        <a:srgbClr val="00FFFF"/>
                      </a:solidFill>
                    </a:ln>
                    <a:solidFill>
                      <a:srgbClr val="66FFCC"/>
                    </a:solidFill>
                    <a:latin typeface="Kruti Dev 010" pitchFamily="2" charset="0"/>
                  </a:rPr>
                  <a:t>lkFk</a:t>
                </a:r>
                <a:r>
                  <a:rPr lang="en-US" sz="2400" dirty="0">
                    <a:ln>
                      <a:solidFill>
                        <a:srgbClr val="00FFFF"/>
                      </a:solidFill>
                    </a:ln>
                    <a:solidFill>
                      <a:srgbClr val="66FFCC"/>
                    </a:solidFill>
                    <a:latin typeface="Kruti Dev 010" pitchFamily="2" charset="0"/>
                  </a:rPr>
                  <a:t> gS</a:t>
                </a:r>
                <a:endParaRPr lang="en-US" dirty="0">
                  <a:solidFill>
                    <a:srgbClr val="008000"/>
                  </a:solidFill>
                  <a:latin typeface="Kruti Dev 010" pitchFamily="2" charset="0"/>
                </a:endParaRPr>
              </a:p>
              <a:p>
                <a:pPr>
                  <a:spcBef>
                    <a:spcPct val="50000"/>
                  </a:spcBef>
                  <a:defRPr/>
                </a:pPr>
                <a:endParaRPr lang="en-US" dirty="0">
                  <a:solidFill>
                    <a:srgbClr val="33CC33"/>
                  </a:solidFill>
                  <a:latin typeface="Kruti Dev 010" pitchFamily="2" charset="0"/>
                </a:endParaRPr>
              </a:p>
            </p:txBody>
          </p:sp>
        </p:grpSp>
        <p:sp>
          <p:nvSpPr>
            <p:cNvPr id="22535" name="Rectangle 53"/>
            <p:cNvSpPr>
              <a:spLocks noChangeArrowheads="1"/>
            </p:cNvSpPr>
            <p:nvPr/>
          </p:nvSpPr>
          <p:spPr bwMode="auto">
            <a:xfrm>
              <a:off x="2171700" y="854074"/>
              <a:ext cx="6972300" cy="5203825"/>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400">
                <a:latin typeface="Kruti Dev 010" charset="0"/>
              </a:endParaRPr>
            </a:p>
          </p:txBody>
        </p:sp>
        <p:sp>
          <p:nvSpPr>
            <p:cNvPr id="22536" name="AutoShape 82"/>
            <p:cNvSpPr>
              <a:spLocks noChangeArrowheads="1"/>
            </p:cNvSpPr>
            <p:nvPr/>
          </p:nvSpPr>
          <p:spPr bwMode="auto">
            <a:xfrm>
              <a:off x="2551113" y="933450"/>
              <a:ext cx="5575300" cy="37369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57150">
              <a:solidFill>
                <a:schemeClr val="tx1"/>
              </a:solidFill>
              <a:miter lim="800000"/>
              <a:headEnd/>
              <a:tailEnd/>
            </a:ln>
          </p:spPr>
          <p:txBody>
            <a:bodyPr wrap="none" anchor="ctr"/>
            <a:lstStyle/>
            <a:p>
              <a:endParaRPr lang="hi-in" sz="1400">
                <a:latin typeface="Kruti Dev 010" charset="0"/>
              </a:endParaRPr>
            </a:p>
          </p:txBody>
        </p:sp>
      </p:grpSp>
      <p:sp>
        <p:nvSpPr>
          <p:cNvPr id="660563" name="Text Box 83"/>
          <p:cNvSpPr txBox="1">
            <a:spLocks noChangeArrowheads="1"/>
          </p:cNvSpPr>
          <p:nvPr/>
        </p:nvSpPr>
        <p:spPr bwMode="auto">
          <a:xfrm rot="19533491">
            <a:off x="-126683" y="1733243"/>
            <a:ext cx="9701908" cy="3785652"/>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pPr algn="ctr">
              <a:spcBef>
                <a:spcPts val="1200"/>
              </a:spcBef>
              <a:defRPr/>
            </a:pPr>
            <a:r>
              <a:rPr lang="en-US" sz="11500" dirty="0">
                <a:ln>
                  <a:solidFill>
                    <a:srgbClr val="FFFF00"/>
                  </a:solidFill>
                </a:ln>
                <a:solidFill>
                  <a:srgbClr val="FFFF00"/>
                </a:solidFill>
                <a:latin typeface="Kruti Dev 010" pitchFamily="2" charset="0"/>
                <a:ea typeface="+mn-ea"/>
                <a:cs typeface="+mn-cs"/>
              </a:rPr>
              <a:t>;k=k jn~n </a:t>
            </a:r>
          </a:p>
          <a:p>
            <a:pPr algn="ctr">
              <a:spcBef>
                <a:spcPts val="1200"/>
              </a:spcBef>
              <a:defRPr/>
            </a:pPr>
            <a:r>
              <a:rPr lang="en-US" sz="11500" dirty="0">
                <a:ln>
                  <a:solidFill>
                    <a:srgbClr val="FFFF00"/>
                  </a:solidFill>
                </a:ln>
                <a:solidFill>
                  <a:srgbClr val="FFFF00"/>
                </a:solidFill>
                <a:latin typeface="Kruti Dev 010" pitchFamily="2" charset="0"/>
                <a:ea typeface="+mn-ea"/>
                <a:cs typeface="+mn-cs"/>
              </a:rPr>
              <a:t>dh xbZ</a:t>
            </a:r>
          </a:p>
        </p:txBody>
      </p:sp>
      <p:sp>
        <p:nvSpPr>
          <p:cNvPr id="22532"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0563"/>
                                        </p:tgtEl>
                                        <p:attrNameLst>
                                          <p:attrName>style.visibility</p:attrName>
                                        </p:attrNameLst>
                                      </p:cBhvr>
                                      <p:to>
                                        <p:strVal val="visible"/>
                                      </p:to>
                                    </p:set>
                                    <p:anim calcmode="lin" valueType="num">
                                      <p:cBhvr>
                                        <p:cTn id="7" dur="500" fill="hold"/>
                                        <p:tgtEl>
                                          <p:spTgt spid="660563"/>
                                        </p:tgtEl>
                                        <p:attrNameLst>
                                          <p:attrName>ppt_w</p:attrName>
                                        </p:attrNameLst>
                                      </p:cBhvr>
                                      <p:tavLst>
                                        <p:tav tm="0">
                                          <p:val>
                                            <p:fltVal val="0"/>
                                          </p:val>
                                        </p:tav>
                                        <p:tav tm="100000">
                                          <p:val>
                                            <p:strVal val="#ppt_w"/>
                                          </p:val>
                                        </p:tav>
                                      </p:tavLst>
                                    </p:anim>
                                    <p:anim calcmode="lin" valueType="num">
                                      <p:cBhvr>
                                        <p:cTn id="8" dur="500" fill="hold"/>
                                        <p:tgtEl>
                                          <p:spTgt spid="660563"/>
                                        </p:tgtEl>
                                        <p:attrNameLst>
                                          <p:attrName>ppt_h</p:attrName>
                                        </p:attrNameLst>
                                      </p:cBhvr>
                                      <p:tavLst>
                                        <p:tav tm="0">
                                          <p:val>
                                            <p:fltVal val="0"/>
                                          </p:val>
                                        </p:tav>
                                        <p:tav tm="100000">
                                          <p:val>
                                            <p:strVal val="#ppt_h"/>
                                          </p:val>
                                        </p:tav>
                                      </p:tavLst>
                                    </p:anim>
                                    <p:anim calcmode="lin" valueType="num">
                                      <p:cBhvr>
                                        <p:cTn id="9" dur="500" fill="hold"/>
                                        <p:tgtEl>
                                          <p:spTgt spid="660563"/>
                                        </p:tgtEl>
                                        <p:attrNameLst>
                                          <p:attrName>ppt_x</p:attrName>
                                        </p:attrNameLst>
                                      </p:cBhvr>
                                      <p:tavLst>
                                        <p:tav tm="0">
                                          <p:val>
                                            <p:fltVal val="0.5"/>
                                          </p:val>
                                        </p:tav>
                                        <p:tav tm="100000">
                                          <p:val>
                                            <p:strVal val="#ppt_x"/>
                                          </p:val>
                                        </p:tav>
                                      </p:tavLst>
                                    </p:anim>
                                    <p:anim calcmode="lin" valueType="num">
                                      <p:cBhvr>
                                        <p:cTn id="10" dur="500" fill="hold"/>
                                        <p:tgtEl>
                                          <p:spTgt spid="66056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3555" name="Rectangle 3"/>
          <p:cNvSpPr>
            <a:spLocks noChangeArrowheads="1"/>
          </p:cNvSpPr>
          <p:nvPr/>
        </p:nvSpPr>
        <p:spPr bwMode="auto">
          <a:xfrm>
            <a:off x="3762375" y="2881313"/>
            <a:ext cx="1511631" cy="520655"/>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bg2"/>
                  </a:solidFill>
                </a:ln>
                <a:solidFill>
                  <a:schemeClr val="bg2"/>
                </a:solidFill>
                <a:latin typeface="Kruti Dev 010" pitchFamily="2" charset="0"/>
                <a:ea typeface="ＭＳ Ｐゴシック" pitchFamily="34" charset="-128"/>
                <a:cs typeface="+mn-cs"/>
              </a:rPr>
              <a:t>dkns'k cusZ</a:t>
            </a:r>
          </a:p>
        </p:txBody>
      </p:sp>
      <p:sp>
        <p:nvSpPr>
          <p:cNvPr id="23556"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3557" name="Rectangle 5"/>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23558" name="Rectangle 6"/>
          <p:cNvSpPr>
            <a:spLocks noChangeArrowheads="1"/>
          </p:cNvSpPr>
          <p:nvPr/>
        </p:nvSpPr>
        <p:spPr bwMode="auto">
          <a:xfrm>
            <a:off x="3221038" y="866775"/>
            <a:ext cx="92075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000">
                <a:solidFill>
                  <a:schemeClr val="accent2"/>
                </a:solidFill>
                <a:latin typeface="Kruti Dev 010" charset="0"/>
              </a:rPr>
              <a:t>ewlk</a:t>
            </a:r>
          </a:p>
        </p:txBody>
      </p:sp>
      <p:sp>
        <p:nvSpPr>
          <p:cNvPr id="23559"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0"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1" name="Line 9"/>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2"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3"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4" name="Line 12"/>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5" name="Rectangle 13"/>
          <p:cNvSpPr>
            <a:spLocks noChangeArrowheads="1"/>
          </p:cNvSpPr>
          <p:nvPr/>
        </p:nvSpPr>
        <p:spPr bwMode="auto">
          <a:xfrm>
            <a:off x="3630613" y="1530350"/>
            <a:ext cx="1057981" cy="520655"/>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bg2"/>
                  </a:solidFill>
                </a:ln>
                <a:solidFill>
                  <a:schemeClr val="bg2"/>
                </a:solidFill>
                <a:latin typeface="Kruti Dev 010" pitchFamily="2" charset="0"/>
                <a:ea typeface="ＭＳ Ｐゴシック" pitchFamily="34" charset="-128"/>
                <a:cs typeface="+mn-cs"/>
              </a:rPr>
              <a:t>fuxZeu</a:t>
            </a:r>
          </a:p>
        </p:txBody>
      </p:sp>
      <p:sp>
        <p:nvSpPr>
          <p:cNvPr id="23566" name="Rectangle 14"/>
          <p:cNvSpPr>
            <a:spLocks noChangeArrowheads="1"/>
          </p:cNvSpPr>
          <p:nvPr/>
        </p:nvSpPr>
        <p:spPr bwMode="auto">
          <a:xfrm>
            <a:off x="3897313" y="2025650"/>
            <a:ext cx="706924" cy="520655"/>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bg2"/>
                  </a:solidFill>
                </a:ln>
                <a:solidFill>
                  <a:schemeClr val="bg2"/>
                </a:solidFill>
                <a:latin typeface="Kruti Dev 010" pitchFamily="2" charset="0"/>
                <a:ea typeface="ＭＳ Ｐゴシック" pitchFamily="34" charset="-128"/>
                <a:cs typeface="+mn-cs"/>
              </a:rPr>
              <a:t>lhuS</a:t>
            </a:r>
          </a:p>
        </p:txBody>
      </p:sp>
      <p:sp>
        <p:nvSpPr>
          <p:cNvPr id="23567" name="Rectangle 15"/>
          <p:cNvSpPr>
            <a:spLocks noChangeArrowheads="1"/>
          </p:cNvSpPr>
          <p:nvPr/>
        </p:nvSpPr>
        <p:spPr bwMode="auto">
          <a:xfrm>
            <a:off x="3681413" y="2530475"/>
            <a:ext cx="1603002" cy="520655"/>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bg2"/>
                  </a:solidFill>
                </a:ln>
                <a:solidFill>
                  <a:schemeClr val="bg2"/>
                </a:solidFill>
                <a:latin typeface="Kruti Dev 010" pitchFamily="2" charset="0"/>
                <a:ea typeface="ＭＳ Ｐゴシック" pitchFamily="34" charset="-128"/>
                <a:cs typeface="+mn-cs"/>
              </a:rPr>
              <a:t>,e&amp;lh&amp;lh</a:t>
            </a:r>
          </a:p>
        </p:txBody>
      </p:sp>
      <p:sp>
        <p:nvSpPr>
          <p:cNvPr id="521232" name="Rectangle 16"/>
          <p:cNvSpPr>
            <a:spLocks noChangeArrowheads="1"/>
          </p:cNvSpPr>
          <p:nvPr/>
        </p:nvSpPr>
        <p:spPr bwMode="auto">
          <a:xfrm>
            <a:off x="4214813" y="3340100"/>
            <a:ext cx="618758"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bg2"/>
                  </a:solidFill>
                </a:ln>
                <a:solidFill>
                  <a:schemeClr val="accent2"/>
                </a:solidFill>
                <a:latin typeface="Kruti Dev 010" pitchFamily="2" charset="0"/>
                <a:ea typeface="ＭＳ Ｐゴシック" pitchFamily="34" charset="-128"/>
                <a:cs typeface="+mn-cs"/>
              </a:rPr>
              <a:t>†</a:t>
            </a:r>
            <a:r>
              <a:rPr lang="en-US" sz="3600" dirty="0">
                <a:ln>
                  <a:solidFill>
                    <a:schemeClr val="bg2"/>
                  </a:solidFill>
                </a:ln>
                <a:solidFill>
                  <a:schemeClr val="accent2"/>
                </a:solidFill>
                <a:latin typeface="Kruti Dev 010"/>
                <a:ea typeface="ＭＳ Ｐゴシック" pitchFamily="34" charset="-128"/>
                <a:cs typeface="+mn-cs"/>
              </a:rPr>
              <a:t>Œ</a:t>
            </a:r>
            <a:endParaRPr lang="en-US" sz="3600" dirty="0">
              <a:ln>
                <a:solidFill>
                  <a:schemeClr val="bg2"/>
                </a:solidFill>
              </a:ln>
              <a:solidFill>
                <a:schemeClr val="bg2"/>
              </a:solidFill>
              <a:latin typeface="Kruti Dev 010" pitchFamily="2" charset="0"/>
              <a:ea typeface="ＭＳ Ｐゴシック" pitchFamily="34" charset="-128"/>
              <a:cs typeface="+mn-cs"/>
            </a:endParaRPr>
          </a:p>
        </p:txBody>
      </p:sp>
      <p:sp>
        <p:nvSpPr>
          <p:cNvPr id="521233" name="Rectangle 17"/>
          <p:cNvSpPr>
            <a:spLocks noChangeArrowheads="1"/>
          </p:cNvSpPr>
          <p:nvPr/>
        </p:nvSpPr>
        <p:spPr bwMode="auto">
          <a:xfrm>
            <a:off x="4773613" y="774426"/>
            <a:ext cx="2377253"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000" dirty="0" err="1">
                <a:ln>
                  <a:solidFill>
                    <a:srgbClr val="FFFF00"/>
                  </a:solidFill>
                </a:ln>
                <a:solidFill>
                  <a:srgbClr val="FFFF00"/>
                </a:solidFill>
                <a:latin typeface="Kruti Dev 010"/>
              </a:rPr>
              <a:t>ƒ‡ŒŒ</a:t>
            </a:r>
            <a:r>
              <a:rPr lang="en-US" sz="4000" dirty="0">
                <a:ln>
                  <a:solidFill>
                    <a:schemeClr val="tx1"/>
                  </a:solidFill>
                </a:ln>
                <a:solidFill>
                  <a:schemeClr val="hlink"/>
                </a:solidFill>
                <a:latin typeface="Kruti Dev 010"/>
              </a:rPr>
              <a:t> </a:t>
            </a:r>
            <a:r>
              <a:rPr lang="en-US" sz="4000" dirty="0">
                <a:ln>
                  <a:solidFill>
                    <a:srgbClr val="FFFF00"/>
                  </a:solidFill>
                </a:ln>
                <a:solidFill>
                  <a:schemeClr val="tx2"/>
                </a:solidFill>
                <a:latin typeface="Kruti Dev 010" pitchFamily="2" charset="0"/>
                <a:ea typeface="+mn-ea"/>
                <a:cs typeface="+mn-cs"/>
              </a:rPr>
              <a:t>ch-lh-</a:t>
            </a:r>
          </a:p>
        </p:txBody>
      </p:sp>
      <p:sp>
        <p:nvSpPr>
          <p:cNvPr id="521235" name="Rectangle 19"/>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1236" name="Rectangle 20"/>
          <p:cNvSpPr>
            <a:spLocks noChangeArrowheads="1"/>
          </p:cNvSpPr>
          <p:nvPr/>
        </p:nvSpPr>
        <p:spPr bwMode="auto">
          <a:xfrm>
            <a:off x="6308725" y="3881438"/>
            <a:ext cx="61912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1237" name="Rectangle 21"/>
          <p:cNvSpPr>
            <a:spLocks noChangeArrowheads="1"/>
          </p:cNvSpPr>
          <p:nvPr/>
        </p:nvSpPr>
        <p:spPr bwMode="auto">
          <a:xfrm>
            <a:off x="5635625" y="5056188"/>
            <a:ext cx="22685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1238" name="Rectangle 22"/>
          <p:cNvSpPr>
            <a:spLocks noChangeArrowheads="1"/>
          </p:cNvSpPr>
          <p:nvPr/>
        </p:nvSpPr>
        <p:spPr bwMode="auto">
          <a:xfrm>
            <a:off x="830263" y="2482850"/>
            <a:ext cx="2186495"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800" b="0" dirty="0">
                <a:ln>
                  <a:solidFill>
                    <a:srgbClr val="FFFF00"/>
                  </a:solidFill>
                </a:ln>
                <a:solidFill>
                  <a:srgbClr val="FFFF00"/>
                </a:solidFill>
                <a:latin typeface="Kruti Dev 010" pitchFamily="2" charset="0"/>
                <a:ea typeface="+mn-ea"/>
                <a:cs typeface="+mn-cs"/>
              </a:rPr>
              <a:t>,t</a:t>
            </a:r>
            <a:r>
              <a:rPr lang="en-US" sz="4800" b="0" dirty="0">
                <a:solidFill>
                  <a:schemeClr val="tx2"/>
                </a:solidFill>
                <a:latin typeface="Kruti Dev 010" pitchFamily="2" charset="0"/>
                <a:ea typeface="+mn-ea"/>
                <a:cs typeface="+mn-cs"/>
              </a:rPr>
              <a:t>s</a:t>
            </a:r>
            <a:r>
              <a:rPr lang="en-US" sz="8000" b="0" dirty="0">
                <a:solidFill>
                  <a:srgbClr val="00FF00"/>
                </a:solidFill>
                <a:latin typeface="Kruti Dev 010" pitchFamily="2" charset="0"/>
                <a:ea typeface="+mn-ea"/>
                <a:cs typeface="+mn-cs"/>
              </a:rPr>
              <a:t>,e</a:t>
            </a:r>
            <a:r>
              <a:rPr lang="en-US" sz="4800" b="0" dirty="0">
                <a:ln>
                  <a:solidFill>
                    <a:srgbClr val="FFFF00"/>
                  </a:solidFill>
                </a:ln>
                <a:solidFill>
                  <a:srgbClr val="FFFF00"/>
                </a:solidFill>
                <a:latin typeface="Kruti Dev 010" pitchFamily="2" charset="0"/>
                <a:ea typeface="+mn-ea"/>
                <a:cs typeface="+mn-cs"/>
              </a:rPr>
              <a:t>ts</a:t>
            </a:r>
          </a:p>
        </p:txBody>
      </p:sp>
      <p:sp>
        <p:nvSpPr>
          <p:cNvPr id="23574" name="Rectangle 23"/>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575"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521264" name="Text Box 48"/>
          <p:cNvSpPr txBox="1">
            <a:spLocks noChangeArrowheads="1"/>
          </p:cNvSpPr>
          <p:nvPr/>
        </p:nvSpPr>
        <p:spPr bwMode="auto">
          <a:xfrm>
            <a:off x="1847850" y="-63500"/>
            <a:ext cx="19939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fxurh …„%ƒ…</a:t>
            </a:r>
            <a:endParaRPr lang="en-US" sz="2800" u="sng">
              <a:solidFill>
                <a:srgbClr val="000000"/>
              </a:solidFill>
              <a:latin typeface="Kruti Dev 010" charset="0"/>
            </a:endParaRPr>
          </a:p>
        </p:txBody>
      </p:sp>
      <p:grpSp>
        <p:nvGrpSpPr>
          <p:cNvPr id="23577" name="Group 59"/>
          <p:cNvGrpSpPr>
            <a:grpSpLocks/>
          </p:cNvGrpSpPr>
          <p:nvPr/>
        </p:nvGrpSpPr>
        <p:grpSpPr bwMode="auto">
          <a:xfrm>
            <a:off x="7948613" y="3429000"/>
            <a:ext cx="952500" cy="1330325"/>
            <a:chOff x="7948613" y="3429000"/>
            <a:chExt cx="952500" cy="1330325"/>
          </a:xfrm>
        </p:grpSpPr>
        <p:sp>
          <p:nvSpPr>
            <p:cNvPr id="23596" name="Rectangle 4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3597" name="Rectangle 50"/>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3598" name="AutoShape 51"/>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599" name="Rectangle 52"/>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600" name="AutoShape 53"/>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3601" name="Line 54"/>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02" name="Line 55"/>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03" name="Line 56"/>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04" name="Line 57"/>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05" name="Line 58"/>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06" name="Rectangle 59"/>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23607" name="Rectangle 60"/>
            <p:cNvSpPr>
              <a:spLocks noChangeArrowheads="1"/>
            </p:cNvSpPr>
            <p:nvPr/>
          </p:nvSpPr>
          <p:spPr bwMode="auto">
            <a:xfrm>
              <a:off x="8199438" y="3798888"/>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23608" name="Rectangle 61"/>
            <p:cNvSpPr>
              <a:spLocks noChangeArrowheads="1"/>
            </p:cNvSpPr>
            <p:nvPr/>
          </p:nvSpPr>
          <p:spPr bwMode="auto">
            <a:xfrm>
              <a:off x="8075613" y="3973513"/>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23609" name="Rectangle 62"/>
            <p:cNvSpPr>
              <a:spLocks noChangeArrowheads="1"/>
            </p:cNvSpPr>
            <p:nvPr/>
          </p:nvSpPr>
          <p:spPr bwMode="auto">
            <a:xfrm>
              <a:off x="8067675" y="4162425"/>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23610" name="Rectangle 63"/>
            <p:cNvSpPr>
              <a:spLocks noChangeArrowheads="1"/>
            </p:cNvSpPr>
            <p:nvPr/>
          </p:nvSpPr>
          <p:spPr bwMode="auto">
            <a:xfrm>
              <a:off x="8267700" y="4329113"/>
              <a:ext cx="31418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23611" name="Line 6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12" name="Rectangle 65"/>
            <p:cNvSpPr>
              <a:spLocks noChangeArrowheads="1"/>
            </p:cNvSpPr>
            <p:nvPr/>
          </p:nvSpPr>
          <p:spPr bwMode="auto">
            <a:xfrm>
              <a:off x="8120063" y="3627438"/>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23578" name="Text Box 66"/>
          <p:cNvSpPr txBox="1">
            <a:spLocks noChangeArrowheads="1"/>
          </p:cNvSpPr>
          <p:nvPr/>
        </p:nvSpPr>
        <p:spPr bwMode="auto">
          <a:xfrm>
            <a:off x="8643938" y="90488"/>
            <a:ext cx="4778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21286" name="Rectangle 70"/>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22</a:t>
            </a:r>
          </a:p>
        </p:txBody>
      </p:sp>
      <p:grpSp>
        <p:nvGrpSpPr>
          <p:cNvPr id="23580" name="Group 72"/>
          <p:cNvGrpSpPr>
            <a:grpSpLocks/>
          </p:cNvGrpSpPr>
          <p:nvPr/>
        </p:nvGrpSpPr>
        <p:grpSpPr bwMode="auto">
          <a:xfrm>
            <a:off x="6153150" y="3697288"/>
            <a:ext cx="901700" cy="947737"/>
            <a:chOff x="1557" y="1007"/>
            <a:chExt cx="2105" cy="1949"/>
          </a:xfrm>
        </p:grpSpPr>
        <p:grpSp>
          <p:nvGrpSpPr>
            <p:cNvPr id="23588" name="Group 74"/>
            <p:cNvGrpSpPr>
              <a:grpSpLocks/>
            </p:cNvGrpSpPr>
            <p:nvPr/>
          </p:nvGrpSpPr>
          <p:grpSpPr bwMode="auto">
            <a:xfrm>
              <a:off x="1557" y="1209"/>
              <a:ext cx="2105" cy="1421"/>
              <a:chOff x="578" y="2316"/>
              <a:chExt cx="2105" cy="1421"/>
            </a:xfrm>
          </p:grpSpPr>
          <p:sp>
            <p:nvSpPr>
              <p:cNvPr id="23594" name="Freeform 7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23595" name="Freeform 7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23589" name="Freeform 78"/>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3590" name="Freeform 79"/>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3591" name="Freeform 80"/>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3592" name="Freeform 81"/>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3593" name="Freeform 82"/>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521299" name="Rectangle 83"/>
          <p:cNvSpPr>
            <a:spLocks noChangeArrowheads="1"/>
          </p:cNvSpPr>
          <p:nvPr/>
        </p:nvSpPr>
        <p:spPr bwMode="auto">
          <a:xfrm>
            <a:off x="6226175" y="3735388"/>
            <a:ext cx="182563" cy="458787"/>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endParaRPr lang="en-US" sz="2400" b="0" i="1" dirty="0">
              <a:solidFill>
                <a:srgbClr val="FFFFFF"/>
              </a:solidFill>
              <a:latin typeface="Kruti Dev 010" pitchFamily="2" charset="0"/>
              <a:ea typeface="+mn-ea"/>
              <a:cs typeface="+mn-cs"/>
            </a:endParaRPr>
          </a:p>
        </p:txBody>
      </p:sp>
      <p:sp>
        <p:nvSpPr>
          <p:cNvPr id="521304" name="Oval 88"/>
          <p:cNvSpPr>
            <a:spLocks noChangeArrowheads="1"/>
          </p:cNvSpPr>
          <p:nvPr/>
        </p:nvSpPr>
        <p:spPr bwMode="auto">
          <a:xfrm>
            <a:off x="3759200" y="3422650"/>
            <a:ext cx="1455738" cy="58896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8" name="Rectangle 57"/>
          <p:cNvSpPr/>
          <p:nvPr/>
        </p:nvSpPr>
        <p:spPr>
          <a:xfrm>
            <a:off x="182098"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3585" name="Rectangle 58"/>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0" name="Rectangle 59"/>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3587"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521232"/>
                                        </p:tgtEl>
                                        <p:attrNameLst>
                                          <p:attrName>style.visibility</p:attrName>
                                        </p:attrNameLst>
                                      </p:cBhvr>
                                      <p:to>
                                        <p:strVal val="visible"/>
                                      </p:to>
                                    </p:set>
                                    <p:anim calcmode="lin" valueType="num">
                                      <p:cBhvr>
                                        <p:cTn id="7" dur="500" fill="hold"/>
                                        <p:tgtEl>
                                          <p:spTgt spid="521232"/>
                                        </p:tgtEl>
                                        <p:attrNameLst>
                                          <p:attrName>ppt_x</p:attrName>
                                        </p:attrNameLst>
                                      </p:cBhvr>
                                      <p:tavLst>
                                        <p:tav tm="0">
                                          <p:val>
                                            <p:strVal val="#ppt_x-#ppt_w/2"/>
                                          </p:val>
                                        </p:tav>
                                        <p:tav tm="100000">
                                          <p:val>
                                            <p:strVal val="#ppt_x"/>
                                          </p:val>
                                        </p:tav>
                                      </p:tavLst>
                                    </p:anim>
                                    <p:anim calcmode="lin" valueType="num">
                                      <p:cBhvr>
                                        <p:cTn id="8" dur="500" fill="hold"/>
                                        <p:tgtEl>
                                          <p:spTgt spid="521232"/>
                                        </p:tgtEl>
                                        <p:attrNameLst>
                                          <p:attrName>ppt_y</p:attrName>
                                        </p:attrNameLst>
                                      </p:cBhvr>
                                      <p:tavLst>
                                        <p:tav tm="0">
                                          <p:val>
                                            <p:strVal val="#ppt_y"/>
                                          </p:val>
                                        </p:tav>
                                        <p:tav tm="100000">
                                          <p:val>
                                            <p:strVal val="#ppt_y"/>
                                          </p:val>
                                        </p:tav>
                                      </p:tavLst>
                                    </p:anim>
                                    <p:anim calcmode="lin" valueType="num">
                                      <p:cBhvr>
                                        <p:cTn id="9" dur="500" fill="hold"/>
                                        <p:tgtEl>
                                          <p:spTgt spid="521232"/>
                                        </p:tgtEl>
                                        <p:attrNameLst>
                                          <p:attrName>ppt_w</p:attrName>
                                        </p:attrNameLst>
                                      </p:cBhvr>
                                      <p:tavLst>
                                        <p:tav tm="0">
                                          <p:val>
                                            <p:fltVal val="0"/>
                                          </p:val>
                                        </p:tav>
                                        <p:tav tm="100000">
                                          <p:val>
                                            <p:strVal val="#ppt_w"/>
                                          </p:val>
                                        </p:tav>
                                      </p:tavLst>
                                    </p:anim>
                                    <p:anim calcmode="lin" valueType="num">
                                      <p:cBhvr>
                                        <p:cTn id="10" dur="500" fill="hold"/>
                                        <p:tgtEl>
                                          <p:spTgt spid="52123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21304"/>
                                        </p:tgtEl>
                                        <p:attrNameLst>
                                          <p:attrName>style.visibility</p:attrName>
                                        </p:attrNameLst>
                                      </p:cBhvr>
                                      <p:to>
                                        <p:strVal val="visible"/>
                                      </p:to>
                                    </p:set>
                                    <p:animEffect transition="in" filter="fade">
                                      <p:cBhvr>
                                        <p:cTn id="14" dur="500"/>
                                        <p:tgtEl>
                                          <p:spTgt spid="521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30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3"/>
          <p:cNvSpPr>
            <a:spLocks noChangeArrowheads="1"/>
          </p:cNvSpPr>
          <p:nvPr/>
        </p:nvSpPr>
        <p:spPr bwMode="auto">
          <a:xfrm>
            <a:off x="76200" y="304800"/>
            <a:ext cx="2825750"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Kruti Dev 010" pitchFamily="2" charset="0"/>
                <a:ea typeface="+mn-ea"/>
                <a:cs typeface="+mn-cs"/>
              </a:rPr>
              <a:t> DRESSING</a:t>
            </a:r>
          </a:p>
          <a:p>
            <a:pPr>
              <a:defRPr/>
            </a:pPr>
            <a:r>
              <a:rPr lang="en-US" sz="2400" dirty="0">
                <a:solidFill>
                  <a:schemeClr val="tx2"/>
                </a:solidFill>
                <a:latin typeface="Kruti Dev 010" pitchFamily="2" charset="0"/>
                <a:ea typeface="+mn-ea"/>
                <a:cs typeface="+mn-cs"/>
              </a:rPr>
              <a:t>        THE                                    </a:t>
            </a:r>
          </a:p>
          <a:p>
            <a:pPr>
              <a:defRPr/>
            </a:pPr>
            <a:r>
              <a:rPr lang="en-US" sz="2400" dirty="0">
                <a:solidFill>
                  <a:schemeClr val="tx2"/>
                </a:solidFill>
                <a:latin typeface="Kruti Dev 010" pitchFamily="2" charset="0"/>
                <a:ea typeface="+mn-ea"/>
                <a:cs typeface="+mn-cs"/>
              </a:rPr>
              <a:t>   STAGE</a:t>
            </a:r>
          </a:p>
        </p:txBody>
      </p:sp>
      <p:sp>
        <p:nvSpPr>
          <p:cNvPr id="57446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4468"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4581" name="Text Box 188"/>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74704" name="Rectangle 240"/>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23</a:t>
            </a:r>
          </a:p>
        </p:txBody>
      </p:sp>
      <p:pic>
        <p:nvPicPr>
          <p:cNvPr id="574859" name="Picture 395" descr="Red Canyon6"/>
          <p:cNvPicPr preferRelativeResize="0">
            <a:picLocks noChangeAspect="1" noChangeArrowheads="1"/>
          </p:cNvPicPr>
          <p:nvPr>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1" name="Picture 397"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2" name="Picture 398"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4" name="Picture 400"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63" name="Picture 399"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60" name="Picture 396"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58" name="Picture 394"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574857" name="Picture 39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24591" name="Text Box 407"/>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24592" name="Text Box 408"/>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1</a:t>
            </a:r>
            <a:endParaRPr lang="en-US" sz="1400">
              <a:latin typeface="Kruti Dev 010" charset="0"/>
            </a:endParaRPr>
          </a:p>
        </p:txBody>
      </p:sp>
      <p:sp>
        <p:nvSpPr>
          <p:cNvPr id="42" name="Text Box 401"/>
          <p:cNvSpPr txBox="1">
            <a:spLocks noChangeArrowheads="1"/>
          </p:cNvSpPr>
          <p:nvPr/>
        </p:nvSpPr>
        <p:spPr bwMode="auto">
          <a:xfrm>
            <a:off x="85047" y="615968"/>
            <a:ext cx="8932808" cy="540147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0"/>
              </a:spcBef>
              <a:defRPr/>
            </a:pPr>
            <a:r>
              <a:rPr lang="en-US" sz="115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vkidk rkRi;Z</a:t>
            </a:r>
          </a:p>
          <a:p>
            <a:pPr algn="ctr">
              <a:spcBef>
                <a:spcPts val="0"/>
              </a:spcBef>
              <a:defRPr/>
            </a:pPr>
            <a:r>
              <a:rPr lang="en-US" sz="115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11500" dirty="0">
                <a:ln>
                  <a:solidFill>
                    <a:srgbClr val="FFFF00"/>
                  </a:solidFill>
                </a:ln>
                <a:solidFill>
                  <a:srgbClr val="FFFF00"/>
                </a:solidFill>
                <a:effectLst>
                  <a:outerShdw blurRad="38100" dist="38100" dir="2700000" algn="tl">
                    <a:srgbClr val="000000">
                      <a:alpha val="43137"/>
                    </a:srgbClr>
                  </a:outerShdw>
                </a:effectLst>
                <a:latin typeface="Kruti Dev 010"/>
                <a:ea typeface="ＭＳ Ｐゴシック" pitchFamily="-84" charset="-128"/>
                <a:cs typeface="+mn-cs"/>
              </a:rPr>
              <a:t>Œ</a:t>
            </a:r>
            <a:r>
              <a:rPr lang="en-US" sz="115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o"kZ</a:t>
            </a:r>
          </a:p>
          <a:p>
            <a:pPr algn="ctr">
              <a:spcBef>
                <a:spcPts val="0"/>
              </a:spcBef>
              <a:defRPr/>
            </a:pPr>
            <a:r>
              <a:rPr lang="en-US" sz="115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;gka fcrk;s\</a:t>
            </a:r>
          </a:p>
        </p:txBody>
      </p:sp>
      <p:grpSp>
        <p:nvGrpSpPr>
          <p:cNvPr id="24594" name="Group 42"/>
          <p:cNvGrpSpPr>
            <a:grpSpLocks/>
          </p:cNvGrpSpPr>
          <p:nvPr/>
        </p:nvGrpSpPr>
        <p:grpSpPr bwMode="auto">
          <a:xfrm>
            <a:off x="7948613" y="3429000"/>
            <a:ext cx="952500" cy="1330325"/>
            <a:chOff x="7948613" y="3429000"/>
            <a:chExt cx="952500" cy="1330325"/>
          </a:xfrm>
        </p:grpSpPr>
        <p:sp>
          <p:nvSpPr>
            <p:cNvPr id="24597" name="Rectangle 4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4598" name="Rectangle 50"/>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4599" name="AutoShape 51"/>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4600" name="Rectangle 52"/>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4601" name="AutoShape 53"/>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4602" name="Line 54"/>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3" name="Line 55"/>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4" name="Line 56"/>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5" name="Line 57"/>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6" name="Line 58"/>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07" name="Rectangle 59"/>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24608" name="Rectangle 60"/>
            <p:cNvSpPr>
              <a:spLocks noChangeArrowheads="1"/>
            </p:cNvSpPr>
            <p:nvPr/>
          </p:nvSpPr>
          <p:spPr bwMode="auto">
            <a:xfrm>
              <a:off x="8199438" y="3798888"/>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24609" name="Rectangle 61"/>
            <p:cNvSpPr>
              <a:spLocks noChangeArrowheads="1"/>
            </p:cNvSpPr>
            <p:nvPr/>
          </p:nvSpPr>
          <p:spPr bwMode="auto">
            <a:xfrm>
              <a:off x="8075613" y="3973513"/>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24610" name="Rectangle 62"/>
            <p:cNvSpPr>
              <a:spLocks noChangeArrowheads="1"/>
            </p:cNvSpPr>
            <p:nvPr/>
          </p:nvSpPr>
          <p:spPr bwMode="auto">
            <a:xfrm>
              <a:off x="8067675" y="4162425"/>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24611" name="Rectangle 63"/>
            <p:cNvSpPr>
              <a:spLocks noChangeArrowheads="1"/>
            </p:cNvSpPr>
            <p:nvPr/>
          </p:nvSpPr>
          <p:spPr bwMode="auto">
            <a:xfrm>
              <a:off x="8267700" y="4329113"/>
              <a:ext cx="31418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24612" name="Line 6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613" name="Rectangle 65"/>
            <p:cNvSpPr>
              <a:spLocks noChangeArrowheads="1"/>
            </p:cNvSpPr>
            <p:nvPr/>
          </p:nvSpPr>
          <p:spPr bwMode="auto">
            <a:xfrm>
              <a:off x="8120063" y="3627438"/>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38" name="Text Box 48"/>
          <p:cNvSpPr txBox="1">
            <a:spLocks noChangeArrowheads="1"/>
          </p:cNvSpPr>
          <p:nvPr/>
        </p:nvSpPr>
        <p:spPr bwMode="auto">
          <a:xfrm>
            <a:off x="1847850" y="-63500"/>
            <a:ext cx="19939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fxurh …„%ƒ…</a:t>
            </a:r>
            <a:endParaRPr lang="en-US" sz="2800" u="sng">
              <a:solidFill>
                <a:srgbClr val="000000"/>
              </a:solidFill>
              <a:latin typeface="Kruti Dev 010" charset="0"/>
            </a:endParaRPr>
          </a:p>
        </p:txBody>
      </p:sp>
      <p:sp>
        <p:nvSpPr>
          <p:cNvPr id="24596"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574864"/>
                                        </p:tgtEl>
                                        <p:attrNameLst>
                                          <p:attrName>style.visibility</p:attrName>
                                        </p:attrNameLst>
                                      </p:cBhvr>
                                      <p:to>
                                        <p:strVal val="visible"/>
                                      </p:to>
                                    </p:set>
                                    <p:animEffect transition="in" filter="wipe(right)">
                                      <p:cBhvr>
                                        <p:cTn id="7" dur="500"/>
                                        <p:tgtEl>
                                          <p:spTgt spid="5748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574861"/>
                                        </p:tgtEl>
                                        <p:attrNameLst>
                                          <p:attrName>style.visibility</p:attrName>
                                        </p:attrNameLst>
                                      </p:cBhvr>
                                      <p:to>
                                        <p:strVal val="visible"/>
                                      </p:to>
                                    </p:set>
                                    <p:animEffect transition="in" filter="wipe(right)">
                                      <p:cBhvr>
                                        <p:cTn id="11" dur="500"/>
                                        <p:tgtEl>
                                          <p:spTgt spid="574861"/>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574862"/>
                                        </p:tgtEl>
                                        <p:attrNameLst>
                                          <p:attrName>style.visibility</p:attrName>
                                        </p:attrNameLst>
                                      </p:cBhvr>
                                      <p:to>
                                        <p:strVal val="visible"/>
                                      </p:to>
                                    </p:set>
                                    <p:animEffect transition="in" filter="wipe(left)">
                                      <p:cBhvr>
                                        <p:cTn id="15" dur="500"/>
                                        <p:tgtEl>
                                          <p:spTgt spid="574862"/>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574859"/>
                                        </p:tgtEl>
                                        <p:attrNameLst>
                                          <p:attrName>style.visibility</p:attrName>
                                        </p:attrNameLst>
                                      </p:cBhvr>
                                      <p:to>
                                        <p:strVal val="visible"/>
                                      </p:to>
                                    </p:set>
                                    <p:animEffect transition="in" filter="wipe(left)">
                                      <p:cBhvr>
                                        <p:cTn id="19" dur="500"/>
                                        <p:tgtEl>
                                          <p:spTgt spid="574859"/>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574863"/>
                                        </p:tgtEl>
                                        <p:attrNameLst>
                                          <p:attrName>style.visibility</p:attrName>
                                        </p:attrNameLst>
                                      </p:cBhvr>
                                      <p:to>
                                        <p:strVal val="visible"/>
                                      </p:to>
                                    </p:set>
                                    <p:animEffect transition="in" filter="wipe(right)">
                                      <p:cBhvr>
                                        <p:cTn id="23" dur="500"/>
                                        <p:tgtEl>
                                          <p:spTgt spid="574863"/>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574857"/>
                                        </p:tgtEl>
                                        <p:attrNameLst>
                                          <p:attrName>style.visibility</p:attrName>
                                        </p:attrNameLst>
                                      </p:cBhvr>
                                      <p:to>
                                        <p:strVal val="visible"/>
                                      </p:to>
                                    </p:set>
                                    <p:animEffect transition="in" filter="wipe(right)">
                                      <p:cBhvr>
                                        <p:cTn id="27" dur="500"/>
                                        <p:tgtEl>
                                          <p:spTgt spid="574857"/>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574858"/>
                                        </p:tgtEl>
                                        <p:attrNameLst>
                                          <p:attrName>style.visibility</p:attrName>
                                        </p:attrNameLst>
                                      </p:cBhvr>
                                      <p:to>
                                        <p:strVal val="visible"/>
                                      </p:to>
                                    </p:set>
                                    <p:animEffect transition="in" filter="wipe(right)">
                                      <p:cBhvr>
                                        <p:cTn id="31" dur="500"/>
                                        <p:tgtEl>
                                          <p:spTgt spid="574858"/>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574860"/>
                                        </p:tgtEl>
                                        <p:attrNameLst>
                                          <p:attrName>style.visibility</p:attrName>
                                        </p:attrNameLst>
                                      </p:cBhvr>
                                      <p:to>
                                        <p:strVal val="visible"/>
                                      </p:to>
                                    </p:set>
                                    <p:animEffect transition="in" filter="wipe(left)">
                                      <p:cBhvr>
                                        <p:cTn id="35" dur="500"/>
                                        <p:tgtEl>
                                          <p:spTgt spid="574860"/>
                                        </p:tgtEl>
                                      </p:cBhvr>
                                    </p:animEffect>
                                  </p:childTnLst>
                                </p:cTn>
                              </p:par>
                            </p:childTnLst>
                          </p:cTn>
                        </p:par>
                        <p:par>
                          <p:cTn id="36" fill="hold" nodeType="afterGroup">
                            <p:stCondLst>
                              <p:cond delay="4000"/>
                            </p:stCondLst>
                            <p:childTnLst>
                              <p:par>
                                <p:cTn id="37" presetID="23" presetClass="entr" presetSubtype="272"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strVal val="2/3*#ppt_w"/>
                                          </p:val>
                                        </p:tav>
                                        <p:tav tm="100000">
                                          <p:val>
                                            <p:strVal val="#ppt_w"/>
                                          </p:val>
                                        </p:tav>
                                      </p:tavLst>
                                    </p:anim>
                                    <p:anim calcmode="lin" valueType="num">
                                      <p:cBhvr>
                                        <p:cTn id="40" dur="500" fill="hold"/>
                                        <p:tgtEl>
                                          <p:spTgt spid="4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859" grpId="0" autoUpdateAnimBg="0"/>
      <p:bldP spid="574861" grpId="0" autoUpdateAnimBg="0"/>
      <p:bldP spid="574862" grpId="0" autoUpdateAnimBg="0"/>
      <p:bldP spid="574857"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242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224335" name="Picture 79"/>
          <p:cNvPicPr>
            <a:picLocks noChangeAspect="1" noChangeArrowheads="1"/>
          </p:cNvPicPr>
          <p:nvPr/>
        </p:nvPicPr>
        <p:blipFill>
          <a:blip r:embed="rId3"/>
          <a:srcRect/>
          <a:stretch>
            <a:fillRect/>
          </a:stretch>
        </p:blipFill>
        <p:spPr bwMode="auto">
          <a:xfrm>
            <a:off x="1503363" y="854075"/>
            <a:ext cx="6769100" cy="4737100"/>
          </a:xfrm>
          <a:prstGeom prst="rect">
            <a:avLst/>
          </a:prstGeom>
          <a:noFill/>
          <a:ln w="76200">
            <a:solidFill>
              <a:schemeClr val="accent2"/>
            </a:solidFill>
            <a:miter lim="800000"/>
            <a:headEnd/>
            <a:tailEnd/>
          </a:ln>
          <a:effectLst>
            <a:outerShdw blurRad="63500" dist="17961" dir="2700000" algn="ctr" rotWithShape="0">
              <a:schemeClr val="bg2">
                <a:alpha val="50000"/>
              </a:schemeClr>
            </a:outerShdw>
          </a:effectLst>
        </p:spPr>
      </p:pic>
      <p:grpSp>
        <p:nvGrpSpPr>
          <p:cNvPr id="2" name="Group 258"/>
          <p:cNvGrpSpPr>
            <a:grpSpLocks/>
          </p:cNvGrpSpPr>
          <p:nvPr/>
        </p:nvGrpSpPr>
        <p:grpSpPr bwMode="auto">
          <a:xfrm>
            <a:off x="1249363" y="5365750"/>
            <a:ext cx="7215187" cy="923925"/>
            <a:chOff x="787" y="3380"/>
            <a:chExt cx="4545" cy="582"/>
          </a:xfrm>
        </p:grpSpPr>
        <p:sp>
          <p:nvSpPr>
            <p:cNvPr id="25677" name="Rectangle 82"/>
            <p:cNvSpPr>
              <a:spLocks noChangeArrowheads="1"/>
            </p:cNvSpPr>
            <p:nvPr/>
          </p:nvSpPr>
          <p:spPr bwMode="auto">
            <a:xfrm>
              <a:off x="1018" y="3382"/>
              <a:ext cx="4122" cy="440"/>
            </a:xfrm>
            <a:prstGeom prst="rect">
              <a:avLst/>
            </a:prstGeom>
            <a:solidFill>
              <a:srgbClr val="A50021"/>
            </a:solidFill>
            <a:ln w="76200">
              <a:solidFill>
                <a:schemeClr val="accent2"/>
              </a:solidFill>
              <a:miter lim="800000"/>
              <a:headEnd/>
              <a:tailEnd/>
            </a:ln>
          </p:spPr>
          <p:txBody>
            <a:bodyPr wrap="none" anchor="ctr"/>
            <a:lstStyle/>
            <a:p>
              <a:endParaRPr lang="en-US">
                <a:latin typeface="Kruti Dev 010" charset="0"/>
              </a:endParaRPr>
            </a:p>
          </p:txBody>
        </p:sp>
        <p:sp>
          <p:nvSpPr>
            <p:cNvPr id="224336" name="Text Box 80"/>
            <p:cNvSpPr txBox="1">
              <a:spLocks noChangeArrowheads="1"/>
            </p:cNvSpPr>
            <p:nvPr/>
          </p:nvSpPr>
          <p:spPr bwMode="auto">
            <a:xfrm>
              <a:off x="787" y="3380"/>
              <a:ext cx="4545" cy="582"/>
            </a:xfrm>
            <a:prstGeom prst="rect">
              <a:avLst/>
            </a:prstGeom>
            <a:noFill/>
            <a:ln w="12700">
              <a:noFill/>
              <a:miter lim="800000"/>
              <a:headEnd/>
              <a:tailEnd/>
            </a:ln>
            <a:effectLst>
              <a:outerShdw blurRad="63500" dist="71842" dir="2700000" algn="ctr" rotWithShape="0">
                <a:schemeClr val="bg2">
                  <a:alpha val="50000"/>
                </a:schemeClr>
              </a:outerShdw>
            </a:effectLst>
          </p:spPr>
          <p:txBody>
            <a:bodyPr>
              <a:spAutoFit/>
            </a:bodyPr>
            <a:lstStyle/>
            <a:p>
              <a:pPr algn="ctr">
                <a:spcBef>
                  <a:spcPct val="50000"/>
                </a:spcBef>
                <a:defRPr/>
              </a:pPr>
              <a:r>
                <a:rPr lang="en-US" sz="5400" dirty="0">
                  <a:ln>
                    <a:solidFill>
                      <a:srgbClr val="FFFF00"/>
                    </a:solidFill>
                  </a:ln>
                  <a:solidFill>
                    <a:srgbClr val="FFFF00"/>
                  </a:solidFill>
                  <a:latin typeface="Kruti Dev 010" pitchFamily="2" charset="0"/>
                  <a:ea typeface="+mn-ea"/>
                  <a:cs typeface="+mn-cs"/>
                </a:rPr>
                <a:t>futZu esa HkVdko</a:t>
              </a:r>
            </a:p>
          </p:txBody>
        </p:sp>
      </p:grpSp>
      <p:sp>
        <p:nvSpPr>
          <p:cNvPr id="25606" name="Text Box 152"/>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5607" name="Text Box 15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224412" name="Rectangle 156"/>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24</a:t>
            </a:r>
          </a:p>
        </p:txBody>
      </p:sp>
      <p:sp>
        <p:nvSpPr>
          <p:cNvPr id="224467" name="Text Box 211"/>
          <p:cNvSpPr txBox="1">
            <a:spLocks noChangeArrowheads="1"/>
          </p:cNvSpPr>
          <p:nvPr/>
        </p:nvSpPr>
        <p:spPr bwMode="auto">
          <a:xfrm>
            <a:off x="4152900" y="1155700"/>
            <a:ext cx="3429000" cy="1323439"/>
          </a:xfrm>
          <a:prstGeom prst="rect">
            <a:avLst/>
          </a:prstGeom>
          <a:noFill/>
          <a:ln w="12700">
            <a:noFill/>
            <a:miter lim="800000"/>
            <a:headEnd/>
            <a:tailEnd/>
          </a:ln>
          <a:effectLst/>
        </p:spPr>
        <p:txBody>
          <a:bodyPr>
            <a:spAutoFit/>
          </a:bodyPr>
          <a:lstStyle/>
          <a:p>
            <a:pPr algn="ctr">
              <a:spcBef>
                <a:spcPct val="50000"/>
              </a:spcBef>
              <a:defRPr/>
            </a:pPr>
            <a:r>
              <a:rPr lang="en-US" sz="8000" dirty="0">
                <a:ln>
                  <a:solidFill>
                    <a:schemeClr val="accent2"/>
                  </a:solidFill>
                </a:ln>
                <a:solidFill>
                  <a:schemeClr val="accent2"/>
                </a:solidFill>
                <a:effectLst>
                  <a:glow rad="101600">
                    <a:schemeClr val="tx1">
                      <a:alpha val="99000"/>
                    </a:schemeClr>
                  </a:glow>
                </a:effectLst>
                <a:latin typeface="Kruti Dev 010" pitchFamily="2" charset="0"/>
                <a:ea typeface="+mn-ea"/>
                <a:cs typeface="+mn-cs"/>
              </a:rPr>
              <a:t>D;ksa \</a:t>
            </a:r>
          </a:p>
        </p:txBody>
      </p:sp>
      <p:sp>
        <p:nvSpPr>
          <p:cNvPr id="224468" name="Text Box 212"/>
          <p:cNvSpPr txBox="1">
            <a:spLocks noChangeArrowheads="1"/>
          </p:cNvSpPr>
          <p:nvPr/>
        </p:nvSpPr>
        <p:spPr bwMode="auto">
          <a:xfrm>
            <a:off x="3164927" y="2261913"/>
            <a:ext cx="5600700" cy="1754326"/>
          </a:xfrm>
          <a:prstGeom prst="rect">
            <a:avLst/>
          </a:prstGeom>
          <a:noFill/>
          <a:ln w="12700">
            <a:noFill/>
            <a:miter lim="800000"/>
            <a:headEnd/>
            <a:tailEnd/>
          </a:ln>
          <a:effectLst/>
        </p:spPr>
        <p:txBody>
          <a:bodyPr>
            <a:spAutoFit/>
          </a:bodyPr>
          <a:lstStyle/>
          <a:p>
            <a:pPr algn="ctr">
              <a:spcBef>
                <a:spcPct val="50000"/>
              </a:spcBef>
              <a:defRPr/>
            </a:pPr>
            <a:r>
              <a:rPr lang="en-US" sz="5400" dirty="0">
                <a:ln>
                  <a:solidFill>
                    <a:schemeClr val="accent2"/>
                  </a:solidFill>
                </a:ln>
                <a:solidFill>
                  <a:schemeClr val="accent2"/>
                </a:solidFill>
                <a:effectLst>
                  <a:glow rad="101600">
                    <a:schemeClr val="tx1">
                      <a:alpha val="99000"/>
                    </a:schemeClr>
                  </a:glow>
                </a:effectLst>
                <a:latin typeface="Kruti Dev 010" pitchFamily="2" charset="0"/>
                <a:ea typeface="+mn-ea"/>
                <a:cs typeface="+mn-cs"/>
              </a:rPr>
              <a:t>vukKkdkfjrk ds dkj.k!</a:t>
            </a:r>
          </a:p>
        </p:txBody>
      </p:sp>
      <p:sp>
        <p:nvSpPr>
          <p:cNvPr id="224469" name="Text Box 213"/>
          <p:cNvSpPr txBox="1">
            <a:spLocks noChangeArrowheads="1"/>
          </p:cNvSpPr>
          <p:nvPr/>
        </p:nvSpPr>
        <p:spPr bwMode="auto">
          <a:xfrm>
            <a:off x="3396148" y="3454838"/>
            <a:ext cx="5527128" cy="923330"/>
          </a:xfrm>
          <a:prstGeom prst="rect">
            <a:avLst/>
          </a:prstGeom>
          <a:noFill/>
          <a:ln w="12700">
            <a:noFill/>
            <a:miter lim="800000"/>
            <a:headEnd/>
            <a:tailEnd/>
          </a:ln>
          <a:effectLst/>
        </p:spPr>
        <p:txBody>
          <a:bodyPr>
            <a:spAutoFit/>
          </a:bodyPr>
          <a:lstStyle/>
          <a:p>
            <a:pPr algn="ctr">
              <a:spcBef>
                <a:spcPct val="50000"/>
              </a:spcBef>
              <a:defRPr/>
            </a:pPr>
            <a:r>
              <a:rPr lang="en-US" sz="4800" dirty="0">
                <a:ln>
                  <a:solidFill>
                    <a:schemeClr val="accent2"/>
                  </a:solidFill>
                </a:ln>
                <a:solidFill>
                  <a:schemeClr val="accent2"/>
                </a:solidFill>
                <a:effectLst>
                  <a:glow rad="101600">
                    <a:schemeClr val="tx1">
                      <a:alpha val="99000"/>
                    </a:schemeClr>
                  </a:glow>
                </a:effectLst>
                <a:latin typeface="Kruti Dev 010" pitchFamily="2" charset="0"/>
                <a:ea typeface="+mn-ea"/>
                <a:cs typeface="+mn-cs"/>
              </a:rPr>
              <a:t>vfo'okl ds dkj.k </a:t>
            </a:r>
            <a:r>
              <a:rPr lang="en-US" sz="5400" dirty="0">
                <a:ln>
                  <a:solidFill>
                    <a:schemeClr val="accent2"/>
                  </a:solidFill>
                </a:ln>
                <a:solidFill>
                  <a:schemeClr val="accent2"/>
                </a:solidFill>
                <a:effectLst>
                  <a:glow rad="101600">
                    <a:schemeClr val="tx1">
                      <a:alpha val="99000"/>
                    </a:schemeClr>
                  </a:glow>
                </a:effectLst>
                <a:latin typeface="Kruti Dev 010" pitchFamily="2" charset="0"/>
                <a:ea typeface="+mn-ea"/>
                <a:cs typeface="+mn-cs"/>
              </a:rPr>
              <a:t>!</a:t>
            </a:r>
          </a:p>
        </p:txBody>
      </p:sp>
      <p:sp>
        <p:nvSpPr>
          <p:cNvPr id="224470" name="Text Box 214"/>
          <p:cNvSpPr txBox="1">
            <a:spLocks noChangeArrowheads="1"/>
          </p:cNvSpPr>
          <p:nvPr/>
        </p:nvSpPr>
        <p:spPr bwMode="auto">
          <a:xfrm>
            <a:off x="2254250" y="31750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1</a:t>
            </a:r>
          </a:p>
        </p:txBody>
      </p:sp>
      <p:sp>
        <p:nvSpPr>
          <p:cNvPr id="224471" name="Text Box 215"/>
          <p:cNvSpPr txBox="1">
            <a:spLocks noChangeArrowheads="1"/>
          </p:cNvSpPr>
          <p:nvPr/>
        </p:nvSpPr>
        <p:spPr bwMode="auto">
          <a:xfrm>
            <a:off x="2255838" y="315595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2</a:t>
            </a:r>
          </a:p>
        </p:txBody>
      </p:sp>
      <p:sp>
        <p:nvSpPr>
          <p:cNvPr id="224472" name="Text Box 216"/>
          <p:cNvSpPr txBox="1">
            <a:spLocks noChangeArrowheads="1"/>
          </p:cNvSpPr>
          <p:nvPr/>
        </p:nvSpPr>
        <p:spPr bwMode="auto">
          <a:xfrm>
            <a:off x="2251075" y="314325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3</a:t>
            </a:r>
          </a:p>
        </p:txBody>
      </p:sp>
      <p:sp>
        <p:nvSpPr>
          <p:cNvPr id="224473" name="Text Box 217"/>
          <p:cNvSpPr txBox="1">
            <a:spLocks noChangeArrowheads="1"/>
          </p:cNvSpPr>
          <p:nvPr/>
        </p:nvSpPr>
        <p:spPr bwMode="auto">
          <a:xfrm>
            <a:off x="2235200"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4</a:t>
            </a:r>
          </a:p>
        </p:txBody>
      </p:sp>
      <p:sp>
        <p:nvSpPr>
          <p:cNvPr id="224474" name="Text Box 218"/>
          <p:cNvSpPr txBox="1">
            <a:spLocks noChangeArrowheads="1"/>
          </p:cNvSpPr>
          <p:nvPr/>
        </p:nvSpPr>
        <p:spPr bwMode="auto">
          <a:xfrm>
            <a:off x="2230438" y="31337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5</a:t>
            </a:r>
          </a:p>
        </p:txBody>
      </p:sp>
      <p:sp>
        <p:nvSpPr>
          <p:cNvPr id="224475" name="Text Box 219"/>
          <p:cNvSpPr txBox="1">
            <a:spLocks noChangeArrowheads="1"/>
          </p:cNvSpPr>
          <p:nvPr/>
        </p:nvSpPr>
        <p:spPr bwMode="auto">
          <a:xfrm>
            <a:off x="2193925" y="31416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6</a:t>
            </a:r>
          </a:p>
        </p:txBody>
      </p:sp>
      <p:sp>
        <p:nvSpPr>
          <p:cNvPr id="224476" name="Text Box 220"/>
          <p:cNvSpPr txBox="1">
            <a:spLocks noChangeArrowheads="1"/>
          </p:cNvSpPr>
          <p:nvPr/>
        </p:nvSpPr>
        <p:spPr bwMode="auto">
          <a:xfrm>
            <a:off x="2220913" y="31496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7</a:t>
            </a:r>
          </a:p>
        </p:txBody>
      </p:sp>
      <p:sp>
        <p:nvSpPr>
          <p:cNvPr id="224477" name="Text Box 221"/>
          <p:cNvSpPr txBox="1">
            <a:spLocks noChangeArrowheads="1"/>
          </p:cNvSpPr>
          <p:nvPr/>
        </p:nvSpPr>
        <p:spPr bwMode="auto">
          <a:xfrm>
            <a:off x="2219325" y="31321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8</a:t>
            </a:r>
          </a:p>
        </p:txBody>
      </p:sp>
      <p:sp>
        <p:nvSpPr>
          <p:cNvPr id="224478" name="Text Box 222"/>
          <p:cNvSpPr txBox="1">
            <a:spLocks noChangeArrowheads="1"/>
          </p:cNvSpPr>
          <p:nvPr/>
        </p:nvSpPr>
        <p:spPr bwMode="auto">
          <a:xfrm>
            <a:off x="2216150" y="31289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9</a:t>
            </a:r>
          </a:p>
        </p:txBody>
      </p:sp>
      <p:sp>
        <p:nvSpPr>
          <p:cNvPr id="224479" name="Text Box 223"/>
          <p:cNvSpPr txBox="1">
            <a:spLocks noChangeArrowheads="1"/>
          </p:cNvSpPr>
          <p:nvPr/>
        </p:nvSpPr>
        <p:spPr bwMode="auto">
          <a:xfrm>
            <a:off x="2089150" y="31448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10</a:t>
            </a:r>
          </a:p>
        </p:txBody>
      </p:sp>
      <p:sp>
        <p:nvSpPr>
          <p:cNvPr id="224480" name="Text Box 224"/>
          <p:cNvSpPr txBox="1">
            <a:spLocks noChangeArrowheads="1"/>
          </p:cNvSpPr>
          <p:nvPr/>
        </p:nvSpPr>
        <p:spPr bwMode="auto">
          <a:xfrm>
            <a:off x="2132013" y="31750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11</a:t>
            </a:r>
          </a:p>
        </p:txBody>
      </p:sp>
      <p:sp>
        <p:nvSpPr>
          <p:cNvPr id="224481" name="Text Box 225"/>
          <p:cNvSpPr txBox="1">
            <a:spLocks noChangeArrowheads="1"/>
          </p:cNvSpPr>
          <p:nvPr/>
        </p:nvSpPr>
        <p:spPr bwMode="auto">
          <a:xfrm>
            <a:off x="2151063" y="317976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12</a:t>
            </a:r>
          </a:p>
        </p:txBody>
      </p:sp>
      <p:sp>
        <p:nvSpPr>
          <p:cNvPr id="224482" name="Text Box 226"/>
          <p:cNvSpPr txBox="1">
            <a:spLocks noChangeArrowheads="1"/>
          </p:cNvSpPr>
          <p:nvPr/>
        </p:nvSpPr>
        <p:spPr bwMode="auto">
          <a:xfrm>
            <a:off x="2114550" y="3106738"/>
            <a:ext cx="260985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13</a:t>
            </a:r>
          </a:p>
        </p:txBody>
      </p:sp>
      <p:sp>
        <p:nvSpPr>
          <p:cNvPr id="224483" name="Text Box 227"/>
          <p:cNvSpPr txBox="1">
            <a:spLocks noChangeArrowheads="1"/>
          </p:cNvSpPr>
          <p:nvPr/>
        </p:nvSpPr>
        <p:spPr bwMode="auto">
          <a:xfrm>
            <a:off x="2124075" y="317341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14</a:t>
            </a:r>
          </a:p>
        </p:txBody>
      </p:sp>
      <p:sp>
        <p:nvSpPr>
          <p:cNvPr id="224484" name="Text Box 228"/>
          <p:cNvSpPr txBox="1">
            <a:spLocks noChangeArrowheads="1"/>
          </p:cNvSpPr>
          <p:nvPr/>
        </p:nvSpPr>
        <p:spPr bwMode="auto">
          <a:xfrm>
            <a:off x="2098675" y="316388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15</a:t>
            </a:r>
          </a:p>
        </p:txBody>
      </p:sp>
      <p:sp>
        <p:nvSpPr>
          <p:cNvPr id="224485" name="Text Box 229"/>
          <p:cNvSpPr txBox="1">
            <a:spLocks noChangeArrowheads="1"/>
          </p:cNvSpPr>
          <p:nvPr/>
        </p:nvSpPr>
        <p:spPr bwMode="auto">
          <a:xfrm>
            <a:off x="2127250" y="31623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16</a:t>
            </a:r>
          </a:p>
        </p:txBody>
      </p:sp>
      <p:sp>
        <p:nvSpPr>
          <p:cNvPr id="224486" name="Text Box 230"/>
          <p:cNvSpPr txBox="1">
            <a:spLocks noChangeArrowheads="1"/>
          </p:cNvSpPr>
          <p:nvPr/>
        </p:nvSpPr>
        <p:spPr bwMode="auto">
          <a:xfrm>
            <a:off x="2128838" y="317341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17</a:t>
            </a:r>
          </a:p>
        </p:txBody>
      </p:sp>
      <p:sp>
        <p:nvSpPr>
          <p:cNvPr id="224487" name="Text Box 231"/>
          <p:cNvSpPr txBox="1">
            <a:spLocks noChangeArrowheads="1"/>
          </p:cNvSpPr>
          <p:nvPr/>
        </p:nvSpPr>
        <p:spPr bwMode="auto">
          <a:xfrm>
            <a:off x="2116138" y="31718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18</a:t>
            </a:r>
          </a:p>
        </p:txBody>
      </p:sp>
      <p:sp>
        <p:nvSpPr>
          <p:cNvPr id="224488" name="Text Box 232"/>
          <p:cNvSpPr txBox="1">
            <a:spLocks noChangeArrowheads="1"/>
          </p:cNvSpPr>
          <p:nvPr/>
        </p:nvSpPr>
        <p:spPr bwMode="auto">
          <a:xfrm>
            <a:off x="2133600" y="31670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19</a:t>
            </a:r>
          </a:p>
        </p:txBody>
      </p:sp>
      <p:sp>
        <p:nvSpPr>
          <p:cNvPr id="224489" name="Text Box 233"/>
          <p:cNvSpPr txBox="1">
            <a:spLocks noChangeArrowheads="1"/>
          </p:cNvSpPr>
          <p:nvPr/>
        </p:nvSpPr>
        <p:spPr bwMode="auto">
          <a:xfrm>
            <a:off x="2127250" y="31670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20</a:t>
            </a:r>
          </a:p>
        </p:txBody>
      </p:sp>
      <p:sp>
        <p:nvSpPr>
          <p:cNvPr id="224490" name="Line 234"/>
          <p:cNvSpPr>
            <a:spLocks noChangeShapeType="1"/>
          </p:cNvSpPr>
          <p:nvPr/>
        </p:nvSpPr>
        <p:spPr bwMode="auto">
          <a:xfrm>
            <a:off x="2747963" y="25114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24491" name="Text Box 235"/>
          <p:cNvSpPr txBox="1">
            <a:spLocks noChangeArrowheads="1"/>
          </p:cNvSpPr>
          <p:nvPr/>
        </p:nvSpPr>
        <p:spPr bwMode="auto">
          <a:xfrm>
            <a:off x="2128838" y="31575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21</a:t>
            </a:r>
          </a:p>
        </p:txBody>
      </p:sp>
      <p:sp>
        <p:nvSpPr>
          <p:cNvPr id="224492" name="Text Box 236"/>
          <p:cNvSpPr txBox="1">
            <a:spLocks noChangeArrowheads="1"/>
          </p:cNvSpPr>
          <p:nvPr/>
        </p:nvSpPr>
        <p:spPr bwMode="auto">
          <a:xfrm>
            <a:off x="2122488" y="31464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22</a:t>
            </a:r>
          </a:p>
        </p:txBody>
      </p:sp>
      <p:sp>
        <p:nvSpPr>
          <p:cNvPr id="224493" name="Text Box 237"/>
          <p:cNvSpPr txBox="1">
            <a:spLocks noChangeArrowheads="1"/>
          </p:cNvSpPr>
          <p:nvPr/>
        </p:nvSpPr>
        <p:spPr bwMode="auto">
          <a:xfrm>
            <a:off x="2093913" y="31448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23</a:t>
            </a:r>
          </a:p>
        </p:txBody>
      </p:sp>
      <p:sp>
        <p:nvSpPr>
          <p:cNvPr id="224494" name="Text Box 238"/>
          <p:cNvSpPr txBox="1">
            <a:spLocks noChangeArrowheads="1"/>
          </p:cNvSpPr>
          <p:nvPr/>
        </p:nvSpPr>
        <p:spPr bwMode="auto">
          <a:xfrm>
            <a:off x="2105025" y="31194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24</a:t>
            </a:r>
          </a:p>
        </p:txBody>
      </p:sp>
      <p:sp>
        <p:nvSpPr>
          <p:cNvPr id="224495" name="Text Box 239"/>
          <p:cNvSpPr txBox="1">
            <a:spLocks noChangeArrowheads="1"/>
          </p:cNvSpPr>
          <p:nvPr/>
        </p:nvSpPr>
        <p:spPr bwMode="auto">
          <a:xfrm>
            <a:off x="2105025" y="31321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25</a:t>
            </a:r>
          </a:p>
        </p:txBody>
      </p:sp>
      <p:sp>
        <p:nvSpPr>
          <p:cNvPr id="224496" name="Line 240"/>
          <p:cNvSpPr>
            <a:spLocks noChangeShapeType="1"/>
          </p:cNvSpPr>
          <p:nvPr/>
        </p:nvSpPr>
        <p:spPr bwMode="auto">
          <a:xfrm>
            <a:off x="2900363" y="31718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24497" name="Text Box 241"/>
          <p:cNvSpPr txBox="1">
            <a:spLocks noChangeArrowheads="1"/>
          </p:cNvSpPr>
          <p:nvPr/>
        </p:nvSpPr>
        <p:spPr bwMode="auto">
          <a:xfrm>
            <a:off x="2090738" y="313531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26</a:t>
            </a:r>
          </a:p>
        </p:txBody>
      </p:sp>
      <p:sp>
        <p:nvSpPr>
          <p:cNvPr id="224498" name="Text Box 242"/>
          <p:cNvSpPr txBox="1">
            <a:spLocks noChangeArrowheads="1"/>
          </p:cNvSpPr>
          <p:nvPr/>
        </p:nvSpPr>
        <p:spPr bwMode="auto">
          <a:xfrm>
            <a:off x="2090738" y="313848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27</a:t>
            </a:r>
          </a:p>
        </p:txBody>
      </p:sp>
      <p:sp>
        <p:nvSpPr>
          <p:cNvPr id="224499" name="Text Box 243"/>
          <p:cNvSpPr txBox="1">
            <a:spLocks noChangeArrowheads="1"/>
          </p:cNvSpPr>
          <p:nvPr/>
        </p:nvSpPr>
        <p:spPr bwMode="auto">
          <a:xfrm>
            <a:off x="2090738" y="31321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28</a:t>
            </a:r>
          </a:p>
        </p:txBody>
      </p:sp>
      <p:sp>
        <p:nvSpPr>
          <p:cNvPr id="224500" name="Text Box 244"/>
          <p:cNvSpPr txBox="1">
            <a:spLocks noChangeArrowheads="1"/>
          </p:cNvSpPr>
          <p:nvPr/>
        </p:nvSpPr>
        <p:spPr bwMode="auto">
          <a:xfrm>
            <a:off x="2098675" y="31369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29</a:t>
            </a:r>
          </a:p>
        </p:txBody>
      </p:sp>
      <p:sp>
        <p:nvSpPr>
          <p:cNvPr id="224501" name="Text Box 245"/>
          <p:cNvSpPr txBox="1">
            <a:spLocks noChangeArrowheads="1"/>
          </p:cNvSpPr>
          <p:nvPr/>
        </p:nvSpPr>
        <p:spPr bwMode="auto">
          <a:xfrm>
            <a:off x="2087563" y="312578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30</a:t>
            </a:r>
          </a:p>
        </p:txBody>
      </p:sp>
      <p:sp>
        <p:nvSpPr>
          <p:cNvPr id="224502" name="Line 246"/>
          <p:cNvSpPr>
            <a:spLocks noChangeShapeType="1"/>
          </p:cNvSpPr>
          <p:nvPr/>
        </p:nvSpPr>
        <p:spPr bwMode="auto">
          <a:xfrm>
            <a:off x="1784350" y="4648200"/>
            <a:ext cx="8526463"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24503" name="Text Box 247"/>
          <p:cNvSpPr txBox="1">
            <a:spLocks noChangeArrowheads="1"/>
          </p:cNvSpPr>
          <p:nvPr/>
        </p:nvSpPr>
        <p:spPr bwMode="auto">
          <a:xfrm>
            <a:off x="2119313" y="31337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31</a:t>
            </a:r>
          </a:p>
        </p:txBody>
      </p:sp>
      <p:sp>
        <p:nvSpPr>
          <p:cNvPr id="224504" name="Text Box 248"/>
          <p:cNvSpPr txBox="1">
            <a:spLocks noChangeArrowheads="1"/>
          </p:cNvSpPr>
          <p:nvPr/>
        </p:nvSpPr>
        <p:spPr bwMode="auto">
          <a:xfrm>
            <a:off x="2111375"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32</a:t>
            </a:r>
          </a:p>
        </p:txBody>
      </p:sp>
      <p:sp>
        <p:nvSpPr>
          <p:cNvPr id="224505" name="Text Box 249"/>
          <p:cNvSpPr txBox="1">
            <a:spLocks noChangeArrowheads="1"/>
          </p:cNvSpPr>
          <p:nvPr/>
        </p:nvSpPr>
        <p:spPr bwMode="auto">
          <a:xfrm>
            <a:off x="2098675" y="312261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33</a:t>
            </a:r>
          </a:p>
        </p:txBody>
      </p:sp>
      <p:sp>
        <p:nvSpPr>
          <p:cNvPr id="224506" name="Text Box 250"/>
          <p:cNvSpPr txBox="1">
            <a:spLocks noChangeArrowheads="1"/>
          </p:cNvSpPr>
          <p:nvPr/>
        </p:nvSpPr>
        <p:spPr bwMode="auto">
          <a:xfrm>
            <a:off x="2100263" y="311785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34</a:t>
            </a:r>
          </a:p>
        </p:txBody>
      </p:sp>
      <p:sp>
        <p:nvSpPr>
          <p:cNvPr id="224507" name="Text Box 251"/>
          <p:cNvSpPr txBox="1">
            <a:spLocks noChangeArrowheads="1"/>
          </p:cNvSpPr>
          <p:nvPr/>
        </p:nvSpPr>
        <p:spPr bwMode="auto">
          <a:xfrm>
            <a:off x="2084388" y="311467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35</a:t>
            </a:r>
          </a:p>
        </p:txBody>
      </p:sp>
      <p:sp>
        <p:nvSpPr>
          <p:cNvPr id="224508" name="Text Box 252"/>
          <p:cNvSpPr txBox="1">
            <a:spLocks noChangeArrowheads="1"/>
          </p:cNvSpPr>
          <p:nvPr/>
        </p:nvSpPr>
        <p:spPr bwMode="auto">
          <a:xfrm>
            <a:off x="2111375" y="317658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36</a:t>
            </a:r>
          </a:p>
        </p:txBody>
      </p:sp>
      <p:sp>
        <p:nvSpPr>
          <p:cNvPr id="224509" name="Text Box 253"/>
          <p:cNvSpPr txBox="1">
            <a:spLocks noChangeArrowheads="1"/>
          </p:cNvSpPr>
          <p:nvPr/>
        </p:nvSpPr>
        <p:spPr bwMode="auto">
          <a:xfrm>
            <a:off x="2081213" y="31877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37</a:t>
            </a:r>
          </a:p>
        </p:txBody>
      </p:sp>
      <p:sp>
        <p:nvSpPr>
          <p:cNvPr id="224510" name="Text Box 254"/>
          <p:cNvSpPr txBox="1">
            <a:spLocks noChangeArrowheads="1"/>
          </p:cNvSpPr>
          <p:nvPr/>
        </p:nvSpPr>
        <p:spPr bwMode="auto">
          <a:xfrm>
            <a:off x="2084388" y="31702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38</a:t>
            </a:r>
          </a:p>
        </p:txBody>
      </p:sp>
      <p:sp>
        <p:nvSpPr>
          <p:cNvPr id="224511" name="Text Box 255"/>
          <p:cNvSpPr txBox="1">
            <a:spLocks noChangeArrowheads="1"/>
          </p:cNvSpPr>
          <p:nvPr/>
        </p:nvSpPr>
        <p:spPr bwMode="auto">
          <a:xfrm>
            <a:off x="2101850" y="31496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39</a:t>
            </a:r>
          </a:p>
        </p:txBody>
      </p:sp>
      <p:sp>
        <p:nvSpPr>
          <p:cNvPr id="224512" name="Text Box 256"/>
          <p:cNvSpPr txBox="1">
            <a:spLocks noChangeArrowheads="1"/>
          </p:cNvSpPr>
          <p:nvPr/>
        </p:nvSpPr>
        <p:spPr bwMode="auto">
          <a:xfrm>
            <a:off x="2098675"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dirty="0">
                <a:solidFill>
                  <a:srgbClr val="FFFF00"/>
                </a:solidFill>
                <a:latin typeface="Kruti Dev 010" pitchFamily="2" charset="0"/>
                <a:ea typeface="+mn-ea"/>
                <a:cs typeface="+mn-cs"/>
              </a:rPr>
              <a:t>40</a:t>
            </a:r>
          </a:p>
        </p:txBody>
      </p:sp>
      <p:sp>
        <p:nvSpPr>
          <p:cNvPr id="25655" name="Text Box 257"/>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3</a:t>
            </a:r>
            <a:endParaRPr lang="en-US" sz="1400">
              <a:latin typeface="Kruti Dev 010" charset="0"/>
            </a:endParaRPr>
          </a:p>
        </p:txBody>
      </p:sp>
      <p:grpSp>
        <p:nvGrpSpPr>
          <p:cNvPr id="25656" name="Group 78"/>
          <p:cNvGrpSpPr>
            <a:grpSpLocks/>
          </p:cNvGrpSpPr>
          <p:nvPr/>
        </p:nvGrpSpPr>
        <p:grpSpPr bwMode="auto">
          <a:xfrm>
            <a:off x="7948613" y="3429000"/>
            <a:ext cx="952500" cy="1330325"/>
            <a:chOff x="7948613" y="3429000"/>
            <a:chExt cx="952500" cy="1330325"/>
          </a:xfrm>
        </p:grpSpPr>
        <p:sp>
          <p:nvSpPr>
            <p:cNvPr id="25660" name="Rectangle 4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5661" name="Rectangle 50"/>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5662" name="AutoShape 51"/>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5663" name="Rectangle 52"/>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5664" name="AutoShape 53"/>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5665" name="Line 54"/>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6" name="Line 55"/>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7" name="Line 56"/>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8" name="Line 57"/>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69" name="Line 58"/>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70" name="Rectangle 59"/>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25671" name="Rectangle 60"/>
            <p:cNvSpPr>
              <a:spLocks noChangeArrowheads="1"/>
            </p:cNvSpPr>
            <p:nvPr/>
          </p:nvSpPr>
          <p:spPr bwMode="auto">
            <a:xfrm>
              <a:off x="8199438" y="3798888"/>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25672" name="Rectangle 61"/>
            <p:cNvSpPr>
              <a:spLocks noChangeArrowheads="1"/>
            </p:cNvSpPr>
            <p:nvPr/>
          </p:nvSpPr>
          <p:spPr bwMode="auto">
            <a:xfrm>
              <a:off x="8075613" y="3973513"/>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25673" name="Rectangle 62"/>
            <p:cNvSpPr>
              <a:spLocks noChangeArrowheads="1"/>
            </p:cNvSpPr>
            <p:nvPr/>
          </p:nvSpPr>
          <p:spPr bwMode="auto">
            <a:xfrm>
              <a:off x="8067675" y="4162425"/>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25674" name="Rectangle 63"/>
            <p:cNvSpPr>
              <a:spLocks noChangeArrowheads="1"/>
            </p:cNvSpPr>
            <p:nvPr/>
          </p:nvSpPr>
          <p:spPr bwMode="auto">
            <a:xfrm>
              <a:off x="8267700" y="4329113"/>
              <a:ext cx="31418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25675" name="Line 6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76" name="Rectangle 65"/>
            <p:cNvSpPr>
              <a:spLocks noChangeArrowheads="1"/>
            </p:cNvSpPr>
            <p:nvPr/>
          </p:nvSpPr>
          <p:spPr bwMode="auto">
            <a:xfrm>
              <a:off x="8120063" y="3627438"/>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25657"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79" name="Text Box 48"/>
          <p:cNvSpPr txBox="1">
            <a:spLocks noChangeArrowheads="1"/>
          </p:cNvSpPr>
          <p:nvPr/>
        </p:nvSpPr>
        <p:spPr bwMode="auto">
          <a:xfrm>
            <a:off x="1847850" y="-63500"/>
            <a:ext cx="19939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fxurh …„%ƒ…</a:t>
            </a:r>
            <a:endParaRPr lang="en-US" sz="2800" u="sng">
              <a:solidFill>
                <a:srgbClr val="000000"/>
              </a:solidFill>
              <a:latin typeface="Kruti Dev 010" charset="0"/>
            </a:endParaRPr>
          </a:p>
        </p:txBody>
      </p:sp>
      <p:sp>
        <p:nvSpPr>
          <p:cNvPr id="25659"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72" fill="hold" nodeType="clickEffect">
                                  <p:stCondLst>
                                    <p:cond delay="0"/>
                                  </p:stCondLst>
                                  <p:childTnLst>
                                    <p:set>
                                      <p:cBhvr>
                                        <p:cTn id="11" dur="1" fill="hold">
                                          <p:stCondLst>
                                            <p:cond delay="0"/>
                                          </p:stCondLst>
                                        </p:cTn>
                                        <p:tgtEl>
                                          <p:spTgt spid="224467"/>
                                        </p:tgtEl>
                                        <p:attrNameLst>
                                          <p:attrName>style.visibility</p:attrName>
                                        </p:attrNameLst>
                                      </p:cBhvr>
                                      <p:to>
                                        <p:strVal val="visible"/>
                                      </p:to>
                                    </p:set>
                                    <p:anim calcmode="lin" valueType="num">
                                      <p:cBhvr>
                                        <p:cTn id="12" dur="500" fill="hold"/>
                                        <p:tgtEl>
                                          <p:spTgt spid="224467"/>
                                        </p:tgtEl>
                                        <p:attrNameLst>
                                          <p:attrName>ppt_w</p:attrName>
                                        </p:attrNameLst>
                                      </p:cBhvr>
                                      <p:tavLst>
                                        <p:tav tm="0">
                                          <p:val>
                                            <p:strVal val="2/3*#ppt_w"/>
                                          </p:val>
                                        </p:tav>
                                        <p:tav tm="100000">
                                          <p:val>
                                            <p:strVal val="#ppt_w"/>
                                          </p:val>
                                        </p:tav>
                                      </p:tavLst>
                                    </p:anim>
                                    <p:anim calcmode="lin" valueType="num">
                                      <p:cBhvr>
                                        <p:cTn id="13" dur="500" fill="hold"/>
                                        <p:tgtEl>
                                          <p:spTgt spid="224467"/>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nodeType="clickEffect">
                                  <p:stCondLst>
                                    <p:cond delay="0"/>
                                  </p:stCondLst>
                                  <p:childTnLst>
                                    <p:set>
                                      <p:cBhvr>
                                        <p:cTn id="17" dur="1" fill="hold">
                                          <p:stCondLst>
                                            <p:cond delay="0"/>
                                          </p:stCondLst>
                                        </p:cTn>
                                        <p:tgtEl>
                                          <p:spTgt spid="224468"/>
                                        </p:tgtEl>
                                        <p:attrNameLst>
                                          <p:attrName>style.visibility</p:attrName>
                                        </p:attrNameLst>
                                      </p:cBhvr>
                                      <p:to>
                                        <p:strVal val="visible"/>
                                      </p:to>
                                    </p:set>
                                    <p:anim calcmode="lin" valueType="num">
                                      <p:cBhvr>
                                        <p:cTn id="18" dur="500" fill="hold"/>
                                        <p:tgtEl>
                                          <p:spTgt spid="224468"/>
                                        </p:tgtEl>
                                        <p:attrNameLst>
                                          <p:attrName>ppt_w</p:attrName>
                                        </p:attrNameLst>
                                      </p:cBhvr>
                                      <p:tavLst>
                                        <p:tav tm="0">
                                          <p:val>
                                            <p:strVal val="2/3*#ppt_w"/>
                                          </p:val>
                                        </p:tav>
                                        <p:tav tm="100000">
                                          <p:val>
                                            <p:strVal val="#ppt_w"/>
                                          </p:val>
                                        </p:tav>
                                      </p:tavLst>
                                    </p:anim>
                                    <p:anim calcmode="lin" valueType="num">
                                      <p:cBhvr>
                                        <p:cTn id="19" dur="500" fill="hold"/>
                                        <p:tgtEl>
                                          <p:spTgt spid="224468"/>
                                        </p:tgtEl>
                                        <p:attrNameLst>
                                          <p:attrName>ppt_h</p:attrName>
                                        </p:attrNameLst>
                                      </p:cBhvr>
                                      <p:tavLst>
                                        <p:tav tm="0">
                                          <p:val>
                                            <p:strVal val="2/3*#ppt_h"/>
                                          </p:val>
                                        </p:tav>
                                        <p:tav tm="100000">
                                          <p:val>
                                            <p:strVal val="#ppt_h"/>
                                          </p:val>
                                        </p:tav>
                                      </p:tavLst>
                                    </p:anim>
                                  </p:childTnLst>
                                </p:cTn>
                              </p:par>
                            </p:childTnLst>
                          </p:cTn>
                        </p:par>
                        <p:par>
                          <p:cTn id="20" fill="hold" nodeType="afterGroup">
                            <p:stCondLst>
                              <p:cond delay="500"/>
                            </p:stCondLst>
                            <p:childTnLst>
                              <p:par>
                                <p:cTn id="21" presetID="23" presetClass="entr" presetSubtype="272" fill="hold" nodeType="afterEffect">
                                  <p:stCondLst>
                                    <p:cond delay="0"/>
                                  </p:stCondLst>
                                  <p:childTnLst>
                                    <p:set>
                                      <p:cBhvr>
                                        <p:cTn id="22" dur="1" fill="hold">
                                          <p:stCondLst>
                                            <p:cond delay="0"/>
                                          </p:stCondLst>
                                        </p:cTn>
                                        <p:tgtEl>
                                          <p:spTgt spid="224469"/>
                                        </p:tgtEl>
                                        <p:attrNameLst>
                                          <p:attrName>style.visibility</p:attrName>
                                        </p:attrNameLst>
                                      </p:cBhvr>
                                      <p:to>
                                        <p:strVal val="visible"/>
                                      </p:to>
                                    </p:set>
                                    <p:anim calcmode="lin" valueType="num">
                                      <p:cBhvr>
                                        <p:cTn id="23" dur="500" fill="hold"/>
                                        <p:tgtEl>
                                          <p:spTgt spid="224469"/>
                                        </p:tgtEl>
                                        <p:attrNameLst>
                                          <p:attrName>ppt_w</p:attrName>
                                        </p:attrNameLst>
                                      </p:cBhvr>
                                      <p:tavLst>
                                        <p:tav tm="0">
                                          <p:val>
                                            <p:strVal val="2/3*#ppt_w"/>
                                          </p:val>
                                        </p:tav>
                                        <p:tav tm="100000">
                                          <p:val>
                                            <p:strVal val="#ppt_w"/>
                                          </p:val>
                                        </p:tav>
                                      </p:tavLst>
                                    </p:anim>
                                    <p:anim calcmode="lin" valueType="num">
                                      <p:cBhvr>
                                        <p:cTn id="24" dur="500" fill="hold"/>
                                        <p:tgtEl>
                                          <p:spTgt spid="224469"/>
                                        </p:tgtEl>
                                        <p:attrNameLst>
                                          <p:attrName>ppt_h</p:attrName>
                                        </p:attrNameLst>
                                      </p:cBhvr>
                                      <p:tavLst>
                                        <p:tav tm="0">
                                          <p:val>
                                            <p:strVal val="2/3*#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24470"/>
                                        </p:tgtEl>
                                        <p:attrNameLst>
                                          <p:attrName>style.visibility</p:attrName>
                                        </p:attrNameLst>
                                      </p:cBhvr>
                                      <p:to>
                                        <p:strVal val="visible"/>
                                      </p:to>
                                    </p:set>
                                    <p:anim calcmode="lin" valueType="num">
                                      <p:cBhvr>
                                        <p:cTn id="29" dur="500" fill="hold"/>
                                        <p:tgtEl>
                                          <p:spTgt spid="224470"/>
                                        </p:tgtEl>
                                        <p:attrNameLst>
                                          <p:attrName>ppt_w</p:attrName>
                                        </p:attrNameLst>
                                      </p:cBhvr>
                                      <p:tavLst>
                                        <p:tav tm="0">
                                          <p:val>
                                            <p:fltVal val="0"/>
                                          </p:val>
                                        </p:tav>
                                        <p:tav tm="100000">
                                          <p:val>
                                            <p:strVal val="#ppt_w"/>
                                          </p:val>
                                        </p:tav>
                                      </p:tavLst>
                                    </p:anim>
                                    <p:anim calcmode="lin" valueType="num">
                                      <p:cBhvr>
                                        <p:cTn id="30" dur="500" fill="hold"/>
                                        <p:tgtEl>
                                          <p:spTgt spid="224470"/>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1" presetClass="exit" presetSubtype="0" fill="hold" grpId="1" nodeType="afterEffect">
                                  <p:stCondLst>
                                    <p:cond delay="0"/>
                                  </p:stCondLst>
                                  <p:childTnLst>
                                    <p:set>
                                      <p:cBhvr>
                                        <p:cTn id="33" dur="1" fill="hold">
                                          <p:stCondLst>
                                            <p:cond delay="0"/>
                                          </p:stCondLst>
                                        </p:cTn>
                                        <p:tgtEl>
                                          <p:spTgt spid="224470"/>
                                        </p:tgtEl>
                                        <p:attrNameLst>
                                          <p:attrName>style.visibility</p:attrName>
                                        </p:attrNameLst>
                                      </p:cBhvr>
                                      <p:to>
                                        <p:strVal val="hidden"/>
                                      </p:to>
                                    </p:set>
                                  </p:childTnLst>
                                </p:cTn>
                              </p:par>
                            </p:childTnLst>
                          </p:cTn>
                        </p:par>
                        <p:par>
                          <p:cTn id="34" fill="hold" nodeType="afterGroup">
                            <p:stCondLst>
                              <p:cond delay="500"/>
                            </p:stCondLst>
                            <p:childTnLst>
                              <p:par>
                                <p:cTn id="35" presetID="23" presetClass="entr" presetSubtype="16" fill="hold" grpId="0" nodeType="afterEffect">
                                  <p:stCondLst>
                                    <p:cond delay="0"/>
                                  </p:stCondLst>
                                  <p:childTnLst>
                                    <p:set>
                                      <p:cBhvr>
                                        <p:cTn id="36" dur="1" fill="hold">
                                          <p:stCondLst>
                                            <p:cond delay="0"/>
                                          </p:stCondLst>
                                        </p:cTn>
                                        <p:tgtEl>
                                          <p:spTgt spid="224471"/>
                                        </p:tgtEl>
                                        <p:attrNameLst>
                                          <p:attrName>style.visibility</p:attrName>
                                        </p:attrNameLst>
                                      </p:cBhvr>
                                      <p:to>
                                        <p:strVal val="visible"/>
                                      </p:to>
                                    </p:set>
                                    <p:anim calcmode="lin" valueType="num">
                                      <p:cBhvr>
                                        <p:cTn id="37" dur="500" fill="hold"/>
                                        <p:tgtEl>
                                          <p:spTgt spid="224471"/>
                                        </p:tgtEl>
                                        <p:attrNameLst>
                                          <p:attrName>ppt_w</p:attrName>
                                        </p:attrNameLst>
                                      </p:cBhvr>
                                      <p:tavLst>
                                        <p:tav tm="0">
                                          <p:val>
                                            <p:fltVal val="0"/>
                                          </p:val>
                                        </p:tav>
                                        <p:tav tm="100000">
                                          <p:val>
                                            <p:strVal val="#ppt_w"/>
                                          </p:val>
                                        </p:tav>
                                      </p:tavLst>
                                    </p:anim>
                                    <p:anim calcmode="lin" valueType="num">
                                      <p:cBhvr>
                                        <p:cTn id="38" dur="500" fill="hold"/>
                                        <p:tgtEl>
                                          <p:spTgt spid="224471"/>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1" presetClass="exit" presetSubtype="0" fill="hold" grpId="1" nodeType="afterEffect">
                                  <p:stCondLst>
                                    <p:cond delay="0"/>
                                  </p:stCondLst>
                                  <p:childTnLst>
                                    <p:set>
                                      <p:cBhvr>
                                        <p:cTn id="41" dur="1" fill="hold">
                                          <p:stCondLst>
                                            <p:cond delay="0"/>
                                          </p:stCondLst>
                                        </p:cTn>
                                        <p:tgtEl>
                                          <p:spTgt spid="224471"/>
                                        </p:tgtEl>
                                        <p:attrNameLst>
                                          <p:attrName>style.visibility</p:attrName>
                                        </p:attrNameLst>
                                      </p:cBhvr>
                                      <p:to>
                                        <p:strVal val="hidden"/>
                                      </p:to>
                                    </p:set>
                                  </p:childTnLst>
                                </p:cTn>
                              </p:par>
                            </p:childTnLst>
                          </p:cTn>
                        </p:par>
                        <p:par>
                          <p:cTn id="42" fill="hold" nodeType="afterGroup">
                            <p:stCondLst>
                              <p:cond delay="1000"/>
                            </p:stCondLst>
                            <p:childTnLst>
                              <p:par>
                                <p:cTn id="43" presetID="23" presetClass="entr" presetSubtype="16" fill="hold" grpId="0" nodeType="afterEffect">
                                  <p:stCondLst>
                                    <p:cond delay="0"/>
                                  </p:stCondLst>
                                  <p:childTnLst>
                                    <p:set>
                                      <p:cBhvr>
                                        <p:cTn id="44" dur="1" fill="hold">
                                          <p:stCondLst>
                                            <p:cond delay="0"/>
                                          </p:stCondLst>
                                        </p:cTn>
                                        <p:tgtEl>
                                          <p:spTgt spid="224472"/>
                                        </p:tgtEl>
                                        <p:attrNameLst>
                                          <p:attrName>style.visibility</p:attrName>
                                        </p:attrNameLst>
                                      </p:cBhvr>
                                      <p:to>
                                        <p:strVal val="visible"/>
                                      </p:to>
                                    </p:set>
                                    <p:anim calcmode="lin" valueType="num">
                                      <p:cBhvr>
                                        <p:cTn id="45" dur="500" fill="hold"/>
                                        <p:tgtEl>
                                          <p:spTgt spid="224472"/>
                                        </p:tgtEl>
                                        <p:attrNameLst>
                                          <p:attrName>ppt_w</p:attrName>
                                        </p:attrNameLst>
                                      </p:cBhvr>
                                      <p:tavLst>
                                        <p:tav tm="0">
                                          <p:val>
                                            <p:fltVal val="0"/>
                                          </p:val>
                                        </p:tav>
                                        <p:tav tm="100000">
                                          <p:val>
                                            <p:strVal val="#ppt_w"/>
                                          </p:val>
                                        </p:tav>
                                      </p:tavLst>
                                    </p:anim>
                                    <p:anim calcmode="lin" valueType="num">
                                      <p:cBhvr>
                                        <p:cTn id="46" dur="500" fill="hold"/>
                                        <p:tgtEl>
                                          <p:spTgt spid="224472"/>
                                        </p:tgtEl>
                                        <p:attrNameLst>
                                          <p:attrName>ppt_h</p:attrName>
                                        </p:attrNameLst>
                                      </p:cBhvr>
                                      <p:tavLst>
                                        <p:tav tm="0">
                                          <p:val>
                                            <p:fltVal val="0"/>
                                          </p:val>
                                        </p:tav>
                                        <p:tav tm="100000">
                                          <p:val>
                                            <p:strVal val="#ppt_h"/>
                                          </p:val>
                                        </p:tav>
                                      </p:tavLst>
                                    </p:anim>
                                  </p:childTnLst>
                                </p:cTn>
                              </p:par>
                            </p:childTnLst>
                          </p:cTn>
                        </p:par>
                        <p:par>
                          <p:cTn id="47" fill="hold" nodeType="afterGroup">
                            <p:stCondLst>
                              <p:cond delay="1500"/>
                            </p:stCondLst>
                            <p:childTnLst>
                              <p:par>
                                <p:cTn id="48" presetID="1" presetClass="exit" presetSubtype="0" fill="hold" grpId="1" nodeType="afterEffect">
                                  <p:stCondLst>
                                    <p:cond delay="0"/>
                                  </p:stCondLst>
                                  <p:childTnLst>
                                    <p:set>
                                      <p:cBhvr>
                                        <p:cTn id="49" dur="1" fill="hold">
                                          <p:stCondLst>
                                            <p:cond delay="0"/>
                                          </p:stCondLst>
                                        </p:cTn>
                                        <p:tgtEl>
                                          <p:spTgt spid="224472"/>
                                        </p:tgtEl>
                                        <p:attrNameLst>
                                          <p:attrName>style.visibility</p:attrName>
                                        </p:attrNameLst>
                                      </p:cBhvr>
                                      <p:to>
                                        <p:strVal val="hidden"/>
                                      </p:to>
                                    </p:set>
                                  </p:childTnLst>
                                </p:cTn>
                              </p:par>
                            </p:childTnLst>
                          </p:cTn>
                        </p:par>
                        <p:par>
                          <p:cTn id="50" fill="hold" nodeType="afterGroup">
                            <p:stCondLst>
                              <p:cond delay="1500"/>
                            </p:stCondLst>
                            <p:childTnLst>
                              <p:par>
                                <p:cTn id="51" presetID="23" presetClass="entr" presetSubtype="16" fill="hold" grpId="0" nodeType="afterEffect">
                                  <p:stCondLst>
                                    <p:cond delay="0"/>
                                  </p:stCondLst>
                                  <p:childTnLst>
                                    <p:set>
                                      <p:cBhvr>
                                        <p:cTn id="52" dur="1" fill="hold">
                                          <p:stCondLst>
                                            <p:cond delay="0"/>
                                          </p:stCondLst>
                                        </p:cTn>
                                        <p:tgtEl>
                                          <p:spTgt spid="224473"/>
                                        </p:tgtEl>
                                        <p:attrNameLst>
                                          <p:attrName>style.visibility</p:attrName>
                                        </p:attrNameLst>
                                      </p:cBhvr>
                                      <p:to>
                                        <p:strVal val="visible"/>
                                      </p:to>
                                    </p:set>
                                    <p:anim calcmode="lin" valueType="num">
                                      <p:cBhvr>
                                        <p:cTn id="53" dur="500" fill="hold"/>
                                        <p:tgtEl>
                                          <p:spTgt spid="224473"/>
                                        </p:tgtEl>
                                        <p:attrNameLst>
                                          <p:attrName>ppt_w</p:attrName>
                                        </p:attrNameLst>
                                      </p:cBhvr>
                                      <p:tavLst>
                                        <p:tav tm="0">
                                          <p:val>
                                            <p:fltVal val="0"/>
                                          </p:val>
                                        </p:tav>
                                        <p:tav tm="100000">
                                          <p:val>
                                            <p:strVal val="#ppt_w"/>
                                          </p:val>
                                        </p:tav>
                                      </p:tavLst>
                                    </p:anim>
                                    <p:anim calcmode="lin" valueType="num">
                                      <p:cBhvr>
                                        <p:cTn id="54" dur="500" fill="hold"/>
                                        <p:tgtEl>
                                          <p:spTgt spid="224473"/>
                                        </p:tgtEl>
                                        <p:attrNameLst>
                                          <p:attrName>ppt_h</p:attrName>
                                        </p:attrNameLst>
                                      </p:cBhvr>
                                      <p:tavLst>
                                        <p:tav tm="0">
                                          <p:val>
                                            <p:fltVal val="0"/>
                                          </p:val>
                                        </p:tav>
                                        <p:tav tm="100000">
                                          <p:val>
                                            <p:strVal val="#ppt_h"/>
                                          </p:val>
                                        </p:tav>
                                      </p:tavLst>
                                    </p:anim>
                                  </p:childTnLst>
                                </p:cTn>
                              </p:par>
                            </p:childTnLst>
                          </p:cTn>
                        </p:par>
                        <p:par>
                          <p:cTn id="55" fill="hold" nodeType="afterGroup">
                            <p:stCondLst>
                              <p:cond delay="2000"/>
                            </p:stCondLst>
                            <p:childTnLst>
                              <p:par>
                                <p:cTn id="56" presetID="1" presetClass="exit" presetSubtype="0" fill="hold" grpId="1" nodeType="afterEffect">
                                  <p:stCondLst>
                                    <p:cond delay="0"/>
                                  </p:stCondLst>
                                  <p:childTnLst>
                                    <p:set>
                                      <p:cBhvr>
                                        <p:cTn id="57" dur="1" fill="hold">
                                          <p:stCondLst>
                                            <p:cond delay="0"/>
                                          </p:stCondLst>
                                        </p:cTn>
                                        <p:tgtEl>
                                          <p:spTgt spid="224473"/>
                                        </p:tgtEl>
                                        <p:attrNameLst>
                                          <p:attrName>style.visibility</p:attrName>
                                        </p:attrNameLst>
                                      </p:cBhvr>
                                      <p:to>
                                        <p:strVal val="hidden"/>
                                      </p:to>
                                    </p:set>
                                  </p:childTnLst>
                                </p:cTn>
                              </p:par>
                            </p:childTnLst>
                          </p:cTn>
                        </p:par>
                        <p:par>
                          <p:cTn id="58" fill="hold" nodeType="afterGroup">
                            <p:stCondLst>
                              <p:cond delay="2000"/>
                            </p:stCondLst>
                            <p:childTnLst>
                              <p:par>
                                <p:cTn id="59" presetID="23" presetClass="entr" presetSubtype="16" fill="hold" grpId="0" nodeType="afterEffect">
                                  <p:stCondLst>
                                    <p:cond delay="0"/>
                                  </p:stCondLst>
                                  <p:childTnLst>
                                    <p:set>
                                      <p:cBhvr>
                                        <p:cTn id="60" dur="1" fill="hold">
                                          <p:stCondLst>
                                            <p:cond delay="0"/>
                                          </p:stCondLst>
                                        </p:cTn>
                                        <p:tgtEl>
                                          <p:spTgt spid="224474"/>
                                        </p:tgtEl>
                                        <p:attrNameLst>
                                          <p:attrName>style.visibility</p:attrName>
                                        </p:attrNameLst>
                                      </p:cBhvr>
                                      <p:to>
                                        <p:strVal val="visible"/>
                                      </p:to>
                                    </p:set>
                                    <p:anim calcmode="lin" valueType="num">
                                      <p:cBhvr>
                                        <p:cTn id="61" dur="500" fill="hold"/>
                                        <p:tgtEl>
                                          <p:spTgt spid="224474"/>
                                        </p:tgtEl>
                                        <p:attrNameLst>
                                          <p:attrName>ppt_w</p:attrName>
                                        </p:attrNameLst>
                                      </p:cBhvr>
                                      <p:tavLst>
                                        <p:tav tm="0">
                                          <p:val>
                                            <p:fltVal val="0"/>
                                          </p:val>
                                        </p:tav>
                                        <p:tav tm="100000">
                                          <p:val>
                                            <p:strVal val="#ppt_w"/>
                                          </p:val>
                                        </p:tav>
                                      </p:tavLst>
                                    </p:anim>
                                    <p:anim calcmode="lin" valueType="num">
                                      <p:cBhvr>
                                        <p:cTn id="62" dur="500" fill="hold"/>
                                        <p:tgtEl>
                                          <p:spTgt spid="224474"/>
                                        </p:tgtEl>
                                        <p:attrNameLst>
                                          <p:attrName>ppt_h</p:attrName>
                                        </p:attrNameLst>
                                      </p:cBhvr>
                                      <p:tavLst>
                                        <p:tav tm="0">
                                          <p:val>
                                            <p:fltVal val="0"/>
                                          </p:val>
                                        </p:tav>
                                        <p:tav tm="100000">
                                          <p:val>
                                            <p:strVal val="#ppt_h"/>
                                          </p:val>
                                        </p:tav>
                                      </p:tavLst>
                                    </p:anim>
                                  </p:childTnLst>
                                </p:cTn>
                              </p:par>
                            </p:childTnLst>
                          </p:cTn>
                        </p:par>
                        <p:par>
                          <p:cTn id="63" fill="hold" nodeType="afterGroup">
                            <p:stCondLst>
                              <p:cond delay="2500"/>
                            </p:stCondLst>
                            <p:childTnLst>
                              <p:par>
                                <p:cTn id="64" presetID="1" presetClass="exit" presetSubtype="0" fill="hold" grpId="1" nodeType="afterEffect">
                                  <p:stCondLst>
                                    <p:cond delay="0"/>
                                  </p:stCondLst>
                                  <p:childTnLst>
                                    <p:set>
                                      <p:cBhvr>
                                        <p:cTn id="65" dur="1" fill="hold">
                                          <p:stCondLst>
                                            <p:cond delay="0"/>
                                          </p:stCondLst>
                                        </p:cTn>
                                        <p:tgtEl>
                                          <p:spTgt spid="224474"/>
                                        </p:tgtEl>
                                        <p:attrNameLst>
                                          <p:attrName>style.visibility</p:attrName>
                                        </p:attrNameLst>
                                      </p:cBhvr>
                                      <p:to>
                                        <p:strVal val="hidden"/>
                                      </p:to>
                                    </p:set>
                                  </p:childTnLst>
                                </p:cTn>
                              </p:par>
                            </p:childTnLst>
                          </p:cTn>
                        </p:par>
                        <p:par>
                          <p:cTn id="66" fill="hold" nodeType="afterGroup">
                            <p:stCondLst>
                              <p:cond delay="2500"/>
                            </p:stCondLst>
                            <p:childTnLst>
                              <p:par>
                                <p:cTn id="67" presetID="23" presetClass="entr" presetSubtype="16" fill="hold" grpId="0" nodeType="afterEffect">
                                  <p:stCondLst>
                                    <p:cond delay="0"/>
                                  </p:stCondLst>
                                  <p:childTnLst>
                                    <p:set>
                                      <p:cBhvr>
                                        <p:cTn id="68" dur="1" fill="hold">
                                          <p:stCondLst>
                                            <p:cond delay="0"/>
                                          </p:stCondLst>
                                        </p:cTn>
                                        <p:tgtEl>
                                          <p:spTgt spid="224475"/>
                                        </p:tgtEl>
                                        <p:attrNameLst>
                                          <p:attrName>style.visibility</p:attrName>
                                        </p:attrNameLst>
                                      </p:cBhvr>
                                      <p:to>
                                        <p:strVal val="visible"/>
                                      </p:to>
                                    </p:set>
                                    <p:anim calcmode="lin" valueType="num">
                                      <p:cBhvr>
                                        <p:cTn id="69" dur="500" fill="hold"/>
                                        <p:tgtEl>
                                          <p:spTgt spid="224475"/>
                                        </p:tgtEl>
                                        <p:attrNameLst>
                                          <p:attrName>ppt_w</p:attrName>
                                        </p:attrNameLst>
                                      </p:cBhvr>
                                      <p:tavLst>
                                        <p:tav tm="0">
                                          <p:val>
                                            <p:fltVal val="0"/>
                                          </p:val>
                                        </p:tav>
                                        <p:tav tm="100000">
                                          <p:val>
                                            <p:strVal val="#ppt_w"/>
                                          </p:val>
                                        </p:tav>
                                      </p:tavLst>
                                    </p:anim>
                                    <p:anim calcmode="lin" valueType="num">
                                      <p:cBhvr>
                                        <p:cTn id="70" dur="500" fill="hold"/>
                                        <p:tgtEl>
                                          <p:spTgt spid="224475"/>
                                        </p:tgtEl>
                                        <p:attrNameLst>
                                          <p:attrName>ppt_h</p:attrName>
                                        </p:attrNameLst>
                                      </p:cBhvr>
                                      <p:tavLst>
                                        <p:tav tm="0">
                                          <p:val>
                                            <p:fltVal val="0"/>
                                          </p:val>
                                        </p:tav>
                                        <p:tav tm="100000">
                                          <p:val>
                                            <p:strVal val="#ppt_h"/>
                                          </p:val>
                                        </p:tav>
                                      </p:tavLst>
                                    </p:anim>
                                  </p:childTnLst>
                                </p:cTn>
                              </p:par>
                            </p:childTnLst>
                          </p:cTn>
                        </p:par>
                        <p:par>
                          <p:cTn id="71" fill="hold" nodeType="afterGroup">
                            <p:stCondLst>
                              <p:cond delay="3000"/>
                            </p:stCondLst>
                            <p:childTnLst>
                              <p:par>
                                <p:cTn id="72" presetID="1" presetClass="exit" presetSubtype="0" fill="hold" grpId="1" nodeType="afterEffect">
                                  <p:stCondLst>
                                    <p:cond delay="0"/>
                                  </p:stCondLst>
                                  <p:childTnLst>
                                    <p:set>
                                      <p:cBhvr>
                                        <p:cTn id="73" dur="1" fill="hold">
                                          <p:stCondLst>
                                            <p:cond delay="0"/>
                                          </p:stCondLst>
                                        </p:cTn>
                                        <p:tgtEl>
                                          <p:spTgt spid="224475"/>
                                        </p:tgtEl>
                                        <p:attrNameLst>
                                          <p:attrName>style.visibility</p:attrName>
                                        </p:attrNameLst>
                                      </p:cBhvr>
                                      <p:to>
                                        <p:strVal val="hidden"/>
                                      </p:to>
                                    </p:set>
                                  </p:childTnLst>
                                </p:cTn>
                              </p:par>
                            </p:childTnLst>
                          </p:cTn>
                        </p:par>
                        <p:par>
                          <p:cTn id="74" fill="hold" nodeType="afterGroup">
                            <p:stCondLst>
                              <p:cond delay="3000"/>
                            </p:stCondLst>
                            <p:childTnLst>
                              <p:par>
                                <p:cTn id="75" presetID="23" presetClass="entr" presetSubtype="16" fill="hold" grpId="0" nodeType="afterEffect">
                                  <p:stCondLst>
                                    <p:cond delay="0"/>
                                  </p:stCondLst>
                                  <p:childTnLst>
                                    <p:set>
                                      <p:cBhvr>
                                        <p:cTn id="76" dur="1" fill="hold">
                                          <p:stCondLst>
                                            <p:cond delay="0"/>
                                          </p:stCondLst>
                                        </p:cTn>
                                        <p:tgtEl>
                                          <p:spTgt spid="224476"/>
                                        </p:tgtEl>
                                        <p:attrNameLst>
                                          <p:attrName>style.visibility</p:attrName>
                                        </p:attrNameLst>
                                      </p:cBhvr>
                                      <p:to>
                                        <p:strVal val="visible"/>
                                      </p:to>
                                    </p:set>
                                    <p:anim calcmode="lin" valueType="num">
                                      <p:cBhvr>
                                        <p:cTn id="77" dur="500" fill="hold"/>
                                        <p:tgtEl>
                                          <p:spTgt spid="224476"/>
                                        </p:tgtEl>
                                        <p:attrNameLst>
                                          <p:attrName>ppt_w</p:attrName>
                                        </p:attrNameLst>
                                      </p:cBhvr>
                                      <p:tavLst>
                                        <p:tav tm="0">
                                          <p:val>
                                            <p:fltVal val="0"/>
                                          </p:val>
                                        </p:tav>
                                        <p:tav tm="100000">
                                          <p:val>
                                            <p:strVal val="#ppt_w"/>
                                          </p:val>
                                        </p:tav>
                                      </p:tavLst>
                                    </p:anim>
                                    <p:anim calcmode="lin" valueType="num">
                                      <p:cBhvr>
                                        <p:cTn id="78" dur="500" fill="hold"/>
                                        <p:tgtEl>
                                          <p:spTgt spid="224476"/>
                                        </p:tgtEl>
                                        <p:attrNameLst>
                                          <p:attrName>ppt_h</p:attrName>
                                        </p:attrNameLst>
                                      </p:cBhvr>
                                      <p:tavLst>
                                        <p:tav tm="0">
                                          <p:val>
                                            <p:fltVal val="0"/>
                                          </p:val>
                                        </p:tav>
                                        <p:tav tm="100000">
                                          <p:val>
                                            <p:strVal val="#ppt_h"/>
                                          </p:val>
                                        </p:tav>
                                      </p:tavLst>
                                    </p:anim>
                                  </p:childTnLst>
                                </p:cTn>
                              </p:par>
                            </p:childTnLst>
                          </p:cTn>
                        </p:par>
                        <p:par>
                          <p:cTn id="79" fill="hold" nodeType="afterGroup">
                            <p:stCondLst>
                              <p:cond delay="3500"/>
                            </p:stCondLst>
                            <p:childTnLst>
                              <p:par>
                                <p:cTn id="80" presetID="1" presetClass="exit" presetSubtype="0" fill="hold" grpId="1" nodeType="afterEffect">
                                  <p:stCondLst>
                                    <p:cond delay="0"/>
                                  </p:stCondLst>
                                  <p:childTnLst>
                                    <p:set>
                                      <p:cBhvr>
                                        <p:cTn id="81" dur="1" fill="hold">
                                          <p:stCondLst>
                                            <p:cond delay="0"/>
                                          </p:stCondLst>
                                        </p:cTn>
                                        <p:tgtEl>
                                          <p:spTgt spid="224476"/>
                                        </p:tgtEl>
                                        <p:attrNameLst>
                                          <p:attrName>style.visibility</p:attrName>
                                        </p:attrNameLst>
                                      </p:cBhvr>
                                      <p:to>
                                        <p:strVal val="hidden"/>
                                      </p:to>
                                    </p:set>
                                  </p:childTnLst>
                                </p:cTn>
                              </p:par>
                            </p:childTnLst>
                          </p:cTn>
                        </p:par>
                        <p:par>
                          <p:cTn id="82" fill="hold" nodeType="afterGroup">
                            <p:stCondLst>
                              <p:cond delay="3500"/>
                            </p:stCondLst>
                            <p:childTnLst>
                              <p:par>
                                <p:cTn id="83" presetID="23" presetClass="entr" presetSubtype="16" fill="hold" grpId="0" nodeType="afterEffect">
                                  <p:stCondLst>
                                    <p:cond delay="0"/>
                                  </p:stCondLst>
                                  <p:childTnLst>
                                    <p:set>
                                      <p:cBhvr>
                                        <p:cTn id="84" dur="1" fill="hold">
                                          <p:stCondLst>
                                            <p:cond delay="0"/>
                                          </p:stCondLst>
                                        </p:cTn>
                                        <p:tgtEl>
                                          <p:spTgt spid="224477"/>
                                        </p:tgtEl>
                                        <p:attrNameLst>
                                          <p:attrName>style.visibility</p:attrName>
                                        </p:attrNameLst>
                                      </p:cBhvr>
                                      <p:to>
                                        <p:strVal val="visible"/>
                                      </p:to>
                                    </p:set>
                                    <p:anim calcmode="lin" valueType="num">
                                      <p:cBhvr>
                                        <p:cTn id="85" dur="500" fill="hold"/>
                                        <p:tgtEl>
                                          <p:spTgt spid="224477"/>
                                        </p:tgtEl>
                                        <p:attrNameLst>
                                          <p:attrName>ppt_w</p:attrName>
                                        </p:attrNameLst>
                                      </p:cBhvr>
                                      <p:tavLst>
                                        <p:tav tm="0">
                                          <p:val>
                                            <p:fltVal val="0"/>
                                          </p:val>
                                        </p:tav>
                                        <p:tav tm="100000">
                                          <p:val>
                                            <p:strVal val="#ppt_w"/>
                                          </p:val>
                                        </p:tav>
                                      </p:tavLst>
                                    </p:anim>
                                    <p:anim calcmode="lin" valueType="num">
                                      <p:cBhvr>
                                        <p:cTn id="86" dur="500" fill="hold"/>
                                        <p:tgtEl>
                                          <p:spTgt spid="224477"/>
                                        </p:tgtEl>
                                        <p:attrNameLst>
                                          <p:attrName>ppt_h</p:attrName>
                                        </p:attrNameLst>
                                      </p:cBhvr>
                                      <p:tavLst>
                                        <p:tav tm="0">
                                          <p:val>
                                            <p:fltVal val="0"/>
                                          </p:val>
                                        </p:tav>
                                        <p:tav tm="100000">
                                          <p:val>
                                            <p:strVal val="#ppt_h"/>
                                          </p:val>
                                        </p:tav>
                                      </p:tavLst>
                                    </p:anim>
                                  </p:childTnLst>
                                </p:cTn>
                              </p:par>
                            </p:childTnLst>
                          </p:cTn>
                        </p:par>
                        <p:par>
                          <p:cTn id="87" fill="hold" nodeType="afterGroup">
                            <p:stCondLst>
                              <p:cond delay="4000"/>
                            </p:stCondLst>
                            <p:childTnLst>
                              <p:par>
                                <p:cTn id="88" presetID="1" presetClass="exit" presetSubtype="0" fill="hold" grpId="1" nodeType="afterEffect">
                                  <p:stCondLst>
                                    <p:cond delay="0"/>
                                  </p:stCondLst>
                                  <p:childTnLst>
                                    <p:set>
                                      <p:cBhvr>
                                        <p:cTn id="89" dur="1" fill="hold">
                                          <p:stCondLst>
                                            <p:cond delay="0"/>
                                          </p:stCondLst>
                                        </p:cTn>
                                        <p:tgtEl>
                                          <p:spTgt spid="224477"/>
                                        </p:tgtEl>
                                        <p:attrNameLst>
                                          <p:attrName>style.visibility</p:attrName>
                                        </p:attrNameLst>
                                      </p:cBhvr>
                                      <p:to>
                                        <p:strVal val="hidden"/>
                                      </p:to>
                                    </p:set>
                                  </p:childTnLst>
                                </p:cTn>
                              </p:par>
                            </p:childTnLst>
                          </p:cTn>
                        </p:par>
                        <p:par>
                          <p:cTn id="90" fill="hold" nodeType="afterGroup">
                            <p:stCondLst>
                              <p:cond delay="4000"/>
                            </p:stCondLst>
                            <p:childTnLst>
                              <p:par>
                                <p:cTn id="91" presetID="23" presetClass="entr" presetSubtype="16" fill="hold" grpId="0" nodeType="afterEffect">
                                  <p:stCondLst>
                                    <p:cond delay="0"/>
                                  </p:stCondLst>
                                  <p:childTnLst>
                                    <p:set>
                                      <p:cBhvr>
                                        <p:cTn id="92" dur="1" fill="hold">
                                          <p:stCondLst>
                                            <p:cond delay="0"/>
                                          </p:stCondLst>
                                        </p:cTn>
                                        <p:tgtEl>
                                          <p:spTgt spid="224478"/>
                                        </p:tgtEl>
                                        <p:attrNameLst>
                                          <p:attrName>style.visibility</p:attrName>
                                        </p:attrNameLst>
                                      </p:cBhvr>
                                      <p:to>
                                        <p:strVal val="visible"/>
                                      </p:to>
                                    </p:set>
                                    <p:anim calcmode="lin" valueType="num">
                                      <p:cBhvr>
                                        <p:cTn id="93" dur="500" fill="hold"/>
                                        <p:tgtEl>
                                          <p:spTgt spid="224478"/>
                                        </p:tgtEl>
                                        <p:attrNameLst>
                                          <p:attrName>ppt_w</p:attrName>
                                        </p:attrNameLst>
                                      </p:cBhvr>
                                      <p:tavLst>
                                        <p:tav tm="0">
                                          <p:val>
                                            <p:fltVal val="0"/>
                                          </p:val>
                                        </p:tav>
                                        <p:tav tm="100000">
                                          <p:val>
                                            <p:strVal val="#ppt_w"/>
                                          </p:val>
                                        </p:tav>
                                      </p:tavLst>
                                    </p:anim>
                                    <p:anim calcmode="lin" valueType="num">
                                      <p:cBhvr>
                                        <p:cTn id="94" dur="500" fill="hold"/>
                                        <p:tgtEl>
                                          <p:spTgt spid="224478"/>
                                        </p:tgtEl>
                                        <p:attrNameLst>
                                          <p:attrName>ppt_h</p:attrName>
                                        </p:attrNameLst>
                                      </p:cBhvr>
                                      <p:tavLst>
                                        <p:tav tm="0">
                                          <p:val>
                                            <p:fltVal val="0"/>
                                          </p:val>
                                        </p:tav>
                                        <p:tav tm="100000">
                                          <p:val>
                                            <p:strVal val="#ppt_h"/>
                                          </p:val>
                                        </p:tav>
                                      </p:tavLst>
                                    </p:anim>
                                  </p:childTnLst>
                                </p:cTn>
                              </p:par>
                            </p:childTnLst>
                          </p:cTn>
                        </p:par>
                        <p:par>
                          <p:cTn id="95" fill="hold" nodeType="afterGroup">
                            <p:stCondLst>
                              <p:cond delay="4500"/>
                            </p:stCondLst>
                            <p:childTnLst>
                              <p:par>
                                <p:cTn id="96" presetID="1" presetClass="exit" presetSubtype="0" fill="hold" grpId="1" nodeType="afterEffect">
                                  <p:stCondLst>
                                    <p:cond delay="0"/>
                                  </p:stCondLst>
                                  <p:childTnLst>
                                    <p:set>
                                      <p:cBhvr>
                                        <p:cTn id="97" dur="1" fill="hold">
                                          <p:stCondLst>
                                            <p:cond delay="0"/>
                                          </p:stCondLst>
                                        </p:cTn>
                                        <p:tgtEl>
                                          <p:spTgt spid="224478"/>
                                        </p:tgtEl>
                                        <p:attrNameLst>
                                          <p:attrName>style.visibility</p:attrName>
                                        </p:attrNameLst>
                                      </p:cBhvr>
                                      <p:to>
                                        <p:strVal val="hidden"/>
                                      </p:to>
                                    </p:set>
                                  </p:childTnLst>
                                </p:cTn>
                              </p:par>
                            </p:childTnLst>
                          </p:cTn>
                        </p:par>
                        <p:par>
                          <p:cTn id="98" fill="hold" nodeType="afterGroup">
                            <p:stCondLst>
                              <p:cond delay="4500"/>
                            </p:stCondLst>
                            <p:childTnLst>
                              <p:par>
                                <p:cTn id="99" presetID="23" presetClass="entr" presetSubtype="16" fill="hold" grpId="0" nodeType="afterEffect">
                                  <p:stCondLst>
                                    <p:cond delay="0"/>
                                  </p:stCondLst>
                                  <p:childTnLst>
                                    <p:set>
                                      <p:cBhvr>
                                        <p:cTn id="100" dur="1" fill="hold">
                                          <p:stCondLst>
                                            <p:cond delay="0"/>
                                          </p:stCondLst>
                                        </p:cTn>
                                        <p:tgtEl>
                                          <p:spTgt spid="224479"/>
                                        </p:tgtEl>
                                        <p:attrNameLst>
                                          <p:attrName>style.visibility</p:attrName>
                                        </p:attrNameLst>
                                      </p:cBhvr>
                                      <p:to>
                                        <p:strVal val="visible"/>
                                      </p:to>
                                    </p:set>
                                    <p:anim calcmode="lin" valueType="num">
                                      <p:cBhvr>
                                        <p:cTn id="101" dur="500" fill="hold"/>
                                        <p:tgtEl>
                                          <p:spTgt spid="224479"/>
                                        </p:tgtEl>
                                        <p:attrNameLst>
                                          <p:attrName>ppt_w</p:attrName>
                                        </p:attrNameLst>
                                      </p:cBhvr>
                                      <p:tavLst>
                                        <p:tav tm="0">
                                          <p:val>
                                            <p:fltVal val="0"/>
                                          </p:val>
                                        </p:tav>
                                        <p:tav tm="100000">
                                          <p:val>
                                            <p:strVal val="#ppt_w"/>
                                          </p:val>
                                        </p:tav>
                                      </p:tavLst>
                                    </p:anim>
                                    <p:anim calcmode="lin" valueType="num">
                                      <p:cBhvr>
                                        <p:cTn id="102" dur="500" fill="hold"/>
                                        <p:tgtEl>
                                          <p:spTgt spid="224479"/>
                                        </p:tgtEl>
                                        <p:attrNameLst>
                                          <p:attrName>ppt_h</p:attrName>
                                        </p:attrNameLst>
                                      </p:cBhvr>
                                      <p:tavLst>
                                        <p:tav tm="0">
                                          <p:val>
                                            <p:fltVal val="0"/>
                                          </p:val>
                                        </p:tav>
                                        <p:tav tm="100000">
                                          <p:val>
                                            <p:strVal val="#ppt_h"/>
                                          </p:val>
                                        </p:tav>
                                      </p:tavLst>
                                    </p:anim>
                                  </p:childTnLst>
                                </p:cTn>
                              </p:par>
                            </p:childTnLst>
                          </p:cTn>
                        </p:par>
                        <p:par>
                          <p:cTn id="103" fill="hold" nodeType="afterGroup">
                            <p:stCondLst>
                              <p:cond delay="5000"/>
                            </p:stCondLst>
                            <p:childTnLst>
                              <p:par>
                                <p:cTn id="104" presetID="1" presetClass="exit" presetSubtype="0" fill="hold" grpId="1" nodeType="afterEffect">
                                  <p:stCondLst>
                                    <p:cond delay="0"/>
                                  </p:stCondLst>
                                  <p:childTnLst>
                                    <p:set>
                                      <p:cBhvr>
                                        <p:cTn id="105" dur="1" fill="hold">
                                          <p:stCondLst>
                                            <p:cond delay="0"/>
                                          </p:stCondLst>
                                        </p:cTn>
                                        <p:tgtEl>
                                          <p:spTgt spid="224479"/>
                                        </p:tgtEl>
                                        <p:attrNameLst>
                                          <p:attrName>style.visibility</p:attrName>
                                        </p:attrNameLst>
                                      </p:cBhvr>
                                      <p:to>
                                        <p:strVal val="hidden"/>
                                      </p:to>
                                    </p:set>
                                  </p:childTnLst>
                                </p:cTn>
                              </p:par>
                            </p:childTnLst>
                          </p:cTn>
                        </p:par>
                        <p:par>
                          <p:cTn id="106" fill="hold" nodeType="afterGroup">
                            <p:stCondLst>
                              <p:cond delay="5000"/>
                            </p:stCondLst>
                            <p:childTnLst>
                              <p:par>
                                <p:cTn id="107" presetID="23" presetClass="entr" presetSubtype="16" fill="hold" grpId="0" nodeType="afterEffect">
                                  <p:stCondLst>
                                    <p:cond delay="0"/>
                                  </p:stCondLst>
                                  <p:childTnLst>
                                    <p:set>
                                      <p:cBhvr>
                                        <p:cTn id="108" dur="1" fill="hold">
                                          <p:stCondLst>
                                            <p:cond delay="0"/>
                                          </p:stCondLst>
                                        </p:cTn>
                                        <p:tgtEl>
                                          <p:spTgt spid="224480"/>
                                        </p:tgtEl>
                                        <p:attrNameLst>
                                          <p:attrName>style.visibility</p:attrName>
                                        </p:attrNameLst>
                                      </p:cBhvr>
                                      <p:to>
                                        <p:strVal val="visible"/>
                                      </p:to>
                                    </p:set>
                                    <p:anim calcmode="lin" valueType="num">
                                      <p:cBhvr>
                                        <p:cTn id="109" dur="500" fill="hold"/>
                                        <p:tgtEl>
                                          <p:spTgt spid="224480"/>
                                        </p:tgtEl>
                                        <p:attrNameLst>
                                          <p:attrName>ppt_w</p:attrName>
                                        </p:attrNameLst>
                                      </p:cBhvr>
                                      <p:tavLst>
                                        <p:tav tm="0">
                                          <p:val>
                                            <p:fltVal val="0"/>
                                          </p:val>
                                        </p:tav>
                                        <p:tav tm="100000">
                                          <p:val>
                                            <p:strVal val="#ppt_w"/>
                                          </p:val>
                                        </p:tav>
                                      </p:tavLst>
                                    </p:anim>
                                    <p:anim calcmode="lin" valueType="num">
                                      <p:cBhvr>
                                        <p:cTn id="110" dur="500" fill="hold"/>
                                        <p:tgtEl>
                                          <p:spTgt spid="224480"/>
                                        </p:tgtEl>
                                        <p:attrNameLst>
                                          <p:attrName>ppt_h</p:attrName>
                                        </p:attrNameLst>
                                      </p:cBhvr>
                                      <p:tavLst>
                                        <p:tav tm="0">
                                          <p:val>
                                            <p:fltVal val="0"/>
                                          </p:val>
                                        </p:tav>
                                        <p:tav tm="100000">
                                          <p:val>
                                            <p:strVal val="#ppt_h"/>
                                          </p:val>
                                        </p:tav>
                                      </p:tavLst>
                                    </p:anim>
                                  </p:childTnLst>
                                </p:cTn>
                              </p:par>
                            </p:childTnLst>
                          </p:cTn>
                        </p:par>
                        <p:par>
                          <p:cTn id="111" fill="hold" nodeType="afterGroup">
                            <p:stCondLst>
                              <p:cond delay="5500"/>
                            </p:stCondLst>
                            <p:childTnLst>
                              <p:par>
                                <p:cTn id="112" presetID="1" presetClass="exit" presetSubtype="0" fill="hold" grpId="1" nodeType="afterEffect">
                                  <p:stCondLst>
                                    <p:cond delay="0"/>
                                  </p:stCondLst>
                                  <p:childTnLst>
                                    <p:set>
                                      <p:cBhvr>
                                        <p:cTn id="113" dur="1" fill="hold">
                                          <p:stCondLst>
                                            <p:cond delay="0"/>
                                          </p:stCondLst>
                                        </p:cTn>
                                        <p:tgtEl>
                                          <p:spTgt spid="224480"/>
                                        </p:tgtEl>
                                        <p:attrNameLst>
                                          <p:attrName>style.visibility</p:attrName>
                                        </p:attrNameLst>
                                      </p:cBhvr>
                                      <p:to>
                                        <p:strVal val="hidden"/>
                                      </p:to>
                                    </p:set>
                                  </p:childTnLst>
                                </p:cTn>
                              </p:par>
                            </p:childTnLst>
                          </p:cTn>
                        </p:par>
                        <p:par>
                          <p:cTn id="114" fill="hold" nodeType="afterGroup">
                            <p:stCondLst>
                              <p:cond delay="5500"/>
                            </p:stCondLst>
                            <p:childTnLst>
                              <p:par>
                                <p:cTn id="115" presetID="23" presetClass="entr" presetSubtype="16" fill="hold" grpId="0" nodeType="afterEffect">
                                  <p:stCondLst>
                                    <p:cond delay="0"/>
                                  </p:stCondLst>
                                  <p:childTnLst>
                                    <p:set>
                                      <p:cBhvr>
                                        <p:cTn id="116" dur="1" fill="hold">
                                          <p:stCondLst>
                                            <p:cond delay="0"/>
                                          </p:stCondLst>
                                        </p:cTn>
                                        <p:tgtEl>
                                          <p:spTgt spid="224481"/>
                                        </p:tgtEl>
                                        <p:attrNameLst>
                                          <p:attrName>style.visibility</p:attrName>
                                        </p:attrNameLst>
                                      </p:cBhvr>
                                      <p:to>
                                        <p:strVal val="visible"/>
                                      </p:to>
                                    </p:set>
                                    <p:anim calcmode="lin" valueType="num">
                                      <p:cBhvr>
                                        <p:cTn id="117" dur="500" fill="hold"/>
                                        <p:tgtEl>
                                          <p:spTgt spid="224481"/>
                                        </p:tgtEl>
                                        <p:attrNameLst>
                                          <p:attrName>ppt_w</p:attrName>
                                        </p:attrNameLst>
                                      </p:cBhvr>
                                      <p:tavLst>
                                        <p:tav tm="0">
                                          <p:val>
                                            <p:fltVal val="0"/>
                                          </p:val>
                                        </p:tav>
                                        <p:tav tm="100000">
                                          <p:val>
                                            <p:strVal val="#ppt_w"/>
                                          </p:val>
                                        </p:tav>
                                      </p:tavLst>
                                    </p:anim>
                                    <p:anim calcmode="lin" valueType="num">
                                      <p:cBhvr>
                                        <p:cTn id="118" dur="500" fill="hold"/>
                                        <p:tgtEl>
                                          <p:spTgt spid="224481"/>
                                        </p:tgtEl>
                                        <p:attrNameLst>
                                          <p:attrName>ppt_h</p:attrName>
                                        </p:attrNameLst>
                                      </p:cBhvr>
                                      <p:tavLst>
                                        <p:tav tm="0">
                                          <p:val>
                                            <p:fltVal val="0"/>
                                          </p:val>
                                        </p:tav>
                                        <p:tav tm="100000">
                                          <p:val>
                                            <p:strVal val="#ppt_h"/>
                                          </p:val>
                                        </p:tav>
                                      </p:tavLst>
                                    </p:anim>
                                  </p:childTnLst>
                                </p:cTn>
                              </p:par>
                            </p:childTnLst>
                          </p:cTn>
                        </p:par>
                        <p:par>
                          <p:cTn id="119" fill="hold" nodeType="afterGroup">
                            <p:stCondLst>
                              <p:cond delay="6000"/>
                            </p:stCondLst>
                            <p:childTnLst>
                              <p:par>
                                <p:cTn id="120" presetID="1" presetClass="exit" presetSubtype="0" fill="hold" grpId="1" nodeType="afterEffect">
                                  <p:stCondLst>
                                    <p:cond delay="0"/>
                                  </p:stCondLst>
                                  <p:childTnLst>
                                    <p:set>
                                      <p:cBhvr>
                                        <p:cTn id="121" dur="1" fill="hold">
                                          <p:stCondLst>
                                            <p:cond delay="0"/>
                                          </p:stCondLst>
                                        </p:cTn>
                                        <p:tgtEl>
                                          <p:spTgt spid="224481"/>
                                        </p:tgtEl>
                                        <p:attrNameLst>
                                          <p:attrName>style.visibility</p:attrName>
                                        </p:attrNameLst>
                                      </p:cBhvr>
                                      <p:to>
                                        <p:strVal val="hidden"/>
                                      </p:to>
                                    </p:set>
                                  </p:childTnLst>
                                </p:cTn>
                              </p:par>
                            </p:childTnLst>
                          </p:cTn>
                        </p:par>
                        <p:par>
                          <p:cTn id="122" fill="hold" nodeType="afterGroup">
                            <p:stCondLst>
                              <p:cond delay="6000"/>
                            </p:stCondLst>
                            <p:childTnLst>
                              <p:par>
                                <p:cTn id="123" presetID="23" presetClass="entr" presetSubtype="16" fill="hold" grpId="0" nodeType="afterEffect">
                                  <p:stCondLst>
                                    <p:cond delay="0"/>
                                  </p:stCondLst>
                                  <p:childTnLst>
                                    <p:set>
                                      <p:cBhvr>
                                        <p:cTn id="124" dur="1" fill="hold">
                                          <p:stCondLst>
                                            <p:cond delay="0"/>
                                          </p:stCondLst>
                                        </p:cTn>
                                        <p:tgtEl>
                                          <p:spTgt spid="224482"/>
                                        </p:tgtEl>
                                        <p:attrNameLst>
                                          <p:attrName>style.visibility</p:attrName>
                                        </p:attrNameLst>
                                      </p:cBhvr>
                                      <p:to>
                                        <p:strVal val="visible"/>
                                      </p:to>
                                    </p:set>
                                    <p:anim calcmode="lin" valueType="num">
                                      <p:cBhvr>
                                        <p:cTn id="125" dur="500" fill="hold"/>
                                        <p:tgtEl>
                                          <p:spTgt spid="224482"/>
                                        </p:tgtEl>
                                        <p:attrNameLst>
                                          <p:attrName>ppt_w</p:attrName>
                                        </p:attrNameLst>
                                      </p:cBhvr>
                                      <p:tavLst>
                                        <p:tav tm="0">
                                          <p:val>
                                            <p:fltVal val="0"/>
                                          </p:val>
                                        </p:tav>
                                        <p:tav tm="100000">
                                          <p:val>
                                            <p:strVal val="#ppt_w"/>
                                          </p:val>
                                        </p:tav>
                                      </p:tavLst>
                                    </p:anim>
                                    <p:anim calcmode="lin" valueType="num">
                                      <p:cBhvr>
                                        <p:cTn id="126" dur="500" fill="hold"/>
                                        <p:tgtEl>
                                          <p:spTgt spid="224482"/>
                                        </p:tgtEl>
                                        <p:attrNameLst>
                                          <p:attrName>ppt_h</p:attrName>
                                        </p:attrNameLst>
                                      </p:cBhvr>
                                      <p:tavLst>
                                        <p:tav tm="0">
                                          <p:val>
                                            <p:fltVal val="0"/>
                                          </p:val>
                                        </p:tav>
                                        <p:tav tm="100000">
                                          <p:val>
                                            <p:strVal val="#ppt_h"/>
                                          </p:val>
                                        </p:tav>
                                      </p:tavLst>
                                    </p:anim>
                                  </p:childTnLst>
                                </p:cTn>
                              </p:par>
                            </p:childTnLst>
                          </p:cTn>
                        </p:par>
                        <p:par>
                          <p:cTn id="127" fill="hold" nodeType="afterGroup">
                            <p:stCondLst>
                              <p:cond delay="6500"/>
                            </p:stCondLst>
                            <p:childTnLst>
                              <p:par>
                                <p:cTn id="128" presetID="1" presetClass="exit" presetSubtype="0" fill="hold" grpId="1" nodeType="afterEffect">
                                  <p:stCondLst>
                                    <p:cond delay="0"/>
                                  </p:stCondLst>
                                  <p:childTnLst>
                                    <p:set>
                                      <p:cBhvr>
                                        <p:cTn id="129" dur="1" fill="hold">
                                          <p:stCondLst>
                                            <p:cond delay="0"/>
                                          </p:stCondLst>
                                        </p:cTn>
                                        <p:tgtEl>
                                          <p:spTgt spid="224482"/>
                                        </p:tgtEl>
                                        <p:attrNameLst>
                                          <p:attrName>style.visibility</p:attrName>
                                        </p:attrNameLst>
                                      </p:cBhvr>
                                      <p:to>
                                        <p:strVal val="hidden"/>
                                      </p:to>
                                    </p:set>
                                  </p:childTnLst>
                                </p:cTn>
                              </p:par>
                            </p:childTnLst>
                          </p:cTn>
                        </p:par>
                        <p:par>
                          <p:cTn id="130" fill="hold" nodeType="afterGroup">
                            <p:stCondLst>
                              <p:cond delay="6500"/>
                            </p:stCondLst>
                            <p:childTnLst>
                              <p:par>
                                <p:cTn id="131" presetID="23" presetClass="entr" presetSubtype="16" fill="hold" grpId="0" nodeType="afterEffect">
                                  <p:stCondLst>
                                    <p:cond delay="0"/>
                                  </p:stCondLst>
                                  <p:childTnLst>
                                    <p:set>
                                      <p:cBhvr>
                                        <p:cTn id="132" dur="1" fill="hold">
                                          <p:stCondLst>
                                            <p:cond delay="0"/>
                                          </p:stCondLst>
                                        </p:cTn>
                                        <p:tgtEl>
                                          <p:spTgt spid="224483"/>
                                        </p:tgtEl>
                                        <p:attrNameLst>
                                          <p:attrName>style.visibility</p:attrName>
                                        </p:attrNameLst>
                                      </p:cBhvr>
                                      <p:to>
                                        <p:strVal val="visible"/>
                                      </p:to>
                                    </p:set>
                                    <p:anim calcmode="lin" valueType="num">
                                      <p:cBhvr>
                                        <p:cTn id="133" dur="500" fill="hold"/>
                                        <p:tgtEl>
                                          <p:spTgt spid="224483"/>
                                        </p:tgtEl>
                                        <p:attrNameLst>
                                          <p:attrName>ppt_w</p:attrName>
                                        </p:attrNameLst>
                                      </p:cBhvr>
                                      <p:tavLst>
                                        <p:tav tm="0">
                                          <p:val>
                                            <p:fltVal val="0"/>
                                          </p:val>
                                        </p:tav>
                                        <p:tav tm="100000">
                                          <p:val>
                                            <p:strVal val="#ppt_w"/>
                                          </p:val>
                                        </p:tav>
                                      </p:tavLst>
                                    </p:anim>
                                    <p:anim calcmode="lin" valueType="num">
                                      <p:cBhvr>
                                        <p:cTn id="134" dur="500" fill="hold"/>
                                        <p:tgtEl>
                                          <p:spTgt spid="224483"/>
                                        </p:tgtEl>
                                        <p:attrNameLst>
                                          <p:attrName>ppt_h</p:attrName>
                                        </p:attrNameLst>
                                      </p:cBhvr>
                                      <p:tavLst>
                                        <p:tav tm="0">
                                          <p:val>
                                            <p:fltVal val="0"/>
                                          </p:val>
                                        </p:tav>
                                        <p:tav tm="100000">
                                          <p:val>
                                            <p:strVal val="#ppt_h"/>
                                          </p:val>
                                        </p:tav>
                                      </p:tavLst>
                                    </p:anim>
                                  </p:childTnLst>
                                </p:cTn>
                              </p:par>
                            </p:childTnLst>
                          </p:cTn>
                        </p:par>
                        <p:par>
                          <p:cTn id="135" fill="hold" nodeType="afterGroup">
                            <p:stCondLst>
                              <p:cond delay="7000"/>
                            </p:stCondLst>
                            <p:childTnLst>
                              <p:par>
                                <p:cTn id="136" presetID="1" presetClass="exit" presetSubtype="0" fill="hold" grpId="1" nodeType="afterEffect">
                                  <p:stCondLst>
                                    <p:cond delay="0"/>
                                  </p:stCondLst>
                                  <p:childTnLst>
                                    <p:set>
                                      <p:cBhvr>
                                        <p:cTn id="137" dur="1" fill="hold">
                                          <p:stCondLst>
                                            <p:cond delay="0"/>
                                          </p:stCondLst>
                                        </p:cTn>
                                        <p:tgtEl>
                                          <p:spTgt spid="224483"/>
                                        </p:tgtEl>
                                        <p:attrNameLst>
                                          <p:attrName>style.visibility</p:attrName>
                                        </p:attrNameLst>
                                      </p:cBhvr>
                                      <p:to>
                                        <p:strVal val="hidden"/>
                                      </p:to>
                                    </p:set>
                                  </p:childTnLst>
                                </p:cTn>
                              </p:par>
                            </p:childTnLst>
                          </p:cTn>
                        </p:par>
                        <p:par>
                          <p:cTn id="138" fill="hold" nodeType="afterGroup">
                            <p:stCondLst>
                              <p:cond delay="7000"/>
                            </p:stCondLst>
                            <p:childTnLst>
                              <p:par>
                                <p:cTn id="139" presetID="23" presetClass="entr" presetSubtype="16" fill="hold" grpId="0" nodeType="afterEffect">
                                  <p:stCondLst>
                                    <p:cond delay="0"/>
                                  </p:stCondLst>
                                  <p:childTnLst>
                                    <p:set>
                                      <p:cBhvr>
                                        <p:cTn id="140" dur="1" fill="hold">
                                          <p:stCondLst>
                                            <p:cond delay="0"/>
                                          </p:stCondLst>
                                        </p:cTn>
                                        <p:tgtEl>
                                          <p:spTgt spid="224484"/>
                                        </p:tgtEl>
                                        <p:attrNameLst>
                                          <p:attrName>style.visibility</p:attrName>
                                        </p:attrNameLst>
                                      </p:cBhvr>
                                      <p:to>
                                        <p:strVal val="visible"/>
                                      </p:to>
                                    </p:set>
                                    <p:anim calcmode="lin" valueType="num">
                                      <p:cBhvr>
                                        <p:cTn id="141" dur="500" fill="hold"/>
                                        <p:tgtEl>
                                          <p:spTgt spid="224484"/>
                                        </p:tgtEl>
                                        <p:attrNameLst>
                                          <p:attrName>ppt_w</p:attrName>
                                        </p:attrNameLst>
                                      </p:cBhvr>
                                      <p:tavLst>
                                        <p:tav tm="0">
                                          <p:val>
                                            <p:fltVal val="0"/>
                                          </p:val>
                                        </p:tav>
                                        <p:tav tm="100000">
                                          <p:val>
                                            <p:strVal val="#ppt_w"/>
                                          </p:val>
                                        </p:tav>
                                      </p:tavLst>
                                    </p:anim>
                                    <p:anim calcmode="lin" valueType="num">
                                      <p:cBhvr>
                                        <p:cTn id="142" dur="500" fill="hold"/>
                                        <p:tgtEl>
                                          <p:spTgt spid="224484"/>
                                        </p:tgtEl>
                                        <p:attrNameLst>
                                          <p:attrName>ppt_h</p:attrName>
                                        </p:attrNameLst>
                                      </p:cBhvr>
                                      <p:tavLst>
                                        <p:tav tm="0">
                                          <p:val>
                                            <p:fltVal val="0"/>
                                          </p:val>
                                        </p:tav>
                                        <p:tav tm="100000">
                                          <p:val>
                                            <p:strVal val="#ppt_h"/>
                                          </p:val>
                                        </p:tav>
                                      </p:tavLst>
                                    </p:anim>
                                  </p:childTnLst>
                                </p:cTn>
                              </p:par>
                            </p:childTnLst>
                          </p:cTn>
                        </p:par>
                        <p:par>
                          <p:cTn id="143" fill="hold" nodeType="afterGroup">
                            <p:stCondLst>
                              <p:cond delay="7500"/>
                            </p:stCondLst>
                            <p:childTnLst>
                              <p:par>
                                <p:cTn id="144" presetID="1" presetClass="exit" presetSubtype="0" fill="hold" grpId="1" nodeType="afterEffect">
                                  <p:stCondLst>
                                    <p:cond delay="0"/>
                                  </p:stCondLst>
                                  <p:childTnLst>
                                    <p:set>
                                      <p:cBhvr>
                                        <p:cTn id="145" dur="1" fill="hold">
                                          <p:stCondLst>
                                            <p:cond delay="0"/>
                                          </p:stCondLst>
                                        </p:cTn>
                                        <p:tgtEl>
                                          <p:spTgt spid="224484"/>
                                        </p:tgtEl>
                                        <p:attrNameLst>
                                          <p:attrName>style.visibility</p:attrName>
                                        </p:attrNameLst>
                                      </p:cBhvr>
                                      <p:to>
                                        <p:strVal val="hidden"/>
                                      </p:to>
                                    </p:set>
                                  </p:childTnLst>
                                </p:cTn>
                              </p:par>
                            </p:childTnLst>
                          </p:cTn>
                        </p:par>
                        <p:par>
                          <p:cTn id="146" fill="hold" nodeType="afterGroup">
                            <p:stCondLst>
                              <p:cond delay="7500"/>
                            </p:stCondLst>
                            <p:childTnLst>
                              <p:par>
                                <p:cTn id="147" presetID="23" presetClass="entr" presetSubtype="16" fill="hold" grpId="0" nodeType="afterEffect">
                                  <p:stCondLst>
                                    <p:cond delay="0"/>
                                  </p:stCondLst>
                                  <p:childTnLst>
                                    <p:set>
                                      <p:cBhvr>
                                        <p:cTn id="148" dur="1" fill="hold">
                                          <p:stCondLst>
                                            <p:cond delay="0"/>
                                          </p:stCondLst>
                                        </p:cTn>
                                        <p:tgtEl>
                                          <p:spTgt spid="224485"/>
                                        </p:tgtEl>
                                        <p:attrNameLst>
                                          <p:attrName>style.visibility</p:attrName>
                                        </p:attrNameLst>
                                      </p:cBhvr>
                                      <p:to>
                                        <p:strVal val="visible"/>
                                      </p:to>
                                    </p:set>
                                    <p:anim calcmode="lin" valueType="num">
                                      <p:cBhvr>
                                        <p:cTn id="149" dur="500" fill="hold"/>
                                        <p:tgtEl>
                                          <p:spTgt spid="224485"/>
                                        </p:tgtEl>
                                        <p:attrNameLst>
                                          <p:attrName>ppt_w</p:attrName>
                                        </p:attrNameLst>
                                      </p:cBhvr>
                                      <p:tavLst>
                                        <p:tav tm="0">
                                          <p:val>
                                            <p:fltVal val="0"/>
                                          </p:val>
                                        </p:tav>
                                        <p:tav tm="100000">
                                          <p:val>
                                            <p:strVal val="#ppt_w"/>
                                          </p:val>
                                        </p:tav>
                                      </p:tavLst>
                                    </p:anim>
                                    <p:anim calcmode="lin" valueType="num">
                                      <p:cBhvr>
                                        <p:cTn id="150" dur="500" fill="hold"/>
                                        <p:tgtEl>
                                          <p:spTgt spid="224485"/>
                                        </p:tgtEl>
                                        <p:attrNameLst>
                                          <p:attrName>ppt_h</p:attrName>
                                        </p:attrNameLst>
                                      </p:cBhvr>
                                      <p:tavLst>
                                        <p:tav tm="0">
                                          <p:val>
                                            <p:fltVal val="0"/>
                                          </p:val>
                                        </p:tav>
                                        <p:tav tm="100000">
                                          <p:val>
                                            <p:strVal val="#ppt_h"/>
                                          </p:val>
                                        </p:tav>
                                      </p:tavLst>
                                    </p:anim>
                                  </p:childTnLst>
                                </p:cTn>
                              </p:par>
                            </p:childTnLst>
                          </p:cTn>
                        </p:par>
                        <p:par>
                          <p:cTn id="151" fill="hold" nodeType="afterGroup">
                            <p:stCondLst>
                              <p:cond delay="8000"/>
                            </p:stCondLst>
                            <p:childTnLst>
                              <p:par>
                                <p:cTn id="152" presetID="1" presetClass="exit" presetSubtype="0" fill="hold" grpId="1" nodeType="afterEffect">
                                  <p:stCondLst>
                                    <p:cond delay="0"/>
                                  </p:stCondLst>
                                  <p:childTnLst>
                                    <p:set>
                                      <p:cBhvr>
                                        <p:cTn id="153" dur="1" fill="hold">
                                          <p:stCondLst>
                                            <p:cond delay="0"/>
                                          </p:stCondLst>
                                        </p:cTn>
                                        <p:tgtEl>
                                          <p:spTgt spid="224485"/>
                                        </p:tgtEl>
                                        <p:attrNameLst>
                                          <p:attrName>style.visibility</p:attrName>
                                        </p:attrNameLst>
                                      </p:cBhvr>
                                      <p:to>
                                        <p:strVal val="hidden"/>
                                      </p:to>
                                    </p:set>
                                  </p:childTnLst>
                                </p:cTn>
                              </p:par>
                            </p:childTnLst>
                          </p:cTn>
                        </p:par>
                        <p:par>
                          <p:cTn id="154" fill="hold" nodeType="afterGroup">
                            <p:stCondLst>
                              <p:cond delay="8000"/>
                            </p:stCondLst>
                            <p:childTnLst>
                              <p:par>
                                <p:cTn id="155" presetID="23" presetClass="entr" presetSubtype="16" fill="hold" grpId="0" nodeType="afterEffect">
                                  <p:stCondLst>
                                    <p:cond delay="0"/>
                                  </p:stCondLst>
                                  <p:childTnLst>
                                    <p:set>
                                      <p:cBhvr>
                                        <p:cTn id="156" dur="1" fill="hold">
                                          <p:stCondLst>
                                            <p:cond delay="0"/>
                                          </p:stCondLst>
                                        </p:cTn>
                                        <p:tgtEl>
                                          <p:spTgt spid="224486"/>
                                        </p:tgtEl>
                                        <p:attrNameLst>
                                          <p:attrName>style.visibility</p:attrName>
                                        </p:attrNameLst>
                                      </p:cBhvr>
                                      <p:to>
                                        <p:strVal val="visible"/>
                                      </p:to>
                                    </p:set>
                                    <p:anim calcmode="lin" valueType="num">
                                      <p:cBhvr>
                                        <p:cTn id="157" dur="500" fill="hold"/>
                                        <p:tgtEl>
                                          <p:spTgt spid="224486"/>
                                        </p:tgtEl>
                                        <p:attrNameLst>
                                          <p:attrName>ppt_w</p:attrName>
                                        </p:attrNameLst>
                                      </p:cBhvr>
                                      <p:tavLst>
                                        <p:tav tm="0">
                                          <p:val>
                                            <p:fltVal val="0"/>
                                          </p:val>
                                        </p:tav>
                                        <p:tav tm="100000">
                                          <p:val>
                                            <p:strVal val="#ppt_w"/>
                                          </p:val>
                                        </p:tav>
                                      </p:tavLst>
                                    </p:anim>
                                    <p:anim calcmode="lin" valueType="num">
                                      <p:cBhvr>
                                        <p:cTn id="158" dur="500" fill="hold"/>
                                        <p:tgtEl>
                                          <p:spTgt spid="224486"/>
                                        </p:tgtEl>
                                        <p:attrNameLst>
                                          <p:attrName>ppt_h</p:attrName>
                                        </p:attrNameLst>
                                      </p:cBhvr>
                                      <p:tavLst>
                                        <p:tav tm="0">
                                          <p:val>
                                            <p:fltVal val="0"/>
                                          </p:val>
                                        </p:tav>
                                        <p:tav tm="100000">
                                          <p:val>
                                            <p:strVal val="#ppt_h"/>
                                          </p:val>
                                        </p:tav>
                                      </p:tavLst>
                                    </p:anim>
                                  </p:childTnLst>
                                </p:cTn>
                              </p:par>
                            </p:childTnLst>
                          </p:cTn>
                        </p:par>
                        <p:par>
                          <p:cTn id="159" fill="hold" nodeType="afterGroup">
                            <p:stCondLst>
                              <p:cond delay="8500"/>
                            </p:stCondLst>
                            <p:childTnLst>
                              <p:par>
                                <p:cTn id="160" presetID="1" presetClass="exit" presetSubtype="0" fill="hold" grpId="1" nodeType="afterEffect">
                                  <p:stCondLst>
                                    <p:cond delay="0"/>
                                  </p:stCondLst>
                                  <p:childTnLst>
                                    <p:set>
                                      <p:cBhvr>
                                        <p:cTn id="161" dur="1" fill="hold">
                                          <p:stCondLst>
                                            <p:cond delay="0"/>
                                          </p:stCondLst>
                                        </p:cTn>
                                        <p:tgtEl>
                                          <p:spTgt spid="224486"/>
                                        </p:tgtEl>
                                        <p:attrNameLst>
                                          <p:attrName>style.visibility</p:attrName>
                                        </p:attrNameLst>
                                      </p:cBhvr>
                                      <p:to>
                                        <p:strVal val="hidden"/>
                                      </p:to>
                                    </p:set>
                                  </p:childTnLst>
                                </p:cTn>
                              </p:par>
                            </p:childTnLst>
                          </p:cTn>
                        </p:par>
                        <p:par>
                          <p:cTn id="162" fill="hold" nodeType="afterGroup">
                            <p:stCondLst>
                              <p:cond delay="8500"/>
                            </p:stCondLst>
                            <p:childTnLst>
                              <p:par>
                                <p:cTn id="163" presetID="23" presetClass="entr" presetSubtype="16" fill="hold" grpId="0" nodeType="afterEffect">
                                  <p:stCondLst>
                                    <p:cond delay="0"/>
                                  </p:stCondLst>
                                  <p:childTnLst>
                                    <p:set>
                                      <p:cBhvr>
                                        <p:cTn id="164" dur="1" fill="hold">
                                          <p:stCondLst>
                                            <p:cond delay="0"/>
                                          </p:stCondLst>
                                        </p:cTn>
                                        <p:tgtEl>
                                          <p:spTgt spid="224487"/>
                                        </p:tgtEl>
                                        <p:attrNameLst>
                                          <p:attrName>style.visibility</p:attrName>
                                        </p:attrNameLst>
                                      </p:cBhvr>
                                      <p:to>
                                        <p:strVal val="visible"/>
                                      </p:to>
                                    </p:set>
                                    <p:anim calcmode="lin" valueType="num">
                                      <p:cBhvr>
                                        <p:cTn id="165" dur="500" fill="hold"/>
                                        <p:tgtEl>
                                          <p:spTgt spid="224487"/>
                                        </p:tgtEl>
                                        <p:attrNameLst>
                                          <p:attrName>ppt_w</p:attrName>
                                        </p:attrNameLst>
                                      </p:cBhvr>
                                      <p:tavLst>
                                        <p:tav tm="0">
                                          <p:val>
                                            <p:fltVal val="0"/>
                                          </p:val>
                                        </p:tav>
                                        <p:tav tm="100000">
                                          <p:val>
                                            <p:strVal val="#ppt_w"/>
                                          </p:val>
                                        </p:tav>
                                      </p:tavLst>
                                    </p:anim>
                                    <p:anim calcmode="lin" valueType="num">
                                      <p:cBhvr>
                                        <p:cTn id="166" dur="500" fill="hold"/>
                                        <p:tgtEl>
                                          <p:spTgt spid="224487"/>
                                        </p:tgtEl>
                                        <p:attrNameLst>
                                          <p:attrName>ppt_h</p:attrName>
                                        </p:attrNameLst>
                                      </p:cBhvr>
                                      <p:tavLst>
                                        <p:tav tm="0">
                                          <p:val>
                                            <p:fltVal val="0"/>
                                          </p:val>
                                        </p:tav>
                                        <p:tav tm="100000">
                                          <p:val>
                                            <p:strVal val="#ppt_h"/>
                                          </p:val>
                                        </p:tav>
                                      </p:tavLst>
                                    </p:anim>
                                  </p:childTnLst>
                                </p:cTn>
                              </p:par>
                            </p:childTnLst>
                          </p:cTn>
                        </p:par>
                        <p:par>
                          <p:cTn id="167" fill="hold" nodeType="afterGroup">
                            <p:stCondLst>
                              <p:cond delay="9000"/>
                            </p:stCondLst>
                            <p:childTnLst>
                              <p:par>
                                <p:cTn id="168" presetID="1" presetClass="exit" presetSubtype="0" fill="hold" grpId="1" nodeType="afterEffect">
                                  <p:stCondLst>
                                    <p:cond delay="0"/>
                                  </p:stCondLst>
                                  <p:childTnLst>
                                    <p:set>
                                      <p:cBhvr>
                                        <p:cTn id="169" dur="1" fill="hold">
                                          <p:stCondLst>
                                            <p:cond delay="0"/>
                                          </p:stCondLst>
                                        </p:cTn>
                                        <p:tgtEl>
                                          <p:spTgt spid="224487"/>
                                        </p:tgtEl>
                                        <p:attrNameLst>
                                          <p:attrName>style.visibility</p:attrName>
                                        </p:attrNameLst>
                                      </p:cBhvr>
                                      <p:to>
                                        <p:strVal val="hidden"/>
                                      </p:to>
                                    </p:set>
                                  </p:childTnLst>
                                </p:cTn>
                              </p:par>
                            </p:childTnLst>
                          </p:cTn>
                        </p:par>
                        <p:par>
                          <p:cTn id="170" fill="hold" nodeType="afterGroup">
                            <p:stCondLst>
                              <p:cond delay="9000"/>
                            </p:stCondLst>
                            <p:childTnLst>
                              <p:par>
                                <p:cTn id="171" presetID="23" presetClass="entr" presetSubtype="16" fill="hold" grpId="0" nodeType="afterEffect">
                                  <p:stCondLst>
                                    <p:cond delay="0"/>
                                  </p:stCondLst>
                                  <p:childTnLst>
                                    <p:set>
                                      <p:cBhvr>
                                        <p:cTn id="172" dur="1" fill="hold">
                                          <p:stCondLst>
                                            <p:cond delay="0"/>
                                          </p:stCondLst>
                                        </p:cTn>
                                        <p:tgtEl>
                                          <p:spTgt spid="224488"/>
                                        </p:tgtEl>
                                        <p:attrNameLst>
                                          <p:attrName>style.visibility</p:attrName>
                                        </p:attrNameLst>
                                      </p:cBhvr>
                                      <p:to>
                                        <p:strVal val="visible"/>
                                      </p:to>
                                    </p:set>
                                    <p:anim calcmode="lin" valueType="num">
                                      <p:cBhvr>
                                        <p:cTn id="173" dur="500" fill="hold"/>
                                        <p:tgtEl>
                                          <p:spTgt spid="224488"/>
                                        </p:tgtEl>
                                        <p:attrNameLst>
                                          <p:attrName>ppt_w</p:attrName>
                                        </p:attrNameLst>
                                      </p:cBhvr>
                                      <p:tavLst>
                                        <p:tav tm="0">
                                          <p:val>
                                            <p:fltVal val="0"/>
                                          </p:val>
                                        </p:tav>
                                        <p:tav tm="100000">
                                          <p:val>
                                            <p:strVal val="#ppt_w"/>
                                          </p:val>
                                        </p:tav>
                                      </p:tavLst>
                                    </p:anim>
                                    <p:anim calcmode="lin" valueType="num">
                                      <p:cBhvr>
                                        <p:cTn id="174" dur="500" fill="hold"/>
                                        <p:tgtEl>
                                          <p:spTgt spid="224488"/>
                                        </p:tgtEl>
                                        <p:attrNameLst>
                                          <p:attrName>ppt_h</p:attrName>
                                        </p:attrNameLst>
                                      </p:cBhvr>
                                      <p:tavLst>
                                        <p:tav tm="0">
                                          <p:val>
                                            <p:fltVal val="0"/>
                                          </p:val>
                                        </p:tav>
                                        <p:tav tm="100000">
                                          <p:val>
                                            <p:strVal val="#ppt_h"/>
                                          </p:val>
                                        </p:tav>
                                      </p:tavLst>
                                    </p:anim>
                                  </p:childTnLst>
                                </p:cTn>
                              </p:par>
                            </p:childTnLst>
                          </p:cTn>
                        </p:par>
                        <p:par>
                          <p:cTn id="175" fill="hold" nodeType="afterGroup">
                            <p:stCondLst>
                              <p:cond delay="9500"/>
                            </p:stCondLst>
                            <p:childTnLst>
                              <p:par>
                                <p:cTn id="176" presetID="1" presetClass="exit" presetSubtype="0" fill="hold" grpId="1" nodeType="afterEffect">
                                  <p:stCondLst>
                                    <p:cond delay="0"/>
                                  </p:stCondLst>
                                  <p:childTnLst>
                                    <p:set>
                                      <p:cBhvr>
                                        <p:cTn id="177" dur="1" fill="hold">
                                          <p:stCondLst>
                                            <p:cond delay="0"/>
                                          </p:stCondLst>
                                        </p:cTn>
                                        <p:tgtEl>
                                          <p:spTgt spid="224488"/>
                                        </p:tgtEl>
                                        <p:attrNameLst>
                                          <p:attrName>style.visibility</p:attrName>
                                        </p:attrNameLst>
                                      </p:cBhvr>
                                      <p:to>
                                        <p:strVal val="hidden"/>
                                      </p:to>
                                    </p:set>
                                  </p:childTnLst>
                                </p:cTn>
                              </p:par>
                            </p:childTnLst>
                          </p:cTn>
                        </p:par>
                        <p:par>
                          <p:cTn id="178" fill="hold" nodeType="afterGroup">
                            <p:stCondLst>
                              <p:cond delay="9500"/>
                            </p:stCondLst>
                            <p:childTnLst>
                              <p:par>
                                <p:cTn id="179" presetID="23" presetClass="entr" presetSubtype="16" fill="hold" grpId="0" nodeType="afterEffect">
                                  <p:stCondLst>
                                    <p:cond delay="0"/>
                                  </p:stCondLst>
                                  <p:childTnLst>
                                    <p:set>
                                      <p:cBhvr>
                                        <p:cTn id="180" dur="1" fill="hold">
                                          <p:stCondLst>
                                            <p:cond delay="0"/>
                                          </p:stCondLst>
                                        </p:cTn>
                                        <p:tgtEl>
                                          <p:spTgt spid="224489"/>
                                        </p:tgtEl>
                                        <p:attrNameLst>
                                          <p:attrName>style.visibility</p:attrName>
                                        </p:attrNameLst>
                                      </p:cBhvr>
                                      <p:to>
                                        <p:strVal val="visible"/>
                                      </p:to>
                                    </p:set>
                                    <p:anim calcmode="lin" valueType="num">
                                      <p:cBhvr>
                                        <p:cTn id="181" dur="500" fill="hold"/>
                                        <p:tgtEl>
                                          <p:spTgt spid="224489"/>
                                        </p:tgtEl>
                                        <p:attrNameLst>
                                          <p:attrName>ppt_w</p:attrName>
                                        </p:attrNameLst>
                                      </p:cBhvr>
                                      <p:tavLst>
                                        <p:tav tm="0">
                                          <p:val>
                                            <p:fltVal val="0"/>
                                          </p:val>
                                        </p:tav>
                                        <p:tav tm="100000">
                                          <p:val>
                                            <p:strVal val="#ppt_w"/>
                                          </p:val>
                                        </p:tav>
                                      </p:tavLst>
                                    </p:anim>
                                    <p:anim calcmode="lin" valueType="num">
                                      <p:cBhvr>
                                        <p:cTn id="182" dur="500" fill="hold"/>
                                        <p:tgtEl>
                                          <p:spTgt spid="224489"/>
                                        </p:tgtEl>
                                        <p:attrNameLst>
                                          <p:attrName>ppt_h</p:attrName>
                                        </p:attrNameLst>
                                      </p:cBhvr>
                                      <p:tavLst>
                                        <p:tav tm="0">
                                          <p:val>
                                            <p:fltVal val="0"/>
                                          </p:val>
                                        </p:tav>
                                        <p:tav tm="100000">
                                          <p:val>
                                            <p:strVal val="#ppt_h"/>
                                          </p:val>
                                        </p:tav>
                                      </p:tavLst>
                                    </p:anim>
                                  </p:childTnLst>
                                </p:cTn>
                              </p:par>
                            </p:childTnLst>
                          </p:cTn>
                        </p:par>
                        <p:par>
                          <p:cTn id="183" fill="hold" nodeType="afterGroup">
                            <p:stCondLst>
                              <p:cond delay="10000"/>
                            </p:stCondLst>
                            <p:childTnLst>
                              <p:par>
                                <p:cTn id="184" presetID="1" presetClass="exit" presetSubtype="0" fill="hold" grpId="1" nodeType="afterEffect">
                                  <p:stCondLst>
                                    <p:cond delay="0"/>
                                  </p:stCondLst>
                                  <p:childTnLst>
                                    <p:set>
                                      <p:cBhvr>
                                        <p:cTn id="185" dur="1" fill="hold">
                                          <p:stCondLst>
                                            <p:cond delay="0"/>
                                          </p:stCondLst>
                                        </p:cTn>
                                        <p:tgtEl>
                                          <p:spTgt spid="224489"/>
                                        </p:tgtEl>
                                        <p:attrNameLst>
                                          <p:attrName>style.visibility</p:attrName>
                                        </p:attrNameLst>
                                      </p:cBhvr>
                                      <p:to>
                                        <p:strVal val="hidden"/>
                                      </p:to>
                                    </p:set>
                                  </p:childTnLst>
                                </p:cTn>
                              </p:par>
                            </p:childTnLst>
                          </p:cTn>
                        </p:par>
                        <p:par>
                          <p:cTn id="186" fill="hold" nodeType="afterGroup">
                            <p:stCondLst>
                              <p:cond delay="10000"/>
                            </p:stCondLst>
                            <p:childTnLst>
                              <p:par>
                                <p:cTn id="187" presetID="23" presetClass="entr" presetSubtype="16" fill="hold" grpId="0" nodeType="afterEffect">
                                  <p:stCondLst>
                                    <p:cond delay="0"/>
                                  </p:stCondLst>
                                  <p:childTnLst>
                                    <p:set>
                                      <p:cBhvr>
                                        <p:cTn id="188" dur="1" fill="hold">
                                          <p:stCondLst>
                                            <p:cond delay="0"/>
                                          </p:stCondLst>
                                        </p:cTn>
                                        <p:tgtEl>
                                          <p:spTgt spid="224491"/>
                                        </p:tgtEl>
                                        <p:attrNameLst>
                                          <p:attrName>style.visibility</p:attrName>
                                        </p:attrNameLst>
                                      </p:cBhvr>
                                      <p:to>
                                        <p:strVal val="visible"/>
                                      </p:to>
                                    </p:set>
                                    <p:anim calcmode="lin" valueType="num">
                                      <p:cBhvr>
                                        <p:cTn id="189" dur="500" fill="hold"/>
                                        <p:tgtEl>
                                          <p:spTgt spid="224491"/>
                                        </p:tgtEl>
                                        <p:attrNameLst>
                                          <p:attrName>ppt_w</p:attrName>
                                        </p:attrNameLst>
                                      </p:cBhvr>
                                      <p:tavLst>
                                        <p:tav tm="0">
                                          <p:val>
                                            <p:fltVal val="0"/>
                                          </p:val>
                                        </p:tav>
                                        <p:tav tm="100000">
                                          <p:val>
                                            <p:strVal val="#ppt_w"/>
                                          </p:val>
                                        </p:tav>
                                      </p:tavLst>
                                    </p:anim>
                                    <p:anim calcmode="lin" valueType="num">
                                      <p:cBhvr>
                                        <p:cTn id="190" dur="500" fill="hold"/>
                                        <p:tgtEl>
                                          <p:spTgt spid="224491"/>
                                        </p:tgtEl>
                                        <p:attrNameLst>
                                          <p:attrName>ppt_h</p:attrName>
                                        </p:attrNameLst>
                                      </p:cBhvr>
                                      <p:tavLst>
                                        <p:tav tm="0">
                                          <p:val>
                                            <p:fltVal val="0"/>
                                          </p:val>
                                        </p:tav>
                                        <p:tav tm="100000">
                                          <p:val>
                                            <p:strVal val="#ppt_h"/>
                                          </p:val>
                                        </p:tav>
                                      </p:tavLst>
                                    </p:anim>
                                  </p:childTnLst>
                                </p:cTn>
                              </p:par>
                            </p:childTnLst>
                          </p:cTn>
                        </p:par>
                        <p:par>
                          <p:cTn id="191" fill="hold" nodeType="afterGroup">
                            <p:stCondLst>
                              <p:cond delay="10500"/>
                            </p:stCondLst>
                            <p:childTnLst>
                              <p:par>
                                <p:cTn id="192" presetID="1" presetClass="exit" presetSubtype="0" fill="hold" grpId="1" nodeType="afterEffect">
                                  <p:stCondLst>
                                    <p:cond delay="0"/>
                                  </p:stCondLst>
                                  <p:childTnLst>
                                    <p:set>
                                      <p:cBhvr>
                                        <p:cTn id="193" dur="1" fill="hold">
                                          <p:stCondLst>
                                            <p:cond delay="0"/>
                                          </p:stCondLst>
                                        </p:cTn>
                                        <p:tgtEl>
                                          <p:spTgt spid="224491"/>
                                        </p:tgtEl>
                                        <p:attrNameLst>
                                          <p:attrName>style.visibility</p:attrName>
                                        </p:attrNameLst>
                                      </p:cBhvr>
                                      <p:to>
                                        <p:strVal val="hidden"/>
                                      </p:to>
                                    </p:set>
                                  </p:childTnLst>
                                </p:cTn>
                              </p:par>
                            </p:childTnLst>
                          </p:cTn>
                        </p:par>
                        <p:par>
                          <p:cTn id="194" fill="hold" nodeType="afterGroup">
                            <p:stCondLst>
                              <p:cond delay="10500"/>
                            </p:stCondLst>
                            <p:childTnLst>
                              <p:par>
                                <p:cTn id="195" presetID="23" presetClass="entr" presetSubtype="16" fill="hold" grpId="0" nodeType="afterEffect">
                                  <p:stCondLst>
                                    <p:cond delay="0"/>
                                  </p:stCondLst>
                                  <p:childTnLst>
                                    <p:set>
                                      <p:cBhvr>
                                        <p:cTn id="196" dur="1" fill="hold">
                                          <p:stCondLst>
                                            <p:cond delay="0"/>
                                          </p:stCondLst>
                                        </p:cTn>
                                        <p:tgtEl>
                                          <p:spTgt spid="224492"/>
                                        </p:tgtEl>
                                        <p:attrNameLst>
                                          <p:attrName>style.visibility</p:attrName>
                                        </p:attrNameLst>
                                      </p:cBhvr>
                                      <p:to>
                                        <p:strVal val="visible"/>
                                      </p:to>
                                    </p:set>
                                    <p:anim calcmode="lin" valueType="num">
                                      <p:cBhvr>
                                        <p:cTn id="197" dur="500" fill="hold"/>
                                        <p:tgtEl>
                                          <p:spTgt spid="224492"/>
                                        </p:tgtEl>
                                        <p:attrNameLst>
                                          <p:attrName>ppt_w</p:attrName>
                                        </p:attrNameLst>
                                      </p:cBhvr>
                                      <p:tavLst>
                                        <p:tav tm="0">
                                          <p:val>
                                            <p:fltVal val="0"/>
                                          </p:val>
                                        </p:tav>
                                        <p:tav tm="100000">
                                          <p:val>
                                            <p:strVal val="#ppt_w"/>
                                          </p:val>
                                        </p:tav>
                                      </p:tavLst>
                                    </p:anim>
                                    <p:anim calcmode="lin" valueType="num">
                                      <p:cBhvr>
                                        <p:cTn id="198" dur="500" fill="hold"/>
                                        <p:tgtEl>
                                          <p:spTgt spid="224492"/>
                                        </p:tgtEl>
                                        <p:attrNameLst>
                                          <p:attrName>ppt_h</p:attrName>
                                        </p:attrNameLst>
                                      </p:cBhvr>
                                      <p:tavLst>
                                        <p:tav tm="0">
                                          <p:val>
                                            <p:fltVal val="0"/>
                                          </p:val>
                                        </p:tav>
                                        <p:tav tm="100000">
                                          <p:val>
                                            <p:strVal val="#ppt_h"/>
                                          </p:val>
                                        </p:tav>
                                      </p:tavLst>
                                    </p:anim>
                                  </p:childTnLst>
                                </p:cTn>
                              </p:par>
                            </p:childTnLst>
                          </p:cTn>
                        </p:par>
                        <p:par>
                          <p:cTn id="199" fill="hold" nodeType="afterGroup">
                            <p:stCondLst>
                              <p:cond delay="11000"/>
                            </p:stCondLst>
                            <p:childTnLst>
                              <p:par>
                                <p:cTn id="200" presetID="1" presetClass="exit" presetSubtype="0" fill="hold" grpId="1" nodeType="afterEffect">
                                  <p:stCondLst>
                                    <p:cond delay="0"/>
                                  </p:stCondLst>
                                  <p:childTnLst>
                                    <p:set>
                                      <p:cBhvr>
                                        <p:cTn id="201" dur="1" fill="hold">
                                          <p:stCondLst>
                                            <p:cond delay="0"/>
                                          </p:stCondLst>
                                        </p:cTn>
                                        <p:tgtEl>
                                          <p:spTgt spid="224492"/>
                                        </p:tgtEl>
                                        <p:attrNameLst>
                                          <p:attrName>style.visibility</p:attrName>
                                        </p:attrNameLst>
                                      </p:cBhvr>
                                      <p:to>
                                        <p:strVal val="hidden"/>
                                      </p:to>
                                    </p:set>
                                  </p:childTnLst>
                                </p:cTn>
                              </p:par>
                            </p:childTnLst>
                          </p:cTn>
                        </p:par>
                        <p:par>
                          <p:cTn id="202" fill="hold" nodeType="afterGroup">
                            <p:stCondLst>
                              <p:cond delay="11000"/>
                            </p:stCondLst>
                            <p:childTnLst>
                              <p:par>
                                <p:cTn id="203" presetID="23" presetClass="entr" presetSubtype="16" fill="hold" grpId="0" nodeType="afterEffect">
                                  <p:stCondLst>
                                    <p:cond delay="0"/>
                                  </p:stCondLst>
                                  <p:childTnLst>
                                    <p:set>
                                      <p:cBhvr>
                                        <p:cTn id="204" dur="1" fill="hold">
                                          <p:stCondLst>
                                            <p:cond delay="0"/>
                                          </p:stCondLst>
                                        </p:cTn>
                                        <p:tgtEl>
                                          <p:spTgt spid="224493"/>
                                        </p:tgtEl>
                                        <p:attrNameLst>
                                          <p:attrName>style.visibility</p:attrName>
                                        </p:attrNameLst>
                                      </p:cBhvr>
                                      <p:to>
                                        <p:strVal val="visible"/>
                                      </p:to>
                                    </p:set>
                                    <p:anim calcmode="lin" valueType="num">
                                      <p:cBhvr>
                                        <p:cTn id="205" dur="500" fill="hold"/>
                                        <p:tgtEl>
                                          <p:spTgt spid="224493"/>
                                        </p:tgtEl>
                                        <p:attrNameLst>
                                          <p:attrName>ppt_w</p:attrName>
                                        </p:attrNameLst>
                                      </p:cBhvr>
                                      <p:tavLst>
                                        <p:tav tm="0">
                                          <p:val>
                                            <p:fltVal val="0"/>
                                          </p:val>
                                        </p:tav>
                                        <p:tav tm="100000">
                                          <p:val>
                                            <p:strVal val="#ppt_w"/>
                                          </p:val>
                                        </p:tav>
                                      </p:tavLst>
                                    </p:anim>
                                    <p:anim calcmode="lin" valueType="num">
                                      <p:cBhvr>
                                        <p:cTn id="206" dur="500" fill="hold"/>
                                        <p:tgtEl>
                                          <p:spTgt spid="224493"/>
                                        </p:tgtEl>
                                        <p:attrNameLst>
                                          <p:attrName>ppt_h</p:attrName>
                                        </p:attrNameLst>
                                      </p:cBhvr>
                                      <p:tavLst>
                                        <p:tav tm="0">
                                          <p:val>
                                            <p:fltVal val="0"/>
                                          </p:val>
                                        </p:tav>
                                        <p:tav tm="100000">
                                          <p:val>
                                            <p:strVal val="#ppt_h"/>
                                          </p:val>
                                        </p:tav>
                                      </p:tavLst>
                                    </p:anim>
                                  </p:childTnLst>
                                </p:cTn>
                              </p:par>
                            </p:childTnLst>
                          </p:cTn>
                        </p:par>
                        <p:par>
                          <p:cTn id="207" fill="hold" nodeType="afterGroup">
                            <p:stCondLst>
                              <p:cond delay="11500"/>
                            </p:stCondLst>
                            <p:childTnLst>
                              <p:par>
                                <p:cTn id="208" presetID="1" presetClass="exit" presetSubtype="0" fill="hold" grpId="1" nodeType="afterEffect">
                                  <p:stCondLst>
                                    <p:cond delay="0"/>
                                  </p:stCondLst>
                                  <p:childTnLst>
                                    <p:set>
                                      <p:cBhvr>
                                        <p:cTn id="209" dur="1" fill="hold">
                                          <p:stCondLst>
                                            <p:cond delay="0"/>
                                          </p:stCondLst>
                                        </p:cTn>
                                        <p:tgtEl>
                                          <p:spTgt spid="224493"/>
                                        </p:tgtEl>
                                        <p:attrNameLst>
                                          <p:attrName>style.visibility</p:attrName>
                                        </p:attrNameLst>
                                      </p:cBhvr>
                                      <p:to>
                                        <p:strVal val="hidden"/>
                                      </p:to>
                                    </p:set>
                                  </p:childTnLst>
                                </p:cTn>
                              </p:par>
                            </p:childTnLst>
                          </p:cTn>
                        </p:par>
                        <p:par>
                          <p:cTn id="210" fill="hold" nodeType="afterGroup">
                            <p:stCondLst>
                              <p:cond delay="11500"/>
                            </p:stCondLst>
                            <p:childTnLst>
                              <p:par>
                                <p:cTn id="211" presetID="23" presetClass="entr" presetSubtype="16" fill="hold" grpId="0" nodeType="afterEffect">
                                  <p:stCondLst>
                                    <p:cond delay="0"/>
                                  </p:stCondLst>
                                  <p:childTnLst>
                                    <p:set>
                                      <p:cBhvr>
                                        <p:cTn id="212" dur="1" fill="hold">
                                          <p:stCondLst>
                                            <p:cond delay="0"/>
                                          </p:stCondLst>
                                        </p:cTn>
                                        <p:tgtEl>
                                          <p:spTgt spid="224494"/>
                                        </p:tgtEl>
                                        <p:attrNameLst>
                                          <p:attrName>style.visibility</p:attrName>
                                        </p:attrNameLst>
                                      </p:cBhvr>
                                      <p:to>
                                        <p:strVal val="visible"/>
                                      </p:to>
                                    </p:set>
                                    <p:anim calcmode="lin" valueType="num">
                                      <p:cBhvr>
                                        <p:cTn id="213" dur="500" fill="hold"/>
                                        <p:tgtEl>
                                          <p:spTgt spid="224494"/>
                                        </p:tgtEl>
                                        <p:attrNameLst>
                                          <p:attrName>ppt_w</p:attrName>
                                        </p:attrNameLst>
                                      </p:cBhvr>
                                      <p:tavLst>
                                        <p:tav tm="0">
                                          <p:val>
                                            <p:fltVal val="0"/>
                                          </p:val>
                                        </p:tav>
                                        <p:tav tm="100000">
                                          <p:val>
                                            <p:strVal val="#ppt_w"/>
                                          </p:val>
                                        </p:tav>
                                      </p:tavLst>
                                    </p:anim>
                                    <p:anim calcmode="lin" valueType="num">
                                      <p:cBhvr>
                                        <p:cTn id="214" dur="500" fill="hold"/>
                                        <p:tgtEl>
                                          <p:spTgt spid="224494"/>
                                        </p:tgtEl>
                                        <p:attrNameLst>
                                          <p:attrName>ppt_h</p:attrName>
                                        </p:attrNameLst>
                                      </p:cBhvr>
                                      <p:tavLst>
                                        <p:tav tm="0">
                                          <p:val>
                                            <p:fltVal val="0"/>
                                          </p:val>
                                        </p:tav>
                                        <p:tav tm="100000">
                                          <p:val>
                                            <p:strVal val="#ppt_h"/>
                                          </p:val>
                                        </p:tav>
                                      </p:tavLst>
                                    </p:anim>
                                  </p:childTnLst>
                                </p:cTn>
                              </p:par>
                            </p:childTnLst>
                          </p:cTn>
                        </p:par>
                        <p:par>
                          <p:cTn id="215" fill="hold" nodeType="afterGroup">
                            <p:stCondLst>
                              <p:cond delay="12000"/>
                            </p:stCondLst>
                            <p:childTnLst>
                              <p:par>
                                <p:cTn id="216" presetID="1" presetClass="exit" presetSubtype="0" fill="hold" grpId="1" nodeType="afterEffect">
                                  <p:stCondLst>
                                    <p:cond delay="0"/>
                                  </p:stCondLst>
                                  <p:childTnLst>
                                    <p:set>
                                      <p:cBhvr>
                                        <p:cTn id="217" dur="1" fill="hold">
                                          <p:stCondLst>
                                            <p:cond delay="0"/>
                                          </p:stCondLst>
                                        </p:cTn>
                                        <p:tgtEl>
                                          <p:spTgt spid="224494"/>
                                        </p:tgtEl>
                                        <p:attrNameLst>
                                          <p:attrName>style.visibility</p:attrName>
                                        </p:attrNameLst>
                                      </p:cBhvr>
                                      <p:to>
                                        <p:strVal val="hidden"/>
                                      </p:to>
                                    </p:set>
                                  </p:childTnLst>
                                </p:cTn>
                              </p:par>
                            </p:childTnLst>
                          </p:cTn>
                        </p:par>
                        <p:par>
                          <p:cTn id="218" fill="hold" nodeType="afterGroup">
                            <p:stCondLst>
                              <p:cond delay="12000"/>
                            </p:stCondLst>
                            <p:childTnLst>
                              <p:par>
                                <p:cTn id="219" presetID="23" presetClass="entr" presetSubtype="16" fill="hold" grpId="0" nodeType="afterEffect">
                                  <p:stCondLst>
                                    <p:cond delay="0"/>
                                  </p:stCondLst>
                                  <p:childTnLst>
                                    <p:set>
                                      <p:cBhvr>
                                        <p:cTn id="220" dur="1" fill="hold">
                                          <p:stCondLst>
                                            <p:cond delay="0"/>
                                          </p:stCondLst>
                                        </p:cTn>
                                        <p:tgtEl>
                                          <p:spTgt spid="224495"/>
                                        </p:tgtEl>
                                        <p:attrNameLst>
                                          <p:attrName>style.visibility</p:attrName>
                                        </p:attrNameLst>
                                      </p:cBhvr>
                                      <p:to>
                                        <p:strVal val="visible"/>
                                      </p:to>
                                    </p:set>
                                    <p:anim calcmode="lin" valueType="num">
                                      <p:cBhvr>
                                        <p:cTn id="221" dur="500" fill="hold"/>
                                        <p:tgtEl>
                                          <p:spTgt spid="224495"/>
                                        </p:tgtEl>
                                        <p:attrNameLst>
                                          <p:attrName>ppt_w</p:attrName>
                                        </p:attrNameLst>
                                      </p:cBhvr>
                                      <p:tavLst>
                                        <p:tav tm="0">
                                          <p:val>
                                            <p:fltVal val="0"/>
                                          </p:val>
                                        </p:tav>
                                        <p:tav tm="100000">
                                          <p:val>
                                            <p:strVal val="#ppt_w"/>
                                          </p:val>
                                        </p:tav>
                                      </p:tavLst>
                                    </p:anim>
                                    <p:anim calcmode="lin" valueType="num">
                                      <p:cBhvr>
                                        <p:cTn id="222" dur="500" fill="hold"/>
                                        <p:tgtEl>
                                          <p:spTgt spid="224495"/>
                                        </p:tgtEl>
                                        <p:attrNameLst>
                                          <p:attrName>ppt_h</p:attrName>
                                        </p:attrNameLst>
                                      </p:cBhvr>
                                      <p:tavLst>
                                        <p:tav tm="0">
                                          <p:val>
                                            <p:fltVal val="0"/>
                                          </p:val>
                                        </p:tav>
                                        <p:tav tm="100000">
                                          <p:val>
                                            <p:strVal val="#ppt_h"/>
                                          </p:val>
                                        </p:tav>
                                      </p:tavLst>
                                    </p:anim>
                                  </p:childTnLst>
                                </p:cTn>
                              </p:par>
                            </p:childTnLst>
                          </p:cTn>
                        </p:par>
                        <p:par>
                          <p:cTn id="223" fill="hold" nodeType="afterGroup">
                            <p:stCondLst>
                              <p:cond delay="12500"/>
                            </p:stCondLst>
                            <p:childTnLst>
                              <p:par>
                                <p:cTn id="224" presetID="1" presetClass="exit" presetSubtype="0" fill="hold" grpId="1" nodeType="afterEffect">
                                  <p:stCondLst>
                                    <p:cond delay="0"/>
                                  </p:stCondLst>
                                  <p:childTnLst>
                                    <p:set>
                                      <p:cBhvr>
                                        <p:cTn id="225" dur="1" fill="hold">
                                          <p:stCondLst>
                                            <p:cond delay="0"/>
                                          </p:stCondLst>
                                        </p:cTn>
                                        <p:tgtEl>
                                          <p:spTgt spid="224495"/>
                                        </p:tgtEl>
                                        <p:attrNameLst>
                                          <p:attrName>style.visibility</p:attrName>
                                        </p:attrNameLst>
                                      </p:cBhvr>
                                      <p:to>
                                        <p:strVal val="hidden"/>
                                      </p:to>
                                    </p:set>
                                  </p:childTnLst>
                                </p:cTn>
                              </p:par>
                            </p:childTnLst>
                          </p:cTn>
                        </p:par>
                        <p:par>
                          <p:cTn id="226" fill="hold" nodeType="afterGroup">
                            <p:stCondLst>
                              <p:cond delay="12500"/>
                            </p:stCondLst>
                            <p:childTnLst>
                              <p:par>
                                <p:cTn id="227" presetID="23" presetClass="entr" presetSubtype="16" fill="hold" grpId="0" nodeType="afterEffect">
                                  <p:stCondLst>
                                    <p:cond delay="0"/>
                                  </p:stCondLst>
                                  <p:childTnLst>
                                    <p:set>
                                      <p:cBhvr>
                                        <p:cTn id="228" dur="1" fill="hold">
                                          <p:stCondLst>
                                            <p:cond delay="0"/>
                                          </p:stCondLst>
                                        </p:cTn>
                                        <p:tgtEl>
                                          <p:spTgt spid="224497"/>
                                        </p:tgtEl>
                                        <p:attrNameLst>
                                          <p:attrName>style.visibility</p:attrName>
                                        </p:attrNameLst>
                                      </p:cBhvr>
                                      <p:to>
                                        <p:strVal val="visible"/>
                                      </p:to>
                                    </p:set>
                                    <p:anim calcmode="lin" valueType="num">
                                      <p:cBhvr>
                                        <p:cTn id="229" dur="500" fill="hold"/>
                                        <p:tgtEl>
                                          <p:spTgt spid="224497"/>
                                        </p:tgtEl>
                                        <p:attrNameLst>
                                          <p:attrName>ppt_w</p:attrName>
                                        </p:attrNameLst>
                                      </p:cBhvr>
                                      <p:tavLst>
                                        <p:tav tm="0">
                                          <p:val>
                                            <p:fltVal val="0"/>
                                          </p:val>
                                        </p:tav>
                                        <p:tav tm="100000">
                                          <p:val>
                                            <p:strVal val="#ppt_w"/>
                                          </p:val>
                                        </p:tav>
                                      </p:tavLst>
                                    </p:anim>
                                    <p:anim calcmode="lin" valueType="num">
                                      <p:cBhvr>
                                        <p:cTn id="230" dur="500" fill="hold"/>
                                        <p:tgtEl>
                                          <p:spTgt spid="224497"/>
                                        </p:tgtEl>
                                        <p:attrNameLst>
                                          <p:attrName>ppt_h</p:attrName>
                                        </p:attrNameLst>
                                      </p:cBhvr>
                                      <p:tavLst>
                                        <p:tav tm="0">
                                          <p:val>
                                            <p:fltVal val="0"/>
                                          </p:val>
                                        </p:tav>
                                        <p:tav tm="100000">
                                          <p:val>
                                            <p:strVal val="#ppt_h"/>
                                          </p:val>
                                        </p:tav>
                                      </p:tavLst>
                                    </p:anim>
                                  </p:childTnLst>
                                </p:cTn>
                              </p:par>
                            </p:childTnLst>
                          </p:cTn>
                        </p:par>
                        <p:par>
                          <p:cTn id="231" fill="hold" nodeType="afterGroup">
                            <p:stCondLst>
                              <p:cond delay="13000"/>
                            </p:stCondLst>
                            <p:childTnLst>
                              <p:par>
                                <p:cTn id="232" presetID="1" presetClass="exit" presetSubtype="0" fill="hold" grpId="1" nodeType="afterEffect">
                                  <p:stCondLst>
                                    <p:cond delay="0"/>
                                  </p:stCondLst>
                                  <p:childTnLst>
                                    <p:set>
                                      <p:cBhvr>
                                        <p:cTn id="233" dur="1" fill="hold">
                                          <p:stCondLst>
                                            <p:cond delay="0"/>
                                          </p:stCondLst>
                                        </p:cTn>
                                        <p:tgtEl>
                                          <p:spTgt spid="224497"/>
                                        </p:tgtEl>
                                        <p:attrNameLst>
                                          <p:attrName>style.visibility</p:attrName>
                                        </p:attrNameLst>
                                      </p:cBhvr>
                                      <p:to>
                                        <p:strVal val="hidden"/>
                                      </p:to>
                                    </p:set>
                                  </p:childTnLst>
                                </p:cTn>
                              </p:par>
                            </p:childTnLst>
                          </p:cTn>
                        </p:par>
                        <p:par>
                          <p:cTn id="234" fill="hold" nodeType="afterGroup">
                            <p:stCondLst>
                              <p:cond delay="13000"/>
                            </p:stCondLst>
                            <p:childTnLst>
                              <p:par>
                                <p:cTn id="235" presetID="23" presetClass="entr" presetSubtype="16" fill="hold" grpId="0" nodeType="afterEffect">
                                  <p:stCondLst>
                                    <p:cond delay="0"/>
                                  </p:stCondLst>
                                  <p:childTnLst>
                                    <p:set>
                                      <p:cBhvr>
                                        <p:cTn id="236" dur="1" fill="hold">
                                          <p:stCondLst>
                                            <p:cond delay="0"/>
                                          </p:stCondLst>
                                        </p:cTn>
                                        <p:tgtEl>
                                          <p:spTgt spid="224498"/>
                                        </p:tgtEl>
                                        <p:attrNameLst>
                                          <p:attrName>style.visibility</p:attrName>
                                        </p:attrNameLst>
                                      </p:cBhvr>
                                      <p:to>
                                        <p:strVal val="visible"/>
                                      </p:to>
                                    </p:set>
                                    <p:anim calcmode="lin" valueType="num">
                                      <p:cBhvr>
                                        <p:cTn id="237" dur="500" fill="hold"/>
                                        <p:tgtEl>
                                          <p:spTgt spid="224498"/>
                                        </p:tgtEl>
                                        <p:attrNameLst>
                                          <p:attrName>ppt_w</p:attrName>
                                        </p:attrNameLst>
                                      </p:cBhvr>
                                      <p:tavLst>
                                        <p:tav tm="0">
                                          <p:val>
                                            <p:fltVal val="0"/>
                                          </p:val>
                                        </p:tav>
                                        <p:tav tm="100000">
                                          <p:val>
                                            <p:strVal val="#ppt_w"/>
                                          </p:val>
                                        </p:tav>
                                      </p:tavLst>
                                    </p:anim>
                                    <p:anim calcmode="lin" valueType="num">
                                      <p:cBhvr>
                                        <p:cTn id="238" dur="500" fill="hold"/>
                                        <p:tgtEl>
                                          <p:spTgt spid="224498"/>
                                        </p:tgtEl>
                                        <p:attrNameLst>
                                          <p:attrName>ppt_h</p:attrName>
                                        </p:attrNameLst>
                                      </p:cBhvr>
                                      <p:tavLst>
                                        <p:tav tm="0">
                                          <p:val>
                                            <p:fltVal val="0"/>
                                          </p:val>
                                        </p:tav>
                                        <p:tav tm="100000">
                                          <p:val>
                                            <p:strVal val="#ppt_h"/>
                                          </p:val>
                                        </p:tav>
                                      </p:tavLst>
                                    </p:anim>
                                  </p:childTnLst>
                                </p:cTn>
                              </p:par>
                            </p:childTnLst>
                          </p:cTn>
                        </p:par>
                        <p:par>
                          <p:cTn id="239" fill="hold" nodeType="afterGroup">
                            <p:stCondLst>
                              <p:cond delay="13500"/>
                            </p:stCondLst>
                            <p:childTnLst>
                              <p:par>
                                <p:cTn id="240" presetID="1" presetClass="exit" presetSubtype="0" fill="hold" grpId="1" nodeType="afterEffect">
                                  <p:stCondLst>
                                    <p:cond delay="0"/>
                                  </p:stCondLst>
                                  <p:childTnLst>
                                    <p:set>
                                      <p:cBhvr>
                                        <p:cTn id="241" dur="1" fill="hold">
                                          <p:stCondLst>
                                            <p:cond delay="0"/>
                                          </p:stCondLst>
                                        </p:cTn>
                                        <p:tgtEl>
                                          <p:spTgt spid="224498"/>
                                        </p:tgtEl>
                                        <p:attrNameLst>
                                          <p:attrName>style.visibility</p:attrName>
                                        </p:attrNameLst>
                                      </p:cBhvr>
                                      <p:to>
                                        <p:strVal val="hidden"/>
                                      </p:to>
                                    </p:set>
                                  </p:childTnLst>
                                </p:cTn>
                              </p:par>
                            </p:childTnLst>
                          </p:cTn>
                        </p:par>
                        <p:par>
                          <p:cTn id="242" fill="hold" nodeType="afterGroup">
                            <p:stCondLst>
                              <p:cond delay="13500"/>
                            </p:stCondLst>
                            <p:childTnLst>
                              <p:par>
                                <p:cTn id="243" presetID="23" presetClass="entr" presetSubtype="16" fill="hold" grpId="0" nodeType="afterEffect">
                                  <p:stCondLst>
                                    <p:cond delay="0"/>
                                  </p:stCondLst>
                                  <p:childTnLst>
                                    <p:set>
                                      <p:cBhvr>
                                        <p:cTn id="244" dur="1" fill="hold">
                                          <p:stCondLst>
                                            <p:cond delay="0"/>
                                          </p:stCondLst>
                                        </p:cTn>
                                        <p:tgtEl>
                                          <p:spTgt spid="224499"/>
                                        </p:tgtEl>
                                        <p:attrNameLst>
                                          <p:attrName>style.visibility</p:attrName>
                                        </p:attrNameLst>
                                      </p:cBhvr>
                                      <p:to>
                                        <p:strVal val="visible"/>
                                      </p:to>
                                    </p:set>
                                    <p:anim calcmode="lin" valueType="num">
                                      <p:cBhvr>
                                        <p:cTn id="245" dur="500" fill="hold"/>
                                        <p:tgtEl>
                                          <p:spTgt spid="224499"/>
                                        </p:tgtEl>
                                        <p:attrNameLst>
                                          <p:attrName>ppt_w</p:attrName>
                                        </p:attrNameLst>
                                      </p:cBhvr>
                                      <p:tavLst>
                                        <p:tav tm="0">
                                          <p:val>
                                            <p:fltVal val="0"/>
                                          </p:val>
                                        </p:tav>
                                        <p:tav tm="100000">
                                          <p:val>
                                            <p:strVal val="#ppt_w"/>
                                          </p:val>
                                        </p:tav>
                                      </p:tavLst>
                                    </p:anim>
                                    <p:anim calcmode="lin" valueType="num">
                                      <p:cBhvr>
                                        <p:cTn id="246" dur="500" fill="hold"/>
                                        <p:tgtEl>
                                          <p:spTgt spid="224499"/>
                                        </p:tgtEl>
                                        <p:attrNameLst>
                                          <p:attrName>ppt_h</p:attrName>
                                        </p:attrNameLst>
                                      </p:cBhvr>
                                      <p:tavLst>
                                        <p:tav tm="0">
                                          <p:val>
                                            <p:fltVal val="0"/>
                                          </p:val>
                                        </p:tav>
                                        <p:tav tm="100000">
                                          <p:val>
                                            <p:strVal val="#ppt_h"/>
                                          </p:val>
                                        </p:tav>
                                      </p:tavLst>
                                    </p:anim>
                                  </p:childTnLst>
                                </p:cTn>
                              </p:par>
                            </p:childTnLst>
                          </p:cTn>
                        </p:par>
                        <p:par>
                          <p:cTn id="247" fill="hold" nodeType="afterGroup">
                            <p:stCondLst>
                              <p:cond delay="14000"/>
                            </p:stCondLst>
                            <p:childTnLst>
                              <p:par>
                                <p:cTn id="248" presetID="1" presetClass="exit" presetSubtype="0" fill="hold" grpId="1" nodeType="afterEffect">
                                  <p:stCondLst>
                                    <p:cond delay="0"/>
                                  </p:stCondLst>
                                  <p:childTnLst>
                                    <p:set>
                                      <p:cBhvr>
                                        <p:cTn id="249" dur="1" fill="hold">
                                          <p:stCondLst>
                                            <p:cond delay="0"/>
                                          </p:stCondLst>
                                        </p:cTn>
                                        <p:tgtEl>
                                          <p:spTgt spid="224499"/>
                                        </p:tgtEl>
                                        <p:attrNameLst>
                                          <p:attrName>style.visibility</p:attrName>
                                        </p:attrNameLst>
                                      </p:cBhvr>
                                      <p:to>
                                        <p:strVal val="hidden"/>
                                      </p:to>
                                    </p:set>
                                  </p:childTnLst>
                                </p:cTn>
                              </p:par>
                            </p:childTnLst>
                          </p:cTn>
                        </p:par>
                        <p:par>
                          <p:cTn id="250" fill="hold" nodeType="afterGroup">
                            <p:stCondLst>
                              <p:cond delay="14000"/>
                            </p:stCondLst>
                            <p:childTnLst>
                              <p:par>
                                <p:cTn id="251" presetID="23" presetClass="entr" presetSubtype="16" fill="hold" grpId="0" nodeType="afterEffect">
                                  <p:stCondLst>
                                    <p:cond delay="0"/>
                                  </p:stCondLst>
                                  <p:childTnLst>
                                    <p:set>
                                      <p:cBhvr>
                                        <p:cTn id="252" dur="1" fill="hold">
                                          <p:stCondLst>
                                            <p:cond delay="0"/>
                                          </p:stCondLst>
                                        </p:cTn>
                                        <p:tgtEl>
                                          <p:spTgt spid="224500"/>
                                        </p:tgtEl>
                                        <p:attrNameLst>
                                          <p:attrName>style.visibility</p:attrName>
                                        </p:attrNameLst>
                                      </p:cBhvr>
                                      <p:to>
                                        <p:strVal val="visible"/>
                                      </p:to>
                                    </p:set>
                                    <p:anim calcmode="lin" valueType="num">
                                      <p:cBhvr>
                                        <p:cTn id="253" dur="500" fill="hold"/>
                                        <p:tgtEl>
                                          <p:spTgt spid="224500"/>
                                        </p:tgtEl>
                                        <p:attrNameLst>
                                          <p:attrName>ppt_w</p:attrName>
                                        </p:attrNameLst>
                                      </p:cBhvr>
                                      <p:tavLst>
                                        <p:tav tm="0">
                                          <p:val>
                                            <p:fltVal val="0"/>
                                          </p:val>
                                        </p:tav>
                                        <p:tav tm="100000">
                                          <p:val>
                                            <p:strVal val="#ppt_w"/>
                                          </p:val>
                                        </p:tav>
                                      </p:tavLst>
                                    </p:anim>
                                    <p:anim calcmode="lin" valueType="num">
                                      <p:cBhvr>
                                        <p:cTn id="254" dur="500" fill="hold"/>
                                        <p:tgtEl>
                                          <p:spTgt spid="224500"/>
                                        </p:tgtEl>
                                        <p:attrNameLst>
                                          <p:attrName>ppt_h</p:attrName>
                                        </p:attrNameLst>
                                      </p:cBhvr>
                                      <p:tavLst>
                                        <p:tav tm="0">
                                          <p:val>
                                            <p:fltVal val="0"/>
                                          </p:val>
                                        </p:tav>
                                        <p:tav tm="100000">
                                          <p:val>
                                            <p:strVal val="#ppt_h"/>
                                          </p:val>
                                        </p:tav>
                                      </p:tavLst>
                                    </p:anim>
                                  </p:childTnLst>
                                </p:cTn>
                              </p:par>
                            </p:childTnLst>
                          </p:cTn>
                        </p:par>
                        <p:par>
                          <p:cTn id="255" fill="hold" nodeType="afterGroup">
                            <p:stCondLst>
                              <p:cond delay="14500"/>
                            </p:stCondLst>
                            <p:childTnLst>
                              <p:par>
                                <p:cTn id="256" presetID="1" presetClass="exit" presetSubtype="0" fill="hold" grpId="1" nodeType="afterEffect">
                                  <p:stCondLst>
                                    <p:cond delay="0"/>
                                  </p:stCondLst>
                                  <p:childTnLst>
                                    <p:set>
                                      <p:cBhvr>
                                        <p:cTn id="257" dur="1" fill="hold">
                                          <p:stCondLst>
                                            <p:cond delay="0"/>
                                          </p:stCondLst>
                                        </p:cTn>
                                        <p:tgtEl>
                                          <p:spTgt spid="224500"/>
                                        </p:tgtEl>
                                        <p:attrNameLst>
                                          <p:attrName>style.visibility</p:attrName>
                                        </p:attrNameLst>
                                      </p:cBhvr>
                                      <p:to>
                                        <p:strVal val="hidden"/>
                                      </p:to>
                                    </p:set>
                                  </p:childTnLst>
                                </p:cTn>
                              </p:par>
                            </p:childTnLst>
                          </p:cTn>
                        </p:par>
                        <p:par>
                          <p:cTn id="258" fill="hold" nodeType="afterGroup">
                            <p:stCondLst>
                              <p:cond delay="14500"/>
                            </p:stCondLst>
                            <p:childTnLst>
                              <p:par>
                                <p:cTn id="259" presetID="23" presetClass="entr" presetSubtype="16" fill="hold" grpId="0" nodeType="afterEffect">
                                  <p:stCondLst>
                                    <p:cond delay="0"/>
                                  </p:stCondLst>
                                  <p:childTnLst>
                                    <p:set>
                                      <p:cBhvr>
                                        <p:cTn id="260" dur="1" fill="hold">
                                          <p:stCondLst>
                                            <p:cond delay="0"/>
                                          </p:stCondLst>
                                        </p:cTn>
                                        <p:tgtEl>
                                          <p:spTgt spid="224501"/>
                                        </p:tgtEl>
                                        <p:attrNameLst>
                                          <p:attrName>style.visibility</p:attrName>
                                        </p:attrNameLst>
                                      </p:cBhvr>
                                      <p:to>
                                        <p:strVal val="visible"/>
                                      </p:to>
                                    </p:set>
                                    <p:anim calcmode="lin" valueType="num">
                                      <p:cBhvr>
                                        <p:cTn id="261" dur="500" fill="hold"/>
                                        <p:tgtEl>
                                          <p:spTgt spid="224501"/>
                                        </p:tgtEl>
                                        <p:attrNameLst>
                                          <p:attrName>ppt_w</p:attrName>
                                        </p:attrNameLst>
                                      </p:cBhvr>
                                      <p:tavLst>
                                        <p:tav tm="0">
                                          <p:val>
                                            <p:fltVal val="0"/>
                                          </p:val>
                                        </p:tav>
                                        <p:tav tm="100000">
                                          <p:val>
                                            <p:strVal val="#ppt_w"/>
                                          </p:val>
                                        </p:tav>
                                      </p:tavLst>
                                    </p:anim>
                                    <p:anim calcmode="lin" valueType="num">
                                      <p:cBhvr>
                                        <p:cTn id="262" dur="500" fill="hold"/>
                                        <p:tgtEl>
                                          <p:spTgt spid="224501"/>
                                        </p:tgtEl>
                                        <p:attrNameLst>
                                          <p:attrName>ppt_h</p:attrName>
                                        </p:attrNameLst>
                                      </p:cBhvr>
                                      <p:tavLst>
                                        <p:tav tm="0">
                                          <p:val>
                                            <p:fltVal val="0"/>
                                          </p:val>
                                        </p:tav>
                                        <p:tav tm="100000">
                                          <p:val>
                                            <p:strVal val="#ppt_h"/>
                                          </p:val>
                                        </p:tav>
                                      </p:tavLst>
                                    </p:anim>
                                  </p:childTnLst>
                                </p:cTn>
                              </p:par>
                            </p:childTnLst>
                          </p:cTn>
                        </p:par>
                        <p:par>
                          <p:cTn id="263" fill="hold" nodeType="afterGroup">
                            <p:stCondLst>
                              <p:cond delay="15000"/>
                            </p:stCondLst>
                            <p:childTnLst>
                              <p:par>
                                <p:cTn id="264" presetID="1" presetClass="exit" presetSubtype="0" fill="hold" grpId="1" nodeType="afterEffect">
                                  <p:stCondLst>
                                    <p:cond delay="0"/>
                                  </p:stCondLst>
                                  <p:childTnLst>
                                    <p:set>
                                      <p:cBhvr>
                                        <p:cTn id="265" dur="1" fill="hold">
                                          <p:stCondLst>
                                            <p:cond delay="0"/>
                                          </p:stCondLst>
                                        </p:cTn>
                                        <p:tgtEl>
                                          <p:spTgt spid="224501"/>
                                        </p:tgtEl>
                                        <p:attrNameLst>
                                          <p:attrName>style.visibility</p:attrName>
                                        </p:attrNameLst>
                                      </p:cBhvr>
                                      <p:to>
                                        <p:strVal val="hidden"/>
                                      </p:to>
                                    </p:set>
                                  </p:childTnLst>
                                </p:cTn>
                              </p:par>
                            </p:childTnLst>
                          </p:cTn>
                        </p:par>
                        <p:par>
                          <p:cTn id="266" fill="hold" nodeType="afterGroup">
                            <p:stCondLst>
                              <p:cond delay="15000"/>
                            </p:stCondLst>
                            <p:childTnLst>
                              <p:par>
                                <p:cTn id="267" presetID="23" presetClass="entr" presetSubtype="16" fill="hold" grpId="0" nodeType="afterEffect">
                                  <p:stCondLst>
                                    <p:cond delay="0"/>
                                  </p:stCondLst>
                                  <p:childTnLst>
                                    <p:set>
                                      <p:cBhvr>
                                        <p:cTn id="268" dur="1" fill="hold">
                                          <p:stCondLst>
                                            <p:cond delay="0"/>
                                          </p:stCondLst>
                                        </p:cTn>
                                        <p:tgtEl>
                                          <p:spTgt spid="224503"/>
                                        </p:tgtEl>
                                        <p:attrNameLst>
                                          <p:attrName>style.visibility</p:attrName>
                                        </p:attrNameLst>
                                      </p:cBhvr>
                                      <p:to>
                                        <p:strVal val="visible"/>
                                      </p:to>
                                    </p:set>
                                    <p:anim calcmode="lin" valueType="num">
                                      <p:cBhvr>
                                        <p:cTn id="269" dur="500" fill="hold"/>
                                        <p:tgtEl>
                                          <p:spTgt spid="224503"/>
                                        </p:tgtEl>
                                        <p:attrNameLst>
                                          <p:attrName>ppt_w</p:attrName>
                                        </p:attrNameLst>
                                      </p:cBhvr>
                                      <p:tavLst>
                                        <p:tav tm="0">
                                          <p:val>
                                            <p:fltVal val="0"/>
                                          </p:val>
                                        </p:tav>
                                        <p:tav tm="100000">
                                          <p:val>
                                            <p:strVal val="#ppt_w"/>
                                          </p:val>
                                        </p:tav>
                                      </p:tavLst>
                                    </p:anim>
                                    <p:anim calcmode="lin" valueType="num">
                                      <p:cBhvr>
                                        <p:cTn id="270" dur="500" fill="hold"/>
                                        <p:tgtEl>
                                          <p:spTgt spid="224503"/>
                                        </p:tgtEl>
                                        <p:attrNameLst>
                                          <p:attrName>ppt_h</p:attrName>
                                        </p:attrNameLst>
                                      </p:cBhvr>
                                      <p:tavLst>
                                        <p:tav tm="0">
                                          <p:val>
                                            <p:fltVal val="0"/>
                                          </p:val>
                                        </p:tav>
                                        <p:tav tm="100000">
                                          <p:val>
                                            <p:strVal val="#ppt_h"/>
                                          </p:val>
                                        </p:tav>
                                      </p:tavLst>
                                    </p:anim>
                                  </p:childTnLst>
                                </p:cTn>
                              </p:par>
                            </p:childTnLst>
                          </p:cTn>
                        </p:par>
                        <p:par>
                          <p:cTn id="271" fill="hold" nodeType="afterGroup">
                            <p:stCondLst>
                              <p:cond delay="15500"/>
                            </p:stCondLst>
                            <p:childTnLst>
                              <p:par>
                                <p:cTn id="272" presetID="1" presetClass="exit" presetSubtype="0" fill="hold" grpId="1" nodeType="afterEffect">
                                  <p:stCondLst>
                                    <p:cond delay="0"/>
                                  </p:stCondLst>
                                  <p:childTnLst>
                                    <p:set>
                                      <p:cBhvr>
                                        <p:cTn id="273" dur="1" fill="hold">
                                          <p:stCondLst>
                                            <p:cond delay="0"/>
                                          </p:stCondLst>
                                        </p:cTn>
                                        <p:tgtEl>
                                          <p:spTgt spid="224503"/>
                                        </p:tgtEl>
                                        <p:attrNameLst>
                                          <p:attrName>style.visibility</p:attrName>
                                        </p:attrNameLst>
                                      </p:cBhvr>
                                      <p:to>
                                        <p:strVal val="hidden"/>
                                      </p:to>
                                    </p:set>
                                  </p:childTnLst>
                                </p:cTn>
                              </p:par>
                            </p:childTnLst>
                          </p:cTn>
                        </p:par>
                        <p:par>
                          <p:cTn id="274" fill="hold" nodeType="afterGroup">
                            <p:stCondLst>
                              <p:cond delay="15500"/>
                            </p:stCondLst>
                            <p:childTnLst>
                              <p:par>
                                <p:cTn id="275" presetID="23" presetClass="entr" presetSubtype="16" fill="hold" grpId="0" nodeType="afterEffect">
                                  <p:stCondLst>
                                    <p:cond delay="0"/>
                                  </p:stCondLst>
                                  <p:childTnLst>
                                    <p:set>
                                      <p:cBhvr>
                                        <p:cTn id="276" dur="1" fill="hold">
                                          <p:stCondLst>
                                            <p:cond delay="0"/>
                                          </p:stCondLst>
                                        </p:cTn>
                                        <p:tgtEl>
                                          <p:spTgt spid="224504"/>
                                        </p:tgtEl>
                                        <p:attrNameLst>
                                          <p:attrName>style.visibility</p:attrName>
                                        </p:attrNameLst>
                                      </p:cBhvr>
                                      <p:to>
                                        <p:strVal val="visible"/>
                                      </p:to>
                                    </p:set>
                                    <p:anim calcmode="lin" valueType="num">
                                      <p:cBhvr>
                                        <p:cTn id="277" dur="500" fill="hold"/>
                                        <p:tgtEl>
                                          <p:spTgt spid="224504"/>
                                        </p:tgtEl>
                                        <p:attrNameLst>
                                          <p:attrName>ppt_w</p:attrName>
                                        </p:attrNameLst>
                                      </p:cBhvr>
                                      <p:tavLst>
                                        <p:tav tm="0">
                                          <p:val>
                                            <p:fltVal val="0"/>
                                          </p:val>
                                        </p:tav>
                                        <p:tav tm="100000">
                                          <p:val>
                                            <p:strVal val="#ppt_w"/>
                                          </p:val>
                                        </p:tav>
                                      </p:tavLst>
                                    </p:anim>
                                    <p:anim calcmode="lin" valueType="num">
                                      <p:cBhvr>
                                        <p:cTn id="278" dur="500" fill="hold"/>
                                        <p:tgtEl>
                                          <p:spTgt spid="224504"/>
                                        </p:tgtEl>
                                        <p:attrNameLst>
                                          <p:attrName>ppt_h</p:attrName>
                                        </p:attrNameLst>
                                      </p:cBhvr>
                                      <p:tavLst>
                                        <p:tav tm="0">
                                          <p:val>
                                            <p:fltVal val="0"/>
                                          </p:val>
                                        </p:tav>
                                        <p:tav tm="100000">
                                          <p:val>
                                            <p:strVal val="#ppt_h"/>
                                          </p:val>
                                        </p:tav>
                                      </p:tavLst>
                                    </p:anim>
                                  </p:childTnLst>
                                </p:cTn>
                              </p:par>
                            </p:childTnLst>
                          </p:cTn>
                        </p:par>
                        <p:par>
                          <p:cTn id="279" fill="hold" nodeType="afterGroup">
                            <p:stCondLst>
                              <p:cond delay="16000"/>
                            </p:stCondLst>
                            <p:childTnLst>
                              <p:par>
                                <p:cTn id="280" presetID="1" presetClass="exit" presetSubtype="0" fill="hold" grpId="1" nodeType="afterEffect">
                                  <p:stCondLst>
                                    <p:cond delay="0"/>
                                  </p:stCondLst>
                                  <p:childTnLst>
                                    <p:set>
                                      <p:cBhvr>
                                        <p:cTn id="281" dur="1" fill="hold">
                                          <p:stCondLst>
                                            <p:cond delay="0"/>
                                          </p:stCondLst>
                                        </p:cTn>
                                        <p:tgtEl>
                                          <p:spTgt spid="224504"/>
                                        </p:tgtEl>
                                        <p:attrNameLst>
                                          <p:attrName>style.visibility</p:attrName>
                                        </p:attrNameLst>
                                      </p:cBhvr>
                                      <p:to>
                                        <p:strVal val="hidden"/>
                                      </p:to>
                                    </p:set>
                                  </p:childTnLst>
                                </p:cTn>
                              </p:par>
                            </p:childTnLst>
                          </p:cTn>
                        </p:par>
                        <p:par>
                          <p:cTn id="282" fill="hold" nodeType="afterGroup">
                            <p:stCondLst>
                              <p:cond delay="16000"/>
                            </p:stCondLst>
                            <p:childTnLst>
                              <p:par>
                                <p:cTn id="283" presetID="23" presetClass="entr" presetSubtype="16" fill="hold" grpId="0" nodeType="afterEffect">
                                  <p:stCondLst>
                                    <p:cond delay="0"/>
                                  </p:stCondLst>
                                  <p:childTnLst>
                                    <p:set>
                                      <p:cBhvr>
                                        <p:cTn id="284" dur="1" fill="hold">
                                          <p:stCondLst>
                                            <p:cond delay="0"/>
                                          </p:stCondLst>
                                        </p:cTn>
                                        <p:tgtEl>
                                          <p:spTgt spid="224505"/>
                                        </p:tgtEl>
                                        <p:attrNameLst>
                                          <p:attrName>style.visibility</p:attrName>
                                        </p:attrNameLst>
                                      </p:cBhvr>
                                      <p:to>
                                        <p:strVal val="visible"/>
                                      </p:to>
                                    </p:set>
                                    <p:anim calcmode="lin" valueType="num">
                                      <p:cBhvr>
                                        <p:cTn id="285" dur="500" fill="hold"/>
                                        <p:tgtEl>
                                          <p:spTgt spid="224505"/>
                                        </p:tgtEl>
                                        <p:attrNameLst>
                                          <p:attrName>ppt_w</p:attrName>
                                        </p:attrNameLst>
                                      </p:cBhvr>
                                      <p:tavLst>
                                        <p:tav tm="0">
                                          <p:val>
                                            <p:fltVal val="0"/>
                                          </p:val>
                                        </p:tav>
                                        <p:tav tm="100000">
                                          <p:val>
                                            <p:strVal val="#ppt_w"/>
                                          </p:val>
                                        </p:tav>
                                      </p:tavLst>
                                    </p:anim>
                                    <p:anim calcmode="lin" valueType="num">
                                      <p:cBhvr>
                                        <p:cTn id="286" dur="500" fill="hold"/>
                                        <p:tgtEl>
                                          <p:spTgt spid="224505"/>
                                        </p:tgtEl>
                                        <p:attrNameLst>
                                          <p:attrName>ppt_h</p:attrName>
                                        </p:attrNameLst>
                                      </p:cBhvr>
                                      <p:tavLst>
                                        <p:tav tm="0">
                                          <p:val>
                                            <p:fltVal val="0"/>
                                          </p:val>
                                        </p:tav>
                                        <p:tav tm="100000">
                                          <p:val>
                                            <p:strVal val="#ppt_h"/>
                                          </p:val>
                                        </p:tav>
                                      </p:tavLst>
                                    </p:anim>
                                  </p:childTnLst>
                                </p:cTn>
                              </p:par>
                            </p:childTnLst>
                          </p:cTn>
                        </p:par>
                        <p:par>
                          <p:cTn id="287" fill="hold" nodeType="afterGroup">
                            <p:stCondLst>
                              <p:cond delay="16500"/>
                            </p:stCondLst>
                            <p:childTnLst>
                              <p:par>
                                <p:cTn id="288" presetID="1" presetClass="exit" presetSubtype="0" fill="hold" grpId="1" nodeType="afterEffect">
                                  <p:stCondLst>
                                    <p:cond delay="0"/>
                                  </p:stCondLst>
                                  <p:childTnLst>
                                    <p:set>
                                      <p:cBhvr>
                                        <p:cTn id="289" dur="1" fill="hold">
                                          <p:stCondLst>
                                            <p:cond delay="0"/>
                                          </p:stCondLst>
                                        </p:cTn>
                                        <p:tgtEl>
                                          <p:spTgt spid="224505"/>
                                        </p:tgtEl>
                                        <p:attrNameLst>
                                          <p:attrName>style.visibility</p:attrName>
                                        </p:attrNameLst>
                                      </p:cBhvr>
                                      <p:to>
                                        <p:strVal val="hidden"/>
                                      </p:to>
                                    </p:set>
                                  </p:childTnLst>
                                </p:cTn>
                              </p:par>
                            </p:childTnLst>
                          </p:cTn>
                        </p:par>
                        <p:par>
                          <p:cTn id="290" fill="hold" nodeType="afterGroup">
                            <p:stCondLst>
                              <p:cond delay="16500"/>
                            </p:stCondLst>
                            <p:childTnLst>
                              <p:par>
                                <p:cTn id="291" presetID="23" presetClass="entr" presetSubtype="16" fill="hold" grpId="0" nodeType="afterEffect">
                                  <p:stCondLst>
                                    <p:cond delay="0"/>
                                  </p:stCondLst>
                                  <p:childTnLst>
                                    <p:set>
                                      <p:cBhvr>
                                        <p:cTn id="292" dur="1" fill="hold">
                                          <p:stCondLst>
                                            <p:cond delay="0"/>
                                          </p:stCondLst>
                                        </p:cTn>
                                        <p:tgtEl>
                                          <p:spTgt spid="224506"/>
                                        </p:tgtEl>
                                        <p:attrNameLst>
                                          <p:attrName>style.visibility</p:attrName>
                                        </p:attrNameLst>
                                      </p:cBhvr>
                                      <p:to>
                                        <p:strVal val="visible"/>
                                      </p:to>
                                    </p:set>
                                    <p:anim calcmode="lin" valueType="num">
                                      <p:cBhvr>
                                        <p:cTn id="293" dur="500" fill="hold"/>
                                        <p:tgtEl>
                                          <p:spTgt spid="224506"/>
                                        </p:tgtEl>
                                        <p:attrNameLst>
                                          <p:attrName>ppt_w</p:attrName>
                                        </p:attrNameLst>
                                      </p:cBhvr>
                                      <p:tavLst>
                                        <p:tav tm="0">
                                          <p:val>
                                            <p:fltVal val="0"/>
                                          </p:val>
                                        </p:tav>
                                        <p:tav tm="100000">
                                          <p:val>
                                            <p:strVal val="#ppt_w"/>
                                          </p:val>
                                        </p:tav>
                                      </p:tavLst>
                                    </p:anim>
                                    <p:anim calcmode="lin" valueType="num">
                                      <p:cBhvr>
                                        <p:cTn id="294" dur="500" fill="hold"/>
                                        <p:tgtEl>
                                          <p:spTgt spid="224506"/>
                                        </p:tgtEl>
                                        <p:attrNameLst>
                                          <p:attrName>ppt_h</p:attrName>
                                        </p:attrNameLst>
                                      </p:cBhvr>
                                      <p:tavLst>
                                        <p:tav tm="0">
                                          <p:val>
                                            <p:fltVal val="0"/>
                                          </p:val>
                                        </p:tav>
                                        <p:tav tm="100000">
                                          <p:val>
                                            <p:strVal val="#ppt_h"/>
                                          </p:val>
                                        </p:tav>
                                      </p:tavLst>
                                    </p:anim>
                                  </p:childTnLst>
                                </p:cTn>
                              </p:par>
                            </p:childTnLst>
                          </p:cTn>
                        </p:par>
                        <p:par>
                          <p:cTn id="295" fill="hold" nodeType="afterGroup">
                            <p:stCondLst>
                              <p:cond delay="17000"/>
                            </p:stCondLst>
                            <p:childTnLst>
                              <p:par>
                                <p:cTn id="296" presetID="1" presetClass="exit" presetSubtype="0" fill="hold" grpId="1" nodeType="afterEffect">
                                  <p:stCondLst>
                                    <p:cond delay="0"/>
                                  </p:stCondLst>
                                  <p:childTnLst>
                                    <p:set>
                                      <p:cBhvr>
                                        <p:cTn id="297" dur="1" fill="hold">
                                          <p:stCondLst>
                                            <p:cond delay="0"/>
                                          </p:stCondLst>
                                        </p:cTn>
                                        <p:tgtEl>
                                          <p:spTgt spid="224506"/>
                                        </p:tgtEl>
                                        <p:attrNameLst>
                                          <p:attrName>style.visibility</p:attrName>
                                        </p:attrNameLst>
                                      </p:cBhvr>
                                      <p:to>
                                        <p:strVal val="hidden"/>
                                      </p:to>
                                    </p:set>
                                  </p:childTnLst>
                                </p:cTn>
                              </p:par>
                            </p:childTnLst>
                          </p:cTn>
                        </p:par>
                        <p:par>
                          <p:cTn id="298" fill="hold" nodeType="afterGroup">
                            <p:stCondLst>
                              <p:cond delay="17000"/>
                            </p:stCondLst>
                            <p:childTnLst>
                              <p:par>
                                <p:cTn id="299" presetID="23" presetClass="entr" presetSubtype="16" fill="hold" grpId="0" nodeType="afterEffect">
                                  <p:stCondLst>
                                    <p:cond delay="0"/>
                                  </p:stCondLst>
                                  <p:childTnLst>
                                    <p:set>
                                      <p:cBhvr>
                                        <p:cTn id="300" dur="1" fill="hold">
                                          <p:stCondLst>
                                            <p:cond delay="0"/>
                                          </p:stCondLst>
                                        </p:cTn>
                                        <p:tgtEl>
                                          <p:spTgt spid="224507"/>
                                        </p:tgtEl>
                                        <p:attrNameLst>
                                          <p:attrName>style.visibility</p:attrName>
                                        </p:attrNameLst>
                                      </p:cBhvr>
                                      <p:to>
                                        <p:strVal val="visible"/>
                                      </p:to>
                                    </p:set>
                                    <p:anim calcmode="lin" valueType="num">
                                      <p:cBhvr>
                                        <p:cTn id="301" dur="500" fill="hold"/>
                                        <p:tgtEl>
                                          <p:spTgt spid="224507"/>
                                        </p:tgtEl>
                                        <p:attrNameLst>
                                          <p:attrName>ppt_w</p:attrName>
                                        </p:attrNameLst>
                                      </p:cBhvr>
                                      <p:tavLst>
                                        <p:tav tm="0">
                                          <p:val>
                                            <p:fltVal val="0"/>
                                          </p:val>
                                        </p:tav>
                                        <p:tav tm="100000">
                                          <p:val>
                                            <p:strVal val="#ppt_w"/>
                                          </p:val>
                                        </p:tav>
                                      </p:tavLst>
                                    </p:anim>
                                    <p:anim calcmode="lin" valueType="num">
                                      <p:cBhvr>
                                        <p:cTn id="302" dur="500" fill="hold"/>
                                        <p:tgtEl>
                                          <p:spTgt spid="224507"/>
                                        </p:tgtEl>
                                        <p:attrNameLst>
                                          <p:attrName>ppt_h</p:attrName>
                                        </p:attrNameLst>
                                      </p:cBhvr>
                                      <p:tavLst>
                                        <p:tav tm="0">
                                          <p:val>
                                            <p:fltVal val="0"/>
                                          </p:val>
                                        </p:tav>
                                        <p:tav tm="100000">
                                          <p:val>
                                            <p:strVal val="#ppt_h"/>
                                          </p:val>
                                        </p:tav>
                                      </p:tavLst>
                                    </p:anim>
                                  </p:childTnLst>
                                </p:cTn>
                              </p:par>
                            </p:childTnLst>
                          </p:cTn>
                        </p:par>
                        <p:par>
                          <p:cTn id="303" fill="hold" nodeType="afterGroup">
                            <p:stCondLst>
                              <p:cond delay="17500"/>
                            </p:stCondLst>
                            <p:childTnLst>
                              <p:par>
                                <p:cTn id="304" presetID="1" presetClass="exit" presetSubtype="0" fill="hold" grpId="1" nodeType="afterEffect">
                                  <p:stCondLst>
                                    <p:cond delay="0"/>
                                  </p:stCondLst>
                                  <p:childTnLst>
                                    <p:set>
                                      <p:cBhvr>
                                        <p:cTn id="305" dur="1" fill="hold">
                                          <p:stCondLst>
                                            <p:cond delay="0"/>
                                          </p:stCondLst>
                                        </p:cTn>
                                        <p:tgtEl>
                                          <p:spTgt spid="224507"/>
                                        </p:tgtEl>
                                        <p:attrNameLst>
                                          <p:attrName>style.visibility</p:attrName>
                                        </p:attrNameLst>
                                      </p:cBhvr>
                                      <p:to>
                                        <p:strVal val="hidden"/>
                                      </p:to>
                                    </p:set>
                                  </p:childTnLst>
                                </p:cTn>
                              </p:par>
                            </p:childTnLst>
                          </p:cTn>
                        </p:par>
                        <p:par>
                          <p:cTn id="306" fill="hold" nodeType="afterGroup">
                            <p:stCondLst>
                              <p:cond delay="17500"/>
                            </p:stCondLst>
                            <p:childTnLst>
                              <p:par>
                                <p:cTn id="307" presetID="23" presetClass="entr" presetSubtype="16" fill="hold" grpId="0" nodeType="afterEffect">
                                  <p:stCondLst>
                                    <p:cond delay="0"/>
                                  </p:stCondLst>
                                  <p:childTnLst>
                                    <p:set>
                                      <p:cBhvr>
                                        <p:cTn id="308" dur="1" fill="hold">
                                          <p:stCondLst>
                                            <p:cond delay="0"/>
                                          </p:stCondLst>
                                        </p:cTn>
                                        <p:tgtEl>
                                          <p:spTgt spid="224508"/>
                                        </p:tgtEl>
                                        <p:attrNameLst>
                                          <p:attrName>style.visibility</p:attrName>
                                        </p:attrNameLst>
                                      </p:cBhvr>
                                      <p:to>
                                        <p:strVal val="visible"/>
                                      </p:to>
                                    </p:set>
                                    <p:anim calcmode="lin" valueType="num">
                                      <p:cBhvr>
                                        <p:cTn id="309" dur="500" fill="hold"/>
                                        <p:tgtEl>
                                          <p:spTgt spid="224508"/>
                                        </p:tgtEl>
                                        <p:attrNameLst>
                                          <p:attrName>ppt_w</p:attrName>
                                        </p:attrNameLst>
                                      </p:cBhvr>
                                      <p:tavLst>
                                        <p:tav tm="0">
                                          <p:val>
                                            <p:fltVal val="0"/>
                                          </p:val>
                                        </p:tav>
                                        <p:tav tm="100000">
                                          <p:val>
                                            <p:strVal val="#ppt_w"/>
                                          </p:val>
                                        </p:tav>
                                      </p:tavLst>
                                    </p:anim>
                                    <p:anim calcmode="lin" valueType="num">
                                      <p:cBhvr>
                                        <p:cTn id="310" dur="500" fill="hold"/>
                                        <p:tgtEl>
                                          <p:spTgt spid="224508"/>
                                        </p:tgtEl>
                                        <p:attrNameLst>
                                          <p:attrName>ppt_h</p:attrName>
                                        </p:attrNameLst>
                                      </p:cBhvr>
                                      <p:tavLst>
                                        <p:tav tm="0">
                                          <p:val>
                                            <p:fltVal val="0"/>
                                          </p:val>
                                        </p:tav>
                                        <p:tav tm="100000">
                                          <p:val>
                                            <p:strVal val="#ppt_h"/>
                                          </p:val>
                                        </p:tav>
                                      </p:tavLst>
                                    </p:anim>
                                  </p:childTnLst>
                                </p:cTn>
                              </p:par>
                            </p:childTnLst>
                          </p:cTn>
                        </p:par>
                        <p:par>
                          <p:cTn id="311" fill="hold" nodeType="afterGroup">
                            <p:stCondLst>
                              <p:cond delay="18000"/>
                            </p:stCondLst>
                            <p:childTnLst>
                              <p:par>
                                <p:cTn id="312" presetID="1" presetClass="exit" presetSubtype="0" fill="hold" grpId="1" nodeType="afterEffect">
                                  <p:stCondLst>
                                    <p:cond delay="0"/>
                                  </p:stCondLst>
                                  <p:childTnLst>
                                    <p:set>
                                      <p:cBhvr>
                                        <p:cTn id="313" dur="1" fill="hold">
                                          <p:stCondLst>
                                            <p:cond delay="0"/>
                                          </p:stCondLst>
                                        </p:cTn>
                                        <p:tgtEl>
                                          <p:spTgt spid="224508"/>
                                        </p:tgtEl>
                                        <p:attrNameLst>
                                          <p:attrName>style.visibility</p:attrName>
                                        </p:attrNameLst>
                                      </p:cBhvr>
                                      <p:to>
                                        <p:strVal val="hidden"/>
                                      </p:to>
                                    </p:set>
                                  </p:childTnLst>
                                </p:cTn>
                              </p:par>
                            </p:childTnLst>
                          </p:cTn>
                        </p:par>
                        <p:par>
                          <p:cTn id="314" fill="hold" nodeType="afterGroup">
                            <p:stCondLst>
                              <p:cond delay="18000"/>
                            </p:stCondLst>
                            <p:childTnLst>
                              <p:par>
                                <p:cTn id="315" presetID="23" presetClass="entr" presetSubtype="16" fill="hold" grpId="0" nodeType="afterEffect">
                                  <p:stCondLst>
                                    <p:cond delay="0"/>
                                  </p:stCondLst>
                                  <p:childTnLst>
                                    <p:set>
                                      <p:cBhvr>
                                        <p:cTn id="316" dur="1" fill="hold">
                                          <p:stCondLst>
                                            <p:cond delay="0"/>
                                          </p:stCondLst>
                                        </p:cTn>
                                        <p:tgtEl>
                                          <p:spTgt spid="224509"/>
                                        </p:tgtEl>
                                        <p:attrNameLst>
                                          <p:attrName>style.visibility</p:attrName>
                                        </p:attrNameLst>
                                      </p:cBhvr>
                                      <p:to>
                                        <p:strVal val="visible"/>
                                      </p:to>
                                    </p:set>
                                    <p:anim calcmode="lin" valueType="num">
                                      <p:cBhvr>
                                        <p:cTn id="317" dur="500" fill="hold"/>
                                        <p:tgtEl>
                                          <p:spTgt spid="224509"/>
                                        </p:tgtEl>
                                        <p:attrNameLst>
                                          <p:attrName>ppt_w</p:attrName>
                                        </p:attrNameLst>
                                      </p:cBhvr>
                                      <p:tavLst>
                                        <p:tav tm="0">
                                          <p:val>
                                            <p:fltVal val="0"/>
                                          </p:val>
                                        </p:tav>
                                        <p:tav tm="100000">
                                          <p:val>
                                            <p:strVal val="#ppt_w"/>
                                          </p:val>
                                        </p:tav>
                                      </p:tavLst>
                                    </p:anim>
                                    <p:anim calcmode="lin" valueType="num">
                                      <p:cBhvr>
                                        <p:cTn id="318" dur="500" fill="hold"/>
                                        <p:tgtEl>
                                          <p:spTgt spid="224509"/>
                                        </p:tgtEl>
                                        <p:attrNameLst>
                                          <p:attrName>ppt_h</p:attrName>
                                        </p:attrNameLst>
                                      </p:cBhvr>
                                      <p:tavLst>
                                        <p:tav tm="0">
                                          <p:val>
                                            <p:fltVal val="0"/>
                                          </p:val>
                                        </p:tav>
                                        <p:tav tm="100000">
                                          <p:val>
                                            <p:strVal val="#ppt_h"/>
                                          </p:val>
                                        </p:tav>
                                      </p:tavLst>
                                    </p:anim>
                                  </p:childTnLst>
                                </p:cTn>
                              </p:par>
                            </p:childTnLst>
                          </p:cTn>
                        </p:par>
                        <p:par>
                          <p:cTn id="319" fill="hold" nodeType="afterGroup">
                            <p:stCondLst>
                              <p:cond delay="18500"/>
                            </p:stCondLst>
                            <p:childTnLst>
                              <p:par>
                                <p:cTn id="320" presetID="1" presetClass="exit" presetSubtype="0" fill="hold" grpId="1" nodeType="afterEffect">
                                  <p:stCondLst>
                                    <p:cond delay="0"/>
                                  </p:stCondLst>
                                  <p:childTnLst>
                                    <p:set>
                                      <p:cBhvr>
                                        <p:cTn id="321" dur="1" fill="hold">
                                          <p:stCondLst>
                                            <p:cond delay="0"/>
                                          </p:stCondLst>
                                        </p:cTn>
                                        <p:tgtEl>
                                          <p:spTgt spid="224509"/>
                                        </p:tgtEl>
                                        <p:attrNameLst>
                                          <p:attrName>style.visibility</p:attrName>
                                        </p:attrNameLst>
                                      </p:cBhvr>
                                      <p:to>
                                        <p:strVal val="hidden"/>
                                      </p:to>
                                    </p:set>
                                  </p:childTnLst>
                                </p:cTn>
                              </p:par>
                            </p:childTnLst>
                          </p:cTn>
                        </p:par>
                        <p:par>
                          <p:cTn id="322" fill="hold" nodeType="afterGroup">
                            <p:stCondLst>
                              <p:cond delay="18500"/>
                            </p:stCondLst>
                            <p:childTnLst>
                              <p:par>
                                <p:cTn id="323" presetID="23" presetClass="entr" presetSubtype="16" fill="hold" grpId="0" nodeType="afterEffect">
                                  <p:stCondLst>
                                    <p:cond delay="0"/>
                                  </p:stCondLst>
                                  <p:childTnLst>
                                    <p:set>
                                      <p:cBhvr>
                                        <p:cTn id="324" dur="1" fill="hold">
                                          <p:stCondLst>
                                            <p:cond delay="0"/>
                                          </p:stCondLst>
                                        </p:cTn>
                                        <p:tgtEl>
                                          <p:spTgt spid="224510"/>
                                        </p:tgtEl>
                                        <p:attrNameLst>
                                          <p:attrName>style.visibility</p:attrName>
                                        </p:attrNameLst>
                                      </p:cBhvr>
                                      <p:to>
                                        <p:strVal val="visible"/>
                                      </p:to>
                                    </p:set>
                                    <p:anim calcmode="lin" valueType="num">
                                      <p:cBhvr>
                                        <p:cTn id="325" dur="500" fill="hold"/>
                                        <p:tgtEl>
                                          <p:spTgt spid="224510"/>
                                        </p:tgtEl>
                                        <p:attrNameLst>
                                          <p:attrName>ppt_w</p:attrName>
                                        </p:attrNameLst>
                                      </p:cBhvr>
                                      <p:tavLst>
                                        <p:tav tm="0">
                                          <p:val>
                                            <p:fltVal val="0"/>
                                          </p:val>
                                        </p:tav>
                                        <p:tav tm="100000">
                                          <p:val>
                                            <p:strVal val="#ppt_w"/>
                                          </p:val>
                                        </p:tav>
                                      </p:tavLst>
                                    </p:anim>
                                    <p:anim calcmode="lin" valueType="num">
                                      <p:cBhvr>
                                        <p:cTn id="326" dur="500" fill="hold"/>
                                        <p:tgtEl>
                                          <p:spTgt spid="224510"/>
                                        </p:tgtEl>
                                        <p:attrNameLst>
                                          <p:attrName>ppt_h</p:attrName>
                                        </p:attrNameLst>
                                      </p:cBhvr>
                                      <p:tavLst>
                                        <p:tav tm="0">
                                          <p:val>
                                            <p:fltVal val="0"/>
                                          </p:val>
                                        </p:tav>
                                        <p:tav tm="100000">
                                          <p:val>
                                            <p:strVal val="#ppt_h"/>
                                          </p:val>
                                        </p:tav>
                                      </p:tavLst>
                                    </p:anim>
                                  </p:childTnLst>
                                </p:cTn>
                              </p:par>
                            </p:childTnLst>
                          </p:cTn>
                        </p:par>
                        <p:par>
                          <p:cTn id="327" fill="hold" nodeType="afterGroup">
                            <p:stCondLst>
                              <p:cond delay="19000"/>
                            </p:stCondLst>
                            <p:childTnLst>
                              <p:par>
                                <p:cTn id="328" presetID="1" presetClass="exit" presetSubtype="0" fill="hold" grpId="1" nodeType="afterEffect">
                                  <p:stCondLst>
                                    <p:cond delay="0"/>
                                  </p:stCondLst>
                                  <p:childTnLst>
                                    <p:set>
                                      <p:cBhvr>
                                        <p:cTn id="329" dur="1" fill="hold">
                                          <p:stCondLst>
                                            <p:cond delay="0"/>
                                          </p:stCondLst>
                                        </p:cTn>
                                        <p:tgtEl>
                                          <p:spTgt spid="224510"/>
                                        </p:tgtEl>
                                        <p:attrNameLst>
                                          <p:attrName>style.visibility</p:attrName>
                                        </p:attrNameLst>
                                      </p:cBhvr>
                                      <p:to>
                                        <p:strVal val="hidden"/>
                                      </p:to>
                                    </p:set>
                                  </p:childTnLst>
                                </p:cTn>
                              </p:par>
                            </p:childTnLst>
                          </p:cTn>
                        </p:par>
                        <p:par>
                          <p:cTn id="330" fill="hold" nodeType="afterGroup">
                            <p:stCondLst>
                              <p:cond delay="19000"/>
                            </p:stCondLst>
                            <p:childTnLst>
                              <p:par>
                                <p:cTn id="331" presetID="23" presetClass="entr" presetSubtype="16" fill="hold" grpId="0" nodeType="afterEffect">
                                  <p:stCondLst>
                                    <p:cond delay="0"/>
                                  </p:stCondLst>
                                  <p:childTnLst>
                                    <p:set>
                                      <p:cBhvr>
                                        <p:cTn id="332" dur="1" fill="hold">
                                          <p:stCondLst>
                                            <p:cond delay="0"/>
                                          </p:stCondLst>
                                        </p:cTn>
                                        <p:tgtEl>
                                          <p:spTgt spid="224511"/>
                                        </p:tgtEl>
                                        <p:attrNameLst>
                                          <p:attrName>style.visibility</p:attrName>
                                        </p:attrNameLst>
                                      </p:cBhvr>
                                      <p:to>
                                        <p:strVal val="visible"/>
                                      </p:to>
                                    </p:set>
                                    <p:anim calcmode="lin" valueType="num">
                                      <p:cBhvr>
                                        <p:cTn id="333" dur="500" fill="hold"/>
                                        <p:tgtEl>
                                          <p:spTgt spid="224511"/>
                                        </p:tgtEl>
                                        <p:attrNameLst>
                                          <p:attrName>ppt_w</p:attrName>
                                        </p:attrNameLst>
                                      </p:cBhvr>
                                      <p:tavLst>
                                        <p:tav tm="0">
                                          <p:val>
                                            <p:fltVal val="0"/>
                                          </p:val>
                                        </p:tav>
                                        <p:tav tm="100000">
                                          <p:val>
                                            <p:strVal val="#ppt_w"/>
                                          </p:val>
                                        </p:tav>
                                      </p:tavLst>
                                    </p:anim>
                                    <p:anim calcmode="lin" valueType="num">
                                      <p:cBhvr>
                                        <p:cTn id="334" dur="500" fill="hold"/>
                                        <p:tgtEl>
                                          <p:spTgt spid="224511"/>
                                        </p:tgtEl>
                                        <p:attrNameLst>
                                          <p:attrName>ppt_h</p:attrName>
                                        </p:attrNameLst>
                                      </p:cBhvr>
                                      <p:tavLst>
                                        <p:tav tm="0">
                                          <p:val>
                                            <p:fltVal val="0"/>
                                          </p:val>
                                        </p:tav>
                                        <p:tav tm="100000">
                                          <p:val>
                                            <p:strVal val="#ppt_h"/>
                                          </p:val>
                                        </p:tav>
                                      </p:tavLst>
                                    </p:anim>
                                  </p:childTnLst>
                                </p:cTn>
                              </p:par>
                            </p:childTnLst>
                          </p:cTn>
                        </p:par>
                        <p:par>
                          <p:cTn id="335" fill="hold" nodeType="afterGroup">
                            <p:stCondLst>
                              <p:cond delay="19500"/>
                            </p:stCondLst>
                            <p:childTnLst>
                              <p:par>
                                <p:cTn id="336" presetID="1" presetClass="exit" presetSubtype="0" fill="hold" grpId="1" nodeType="afterEffect">
                                  <p:stCondLst>
                                    <p:cond delay="0"/>
                                  </p:stCondLst>
                                  <p:childTnLst>
                                    <p:set>
                                      <p:cBhvr>
                                        <p:cTn id="337" dur="1" fill="hold">
                                          <p:stCondLst>
                                            <p:cond delay="0"/>
                                          </p:stCondLst>
                                        </p:cTn>
                                        <p:tgtEl>
                                          <p:spTgt spid="224511"/>
                                        </p:tgtEl>
                                        <p:attrNameLst>
                                          <p:attrName>style.visibility</p:attrName>
                                        </p:attrNameLst>
                                      </p:cBhvr>
                                      <p:to>
                                        <p:strVal val="hidden"/>
                                      </p:to>
                                    </p:set>
                                  </p:childTnLst>
                                </p:cTn>
                              </p:par>
                            </p:childTnLst>
                          </p:cTn>
                        </p:par>
                        <p:par>
                          <p:cTn id="338" fill="hold" nodeType="afterGroup">
                            <p:stCondLst>
                              <p:cond delay="19500"/>
                            </p:stCondLst>
                            <p:childTnLst>
                              <p:par>
                                <p:cTn id="339" presetID="23" presetClass="entr" presetSubtype="16" fill="hold" grpId="0" nodeType="afterEffect">
                                  <p:stCondLst>
                                    <p:cond delay="0"/>
                                  </p:stCondLst>
                                  <p:childTnLst>
                                    <p:set>
                                      <p:cBhvr>
                                        <p:cTn id="340" dur="1" fill="hold">
                                          <p:stCondLst>
                                            <p:cond delay="0"/>
                                          </p:stCondLst>
                                        </p:cTn>
                                        <p:tgtEl>
                                          <p:spTgt spid="224512"/>
                                        </p:tgtEl>
                                        <p:attrNameLst>
                                          <p:attrName>style.visibility</p:attrName>
                                        </p:attrNameLst>
                                      </p:cBhvr>
                                      <p:to>
                                        <p:strVal val="visible"/>
                                      </p:to>
                                    </p:set>
                                    <p:anim calcmode="lin" valueType="num">
                                      <p:cBhvr>
                                        <p:cTn id="341" dur="500" fill="hold"/>
                                        <p:tgtEl>
                                          <p:spTgt spid="224512"/>
                                        </p:tgtEl>
                                        <p:attrNameLst>
                                          <p:attrName>ppt_w</p:attrName>
                                        </p:attrNameLst>
                                      </p:cBhvr>
                                      <p:tavLst>
                                        <p:tav tm="0">
                                          <p:val>
                                            <p:fltVal val="0"/>
                                          </p:val>
                                        </p:tav>
                                        <p:tav tm="100000">
                                          <p:val>
                                            <p:strVal val="#ppt_w"/>
                                          </p:val>
                                        </p:tav>
                                      </p:tavLst>
                                    </p:anim>
                                    <p:anim calcmode="lin" valueType="num">
                                      <p:cBhvr>
                                        <p:cTn id="342" dur="500" fill="hold"/>
                                        <p:tgtEl>
                                          <p:spTgt spid="224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470" grpId="0"/>
      <p:bldP spid="224470" grpId="1"/>
      <p:bldP spid="224471" grpId="0"/>
      <p:bldP spid="224471" grpId="1"/>
      <p:bldP spid="224472" grpId="0"/>
      <p:bldP spid="224472" grpId="1"/>
      <p:bldP spid="224473" grpId="0"/>
      <p:bldP spid="224473" grpId="1"/>
      <p:bldP spid="224474" grpId="0"/>
      <p:bldP spid="224474" grpId="1"/>
      <p:bldP spid="224475" grpId="0"/>
      <p:bldP spid="224475" grpId="1"/>
      <p:bldP spid="224476" grpId="0"/>
      <p:bldP spid="224476" grpId="1"/>
      <p:bldP spid="224477" grpId="0"/>
      <p:bldP spid="224477" grpId="1"/>
      <p:bldP spid="224478" grpId="0"/>
      <p:bldP spid="224478" grpId="1"/>
      <p:bldP spid="224479" grpId="0"/>
      <p:bldP spid="224479" grpId="1"/>
      <p:bldP spid="224480" grpId="0"/>
      <p:bldP spid="224480" grpId="1"/>
      <p:bldP spid="224481" grpId="0"/>
      <p:bldP spid="224481" grpId="1"/>
      <p:bldP spid="224482" grpId="0"/>
      <p:bldP spid="224482" grpId="1"/>
      <p:bldP spid="224483" grpId="0"/>
      <p:bldP spid="224483" grpId="1"/>
      <p:bldP spid="224484" grpId="0"/>
      <p:bldP spid="224484" grpId="1"/>
      <p:bldP spid="224485" grpId="0"/>
      <p:bldP spid="224485" grpId="1"/>
      <p:bldP spid="224486" grpId="0"/>
      <p:bldP spid="224486" grpId="1"/>
      <p:bldP spid="224487" grpId="0"/>
      <p:bldP spid="224487" grpId="1"/>
      <p:bldP spid="224488" grpId="0"/>
      <p:bldP spid="224488" grpId="1"/>
      <p:bldP spid="224489" grpId="0"/>
      <p:bldP spid="224489" grpId="1"/>
      <p:bldP spid="224491" grpId="0"/>
      <p:bldP spid="224491" grpId="1"/>
      <p:bldP spid="224492" grpId="0"/>
      <p:bldP spid="224492" grpId="1"/>
      <p:bldP spid="224493" grpId="0"/>
      <p:bldP spid="224493" grpId="1"/>
      <p:bldP spid="224494" grpId="0"/>
      <p:bldP spid="224494" grpId="1"/>
      <p:bldP spid="224495" grpId="0"/>
      <p:bldP spid="224495" grpId="1"/>
      <p:bldP spid="224497" grpId="0"/>
      <p:bldP spid="224497" grpId="1"/>
      <p:bldP spid="224498" grpId="0"/>
      <p:bldP spid="224498" grpId="1"/>
      <p:bldP spid="224499" grpId="0"/>
      <p:bldP spid="224499" grpId="1"/>
      <p:bldP spid="224500" grpId="0"/>
      <p:bldP spid="224500" grpId="1"/>
      <p:bldP spid="224501" grpId="0"/>
      <p:bldP spid="224501" grpId="1"/>
      <p:bldP spid="224503" grpId="0"/>
      <p:bldP spid="224503" grpId="1"/>
      <p:bldP spid="224504" grpId="0"/>
      <p:bldP spid="224504" grpId="1"/>
      <p:bldP spid="224505" grpId="0"/>
      <p:bldP spid="224505" grpId="1"/>
      <p:bldP spid="224506" grpId="0"/>
      <p:bldP spid="224506" grpId="1"/>
      <p:bldP spid="224507" grpId="0"/>
      <p:bldP spid="224507" grpId="1"/>
      <p:bldP spid="224508" grpId="0"/>
      <p:bldP spid="224508" grpId="1"/>
      <p:bldP spid="224509" grpId="0"/>
      <p:bldP spid="224509" grpId="1"/>
      <p:bldP spid="224510" grpId="0"/>
      <p:bldP spid="224510" grpId="1"/>
      <p:bldP spid="224511" grpId="0"/>
      <p:bldP spid="224511" grpId="1"/>
      <p:bldP spid="2245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Freeform 2"/>
          <p:cNvSpPr>
            <a:spLocks/>
          </p:cNvSpPr>
          <p:nvPr/>
        </p:nvSpPr>
        <p:spPr bwMode="auto">
          <a:xfrm>
            <a:off x="2806700" y="3298825"/>
            <a:ext cx="896938" cy="1524000"/>
          </a:xfrm>
          <a:custGeom>
            <a:avLst/>
            <a:gdLst>
              <a:gd name="T0" fmla="*/ 63500 w 565"/>
              <a:gd name="T1" fmla="*/ 1384300 h 960"/>
              <a:gd name="T2" fmla="*/ 0 w 565"/>
              <a:gd name="T3" fmla="*/ 1270000 h 960"/>
              <a:gd name="T4" fmla="*/ 88900 w 565"/>
              <a:gd name="T5" fmla="*/ 1066800 h 960"/>
              <a:gd name="T6" fmla="*/ 114300 w 565"/>
              <a:gd name="T7" fmla="*/ 1028700 h 960"/>
              <a:gd name="T8" fmla="*/ 215900 w 565"/>
              <a:gd name="T9" fmla="*/ 1003300 h 960"/>
              <a:gd name="T10" fmla="*/ 520700 w 565"/>
              <a:gd name="T11" fmla="*/ 1079500 h 960"/>
              <a:gd name="T12" fmla="*/ 571500 w 565"/>
              <a:gd name="T13" fmla="*/ 1244600 h 960"/>
              <a:gd name="T14" fmla="*/ 469900 w 565"/>
              <a:gd name="T15" fmla="*/ 1435100 h 960"/>
              <a:gd name="T16" fmla="*/ 279400 w 565"/>
              <a:gd name="T17" fmla="*/ 1422400 h 960"/>
              <a:gd name="T18" fmla="*/ 203200 w 565"/>
              <a:gd name="T19" fmla="*/ 1270000 h 960"/>
              <a:gd name="T20" fmla="*/ 254000 w 565"/>
              <a:gd name="T21" fmla="*/ 1016000 h 960"/>
              <a:gd name="T22" fmla="*/ 330200 w 565"/>
              <a:gd name="T23" fmla="*/ 927100 h 960"/>
              <a:gd name="T24" fmla="*/ 406400 w 565"/>
              <a:gd name="T25" fmla="*/ 901700 h 960"/>
              <a:gd name="T26" fmla="*/ 736600 w 565"/>
              <a:gd name="T27" fmla="*/ 939800 h 960"/>
              <a:gd name="T28" fmla="*/ 812800 w 565"/>
              <a:gd name="T29" fmla="*/ 1028700 h 960"/>
              <a:gd name="T30" fmla="*/ 863600 w 565"/>
              <a:gd name="T31" fmla="*/ 1130300 h 960"/>
              <a:gd name="T32" fmla="*/ 723900 w 565"/>
              <a:gd name="T33" fmla="*/ 1524000 h 960"/>
              <a:gd name="T34" fmla="*/ 482600 w 565"/>
              <a:gd name="T35" fmla="*/ 1397000 h 960"/>
              <a:gd name="T36" fmla="*/ 508000 w 565"/>
              <a:gd name="T37" fmla="*/ 1041400 h 960"/>
              <a:gd name="T38" fmla="*/ 685800 w 565"/>
              <a:gd name="T39" fmla="*/ 863600 h 960"/>
              <a:gd name="T40" fmla="*/ 774700 w 565"/>
              <a:gd name="T41" fmla="*/ 774700 h 960"/>
              <a:gd name="T42" fmla="*/ 863600 w 565"/>
              <a:gd name="T43" fmla="*/ 546100 h 960"/>
              <a:gd name="T44" fmla="*/ 850900 w 565"/>
              <a:gd name="T45" fmla="*/ 330200 h 960"/>
              <a:gd name="T46" fmla="*/ 67310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641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2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30" name="Text Box 6"/>
          <p:cNvSpPr txBox="1">
            <a:spLocks noChangeArrowheads="1"/>
          </p:cNvSpPr>
          <p:nvPr/>
        </p:nvSpPr>
        <p:spPr bwMode="auto">
          <a:xfrm>
            <a:off x="1912938" y="-31750"/>
            <a:ext cx="2874962"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व्यव</a:t>
            </a:r>
            <a:r>
              <a:rPr lang="hi-in" sz="2000">
                <a:solidFill>
                  <a:schemeClr val="tx1"/>
                </a:solidFill>
                <a:latin typeface="Kruti Dev 010" charset="0"/>
              </a:rPr>
              <a:t>. </a:t>
            </a:r>
            <a:r>
              <a:rPr lang="en-US" sz="2000">
                <a:solidFill>
                  <a:schemeClr val="tx1"/>
                </a:solidFill>
                <a:latin typeface="Kruti Dev 010" charset="0"/>
                <a:cs typeface="Mangal" charset="0"/>
              </a:rPr>
              <a:t>३</a:t>
            </a:r>
            <a:r>
              <a:rPr lang="hi-in" sz="2000">
                <a:solidFill>
                  <a:schemeClr val="tx1"/>
                </a:solidFill>
                <a:latin typeface="Kruti Dev 010" charset="0"/>
                <a:cs typeface="Mangal" charset="0"/>
              </a:rPr>
              <a:t>२</a:t>
            </a:r>
            <a:r>
              <a:rPr lang="en-US" sz="2000">
                <a:solidFill>
                  <a:schemeClr val="tx1"/>
                </a:solidFill>
                <a:latin typeface="Kruti Dev 010" charset="0"/>
                <a:cs typeface="Mangal" charset="0"/>
              </a:rPr>
              <a:t>%</a:t>
            </a:r>
            <a:r>
              <a:rPr lang="hi-in" sz="2000">
                <a:solidFill>
                  <a:schemeClr val="tx1"/>
                </a:solidFill>
                <a:latin typeface="Kruti Dev 010" charset="0"/>
                <a:cs typeface="Mangal" charset="0"/>
              </a:rPr>
              <a:t>४८</a:t>
            </a:r>
            <a:r>
              <a:rPr lang="en-US" sz="2000">
                <a:solidFill>
                  <a:schemeClr val="tx1"/>
                </a:solidFill>
                <a:latin typeface="Kruti Dev 010" charset="0"/>
                <a:cs typeface="Mangal" charset="0"/>
              </a:rPr>
              <a:t>&amp;</a:t>
            </a:r>
            <a:r>
              <a:rPr lang="hi-in" sz="2000">
                <a:solidFill>
                  <a:schemeClr val="tx1"/>
                </a:solidFill>
                <a:latin typeface="Kruti Dev 010" charset="0"/>
                <a:cs typeface="Mangal" charset="0"/>
              </a:rPr>
              <a:t>४९</a:t>
            </a:r>
            <a:endParaRPr lang="en-US" sz="2000">
              <a:solidFill>
                <a:schemeClr val="tx1"/>
              </a:solidFill>
              <a:latin typeface="Kruti Dev 010" charset="0"/>
            </a:endParaRPr>
          </a:p>
        </p:txBody>
      </p:sp>
      <p:grpSp>
        <p:nvGrpSpPr>
          <p:cNvPr id="26630" name="Group 12"/>
          <p:cNvGrpSpPr>
            <a:grpSpLocks/>
          </p:cNvGrpSpPr>
          <p:nvPr/>
        </p:nvGrpSpPr>
        <p:grpSpPr bwMode="auto">
          <a:xfrm>
            <a:off x="1358900" y="825500"/>
            <a:ext cx="7115175" cy="5630863"/>
            <a:chOff x="1008" y="520"/>
            <a:chExt cx="4391" cy="3547"/>
          </a:xfrm>
        </p:grpSpPr>
        <p:grpSp>
          <p:nvGrpSpPr>
            <p:cNvPr id="26662" name="Group 13"/>
            <p:cNvGrpSpPr>
              <a:grpSpLocks/>
            </p:cNvGrpSpPr>
            <p:nvPr/>
          </p:nvGrpSpPr>
          <p:grpSpPr bwMode="auto">
            <a:xfrm>
              <a:off x="1008" y="520"/>
              <a:ext cx="4320" cy="3547"/>
              <a:chOff x="1008" y="528"/>
              <a:chExt cx="4320" cy="3547"/>
            </a:xfrm>
          </p:grpSpPr>
          <p:sp>
            <p:nvSpPr>
              <p:cNvPr id="641038" name="Rectangle 14"/>
              <p:cNvSpPr>
                <a:spLocks noChangeArrowheads="1"/>
              </p:cNvSpPr>
              <p:nvPr/>
            </p:nvSpPr>
            <p:spPr bwMode="auto">
              <a:xfrm>
                <a:off x="1008" y="528"/>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39" name="Freeform 15"/>
              <p:cNvSpPr>
                <a:spLocks/>
              </p:cNvSpPr>
              <p:nvPr/>
            </p:nvSpPr>
            <p:spPr bwMode="auto">
              <a:xfrm>
                <a:off x="1018" y="541"/>
                <a:ext cx="1021" cy="1921"/>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641040" name="Freeform 16"/>
              <p:cNvSpPr>
                <a:spLocks/>
              </p:cNvSpPr>
              <p:nvPr/>
            </p:nvSpPr>
            <p:spPr bwMode="auto">
              <a:xfrm>
                <a:off x="4410" y="2506"/>
                <a:ext cx="901" cy="1321"/>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641041" name="Freeform 17"/>
              <p:cNvSpPr>
                <a:spLocks/>
              </p:cNvSpPr>
              <p:nvPr/>
            </p:nvSpPr>
            <p:spPr bwMode="auto">
              <a:xfrm>
                <a:off x="2244" y="1068"/>
                <a:ext cx="2582" cy="1837"/>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641042" name="Rectangle 18"/>
              <p:cNvSpPr>
                <a:spLocks noChangeArrowheads="1"/>
              </p:cNvSpPr>
              <p:nvPr/>
            </p:nvSpPr>
            <p:spPr bwMode="auto">
              <a:xfrm>
                <a:off x="2917" y="1669"/>
                <a:ext cx="958"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bZvkj</a:t>
                </a:r>
              </a:p>
            </p:txBody>
          </p:sp>
          <p:sp>
            <p:nvSpPr>
              <p:cNvPr id="641043" name="Freeform 19"/>
              <p:cNvSpPr>
                <a:spLocks/>
              </p:cNvSpPr>
              <p:nvPr/>
            </p:nvSpPr>
            <p:spPr bwMode="auto">
              <a:xfrm>
                <a:off x="1284" y="2892"/>
                <a:ext cx="1189" cy="937"/>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641044" name="Freeform 20"/>
              <p:cNvSpPr>
                <a:spLocks/>
              </p:cNvSpPr>
              <p:nvPr/>
            </p:nvSpPr>
            <p:spPr bwMode="auto">
              <a:xfrm>
                <a:off x="2052" y="1656"/>
                <a:ext cx="169" cy="193"/>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641045" name="Freeform 21"/>
              <p:cNvSpPr>
                <a:spLocks/>
              </p:cNvSpPr>
              <p:nvPr/>
            </p:nvSpPr>
            <p:spPr bwMode="auto">
              <a:xfrm>
                <a:off x="1932" y="2100"/>
                <a:ext cx="277" cy="577"/>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641046" name="Freeform 22"/>
              <p:cNvSpPr>
                <a:spLocks/>
              </p:cNvSpPr>
              <p:nvPr/>
            </p:nvSpPr>
            <p:spPr bwMode="auto">
              <a:xfrm>
                <a:off x="2100" y="1848"/>
                <a:ext cx="37" cy="265"/>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641047" name="Rectangle 23"/>
              <p:cNvSpPr>
                <a:spLocks noChangeArrowheads="1"/>
              </p:cNvSpPr>
              <p:nvPr/>
            </p:nvSpPr>
            <p:spPr bwMode="auto">
              <a:xfrm>
                <a:off x="2173" y="1501"/>
                <a:ext cx="802"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,lth</a:t>
                </a:r>
              </a:p>
            </p:txBody>
          </p:sp>
          <p:sp>
            <p:nvSpPr>
              <p:cNvPr id="641048" name="Rectangle 24"/>
              <p:cNvSpPr>
                <a:spLocks noChangeArrowheads="1"/>
              </p:cNvSpPr>
              <p:nvPr/>
            </p:nvSpPr>
            <p:spPr bwMode="auto">
              <a:xfrm>
                <a:off x="1585" y="3553"/>
                <a:ext cx="536" cy="522"/>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vkj,l</a:t>
                </a:r>
              </a:p>
            </p:txBody>
          </p:sp>
          <p:sp>
            <p:nvSpPr>
              <p:cNvPr id="641049" name="Rectangle 25"/>
              <p:cNvSpPr>
                <a:spLocks noChangeArrowheads="1"/>
              </p:cNvSpPr>
              <p:nvPr/>
            </p:nvSpPr>
            <p:spPr bwMode="auto">
              <a:xfrm>
                <a:off x="1273" y="625"/>
                <a:ext cx="507" cy="522"/>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,e,l</a:t>
                </a:r>
              </a:p>
            </p:txBody>
          </p:sp>
          <p:sp>
            <p:nvSpPr>
              <p:cNvPr id="641050" name="Rectangle 26"/>
              <p:cNvSpPr>
                <a:spLocks noChangeArrowheads="1"/>
              </p:cNvSpPr>
              <p:nvPr/>
            </p:nvSpPr>
            <p:spPr bwMode="auto">
              <a:xfrm>
                <a:off x="1949" y="2760"/>
                <a:ext cx="1056" cy="288"/>
              </a:xfrm>
              <a:prstGeom prst="rect">
                <a:avLst/>
              </a:prstGeom>
              <a:noFill/>
              <a:ln w="12700">
                <a:no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51" name="Line 27"/>
              <p:cNvSpPr>
                <a:spLocks noChangeShapeType="1"/>
              </p:cNvSpPr>
              <p:nvPr/>
            </p:nvSpPr>
            <p:spPr bwMode="auto">
              <a:xfrm>
                <a:off x="1100" y="2208"/>
                <a:ext cx="4126" cy="0"/>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52" name="Line 28"/>
              <p:cNvSpPr>
                <a:spLocks noChangeShapeType="1"/>
              </p:cNvSpPr>
              <p:nvPr/>
            </p:nvSpPr>
            <p:spPr bwMode="auto">
              <a:xfrm>
                <a:off x="3155" y="620"/>
                <a:ext cx="0" cy="3152"/>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53" name="Rectangle 29"/>
              <p:cNvSpPr>
                <a:spLocks noChangeArrowheads="1"/>
              </p:cNvSpPr>
              <p:nvPr/>
            </p:nvSpPr>
            <p:spPr bwMode="auto">
              <a:xfrm>
                <a:off x="1646" y="2276"/>
                <a:ext cx="1090"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Mh,l</a:t>
                </a:r>
              </a:p>
            </p:txBody>
          </p:sp>
          <p:sp>
            <p:nvSpPr>
              <p:cNvPr id="641054" name="Rectangle 30"/>
              <p:cNvSpPr>
                <a:spLocks noChangeArrowheads="1"/>
              </p:cNvSpPr>
              <p:nvPr/>
            </p:nvSpPr>
            <p:spPr bwMode="auto">
              <a:xfrm>
                <a:off x="2576" y="709"/>
                <a:ext cx="507" cy="32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55" name="Rectangle 31"/>
              <p:cNvSpPr>
                <a:spLocks noChangeArrowheads="1"/>
              </p:cNvSpPr>
              <p:nvPr/>
            </p:nvSpPr>
            <p:spPr bwMode="auto">
              <a:xfrm>
                <a:off x="4362" y="2769"/>
                <a:ext cx="507"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;w</a:t>
                </a:r>
              </a:p>
            </p:txBody>
          </p:sp>
          <p:sp>
            <p:nvSpPr>
              <p:cNvPr id="641056" name="Rectangle 32"/>
              <p:cNvSpPr>
                <a:spLocks noChangeArrowheads="1"/>
              </p:cNvSpPr>
              <p:nvPr/>
            </p:nvSpPr>
            <p:spPr bwMode="auto">
              <a:xfrm>
                <a:off x="3686" y="1817"/>
                <a:ext cx="507"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B</a:t>
                </a:r>
              </a:p>
            </p:txBody>
          </p:sp>
          <p:sp>
            <p:nvSpPr>
              <p:cNvPr id="641057" name="Rectangle 33"/>
              <p:cNvSpPr>
                <a:spLocks noChangeArrowheads="1"/>
              </p:cNvSpPr>
              <p:nvPr/>
            </p:nvSpPr>
            <p:spPr bwMode="auto">
              <a:xfrm>
                <a:off x="3457" y="1141"/>
                <a:ext cx="526"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,p</a:t>
                </a:r>
              </a:p>
            </p:txBody>
          </p:sp>
          <p:sp>
            <p:nvSpPr>
              <p:cNvPr id="641058" name="Rectangle 34"/>
              <p:cNvSpPr>
                <a:spLocks noChangeArrowheads="1"/>
              </p:cNvSpPr>
              <p:nvPr/>
            </p:nvSpPr>
            <p:spPr bwMode="auto">
              <a:xfrm>
                <a:off x="4465" y="961"/>
                <a:ext cx="814"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pPr>
                <a:r>
                  <a:rPr lang="en-US" sz="2400">
                    <a:solidFill>
                      <a:schemeClr val="folHlink"/>
                    </a:solidFill>
                    <a:latin typeface="Kruti Dev 010" charset="0"/>
                  </a:rPr>
                  <a:t>,u¼,½</a:t>
                </a:r>
              </a:p>
            </p:txBody>
          </p:sp>
          <p:sp>
            <p:nvSpPr>
              <p:cNvPr id="641059" name="Oval 35"/>
              <p:cNvSpPr>
                <a:spLocks noChangeArrowheads="1"/>
              </p:cNvSpPr>
              <p:nvPr/>
            </p:nvSpPr>
            <p:spPr bwMode="auto">
              <a:xfrm>
                <a:off x="4362" y="1036"/>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60" name="Rectangle 36"/>
              <p:cNvSpPr>
                <a:spLocks noChangeArrowheads="1"/>
              </p:cNvSpPr>
              <p:nvPr/>
            </p:nvSpPr>
            <p:spPr bwMode="auto">
              <a:xfrm>
                <a:off x="1949" y="1618"/>
                <a:ext cx="279"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lh</a:t>
                </a:r>
              </a:p>
            </p:txBody>
          </p:sp>
          <p:sp>
            <p:nvSpPr>
              <p:cNvPr id="641061" name="Oval 37"/>
              <p:cNvSpPr>
                <a:spLocks noChangeArrowheads="1"/>
              </p:cNvSpPr>
              <p:nvPr/>
            </p:nvSpPr>
            <p:spPr bwMode="auto">
              <a:xfrm>
                <a:off x="1874" y="2038"/>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62" name="Rectangle 38"/>
              <p:cNvSpPr>
                <a:spLocks noChangeArrowheads="1"/>
              </p:cNvSpPr>
              <p:nvPr/>
            </p:nvSpPr>
            <p:spPr bwMode="auto">
              <a:xfrm>
                <a:off x="1720" y="1939"/>
                <a:ext cx="249"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ts</a:t>
                </a:r>
              </a:p>
            </p:txBody>
          </p:sp>
          <p:sp>
            <p:nvSpPr>
              <p:cNvPr id="641063" name="Rectangle 39"/>
              <p:cNvSpPr>
                <a:spLocks noChangeArrowheads="1"/>
              </p:cNvSpPr>
              <p:nvPr/>
            </p:nvSpPr>
            <p:spPr bwMode="auto">
              <a:xfrm>
                <a:off x="2007" y="3253"/>
                <a:ext cx="513"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,e,l</a:t>
                </a:r>
              </a:p>
            </p:txBody>
          </p:sp>
          <p:sp>
            <p:nvSpPr>
              <p:cNvPr id="641064" name="Rectangle 40"/>
              <p:cNvSpPr>
                <a:spLocks noChangeArrowheads="1"/>
              </p:cNvSpPr>
              <p:nvPr/>
            </p:nvSpPr>
            <p:spPr bwMode="auto">
              <a:xfrm>
                <a:off x="1142" y="2571"/>
                <a:ext cx="214"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bZ</a:t>
                </a:r>
              </a:p>
            </p:txBody>
          </p:sp>
          <p:sp>
            <p:nvSpPr>
              <p:cNvPr id="641065" name="Freeform 41"/>
              <p:cNvSpPr>
                <a:spLocks/>
              </p:cNvSpPr>
              <p:nvPr/>
            </p:nvSpPr>
            <p:spPr bwMode="auto">
              <a:xfrm>
                <a:off x="3664" y="1976"/>
                <a:ext cx="603" cy="896"/>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66" name="Freeform 42"/>
              <p:cNvSpPr>
                <a:spLocks/>
              </p:cNvSpPr>
              <p:nvPr/>
            </p:nvSpPr>
            <p:spPr bwMode="auto">
              <a:xfrm>
                <a:off x="1840" y="1167"/>
                <a:ext cx="1816" cy="793"/>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67" name="Freeform 43"/>
              <p:cNvSpPr>
                <a:spLocks/>
              </p:cNvSpPr>
              <p:nvPr/>
            </p:nvSpPr>
            <p:spPr bwMode="auto">
              <a:xfrm>
                <a:off x="1096" y="1784"/>
                <a:ext cx="744" cy="888"/>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68" name="Freeform 44"/>
              <p:cNvSpPr>
                <a:spLocks/>
              </p:cNvSpPr>
              <p:nvPr/>
            </p:nvSpPr>
            <p:spPr bwMode="auto">
              <a:xfrm>
                <a:off x="1039" y="2664"/>
                <a:ext cx="893" cy="749"/>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69" name="Freeform 45"/>
              <p:cNvSpPr>
                <a:spLocks/>
              </p:cNvSpPr>
              <p:nvPr/>
            </p:nvSpPr>
            <p:spPr bwMode="auto">
              <a:xfrm>
                <a:off x="1901" y="2933"/>
                <a:ext cx="169" cy="476"/>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70" name="Rectangle 46"/>
              <p:cNvSpPr>
                <a:spLocks noChangeArrowheads="1"/>
              </p:cNvSpPr>
              <p:nvPr/>
            </p:nvSpPr>
            <p:spPr bwMode="auto">
              <a:xfrm>
                <a:off x="2335" y="1864"/>
                <a:ext cx="113" cy="444"/>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endParaRPr lang="en-US" sz="4000" dirty="0">
                  <a:solidFill>
                    <a:srgbClr val="EEFF4B"/>
                  </a:solidFill>
                  <a:latin typeface="Kruti Dev 010" pitchFamily="2" charset="0"/>
                  <a:ea typeface="+mn-ea"/>
                  <a:cs typeface="+mn-cs"/>
                </a:endParaRPr>
              </a:p>
            </p:txBody>
          </p:sp>
          <p:sp>
            <p:nvSpPr>
              <p:cNvPr id="641071" name="Rectangle 47"/>
              <p:cNvSpPr>
                <a:spLocks noChangeArrowheads="1"/>
              </p:cNvSpPr>
              <p:nvPr/>
            </p:nvSpPr>
            <p:spPr bwMode="auto">
              <a:xfrm>
                <a:off x="2454" y="2688"/>
                <a:ext cx="576" cy="444"/>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en-US" sz="4000" dirty="0">
                    <a:ln>
                      <a:solidFill>
                        <a:srgbClr val="FFFF00"/>
                      </a:solidFill>
                    </a:ln>
                    <a:solidFill>
                      <a:srgbClr val="EEFF4B"/>
                    </a:solidFill>
                    <a:latin typeface="Kruti Dev 010" pitchFamily="2" charset="0"/>
                    <a:ea typeface="+mn-ea"/>
                    <a:cs typeface="+mn-cs"/>
                  </a:rPr>
                  <a:t>dsch</a:t>
                </a:r>
              </a:p>
            </p:txBody>
          </p:sp>
          <p:sp>
            <p:nvSpPr>
              <p:cNvPr id="641072" name="Oval 48"/>
              <p:cNvSpPr>
                <a:spLocks noChangeArrowheads="1"/>
              </p:cNvSpPr>
              <p:nvPr/>
            </p:nvSpPr>
            <p:spPr bwMode="auto">
              <a:xfrm>
                <a:off x="3592" y="1911"/>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73" name="Oval 49"/>
              <p:cNvSpPr>
                <a:spLocks noChangeArrowheads="1"/>
              </p:cNvSpPr>
              <p:nvPr/>
            </p:nvSpPr>
            <p:spPr bwMode="auto">
              <a:xfrm>
                <a:off x="1810" y="1729"/>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74" name="Oval 50"/>
              <p:cNvSpPr>
                <a:spLocks noChangeArrowheads="1"/>
              </p:cNvSpPr>
              <p:nvPr/>
            </p:nvSpPr>
            <p:spPr bwMode="auto">
              <a:xfrm>
                <a:off x="3348" y="1249"/>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75" name="Oval 51"/>
              <p:cNvSpPr>
                <a:spLocks noChangeArrowheads="1"/>
              </p:cNvSpPr>
              <p:nvPr/>
            </p:nvSpPr>
            <p:spPr bwMode="auto">
              <a:xfrm>
                <a:off x="4243" y="2840"/>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76" name="Oval 52"/>
              <p:cNvSpPr>
                <a:spLocks noChangeArrowheads="1"/>
              </p:cNvSpPr>
              <p:nvPr/>
            </p:nvSpPr>
            <p:spPr bwMode="auto">
              <a:xfrm>
                <a:off x="1053" y="2637"/>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77" name="Oval 53"/>
              <p:cNvSpPr>
                <a:spLocks noChangeArrowheads="1"/>
              </p:cNvSpPr>
              <p:nvPr/>
            </p:nvSpPr>
            <p:spPr bwMode="auto">
              <a:xfrm>
                <a:off x="1831" y="2881"/>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78" name="Oval 54"/>
              <p:cNvSpPr>
                <a:spLocks noChangeArrowheads="1"/>
              </p:cNvSpPr>
              <p:nvPr/>
            </p:nvSpPr>
            <p:spPr bwMode="auto">
              <a:xfrm>
                <a:off x="1885" y="3330"/>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41079" name="Oval 55"/>
              <p:cNvSpPr>
                <a:spLocks noChangeArrowheads="1"/>
              </p:cNvSpPr>
              <p:nvPr/>
            </p:nvSpPr>
            <p:spPr bwMode="auto">
              <a:xfrm>
                <a:off x="2215" y="2017"/>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641080" name="Rectangle 56"/>
            <p:cNvSpPr>
              <a:spLocks noChangeArrowheads="1"/>
            </p:cNvSpPr>
            <p:nvPr/>
          </p:nvSpPr>
          <p:spPr bwMode="auto">
            <a:xfrm>
              <a:off x="4573" y="3305"/>
              <a:ext cx="826"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ihth</a:t>
              </a:r>
            </a:p>
          </p:txBody>
        </p:sp>
      </p:grpSp>
      <p:sp>
        <p:nvSpPr>
          <p:cNvPr id="26631" name="Text Box 74"/>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6632" name="Text Box 7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641100" name="Rectangle 76"/>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25</a:t>
            </a:r>
          </a:p>
        </p:txBody>
      </p:sp>
      <p:sp>
        <p:nvSpPr>
          <p:cNvPr id="641102" name="Freeform 78"/>
          <p:cNvSpPr>
            <a:spLocks/>
          </p:cNvSpPr>
          <p:nvPr/>
        </p:nvSpPr>
        <p:spPr bwMode="auto">
          <a:xfrm>
            <a:off x="2759075" y="3290888"/>
            <a:ext cx="896938" cy="1524000"/>
          </a:xfrm>
          <a:custGeom>
            <a:avLst/>
            <a:gdLst>
              <a:gd name="T0" fmla="*/ 63500 w 565"/>
              <a:gd name="T1" fmla="*/ 1384300 h 960"/>
              <a:gd name="T2" fmla="*/ 0 w 565"/>
              <a:gd name="T3" fmla="*/ 1270000 h 960"/>
              <a:gd name="T4" fmla="*/ 88900 w 565"/>
              <a:gd name="T5" fmla="*/ 1066800 h 960"/>
              <a:gd name="T6" fmla="*/ 114300 w 565"/>
              <a:gd name="T7" fmla="*/ 1028700 h 960"/>
              <a:gd name="T8" fmla="*/ 215900 w 565"/>
              <a:gd name="T9" fmla="*/ 1003300 h 960"/>
              <a:gd name="T10" fmla="*/ 520700 w 565"/>
              <a:gd name="T11" fmla="*/ 1079500 h 960"/>
              <a:gd name="T12" fmla="*/ 571500 w 565"/>
              <a:gd name="T13" fmla="*/ 1244600 h 960"/>
              <a:gd name="T14" fmla="*/ 469900 w 565"/>
              <a:gd name="T15" fmla="*/ 1435100 h 960"/>
              <a:gd name="T16" fmla="*/ 279400 w 565"/>
              <a:gd name="T17" fmla="*/ 1422400 h 960"/>
              <a:gd name="T18" fmla="*/ 203200 w 565"/>
              <a:gd name="T19" fmla="*/ 1270000 h 960"/>
              <a:gd name="T20" fmla="*/ 254000 w 565"/>
              <a:gd name="T21" fmla="*/ 1016000 h 960"/>
              <a:gd name="T22" fmla="*/ 330200 w 565"/>
              <a:gd name="T23" fmla="*/ 927100 h 960"/>
              <a:gd name="T24" fmla="*/ 406400 w 565"/>
              <a:gd name="T25" fmla="*/ 901700 h 960"/>
              <a:gd name="T26" fmla="*/ 736600 w 565"/>
              <a:gd name="T27" fmla="*/ 939800 h 960"/>
              <a:gd name="T28" fmla="*/ 812800 w 565"/>
              <a:gd name="T29" fmla="*/ 1028700 h 960"/>
              <a:gd name="T30" fmla="*/ 863600 w 565"/>
              <a:gd name="T31" fmla="*/ 1130300 h 960"/>
              <a:gd name="T32" fmla="*/ 723900 w 565"/>
              <a:gd name="T33" fmla="*/ 1524000 h 960"/>
              <a:gd name="T34" fmla="*/ 482600 w 565"/>
              <a:gd name="T35" fmla="*/ 1397000 h 960"/>
              <a:gd name="T36" fmla="*/ 508000 w 565"/>
              <a:gd name="T37" fmla="*/ 1041400 h 960"/>
              <a:gd name="T38" fmla="*/ 685800 w 565"/>
              <a:gd name="T39" fmla="*/ 863600 h 960"/>
              <a:gd name="T40" fmla="*/ 774700 w 565"/>
              <a:gd name="T41" fmla="*/ 774700 h 960"/>
              <a:gd name="T42" fmla="*/ 863600 w 565"/>
              <a:gd name="T43" fmla="*/ 546100 h 960"/>
              <a:gd name="T44" fmla="*/ 850900 w 565"/>
              <a:gd name="T45" fmla="*/ 330200 h 960"/>
              <a:gd name="T46" fmla="*/ 67310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641103" name="AutoShape 79"/>
          <p:cNvSpPr>
            <a:spLocks noChangeArrowheads="1"/>
          </p:cNvSpPr>
          <p:nvPr/>
        </p:nvSpPr>
        <p:spPr bwMode="auto">
          <a:xfrm rot="10751171">
            <a:off x="5030788" y="26543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 name="Group 80"/>
          <p:cNvGrpSpPr>
            <a:grpSpLocks/>
          </p:cNvGrpSpPr>
          <p:nvPr/>
        </p:nvGrpSpPr>
        <p:grpSpPr bwMode="auto">
          <a:xfrm>
            <a:off x="3168650" y="2727325"/>
            <a:ext cx="1785938" cy="965200"/>
            <a:chOff x="1965" y="1760"/>
            <a:chExt cx="1125" cy="608"/>
          </a:xfrm>
        </p:grpSpPr>
        <p:grpSp>
          <p:nvGrpSpPr>
            <p:cNvPr id="26658" name="Group 81"/>
            <p:cNvGrpSpPr>
              <a:grpSpLocks/>
            </p:cNvGrpSpPr>
            <p:nvPr/>
          </p:nvGrpSpPr>
          <p:grpSpPr bwMode="auto">
            <a:xfrm>
              <a:off x="1965" y="1776"/>
              <a:ext cx="1125" cy="584"/>
              <a:chOff x="1965" y="1776"/>
              <a:chExt cx="1125" cy="584"/>
            </a:xfrm>
          </p:grpSpPr>
          <p:sp>
            <p:nvSpPr>
              <p:cNvPr id="641106" name="Rectangle 82"/>
              <p:cNvSpPr>
                <a:spLocks noChangeArrowheads="1"/>
              </p:cNvSpPr>
              <p:nvPr/>
            </p:nvSpPr>
            <p:spPr bwMode="auto">
              <a:xfrm>
                <a:off x="2095" y="1780"/>
                <a:ext cx="995" cy="58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5400" dirty="0">
                    <a:solidFill>
                      <a:schemeClr val="tx1"/>
                    </a:solidFill>
                    <a:latin typeface="Kruti Dev 010" pitchFamily="2" charset="0"/>
                    <a:ea typeface="+mn-ea"/>
                    <a:cs typeface="+mn-cs"/>
                  </a:rPr>
                  <a:t>,e,u</a:t>
                </a:r>
              </a:p>
            </p:txBody>
          </p:sp>
          <p:sp>
            <p:nvSpPr>
              <p:cNvPr id="641107" name="Oval 83"/>
              <p:cNvSpPr>
                <a:spLocks noChangeArrowheads="1"/>
              </p:cNvSpPr>
              <p:nvPr/>
            </p:nvSpPr>
            <p:spPr bwMode="auto">
              <a:xfrm>
                <a:off x="1965" y="1776"/>
                <a:ext cx="1072" cy="528"/>
              </a:xfrm>
              <a:prstGeom prst="ellipse">
                <a:avLst/>
              </a:prstGeom>
              <a:noFill/>
              <a:ln w="57150">
                <a:noFill/>
                <a:round/>
                <a:headEnd/>
                <a:tailEnd/>
              </a:ln>
              <a:effectLst>
                <a:outerShdw blurRad="63500" dist="109250" dir="2132261"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641108" name="Oval 84"/>
            <p:cNvSpPr>
              <a:spLocks noChangeArrowheads="1"/>
            </p:cNvSpPr>
            <p:nvPr/>
          </p:nvSpPr>
          <p:spPr bwMode="auto">
            <a:xfrm>
              <a:off x="1976" y="1760"/>
              <a:ext cx="1072" cy="608"/>
            </a:xfrm>
            <a:prstGeom prst="ellipse">
              <a:avLst/>
            </a:prstGeom>
            <a:noFill/>
            <a:ln w="57150">
              <a:solidFill>
                <a:schemeClr val="tx1"/>
              </a:solidFill>
              <a:round/>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26637" name="Rectangle 85"/>
          <p:cNvSpPr>
            <a:spLocks noChangeArrowheads="1"/>
          </p:cNvSpPr>
          <p:nvPr/>
        </p:nvSpPr>
        <p:spPr bwMode="auto">
          <a:xfrm>
            <a:off x="8310563" y="634682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latin typeface="Kruti Dev 010" charset="0"/>
            </a:endParaRPr>
          </a:p>
        </p:txBody>
      </p:sp>
      <p:grpSp>
        <p:nvGrpSpPr>
          <p:cNvPr id="26638" name="Group 81"/>
          <p:cNvGrpSpPr>
            <a:grpSpLocks/>
          </p:cNvGrpSpPr>
          <p:nvPr/>
        </p:nvGrpSpPr>
        <p:grpSpPr bwMode="auto">
          <a:xfrm>
            <a:off x="7948613" y="3429000"/>
            <a:ext cx="952500" cy="1330325"/>
            <a:chOff x="7948613" y="3429000"/>
            <a:chExt cx="952500" cy="1330325"/>
          </a:xfrm>
        </p:grpSpPr>
        <p:sp>
          <p:nvSpPr>
            <p:cNvPr id="26641" name="Rectangle 4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6642" name="Rectangle 50"/>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6643" name="AutoShape 51"/>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6644" name="Rectangle 52"/>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6645" name="AutoShape 53"/>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6646" name="Line 54"/>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7" name="Line 55"/>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8" name="Line 56"/>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49" name="Line 57"/>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0" name="Line 58"/>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1" name="Rectangle 59"/>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26652" name="Rectangle 60"/>
            <p:cNvSpPr>
              <a:spLocks noChangeArrowheads="1"/>
            </p:cNvSpPr>
            <p:nvPr/>
          </p:nvSpPr>
          <p:spPr bwMode="auto">
            <a:xfrm>
              <a:off x="8199438" y="3798888"/>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26653" name="Rectangle 61"/>
            <p:cNvSpPr>
              <a:spLocks noChangeArrowheads="1"/>
            </p:cNvSpPr>
            <p:nvPr/>
          </p:nvSpPr>
          <p:spPr bwMode="auto">
            <a:xfrm>
              <a:off x="8075613" y="3973513"/>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26654" name="Rectangle 62"/>
            <p:cNvSpPr>
              <a:spLocks noChangeArrowheads="1"/>
            </p:cNvSpPr>
            <p:nvPr/>
          </p:nvSpPr>
          <p:spPr bwMode="auto">
            <a:xfrm>
              <a:off x="8067675" y="4162425"/>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26655" name="Rectangle 63"/>
            <p:cNvSpPr>
              <a:spLocks noChangeArrowheads="1"/>
            </p:cNvSpPr>
            <p:nvPr/>
          </p:nvSpPr>
          <p:spPr bwMode="auto">
            <a:xfrm>
              <a:off x="8267700" y="4329113"/>
              <a:ext cx="31418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26656" name="Line 6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657" name="Rectangle 65"/>
            <p:cNvSpPr>
              <a:spLocks noChangeArrowheads="1"/>
            </p:cNvSpPr>
            <p:nvPr/>
          </p:nvSpPr>
          <p:spPr bwMode="auto">
            <a:xfrm>
              <a:off x="8120063" y="3627438"/>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26639"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26640"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41026"/>
                                        </p:tgtEl>
                                        <p:attrNameLst>
                                          <p:attrName>style.visibility</p:attrName>
                                        </p:attrNameLst>
                                      </p:cBhvr>
                                      <p:to>
                                        <p:strVal val="visible"/>
                                      </p:to>
                                    </p:set>
                                    <p:animEffect transition="in" filter="wipe(down)">
                                      <p:cBhvr>
                                        <p:cTn id="7" dur="500"/>
                                        <p:tgtEl>
                                          <p:spTgt spid="641026"/>
                                        </p:tgtEl>
                                      </p:cBhvr>
                                    </p:animEffect>
                                  </p:childTnLst>
                                </p:cTn>
                              </p:par>
                            </p:childTnLst>
                          </p:cTn>
                        </p:par>
                        <p:par>
                          <p:cTn id="8" fill="hold" nodeType="afterGroup">
                            <p:stCondLst>
                              <p:cond delay="500"/>
                            </p:stCondLst>
                            <p:childTnLst>
                              <p:par>
                                <p:cTn id="9" presetID="2" presetClass="entr" presetSubtype="2" fill="hold" nodeType="afterEffect">
                                  <p:stCondLst>
                                    <p:cond delay="100"/>
                                  </p:stCondLst>
                                  <p:childTnLst>
                                    <p:set>
                                      <p:cBhvr>
                                        <p:cTn id="10" dur="1" fill="hold">
                                          <p:stCondLst>
                                            <p:cond delay="0"/>
                                          </p:stCondLst>
                                        </p:cTn>
                                        <p:tgtEl>
                                          <p:spTgt spid="641103"/>
                                        </p:tgtEl>
                                        <p:attrNameLst>
                                          <p:attrName>style.visibility</p:attrName>
                                        </p:attrNameLst>
                                      </p:cBhvr>
                                      <p:to>
                                        <p:strVal val="visible"/>
                                      </p:to>
                                    </p:set>
                                    <p:anim calcmode="lin" valueType="num">
                                      <p:cBhvr additive="base">
                                        <p:cTn id="11" dur="500" fill="hold"/>
                                        <p:tgtEl>
                                          <p:spTgt spid="641103"/>
                                        </p:tgtEl>
                                        <p:attrNameLst>
                                          <p:attrName>ppt_x</p:attrName>
                                        </p:attrNameLst>
                                      </p:cBhvr>
                                      <p:tavLst>
                                        <p:tav tm="0">
                                          <p:val>
                                            <p:strVal val="1+#ppt_w/2"/>
                                          </p:val>
                                        </p:tav>
                                        <p:tav tm="100000">
                                          <p:val>
                                            <p:strVal val="#ppt_x"/>
                                          </p:val>
                                        </p:tav>
                                      </p:tavLst>
                                    </p:anim>
                                    <p:anim calcmode="lin" valueType="num">
                                      <p:cBhvr additive="base">
                                        <p:cTn id="12" dur="500" fill="hold"/>
                                        <p:tgtEl>
                                          <p:spTgt spid="64110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1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600"/>
                            </p:stCondLst>
                            <p:childTnLst>
                              <p:par>
                                <p:cTn id="19" presetID="22" presetClass="entr" presetSubtype="8" fill="hold" grpId="0" nodeType="afterEffect">
                                  <p:stCondLst>
                                    <p:cond delay="0"/>
                                  </p:stCondLst>
                                  <p:childTnLst>
                                    <p:set>
                                      <p:cBhvr>
                                        <p:cTn id="20" dur="1" fill="hold">
                                          <p:stCondLst>
                                            <p:cond delay="0"/>
                                          </p:stCondLst>
                                        </p:cTn>
                                        <p:tgtEl>
                                          <p:spTgt spid="641102"/>
                                        </p:tgtEl>
                                        <p:attrNameLst>
                                          <p:attrName>style.visibility</p:attrName>
                                        </p:attrNameLst>
                                      </p:cBhvr>
                                      <p:to>
                                        <p:strVal val="visible"/>
                                      </p:to>
                                    </p:set>
                                    <p:animEffect transition="in" filter="wipe(left)">
                                      <p:cBhvr>
                                        <p:cTn id="21" dur="5000"/>
                                        <p:tgtEl>
                                          <p:spTgt spid="641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6" grpId="0" animBg="1"/>
      <p:bldP spid="64110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1"/>
          <p:cNvSpPr txBox="1">
            <a:spLocks noChangeArrowheads="1"/>
          </p:cNvSpPr>
          <p:nvPr/>
        </p:nvSpPr>
        <p:spPr bwMode="auto">
          <a:xfrm>
            <a:off x="1465263" y="365760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pic>
        <p:nvPicPr>
          <p:cNvPr id="27651" name="Picture 35"/>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508000"/>
            <a:ext cx="8008937" cy="56800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93966" name="Rectangle 46"/>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26</a:t>
            </a:r>
          </a:p>
        </p:txBody>
      </p:sp>
      <p:sp>
        <p:nvSpPr>
          <p:cNvPr id="27653" name="Rectangle 48"/>
          <p:cNvSpPr>
            <a:spLocks noChangeArrowheads="1"/>
          </p:cNvSpPr>
          <p:nvPr/>
        </p:nvSpPr>
        <p:spPr bwMode="auto">
          <a:xfrm>
            <a:off x="614363" y="5140325"/>
            <a:ext cx="5326062" cy="862013"/>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93956" name="Text Box 36"/>
          <p:cNvSpPr txBox="1">
            <a:spLocks noChangeArrowheads="1"/>
          </p:cNvSpPr>
          <p:nvPr/>
        </p:nvSpPr>
        <p:spPr bwMode="auto">
          <a:xfrm>
            <a:off x="886591" y="4955354"/>
            <a:ext cx="6507163" cy="1446550"/>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4400" dirty="0">
                <a:ln>
                  <a:solidFill>
                    <a:srgbClr val="FFFF00"/>
                  </a:solidFill>
                </a:ln>
                <a:solidFill>
                  <a:srgbClr val="FFFF00"/>
                </a:solidFill>
                <a:latin typeface="Kruti Dev 010" pitchFamily="2" charset="0"/>
                <a:ea typeface="ＭＳ Ｐゴシック" pitchFamily="-84" charset="-128"/>
                <a:cs typeface="+mn-cs"/>
              </a:rPr>
              <a:t>uscks ioZr ls ^^vk'khf"kr ns'k** </a:t>
            </a:r>
          </a:p>
          <a:p>
            <a:pPr>
              <a:defRPr/>
            </a:pPr>
            <a:r>
              <a:rPr lang="en-US" sz="4400" dirty="0">
                <a:ln>
                  <a:solidFill>
                    <a:srgbClr val="FFFF00"/>
                  </a:solidFill>
                </a:ln>
                <a:solidFill>
                  <a:srgbClr val="FFFF00"/>
                </a:solidFill>
                <a:latin typeface="Kruti Dev 010" pitchFamily="2" charset="0"/>
                <a:ea typeface="ＭＳ Ｐゴシック" pitchFamily="-84" charset="-128"/>
                <a:cs typeface="+mn-cs"/>
              </a:rPr>
              <a:t>dks ns[kuk</a:t>
            </a:r>
          </a:p>
        </p:txBody>
      </p:sp>
      <p:grpSp>
        <p:nvGrpSpPr>
          <p:cNvPr id="2" name="Group 55"/>
          <p:cNvGrpSpPr>
            <a:grpSpLocks/>
          </p:cNvGrpSpPr>
          <p:nvPr/>
        </p:nvGrpSpPr>
        <p:grpSpPr bwMode="auto">
          <a:xfrm>
            <a:off x="1546225" y="620713"/>
            <a:ext cx="6351588" cy="5811837"/>
            <a:chOff x="974" y="391"/>
            <a:chExt cx="4001" cy="3661"/>
          </a:xfrm>
        </p:grpSpPr>
        <p:sp>
          <p:nvSpPr>
            <p:cNvPr id="27678" name="AutoShape 50"/>
            <p:cNvSpPr>
              <a:spLocks noChangeArrowheads="1"/>
            </p:cNvSpPr>
            <p:nvPr/>
          </p:nvSpPr>
          <p:spPr bwMode="auto">
            <a:xfrm rot="-5400000">
              <a:off x="-90" y="202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1" lon="20699957"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latin typeface="Kruti Dev 010" charset="0"/>
              </a:endParaRPr>
            </a:p>
          </p:txBody>
        </p:sp>
        <p:sp>
          <p:nvSpPr>
            <p:cNvPr id="27679" name="AutoShape 52"/>
            <p:cNvSpPr>
              <a:spLocks noChangeArrowheads="1"/>
            </p:cNvSpPr>
            <p:nvPr/>
          </p:nvSpPr>
          <p:spPr bwMode="auto">
            <a:xfrm rot="-5400000">
              <a:off x="1418" y="1756"/>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1" lon="20699957"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latin typeface="Kruti Dev 010" charset="0"/>
              </a:endParaRPr>
            </a:p>
          </p:txBody>
        </p:sp>
        <p:sp>
          <p:nvSpPr>
            <p:cNvPr id="27680" name="AutoShape 53"/>
            <p:cNvSpPr>
              <a:spLocks noChangeArrowheads="1"/>
            </p:cNvSpPr>
            <p:nvPr/>
          </p:nvSpPr>
          <p:spPr bwMode="auto">
            <a:xfrm rot="-5400000">
              <a:off x="2948" y="145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1" lon="20699957"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latin typeface="Kruti Dev 010" charset="0"/>
              </a:endParaRPr>
            </a:p>
          </p:txBody>
        </p:sp>
      </p:grpSp>
      <p:sp>
        <p:nvSpPr>
          <p:cNvPr id="27656" name="Text Box 5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27657" name="Text Box 57"/>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1</a:t>
            </a:r>
            <a:endParaRPr lang="en-US" sz="1400">
              <a:latin typeface="Kruti Dev 010" charset="0"/>
            </a:endParaRPr>
          </a:p>
        </p:txBody>
      </p:sp>
      <p:sp>
        <p:nvSpPr>
          <p:cNvPr id="593978" name="Text Box 58"/>
          <p:cNvSpPr txBox="1">
            <a:spLocks noChangeArrowheads="1"/>
          </p:cNvSpPr>
          <p:nvPr/>
        </p:nvSpPr>
        <p:spPr bwMode="auto">
          <a:xfrm>
            <a:off x="1973263" y="-79375"/>
            <a:ext cx="19939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व्यव</a:t>
            </a:r>
            <a:r>
              <a:rPr lang="hi-in" sz="2000">
                <a:solidFill>
                  <a:schemeClr val="tx1"/>
                </a:solidFill>
                <a:latin typeface="Kruti Dev 010" charset="0"/>
              </a:rPr>
              <a:t>.</a:t>
            </a:r>
            <a:r>
              <a:rPr lang="en-US" sz="2000">
                <a:solidFill>
                  <a:schemeClr val="tx1"/>
                </a:solidFill>
                <a:latin typeface="Kruti Dev 010" charset="0"/>
              </a:rPr>
              <a:t> </a:t>
            </a:r>
            <a:r>
              <a:rPr lang="en-US" sz="2800">
                <a:solidFill>
                  <a:schemeClr val="tx1"/>
                </a:solidFill>
                <a:latin typeface="Kruti Dev 010" charset="0"/>
                <a:cs typeface="Mangal" charset="0"/>
              </a:rPr>
              <a:t>…†%ƒ</a:t>
            </a:r>
            <a:endParaRPr lang="en-US" sz="1400" u="sng">
              <a:solidFill>
                <a:srgbClr val="000000"/>
              </a:solidFill>
              <a:latin typeface="Kruti Dev 010" charset="0"/>
            </a:endParaRPr>
          </a:p>
        </p:txBody>
      </p:sp>
      <p:grpSp>
        <p:nvGrpSpPr>
          <p:cNvPr id="27659" name="Group 31"/>
          <p:cNvGrpSpPr>
            <a:grpSpLocks/>
          </p:cNvGrpSpPr>
          <p:nvPr/>
        </p:nvGrpSpPr>
        <p:grpSpPr bwMode="auto">
          <a:xfrm>
            <a:off x="7948613" y="3429000"/>
            <a:ext cx="952500" cy="1330325"/>
            <a:chOff x="7948613" y="3429000"/>
            <a:chExt cx="952500" cy="1330325"/>
          </a:xfrm>
        </p:grpSpPr>
        <p:sp>
          <p:nvSpPr>
            <p:cNvPr id="27661" name="Rectangle 4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7662" name="Rectangle 50"/>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7663" name="AutoShape 51"/>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7664" name="Rectangle 52"/>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7665" name="AutoShape 53"/>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7666" name="Line 54"/>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7" name="Line 55"/>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8" name="Line 56"/>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69" name="Line 57"/>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0" name="Line 58"/>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1" name="Rectangle 59"/>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27672" name="Rectangle 60"/>
            <p:cNvSpPr>
              <a:spLocks noChangeArrowheads="1"/>
            </p:cNvSpPr>
            <p:nvPr/>
          </p:nvSpPr>
          <p:spPr bwMode="auto">
            <a:xfrm>
              <a:off x="8199438" y="3798888"/>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27673" name="Rectangle 61"/>
            <p:cNvSpPr>
              <a:spLocks noChangeArrowheads="1"/>
            </p:cNvSpPr>
            <p:nvPr/>
          </p:nvSpPr>
          <p:spPr bwMode="auto">
            <a:xfrm>
              <a:off x="8075613" y="3973513"/>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27674" name="Rectangle 62"/>
            <p:cNvSpPr>
              <a:spLocks noChangeArrowheads="1"/>
            </p:cNvSpPr>
            <p:nvPr/>
          </p:nvSpPr>
          <p:spPr bwMode="auto">
            <a:xfrm>
              <a:off x="8067675" y="4162425"/>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27675" name="Rectangle 63"/>
            <p:cNvSpPr>
              <a:spLocks noChangeArrowheads="1"/>
            </p:cNvSpPr>
            <p:nvPr/>
          </p:nvSpPr>
          <p:spPr bwMode="auto">
            <a:xfrm>
              <a:off x="8267700" y="4329113"/>
              <a:ext cx="31418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27676" name="Line 6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77" name="Rectangle 65"/>
            <p:cNvSpPr>
              <a:spLocks noChangeArrowheads="1"/>
            </p:cNvSpPr>
            <p:nvPr/>
          </p:nvSpPr>
          <p:spPr bwMode="auto">
            <a:xfrm>
              <a:off x="8120063" y="3627438"/>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27660"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93956"/>
                                        </p:tgtEl>
                                        <p:attrNameLst>
                                          <p:attrName>style.visibility</p:attrName>
                                        </p:attrNameLst>
                                      </p:cBhvr>
                                      <p:to>
                                        <p:strVal val="visible"/>
                                      </p:to>
                                    </p:set>
                                    <p:animEffect transition="in" filter="fade">
                                      <p:cBhvr>
                                        <p:cTn id="7" dur="1000"/>
                                        <p:tgtEl>
                                          <p:spTgt spid="593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0" fill="hold"/>
                                        <p:tgtEl>
                                          <p:spTgt spid="2"/>
                                        </p:tgtEl>
                                        <p:attrNameLst>
                                          <p:attrName>ppt_x</p:attrName>
                                        </p:attrNameLst>
                                      </p:cBhvr>
                                      <p:tavLst>
                                        <p:tav tm="0">
                                          <p:val>
                                            <p:strVal val="#ppt_x"/>
                                          </p:val>
                                        </p:tav>
                                        <p:tav tm="100000">
                                          <p:val>
                                            <p:strVal val="#ppt_x"/>
                                          </p:val>
                                        </p:tav>
                                      </p:tavLst>
                                    </p:anim>
                                    <p:anim calcmode="lin" valueType="num">
                                      <p:cBhvr additive="base">
                                        <p:cTn id="13"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227" name="Rectangle 35"/>
          <p:cNvSpPr>
            <a:spLocks noChangeArrowheads="1"/>
          </p:cNvSpPr>
          <p:nvPr/>
        </p:nvSpPr>
        <p:spPr bwMode="auto">
          <a:xfrm>
            <a:off x="646113" y="5167313"/>
            <a:ext cx="6726237"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en-US" sz="2400" dirty="0">
                <a:solidFill>
                  <a:srgbClr val="FFEA18"/>
                </a:solidFill>
                <a:latin typeface="Kruti Dev 010" pitchFamily="2" charset="0"/>
                <a:ea typeface="+mn-ea"/>
                <a:cs typeface="+mn-cs"/>
              </a:rPr>
              <a:t>From Jericho...</a:t>
            </a:r>
          </a:p>
          <a:p>
            <a:pPr algn="ctr">
              <a:defRPr/>
            </a:pPr>
            <a:r>
              <a:rPr lang="en-US" sz="2400" dirty="0">
                <a:solidFill>
                  <a:srgbClr val="FFEA18"/>
                </a:solidFill>
                <a:latin typeface="Kruti Dev 010" pitchFamily="2" charset="0"/>
                <a:ea typeface="+mn-ea"/>
                <a:cs typeface="+mn-cs"/>
              </a:rPr>
              <a:t>Looking Across the Jordan River Toward  Mt. Nebo</a:t>
            </a:r>
          </a:p>
        </p:txBody>
      </p:sp>
      <p:pic>
        <p:nvPicPr>
          <p:cNvPr id="28675" name="Picture 77" descr="Jericho view from Mount of Temptation, 80-06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641350" y="568325"/>
            <a:ext cx="7902575" cy="56769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87"/>
          <p:cNvGrpSpPr>
            <a:grpSpLocks/>
          </p:cNvGrpSpPr>
          <p:nvPr/>
        </p:nvGrpSpPr>
        <p:grpSpPr bwMode="auto">
          <a:xfrm>
            <a:off x="639763" y="557213"/>
            <a:ext cx="8867775" cy="5699125"/>
            <a:chOff x="371" y="340"/>
            <a:chExt cx="5625" cy="3617"/>
          </a:xfrm>
        </p:grpSpPr>
        <p:pic>
          <p:nvPicPr>
            <p:cNvPr id="28702" name="Picture 8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1" y="340"/>
              <a:ext cx="5023" cy="3617"/>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48281" name="Rectangle 89"/>
            <p:cNvSpPr>
              <a:spLocks noChangeArrowheads="1"/>
            </p:cNvSpPr>
            <p:nvPr/>
          </p:nvSpPr>
          <p:spPr bwMode="auto">
            <a:xfrm>
              <a:off x="775" y="615"/>
              <a:ext cx="5221" cy="526"/>
            </a:xfrm>
            <a:prstGeom prst="rect">
              <a:avLst/>
            </a:prstGeom>
            <a:noFill/>
            <a:ln w="12700">
              <a:noFill/>
              <a:miter lim="800000"/>
              <a:headEnd/>
              <a:tailEnd/>
            </a:ln>
            <a:effectLst>
              <a:outerShdw blurRad="63500" dist="17961" dir="2700000" algn="ctr" rotWithShape="0">
                <a:schemeClr val="bg2">
                  <a:alpha val="74998"/>
                </a:schemeClr>
              </a:outerShdw>
            </a:effectLst>
          </p:spPr>
          <p:txBody>
            <a:bodyPr lIns="90487" tIns="44450" rIns="90487" bIns="44450">
              <a:spAutoFit/>
            </a:bodyPr>
            <a:lstStyle/>
            <a:p>
              <a:pPr algn="ctr">
                <a:spcBef>
                  <a:spcPct val="50000"/>
                </a:spcBef>
                <a:defRPr/>
              </a:pPr>
              <a:r>
                <a:rPr lang="en-US" sz="4800" dirty="0">
                  <a:ln>
                    <a:solidFill>
                      <a:schemeClr val="accent5">
                        <a:lumMod val="50000"/>
                      </a:schemeClr>
                    </a:solidFill>
                  </a:ln>
                  <a:solidFill>
                    <a:srgbClr val="0000FF"/>
                  </a:solidFill>
                  <a:latin typeface="Kruti Dev 010" pitchFamily="2" charset="0"/>
                  <a:ea typeface="+mn-ea"/>
                  <a:cs typeface="+mn-cs"/>
                </a:rPr>
                <a:t>;nZu unh ds ikj uscks ioZr</a:t>
              </a:r>
            </a:p>
          </p:txBody>
        </p:sp>
        <p:sp>
          <p:nvSpPr>
            <p:cNvPr id="648282" name="Oval 90"/>
            <p:cNvSpPr>
              <a:spLocks noChangeArrowheads="1"/>
            </p:cNvSpPr>
            <p:nvPr/>
          </p:nvSpPr>
          <p:spPr bwMode="auto">
            <a:xfrm>
              <a:off x="3471" y="1121"/>
              <a:ext cx="860" cy="371"/>
            </a:xfrm>
            <a:prstGeom prst="ellipse">
              <a:avLst/>
            </a:prstGeom>
            <a:noFill/>
            <a:ln w="50800">
              <a:solidFill>
                <a:srgbClr val="FAFD00"/>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dirty="0">
                <a:latin typeface="Kruti Dev 010" pitchFamily="2" charset="0"/>
                <a:ea typeface="+mn-ea"/>
                <a:cs typeface="+mn-cs"/>
              </a:endParaRPr>
            </a:p>
          </p:txBody>
        </p:sp>
        <p:grpSp>
          <p:nvGrpSpPr>
            <p:cNvPr id="28705" name="Group 91"/>
            <p:cNvGrpSpPr>
              <a:grpSpLocks/>
            </p:cNvGrpSpPr>
            <p:nvPr/>
          </p:nvGrpSpPr>
          <p:grpSpPr bwMode="auto">
            <a:xfrm>
              <a:off x="3564" y="1253"/>
              <a:ext cx="707" cy="83"/>
              <a:chOff x="1696" y="1995"/>
              <a:chExt cx="641" cy="76"/>
            </a:xfrm>
          </p:grpSpPr>
          <p:sp>
            <p:nvSpPr>
              <p:cNvPr id="648284" name="Freeform 92"/>
              <p:cNvSpPr>
                <a:spLocks/>
              </p:cNvSpPr>
              <p:nvPr/>
            </p:nvSpPr>
            <p:spPr bwMode="auto">
              <a:xfrm>
                <a:off x="1696" y="1995"/>
                <a:ext cx="641" cy="66"/>
              </a:xfrm>
              <a:custGeom>
                <a:avLst/>
                <a:gdLst/>
                <a:ahLst/>
                <a:cxnLst>
                  <a:cxn ang="0">
                    <a:pos x="0" y="54"/>
                  </a:cxn>
                  <a:cxn ang="0">
                    <a:pos x="16" y="54"/>
                  </a:cxn>
                  <a:cxn ang="0">
                    <a:pos x="32" y="54"/>
                  </a:cxn>
                  <a:cxn ang="0">
                    <a:pos x="48" y="54"/>
                  </a:cxn>
                  <a:cxn ang="0">
                    <a:pos x="64" y="54"/>
                  </a:cxn>
                  <a:cxn ang="0">
                    <a:pos x="80" y="48"/>
                  </a:cxn>
                  <a:cxn ang="0">
                    <a:pos x="96" y="43"/>
                  </a:cxn>
                  <a:cxn ang="0">
                    <a:pos x="112" y="38"/>
                  </a:cxn>
                  <a:cxn ang="0">
                    <a:pos x="128" y="32"/>
                  </a:cxn>
                  <a:cxn ang="0">
                    <a:pos x="144" y="27"/>
                  </a:cxn>
                  <a:cxn ang="0">
                    <a:pos x="160" y="22"/>
                  </a:cxn>
                  <a:cxn ang="0">
                    <a:pos x="176" y="16"/>
                  </a:cxn>
                  <a:cxn ang="0">
                    <a:pos x="192" y="16"/>
                  </a:cxn>
                  <a:cxn ang="0">
                    <a:pos x="208" y="6"/>
                  </a:cxn>
                  <a:cxn ang="0">
                    <a:pos x="224" y="6"/>
                  </a:cxn>
                  <a:cxn ang="0">
                    <a:pos x="240" y="0"/>
                  </a:cxn>
                  <a:cxn ang="0">
                    <a:pos x="256" y="0"/>
                  </a:cxn>
                  <a:cxn ang="0">
                    <a:pos x="272" y="0"/>
                  </a:cxn>
                  <a:cxn ang="0">
                    <a:pos x="288" y="0"/>
                  </a:cxn>
                  <a:cxn ang="0">
                    <a:pos x="304" y="0"/>
                  </a:cxn>
                  <a:cxn ang="0">
                    <a:pos x="320" y="6"/>
                  </a:cxn>
                  <a:cxn ang="0">
                    <a:pos x="336" y="6"/>
                  </a:cxn>
                  <a:cxn ang="0">
                    <a:pos x="352" y="6"/>
                  </a:cxn>
                  <a:cxn ang="0">
                    <a:pos x="368" y="6"/>
                  </a:cxn>
                  <a:cxn ang="0">
                    <a:pos x="384" y="11"/>
                  </a:cxn>
                  <a:cxn ang="0">
                    <a:pos x="400" y="11"/>
                  </a:cxn>
                  <a:cxn ang="0">
                    <a:pos x="421" y="16"/>
                  </a:cxn>
                  <a:cxn ang="0">
                    <a:pos x="442" y="22"/>
                  </a:cxn>
                  <a:cxn ang="0">
                    <a:pos x="453" y="22"/>
                  </a:cxn>
                  <a:cxn ang="0">
                    <a:pos x="469" y="27"/>
                  </a:cxn>
                  <a:cxn ang="0">
                    <a:pos x="485" y="32"/>
                  </a:cxn>
                  <a:cxn ang="0">
                    <a:pos x="501" y="38"/>
                  </a:cxn>
                  <a:cxn ang="0">
                    <a:pos x="512" y="43"/>
                  </a:cxn>
                  <a:cxn ang="0">
                    <a:pos x="533" y="43"/>
                  </a:cxn>
                  <a:cxn ang="0">
                    <a:pos x="544" y="48"/>
                  </a:cxn>
                  <a:cxn ang="0">
                    <a:pos x="560" y="48"/>
                  </a:cxn>
                  <a:cxn ang="0">
                    <a:pos x="576" y="54"/>
                  </a:cxn>
                  <a:cxn ang="0">
                    <a:pos x="592" y="54"/>
                  </a:cxn>
                  <a:cxn ang="0">
                    <a:pos x="608" y="59"/>
                  </a:cxn>
                  <a:cxn ang="0">
                    <a:pos x="624" y="64"/>
                  </a:cxn>
                  <a:cxn ang="0">
                    <a:pos x="640" y="64"/>
                  </a:cxn>
                </a:cxnLst>
                <a:rect l="0" t="0" r="r" b="b"/>
                <a:pathLst>
                  <a:path w="641" h="65">
                    <a:moveTo>
                      <a:pt x="0" y="54"/>
                    </a:moveTo>
                    <a:lnTo>
                      <a:pt x="16" y="54"/>
                    </a:lnTo>
                    <a:lnTo>
                      <a:pt x="32" y="54"/>
                    </a:lnTo>
                    <a:lnTo>
                      <a:pt x="48" y="54"/>
                    </a:lnTo>
                    <a:lnTo>
                      <a:pt x="64" y="54"/>
                    </a:lnTo>
                    <a:lnTo>
                      <a:pt x="80" y="48"/>
                    </a:lnTo>
                    <a:lnTo>
                      <a:pt x="96" y="43"/>
                    </a:lnTo>
                    <a:lnTo>
                      <a:pt x="112" y="38"/>
                    </a:lnTo>
                    <a:lnTo>
                      <a:pt x="128" y="32"/>
                    </a:lnTo>
                    <a:lnTo>
                      <a:pt x="144" y="27"/>
                    </a:lnTo>
                    <a:lnTo>
                      <a:pt x="160" y="22"/>
                    </a:lnTo>
                    <a:lnTo>
                      <a:pt x="176" y="16"/>
                    </a:lnTo>
                    <a:lnTo>
                      <a:pt x="192" y="16"/>
                    </a:lnTo>
                    <a:lnTo>
                      <a:pt x="208" y="6"/>
                    </a:lnTo>
                    <a:lnTo>
                      <a:pt x="224" y="6"/>
                    </a:lnTo>
                    <a:lnTo>
                      <a:pt x="240" y="0"/>
                    </a:lnTo>
                    <a:lnTo>
                      <a:pt x="256" y="0"/>
                    </a:lnTo>
                    <a:lnTo>
                      <a:pt x="272" y="0"/>
                    </a:lnTo>
                    <a:lnTo>
                      <a:pt x="288" y="0"/>
                    </a:lnTo>
                    <a:lnTo>
                      <a:pt x="304" y="0"/>
                    </a:lnTo>
                    <a:lnTo>
                      <a:pt x="320" y="6"/>
                    </a:lnTo>
                    <a:lnTo>
                      <a:pt x="336" y="6"/>
                    </a:lnTo>
                    <a:lnTo>
                      <a:pt x="352" y="6"/>
                    </a:lnTo>
                    <a:lnTo>
                      <a:pt x="368" y="6"/>
                    </a:lnTo>
                    <a:lnTo>
                      <a:pt x="384" y="11"/>
                    </a:lnTo>
                    <a:lnTo>
                      <a:pt x="400" y="11"/>
                    </a:lnTo>
                    <a:lnTo>
                      <a:pt x="421" y="16"/>
                    </a:lnTo>
                    <a:lnTo>
                      <a:pt x="442" y="22"/>
                    </a:lnTo>
                    <a:lnTo>
                      <a:pt x="453" y="22"/>
                    </a:lnTo>
                    <a:lnTo>
                      <a:pt x="469" y="27"/>
                    </a:lnTo>
                    <a:lnTo>
                      <a:pt x="485" y="32"/>
                    </a:lnTo>
                    <a:lnTo>
                      <a:pt x="501" y="38"/>
                    </a:lnTo>
                    <a:lnTo>
                      <a:pt x="512" y="43"/>
                    </a:lnTo>
                    <a:lnTo>
                      <a:pt x="533" y="43"/>
                    </a:lnTo>
                    <a:lnTo>
                      <a:pt x="544" y="48"/>
                    </a:lnTo>
                    <a:lnTo>
                      <a:pt x="560" y="48"/>
                    </a:lnTo>
                    <a:lnTo>
                      <a:pt x="576" y="54"/>
                    </a:lnTo>
                    <a:lnTo>
                      <a:pt x="592" y="54"/>
                    </a:lnTo>
                    <a:lnTo>
                      <a:pt x="608" y="59"/>
                    </a:lnTo>
                    <a:lnTo>
                      <a:pt x="624" y="64"/>
                    </a:lnTo>
                    <a:lnTo>
                      <a:pt x="640" y="64"/>
                    </a:lnTo>
                  </a:path>
                </a:pathLst>
              </a:custGeom>
              <a:solidFill>
                <a:schemeClr val="accent1"/>
              </a:solidFill>
              <a:ln w="254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648285" name="Freeform 93"/>
              <p:cNvSpPr>
                <a:spLocks/>
              </p:cNvSpPr>
              <p:nvPr/>
            </p:nvSpPr>
            <p:spPr bwMode="auto">
              <a:xfrm>
                <a:off x="1788" y="2038"/>
                <a:ext cx="487" cy="33"/>
              </a:xfrm>
              <a:custGeom>
                <a:avLst/>
                <a:gdLst/>
                <a:ahLst/>
                <a:cxnLst>
                  <a:cxn ang="0">
                    <a:pos x="11" y="0"/>
                  </a:cxn>
                  <a:cxn ang="0">
                    <a:pos x="0" y="16"/>
                  </a:cxn>
                  <a:cxn ang="0">
                    <a:pos x="11" y="16"/>
                  </a:cxn>
                  <a:cxn ang="0">
                    <a:pos x="22" y="16"/>
                  </a:cxn>
                  <a:cxn ang="0">
                    <a:pos x="38" y="16"/>
                  </a:cxn>
                  <a:cxn ang="0">
                    <a:pos x="54" y="11"/>
                  </a:cxn>
                  <a:cxn ang="0">
                    <a:pos x="70" y="16"/>
                  </a:cxn>
                  <a:cxn ang="0">
                    <a:pos x="86" y="21"/>
                  </a:cxn>
                  <a:cxn ang="0">
                    <a:pos x="102" y="21"/>
                  </a:cxn>
                  <a:cxn ang="0">
                    <a:pos x="118" y="21"/>
                  </a:cxn>
                  <a:cxn ang="0">
                    <a:pos x="134" y="27"/>
                  </a:cxn>
                  <a:cxn ang="0">
                    <a:pos x="150" y="27"/>
                  </a:cxn>
                  <a:cxn ang="0">
                    <a:pos x="166" y="27"/>
                  </a:cxn>
                  <a:cxn ang="0">
                    <a:pos x="187" y="27"/>
                  </a:cxn>
                  <a:cxn ang="0">
                    <a:pos x="198" y="27"/>
                  </a:cxn>
                  <a:cxn ang="0">
                    <a:pos x="219" y="27"/>
                  </a:cxn>
                  <a:cxn ang="0">
                    <a:pos x="230" y="27"/>
                  </a:cxn>
                  <a:cxn ang="0">
                    <a:pos x="246" y="21"/>
                  </a:cxn>
                  <a:cxn ang="0">
                    <a:pos x="262" y="16"/>
                  </a:cxn>
                  <a:cxn ang="0">
                    <a:pos x="278" y="16"/>
                  </a:cxn>
                  <a:cxn ang="0">
                    <a:pos x="294" y="21"/>
                  </a:cxn>
                  <a:cxn ang="0">
                    <a:pos x="310" y="27"/>
                  </a:cxn>
                  <a:cxn ang="0">
                    <a:pos x="326" y="32"/>
                  </a:cxn>
                  <a:cxn ang="0">
                    <a:pos x="342" y="32"/>
                  </a:cxn>
                  <a:cxn ang="0">
                    <a:pos x="358" y="32"/>
                  </a:cxn>
                  <a:cxn ang="0">
                    <a:pos x="374" y="27"/>
                  </a:cxn>
                  <a:cxn ang="0">
                    <a:pos x="390" y="32"/>
                  </a:cxn>
                  <a:cxn ang="0">
                    <a:pos x="406" y="32"/>
                  </a:cxn>
                  <a:cxn ang="0">
                    <a:pos x="422" y="32"/>
                  </a:cxn>
                  <a:cxn ang="0">
                    <a:pos x="438" y="27"/>
                  </a:cxn>
                  <a:cxn ang="0">
                    <a:pos x="454" y="27"/>
                  </a:cxn>
                  <a:cxn ang="0">
                    <a:pos x="470" y="27"/>
                  </a:cxn>
                  <a:cxn ang="0">
                    <a:pos x="486" y="27"/>
                  </a:cxn>
                </a:cxnLst>
                <a:rect l="0" t="0" r="r" b="b"/>
                <a:pathLst>
                  <a:path w="487" h="33">
                    <a:moveTo>
                      <a:pt x="11" y="0"/>
                    </a:moveTo>
                    <a:lnTo>
                      <a:pt x="0" y="16"/>
                    </a:lnTo>
                    <a:lnTo>
                      <a:pt x="11" y="16"/>
                    </a:lnTo>
                    <a:lnTo>
                      <a:pt x="22" y="16"/>
                    </a:lnTo>
                    <a:lnTo>
                      <a:pt x="38" y="16"/>
                    </a:lnTo>
                    <a:lnTo>
                      <a:pt x="54" y="11"/>
                    </a:lnTo>
                    <a:lnTo>
                      <a:pt x="70" y="16"/>
                    </a:lnTo>
                    <a:lnTo>
                      <a:pt x="86" y="21"/>
                    </a:lnTo>
                    <a:lnTo>
                      <a:pt x="102" y="21"/>
                    </a:lnTo>
                    <a:lnTo>
                      <a:pt x="118" y="21"/>
                    </a:lnTo>
                    <a:lnTo>
                      <a:pt x="134" y="27"/>
                    </a:lnTo>
                    <a:lnTo>
                      <a:pt x="150" y="27"/>
                    </a:lnTo>
                    <a:lnTo>
                      <a:pt x="166" y="27"/>
                    </a:lnTo>
                    <a:lnTo>
                      <a:pt x="187" y="27"/>
                    </a:lnTo>
                    <a:lnTo>
                      <a:pt x="198" y="27"/>
                    </a:lnTo>
                    <a:lnTo>
                      <a:pt x="219" y="27"/>
                    </a:lnTo>
                    <a:lnTo>
                      <a:pt x="230" y="27"/>
                    </a:lnTo>
                    <a:lnTo>
                      <a:pt x="246" y="21"/>
                    </a:lnTo>
                    <a:lnTo>
                      <a:pt x="262" y="16"/>
                    </a:lnTo>
                    <a:lnTo>
                      <a:pt x="278" y="16"/>
                    </a:lnTo>
                    <a:lnTo>
                      <a:pt x="294" y="21"/>
                    </a:lnTo>
                    <a:lnTo>
                      <a:pt x="310" y="27"/>
                    </a:lnTo>
                    <a:lnTo>
                      <a:pt x="326" y="32"/>
                    </a:lnTo>
                    <a:lnTo>
                      <a:pt x="342" y="32"/>
                    </a:lnTo>
                    <a:lnTo>
                      <a:pt x="358" y="32"/>
                    </a:lnTo>
                    <a:lnTo>
                      <a:pt x="374" y="27"/>
                    </a:lnTo>
                    <a:lnTo>
                      <a:pt x="390" y="32"/>
                    </a:lnTo>
                    <a:lnTo>
                      <a:pt x="406" y="32"/>
                    </a:lnTo>
                    <a:lnTo>
                      <a:pt x="422" y="32"/>
                    </a:lnTo>
                    <a:lnTo>
                      <a:pt x="438" y="27"/>
                    </a:lnTo>
                    <a:lnTo>
                      <a:pt x="454" y="27"/>
                    </a:lnTo>
                    <a:lnTo>
                      <a:pt x="470" y="27"/>
                    </a:lnTo>
                    <a:lnTo>
                      <a:pt x="486" y="27"/>
                    </a:lnTo>
                  </a:path>
                </a:pathLst>
              </a:custGeom>
              <a:solidFill>
                <a:schemeClr val="accent1"/>
              </a:solidFill>
              <a:ln w="127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grpSp>
      </p:grpSp>
      <p:sp>
        <p:nvSpPr>
          <p:cNvPr id="28677" name="Text Box 4"/>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648206" name="Rectangle 14"/>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27</a:t>
            </a:r>
          </a:p>
        </p:txBody>
      </p:sp>
      <p:sp>
        <p:nvSpPr>
          <p:cNvPr id="28679" name="Text Box 4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28680" name="Text Box 8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28681" name="Text Box 86"/>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1</a:t>
            </a:r>
            <a:endParaRPr lang="en-US" sz="1400">
              <a:latin typeface="Kruti Dev 010" charset="0"/>
            </a:endParaRPr>
          </a:p>
        </p:txBody>
      </p:sp>
      <p:sp>
        <p:nvSpPr>
          <p:cNvPr id="28682" name="AutoShape 51"/>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8683" name="Rectangle 59"/>
          <p:cNvSpPr>
            <a:spLocks noChangeArrowheads="1"/>
          </p:cNvSpPr>
          <p:nvPr/>
        </p:nvSpPr>
        <p:spPr bwMode="auto">
          <a:xfrm>
            <a:off x="8007350" y="3429000"/>
            <a:ext cx="47783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grpSp>
        <p:nvGrpSpPr>
          <p:cNvPr id="28684" name="Group 34"/>
          <p:cNvGrpSpPr>
            <a:grpSpLocks/>
          </p:cNvGrpSpPr>
          <p:nvPr/>
        </p:nvGrpSpPr>
        <p:grpSpPr bwMode="auto">
          <a:xfrm>
            <a:off x="7948613" y="3486150"/>
            <a:ext cx="952500" cy="1273175"/>
            <a:chOff x="7948613" y="3486150"/>
            <a:chExt cx="952500" cy="1273175"/>
          </a:xfrm>
        </p:grpSpPr>
        <p:sp>
          <p:nvSpPr>
            <p:cNvPr id="28687" name="Rectangle 4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8688" name="Rectangle 50"/>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8689" name="Rectangle 52"/>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8690" name="AutoShape 53"/>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8691" name="Line 54"/>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92" name="Line 55"/>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93" name="Line 56"/>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94" name="Line 57"/>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95" name="Line 58"/>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696" name="Rectangle 60"/>
            <p:cNvSpPr>
              <a:spLocks noChangeArrowheads="1"/>
            </p:cNvSpPr>
            <p:nvPr/>
          </p:nvSpPr>
          <p:spPr bwMode="auto">
            <a:xfrm>
              <a:off x="8199438" y="3798888"/>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28697" name="Rectangle 61"/>
            <p:cNvSpPr>
              <a:spLocks noChangeArrowheads="1"/>
            </p:cNvSpPr>
            <p:nvPr/>
          </p:nvSpPr>
          <p:spPr bwMode="auto">
            <a:xfrm>
              <a:off x="8075613" y="3973513"/>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28698" name="Rectangle 62"/>
            <p:cNvSpPr>
              <a:spLocks noChangeArrowheads="1"/>
            </p:cNvSpPr>
            <p:nvPr/>
          </p:nvSpPr>
          <p:spPr bwMode="auto">
            <a:xfrm>
              <a:off x="8067675" y="4162425"/>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28699" name="Rectangle 63"/>
            <p:cNvSpPr>
              <a:spLocks noChangeArrowheads="1"/>
            </p:cNvSpPr>
            <p:nvPr/>
          </p:nvSpPr>
          <p:spPr bwMode="auto">
            <a:xfrm>
              <a:off x="8267700" y="4329113"/>
              <a:ext cx="31418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28700" name="Line 6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701" name="Rectangle 65"/>
            <p:cNvSpPr>
              <a:spLocks noChangeArrowheads="1"/>
            </p:cNvSpPr>
            <p:nvPr/>
          </p:nvSpPr>
          <p:spPr bwMode="auto">
            <a:xfrm>
              <a:off x="8120063" y="3627438"/>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36" name="Text Box 58"/>
          <p:cNvSpPr txBox="1">
            <a:spLocks noChangeArrowheads="1"/>
          </p:cNvSpPr>
          <p:nvPr/>
        </p:nvSpPr>
        <p:spPr bwMode="auto">
          <a:xfrm>
            <a:off x="1973263" y="-79375"/>
            <a:ext cx="19939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व्यव</a:t>
            </a:r>
            <a:r>
              <a:rPr lang="hi-in" sz="2000">
                <a:solidFill>
                  <a:schemeClr val="tx1"/>
                </a:solidFill>
                <a:latin typeface="Kruti Dev 010" charset="0"/>
              </a:rPr>
              <a:t>.</a:t>
            </a:r>
            <a:r>
              <a:rPr lang="en-US" sz="2000">
                <a:solidFill>
                  <a:schemeClr val="tx1"/>
                </a:solidFill>
                <a:latin typeface="Kruti Dev 010" charset="0"/>
              </a:rPr>
              <a:t> </a:t>
            </a:r>
            <a:r>
              <a:rPr lang="en-US" sz="2800">
                <a:solidFill>
                  <a:schemeClr val="tx1"/>
                </a:solidFill>
                <a:latin typeface="Kruti Dev 010" charset="0"/>
                <a:cs typeface="Mangal" charset="0"/>
              </a:rPr>
              <a:t>…†%ƒ</a:t>
            </a:r>
            <a:endParaRPr lang="en-US" sz="1400" u="sng">
              <a:solidFill>
                <a:srgbClr val="000000"/>
              </a:solidFill>
              <a:latin typeface="Kruti Dev 010" charset="0"/>
            </a:endParaRPr>
          </a:p>
        </p:txBody>
      </p:sp>
      <p:sp>
        <p:nvSpPr>
          <p:cNvPr id="28686"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6"/>
          <p:cNvGrpSpPr>
            <a:grpSpLocks/>
          </p:cNvGrpSpPr>
          <p:nvPr/>
        </p:nvGrpSpPr>
        <p:grpSpPr bwMode="auto">
          <a:xfrm>
            <a:off x="315913" y="409575"/>
            <a:ext cx="8828087" cy="7046272"/>
            <a:chOff x="315310" y="409906"/>
            <a:chExt cx="8828690" cy="7045628"/>
          </a:xfrm>
        </p:grpSpPr>
        <p:sp>
          <p:nvSpPr>
            <p:cNvPr id="77826" name="Line 2"/>
            <p:cNvSpPr>
              <a:spLocks noChangeShapeType="1"/>
            </p:cNvSpPr>
            <p:nvPr/>
          </p:nvSpPr>
          <p:spPr bwMode="auto">
            <a:xfrm>
              <a:off x="786829" y="838492"/>
              <a:ext cx="406428"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Comic Sans MS" pitchFamily="-108" charset="0"/>
                <a:ea typeface="+mn-ea"/>
                <a:cs typeface="+mn-cs"/>
              </a:endParaRPr>
            </a:p>
          </p:txBody>
        </p:sp>
        <p:sp>
          <p:nvSpPr>
            <p:cNvPr id="2052" name="Rectangle 3"/>
            <p:cNvSpPr>
              <a:spLocks noChangeArrowheads="1"/>
            </p:cNvSpPr>
            <p:nvPr/>
          </p:nvSpPr>
          <p:spPr bwMode="auto">
            <a:xfrm>
              <a:off x="315311" y="409906"/>
              <a:ext cx="8521700" cy="59483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77828" name="Rectangle 4"/>
            <p:cNvSpPr>
              <a:spLocks noChangeArrowheads="1"/>
            </p:cNvSpPr>
            <p:nvPr/>
          </p:nvSpPr>
          <p:spPr bwMode="auto">
            <a:xfrm>
              <a:off x="315310" y="441434"/>
              <a:ext cx="8828690" cy="7014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600" dirty="0">
                  <a:ln>
                    <a:solidFill>
                      <a:srgbClr val="FFFF00"/>
                    </a:solidFill>
                  </a:ln>
                  <a:solidFill>
                    <a:srgbClr val="FAFD00"/>
                  </a:solidFill>
                  <a:latin typeface="Kruti Dev 010" pitchFamily="2" charset="0"/>
                </a:rPr>
                <a:t>vuqekfur rkjh[ksa %</a:t>
              </a:r>
            </a:p>
            <a:p>
              <a:pPr>
                <a:defRPr/>
              </a:pPr>
              <a:r>
                <a:rPr lang="en-US" sz="7200" dirty="0">
                  <a:ln>
                    <a:solidFill>
                      <a:srgbClr val="FFFF00"/>
                    </a:solidFill>
                  </a:ln>
                  <a:solidFill>
                    <a:srgbClr val="FAFD00"/>
                  </a:solidFill>
                  <a:latin typeface="Kruti Dev 010" pitchFamily="2" charset="0"/>
                </a:rPr>
                <a:t>vczkge &amp; ;qlqQ</a:t>
              </a:r>
              <a:r>
                <a:rPr lang="en-US" sz="7200" dirty="0">
                  <a:solidFill>
                    <a:srgbClr val="FAFD00"/>
                  </a:solidFill>
                  <a:latin typeface="Kruti Dev 010" pitchFamily="2" charset="0"/>
                </a:rPr>
                <a:t>	  	</a:t>
              </a:r>
              <a:r>
                <a:rPr lang="en-US" sz="7200" dirty="0">
                  <a:solidFill>
                    <a:srgbClr val="FAFD00"/>
                  </a:solidFill>
                  <a:latin typeface="Kruti Dev 010"/>
                </a:rPr>
                <a:t>„ŒŒŒ</a:t>
              </a:r>
              <a:endParaRPr lang="en-US" sz="7200" dirty="0">
                <a:ln>
                  <a:solidFill>
                    <a:srgbClr val="FFFF00"/>
                  </a:solidFill>
                </a:ln>
                <a:solidFill>
                  <a:srgbClr val="FAFD00"/>
                </a:solidFill>
                <a:latin typeface="Kruti Dev 010" pitchFamily="2" charset="0"/>
              </a:endParaRPr>
            </a:p>
            <a:p>
              <a:pPr>
                <a:defRPr/>
              </a:pPr>
              <a:r>
                <a:rPr lang="en-US" sz="7200" dirty="0">
                  <a:ln>
                    <a:solidFill>
                      <a:srgbClr val="FFFF00"/>
                    </a:solidFill>
                  </a:ln>
                  <a:solidFill>
                    <a:srgbClr val="FAFD00"/>
                  </a:solidFill>
                  <a:latin typeface="Kruti Dev 010" pitchFamily="2" charset="0"/>
                </a:rPr>
                <a:t>ch-lh-</a:t>
              </a:r>
            </a:p>
            <a:p>
              <a:pPr>
                <a:defRPr/>
              </a:pPr>
              <a:r>
                <a:rPr lang="en-US" sz="7200" dirty="0">
                  <a:ln>
                    <a:solidFill>
                      <a:schemeClr val="tx1"/>
                    </a:solidFill>
                  </a:ln>
                  <a:solidFill>
                    <a:srgbClr val="FFFFFF"/>
                  </a:solidFill>
                  <a:latin typeface="Kruti Dev 010" pitchFamily="2" charset="0"/>
                </a:rPr>
                <a:t>ewlk &amp; ;gks'kq	  </a:t>
              </a:r>
              <a:r>
                <a:rPr lang="en-US" sz="7200" i="1" dirty="0">
                  <a:ln>
                    <a:solidFill>
                      <a:schemeClr val="tx1"/>
                    </a:solidFill>
                  </a:ln>
                  <a:solidFill>
                    <a:srgbClr val="FFFFFF"/>
                  </a:solidFill>
                  <a:latin typeface="Kruti Dev 010" pitchFamily="2" charset="0"/>
                </a:rPr>
                <a:t>	   </a:t>
              </a:r>
              <a:r>
                <a:rPr lang="en-US" sz="7200" dirty="0" err="1">
                  <a:ln>
                    <a:solidFill>
                      <a:schemeClr val="tx1"/>
                    </a:solidFill>
                  </a:ln>
                  <a:solidFill>
                    <a:schemeClr val="hlink"/>
                  </a:solidFill>
                  <a:latin typeface="Kruti Dev 010"/>
                </a:rPr>
                <a:t>ƒ‡ŒŒ</a:t>
              </a:r>
              <a:endParaRPr lang="en-US" sz="7200" dirty="0">
                <a:ln>
                  <a:solidFill>
                    <a:schemeClr val="tx1"/>
                  </a:solidFill>
                </a:ln>
                <a:solidFill>
                  <a:srgbClr val="FFFFFF"/>
                </a:solidFill>
                <a:latin typeface="Kruti Dev 010" pitchFamily="2" charset="0"/>
              </a:endParaRPr>
            </a:p>
            <a:p>
              <a:pPr>
                <a:defRPr/>
              </a:pPr>
              <a:r>
                <a:rPr lang="en-US" sz="7200" dirty="0">
                  <a:ln>
                    <a:solidFill>
                      <a:schemeClr val="tx1"/>
                    </a:solidFill>
                  </a:ln>
                  <a:solidFill>
                    <a:srgbClr val="FFFFFF"/>
                  </a:solidFill>
                  <a:latin typeface="Kruti Dev 010" pitchFamily="2" charset="0"/>
                </a:rPr>
                <a:t>ch-lh-</a:t>
              </a:r>
            </a:p>
            <a:p>
              <a:pPr>
                <a:defRPr/>
              </a:pPr>
              <a:endParaRPr lang="en-US" sz="3200" dirty="0">
                <a:solidFill>
                  <a:srgbClr val="FAFD00"/>
                </a:solidFill>
                <a:latin typeface="Kruti Dev 010" pitchFamily="2" charset="0"/>
              </a:endParaRPr>
            </a:p>
            <a:p>
              <a:pPr>
                <a:defRPr/>
              </a:pPr>
              <a:endParaRPr lang="en-US" sz="3200" dirty="0">
                <a:solidFill>
                  <a:srgbClr val="FAFD00"/>
                </a:solidFill>
                <a:latin typeface="Kruti Dev 010" pitchFamily="2" charset="0"/>
              </a:endParaRPr>
            </a:p>
            <a:p>
              <a:pPr algn="ctr">
                <a:defRPr/>
              </a:pPr>
              <a:endParaRPr lang="en-US" sz="3200" dirty="0">
                <a:solidFill>
                  <a:srgbClr val="FAFD00"/>
                </a:solidFill>
                <a:latin typeface="Kruti Dev 010" pitchFamily="2" charset="0"/>
              </a:endParaRPr>
            </a:p>
          </p:txBody>
        </p:sp>
        <p:sp>
          <p:nvSpPr>
            <p:cNvPr id="2054"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41" name="Rectangle 17"/>
            <p:cNvSpPr>
              <a:spLocks noChangeArrowheads="1"/>
            </p:cNvSpPr>
            <p:nvPr/>
          </p:nvSpPr>
          <p:spPr bwMode="auto">
            <a:xfrm>
              <a:off x="8091416" y="6527572"/>
              <a:ext cx="339748" cy="24445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01</a:t>
              </a:r>
            </a:p>
          </p:txBody>
        </p:sp>
      </p:gr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33" name="Text Box 53"/>
          <p:cNvSpPr txBox="1">
            <a:spLocks noChangeArrowheads="1"/>
          </p:cNvSpPr>
          <p:nvPr/>
        </p:nvSpPr>
        <p:spPr bwMode="auto">
          <a:xfrm>
            <a:off x="2187575" y="5594350"/>
            <a:ext cx="47799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200" dirty="0">
                <a:solidFill>
                  <a:schemeClr val="tx1"/>
                </a:solidFill>
                <a:latin typeface="Kruti Dev 010" pitchFamily="2" charset="0"/>
                <a:ea typeface="Times" pitchFamily="-107" charset="0"/>
                <a:cs typeface="Times" pitchFamily="-107" charset="0"/>
              </a:rPr>
              <a:t>u;h vkSj NksVh ih&lt;h ds izfr</a:t>
            </a:r>
          </a:p>
        </p:txBody>
      </p:sp>
      <p:sp>
        <p:nvSpPr>
          <p:cNvPr id="97334" name="Text Box 54"/>
          <p:cNvSpPr txBox="1">
            <a:spLocks noChangeArrowheads="1"/>
          </p:cNvSpPr>
          <p:nvPr/>
        </p:nvSpPr>
        <p:spPr bwMode="auto">
          <a:xfrm>
            <a:off x="2593975" y="5581650"/>
            <a:ext cx="39671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3200" dirty="0">
                <a:solidFill>
                  <a:schemeClr val="tx1"/>
                </a:solidFill>
                <a:latin typeface="Kruti Dev 010" pitchFamily="2" charset="0"/>
                <a:ea typeface="Times" pitchFamily="-107" charset="0"/>
                <a:cs typeface="Times" pitchFamily="-107" charset="0"/>
              </a:rPr>
              <a:t>mudk ijes'oj dkSu gS \</a:t>
            </a:r>
          </a:p>
        </p:txBody>
      </p:sp>
      <p:sp>
        <p:nvSpPr>
          <p:cNvPr id="97329" name="Text Box 49"/>
          <p:cNvSpPr txBox="1">
            <a:spLocks noChangeArrowheads="1"/>
          </p:cNvSpPr>
          <p:nvPr/>
        </p:nvSpPr>
        <p:spPr bwMode="auto">
          <a:xfrm>
            <a:off x="195263" y="5557838"/>
            <a:ext cx="8772525" cy="57943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3200" dirty="0">
                <a:solidFill>
                  <a:schemeClr val="tx1"/>
                </a:solidFill>
                <a:latin typeface="Kruti Dev 010" pitchFamily="2" charset="0"/>
                <a:ea typeface="Times" pitchFamily="-107" charset="0"/>
                <a:cs typeface="Times" pitchFamily="-107" charset="0"/>
              </a:rPr>
              <a:t>os dkSu gSa |</a:t>
            </a:r>
          </a:p>
        </p:txBody>
      </p:sp>
      <p:sp>
        <p:nvSpPr>
          <p:cNvPr id="97335" name="Text Box 55"/>
          <p:cNvSpPr txBox="1">
            <a:spLocks noChangeArrowheads="1"/>
          </p:cNvSpPr>
          <p:nvPr/>
        </p:nvSpPr>
        <p:spPr bwMode="auto">
          <a:xfrm>
            <a:off x="1358900" y="5570538"/>
            <a:ext cx="6438900" cy="57943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3200" dirty="0">
                <a:solidFill>
                  <a:schemeClr val="tx1"/>
                </a:solidFill>
                <a:latin typeface="Kruti Dev 010" pitchFamily="2" charset="0"/>
                <a:ea typeface="Times" pitchFamily="-107" charset="0"/>
                <a:cs typeface="Times" pitchFamily="-107" charset="0"/>
              </a:rPr>
              <a:t>mUgsa dSls jguk pkfg;s \</a:t>
            </a:r>
          </a:p>
        </p:txBody>
      </p:sp>
      <p:sp>
        <p:nvSpPr>
          <p:cNvPr id="97336" name="Text Box 56"/>
          <p:cNvSpPr txBox="1">
            <a:spLocks noChangeArrowheads="1"/>
          </p:cNvSpPr>
          <p:nvPr/>
        </p:nvSpPr>
        <p:spPr bwMode="auto">
          <a:xfrm>
            <a:off x="190500" y="5575300"/>
            <a:ext cx="87757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3200" dirty="0">
                <a:solidFill>
                  <a:schemeClr val="tx1"/>
                </a:solidFill>
                <a:latin typeface="Kruti Dev 010" pitchFamily="2" charset="0"/>
                <a:ea typeface="Times" pitchFamily="-107" charset="0"/>
                <a:cs typeface="Times" pitchFamily="-107" charset="0"/>
              </a:rPr>
              <a:t>mudh vf}rh; /kjksgj ,d ns'k</a:t>
            </a:r>
          </a:p>
        </p:txBody>
      </p:sp>
      <p:sp>
        <p:nvSpPr>
          <p:cNvPr id="97337" name="Text Box 57"/>
          <p:cNvSpPr txBox="1">
            <a:spLocks noChangeArrowheads="1"/>
          </p:cNvSpPr>
          <p:nvPr/>
        </p:nvSpPr>
        <p:spPr bwMode="auto">
          <a:xfrm>
            <a:off x="228600" y="5453063"/>
            <a:ext cx="8694738" cy="701675"/>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FFF00"/>
                </a:solidFill>
                <a:latin typeface="Kruti Dev 010" pitchFamily="2" charset="0"/>
                <a:ea typeface="Times" pitchFamily="-107" charset="0"/>
                <a:cs typeface="Times" pitchFamily="-107" charset="0"/>
              </a:rPr>
              <a:t>O;oLFkkfooj.k dk f}rh; fu;e</a:t>
            </a:r>
          </a:p>
        </p:txBody>
      </p:sp>
      <p:sp>
        <p:nvSpPr>
          <p:cNvPr id="97338" name="Text Box 58"/>
          <p:cNvSpPr txBox="1">
            <a:spLocks noChangeArrowheads="1"/>
          </p:cNvSpPr>
          <p:nvPr/>
        </p:nvSpPr>
        <p:spPr bwMode="auto">
          <a:xfrm>
            <a:off x="317500" y="5441950"/>
            <a:ext cx="8393113" cy="823913"/>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4800" dirty="0">
                <a:ln>
                  <a:solidFill>
                    <a:srgbClr val="00B050"/>
                  </a:solidFill>
                </a:ln>
                <a:solidFill>
                  <a:srgbClr val="33CC33"/>
                </a:solidFill>
                <a:latin typeface="Kruti Dev 010" pitchFamily="2" charset="0"/>
                <a:ea typeface="Times" pitchFamily="-107" charset="0"/>
                <a:cs typeface="Times" pitchFamily="-107" charset="0"/>
              </a:rPr>
              <a:t>ns'k dh okpk</a:t>
            </a:r>
          </a:p>
        </p:txBody>
      </p:sp>
      <p:grpSp>
        <p:nvGrpSpPr>
          <p:cNvPr id="29705" name="Group 85"/>
          <p:cNvGrpSpPr>
            <a:grpSpLocks/>
          </p:cNvGrpSpPr>
          <p:nvPr/>
        </p:nvGrpSpPr>
        <p:grpSpPr bwMode="auto">
          <a:xfrm>
            <a:off x="6153150" y="3681413"/>
            <a:ext cx="901700" cy="947737"/>
            <a:chOff x="1557" y="1007"/>
            <a:chExt cx="2105" cy="1949"/>
          </a:xfrm>
        </p:grpSpPr>
        <p:grpSp>
          <p:nvGrpSpPr>
            <p:cNvPr id="29761" name="Group 87"/>
            <p:cNvGrpSpPr>
              <a:grpSpLocks/>
            </p:cNvGrpSpPr>
            <p:nvPr/>
          </p:nvGrpSpPr>
          <p:grpSpPr bwMode="auto">
            <a:xfrm>
              <a:off x="1557" y="1209"/>
              <a:ext cx="2105" cy="1421"/>
              <a:chOff x="578" y="2316"/>
              <a:chExt cx="2105" cy="1421"/>
            </a:xfrm>
          </p:grpSpPr>
          <p:sp>
            <p:nvSpPr>
              <p:cNvPr id="29767" name="Freeform 88"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29768" name="Freeform 89"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29762" name="Freeform 91"/>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9763" name="Freeform 92"/>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9764" name="Freeform 93"/>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9765" name="Freeform 94"/>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29766" name="Freeform 95"/>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97282"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9707" name="Rectangle 3"/>
          <p:cNvSpPr>
            <a:spLocks noChangeArrowheads="1"/>
          </p:cNvSpPr>
          <p:nvPr/>
        </p:nvSpPr>
        <p:spPr bwMode="auto">
          <a:xfrm>
            <a:off x="3657600" y="2900363"/>
            <a:ext cx="1697580" cy="582211"/>
          </a:xfrm>
          <a:prstGeom prst="rect">
            <a:avLst/>
          </a:prstGeom>
          <a:noFill/>
          <a:ln w="12700">
            <a:noFill/>
            <a:miter lim="800000"/>
            <a:headEnd/>
            <a:tailEnd/>
          </a:ln>
        </p:spPr>
        <p:txBody>
          <a:bodyPr wrap="none" lIns="90487" tIns="44450" rIns="90487" bIns="44450">
            <a:spAutoFit/>
          </a:bodyPr>
          <a:lstStyle/>
          <a:p>
            <a:pPr algn="ctr">
              <a:defRPr/>
            </a:pPr>
            <a:r>
              <a:rPr lang="en-US" sz="3200" dirty="0">
                <a:ln>
                  <a:solidFill>
                    <a:schemeClr val="bg2"/>
                  </a:solidFill>
                </a:ln>
                <a:solidFill>
                  <a:schemeClr val="bg2"/>
                </a:solidFill>
                <a:latin typeface="Kruti Dev 010" pitchFamily="2" charset="0"/>
                <a:ea typeface="ＭＳ Ｐゴシック" pitchFamily="34" charset="-128"/>
                <a:cs typeface="+mn-cs"/>
              </a:rPr>
              <a:t>dkns'k cusZ</a:t>
            </a:r>
          </a:p>
        </p:txBody>
      </p:sp>
      <p:sp>
        <p:nvSpPr>
          <p:cNvPr id="29708"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9709" name="Rectangle 5"/>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29710" name="Rectangle 6"/>
          <p:cNvSpPr>
            <a:spLocks noChangeArrowheads="1"/>
          </p:cNvSpPr>
          <p:nvPr/>
        </p:nvSpPr>
        <p:spPr bwMode="auto">
          <a:xfrm>
            <a:off x="3230563" y="866775"/>
            <a:ext cx="8445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a:solidFill>
                  <a:schemeClr val="accent2"/>
                </a:solidFill>
                <a:latin typeface="Kruti Dev 010" charset="0"/>
              </a:rPr>
              <a:t>ewlk</a:t>
            </a:r>
          </a:p>
        </p:txBody>
      </p:sp>
      <p:sp>
        <p:nvSpPr>
          <p:cNvPr id="29711"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12"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13" name="Line 9"/>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14"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15"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16" name="Line 12"/>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17" name="Rectangle 13"/>
          <p:cNvSpPr>
            <a:spLocks noChangeArrowheads="1"/>
          </p:cNvSpPr>
          <p:nvPr/>
        </p:nvSpPr>
        <p:spPr bwMode="auto">
          <a:xfrm>
            <a:off x="3630613" y="1568450"/>
            <a:ext cx="1308049"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bg2"/>
                  </a:solidFill>
                </a:ln>
                <a:solidFill>
                  <a:schemeClr val="bg2"/>
                </a:solidFill>
                <a:latin typeface="Kruti Dev 010" pitchFamily="2" charset="0"/>
                <a:ea typeface="ＭＳ Ｐゴシック" pitchFamily="34" charset="-128"/>
                <a:cs typeface="+mn-cs"/>
              </a:rPr>
              <a:t>fuxZeu</a:t>
            </a:r>
          </a:p>
        </p:txBody>
      </p:sp>
      <p:sp>
        <p:nvSpPr>
          <p:cNvPr id="29718" name="Rectangle 14"/>
          <p:cNvSpPr>
            <a:spLocks noChangeArrowheads="1"/>
          </p:cNvSpPr>
          <p:nvPr/>
        </p:nvSpPr>
        <p:spPr bwMode="auto">
          <a:xfrm>
            <a:off x="3897313" y="2025650"/>
            <a:ext cx="782264"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bg2"/>
                  </a:solidFill>
                </a:ln>
                <a:solidFill>
                  <a:schemeClr val="bg2"/>
                </a:solidFill>
                <a:latin typeface="Kruti Dev 010" pitchFamily="2" charset="0"/>
                <a:ea typeface="ＭＳ Ｐゴシック" pitchFamily="34" charset="-128"/>
                <a:cs typeface="+mn-cs"/>
              </a:rPr>
              <a:t>lhuS</a:t>
            </a:r>
          </a:p>
        </p:txBody>
      </p:sp>
      <p:sp>
        <p:nvSpPr>
          <p:cNvPr id="29719" name="Rectangle 15"/>
          <p:cNvSpPr>
            <a:spLocks noChangeArrowheads="1"/>
          </p:cNvSpPr>
          <p:nvPr/>
        </p:nvSpPr>
        <p:spPr bwMode="auto">
          <a:xfrm>
            <a:off x="3681413" y="2482850"/>
            <a:ext cx="1803378"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bg2"/>
                  </a:solidFill>
                </a:ln>
                <a:solidFill>
                  <a:schemeClr val="bg2"/>
                </a:solidFill>
                <a:latin typeface="Kruti Dev 010" pitchFamily="2" charset="0"/>
                <a:ea typeface="ＭＳ Ｐゴシック" pitchFamily="34" charset="-128"/>
                <a:cs typeface="+mn-cs"/>
              </a:rPr>
              <a:t>,e&amp;lh&amp;lh</a:t>
            </a:r>
          </a:p>
        </p:txBody>
      </p:sp>
      <p:sp>
        <p:nvSpPr>
          <p:cNvPr id="29720" name="Rectangle 16"/>
          <p:cNvSpPr>
            <a:spLocks noChangeArrowheads="1"/>
          </p:cNvSpPr>
          <p:nvPr/>
        </p:nvSpPr>
        <p:spPr bwMode="auto">
          <a:xfrm>
            <a:off x="4214813" y="3321050"/>
            <a:ext cx="569066"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bg2"/>
                  </a:solidFill>
                </a:ln>
                <a:solidFill>
                  <a:schemeClr val="bg2"/>
                </a:solidFill>
                <a:latin typeface="Kruti Dev 010" pitchFamily="2" charset="0"/>
                <a:ea typeface="ＭＳ Ｐゴシック" pitchFamily="34" charset="-128"/>
                <a:cs typeface="+mn-cs"/>
              </a:rPr>
              <a:t>†</a:t>
            </a:r>
            <a:r>
              <a:rPr lang="en-US" sz="3200" dirty="0">
                <a:ln>
                  <a:solidFill>
                    <a:schemeClr val="bg2"/>
                  </a:solidFill>
                </a:ln>
                <a:solidFill>
                  <a:schemeClr val="bg2"/>
                </a:solidFill>
                <a:latin typeface="Kruti Dev 010"/>
                <a:ea typeface="ＭＳ Ｐゴシック" pitchFamily="34" charset="-128"/>
                <a:cs typeface="+mn-cs"/>
              </a:rPr>
              <a:t>Œ</a:t>
            </a:r>
            <a:endParaRPr lang="en-US" sz="3200" dirty="0">
              <a:ln>
                <a:solidFill>
                  <a:schemeClr val="bg2"/>
                </a:solidFill>
              </a:ln>
              <a:solidFill>
                <a:schemeClr val="bg2"/>
              </a:solidFill>
              <a:latin typeface="Kruti Dev 010" pitchFamily="2" charset="0"/>
              <a:ea typeface="ＭＳ Ｐゴシック" pitchFamily="34" charset="-128"/>
              <a:cs typeface="+mn-cs"/>
            </a:endParaRPr>
          </a:p>
        </p:txBody>
      </p:sp>
      <p:sp>
        <p:nvSpPr>
          <p:cNvPr id="97297" name="Rectangle 17"/>
          <p:cNvSpPr>
            <a:spLocks noChangeArrowheads="1"/>
          </p:cNvSpPr>
          <p:nvPr/>
        </p:nvSpPr>
        <p:spPr bwMode="auto">
          <a:xfrm>
            <a:off x="3754438" y="3797300"/>
            <a:ext cx="1471612"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a:solidFill>
                  <a:schemeClr val="accent2"/>
                </a:solidFill>
                <a:latin typeface="Kruti Dev 010" charset="0"/>
              </a:rPr>
              <a:t>‡ lans'k</a:t>
            </a:r>
          </a:p>
        </p:txBody>
      </p:sp>
      <p:sp>
        <p:nvSpPr>
          <p:cNvPr id="97298" name="Rectangle 18"/>
          <p:cNvSpPr>
            <a:spLocks noChangeArrowheads="1"/>
          </p:cNvSpPr>
          <p:nvPr/>
        </p:nvSpPr>
        <p:spPr bwMode="auto">
          <a:xfrm>
            <a:off x="4773613" y="669652"/>
            <a:ext cx="2377253"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000" dirty="0" err="1">
                <a:ln>
                  <a:solidFill>
                    <a:srgbClr val="FFFF00"/>
                  </a:solidFill>
                </a:ln>
                <a:solidFill>
                  <a:srgbClr val="FFFF00"/>
                </a:solidFill>
                <a:latin typeface="Kruti Dev 010"/>
              </a:rPr>
              <a:t>ƒ‡ŒŒ</a:t>
            </a:r>
            <a:r>
              <a:rPr lang="en-US" sz="4000" dirty="0">
                <a:ln>
                  <a:solidFill>
                    <a:schemeClr val="tx1"/>
                  </a:solidFill>
                </a:ln>
                <a:solidFill>
                  <a:schemeClr val="hlink"/>
                </a:solidFill>
                <a:latin typeface="Kruti Dev 010"/>
              </a:rPr>
              <a:t> </a:t>
            </a:r>
            <a:r>
              <a:rPr lang="en-US" sz="4000" dirty="0">
                <a:ln>
                  <a:solidFill>
                    <a:srgbClr val="FFFF00"/>
                  </a:solidFill>
                </a:ln>
                <a:solidFill>
                  <a:srgbClr val="FFFF00"/>
                </a:solidFill>
                <a:latin typeface="Kruti Dev 010" pitchFamily="2" charset="0"/>
                <a:ea typeface="+mn-ea"/>
                <a:cs typeface="+mn-cs"/>
              </a:rPr>
              <a:t>ch-lh-</a:t>
            </a:r>
          </a:p>
        </p:txBody>
      </p:sp>
      <p:sp>
        <p:nvSpPr>
          <p:cNvPr id="97300" name="Rectangle 20"/>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7302" name="Oval 22"/>
          <p:cNvSpPr>
            <a:spLocks noChangeArrowheads="1"/>
          </p:cNvSpPr>
          <p:nvPr/>
        </p:nvSpPr>
        <p:spPr bwMode="auto">
          <a:xfrm>
            <a:off x="5911850" y="3570288"/>
            <a:ext cx="1257300" cy="1079500"/>
          </a:xfrm>
          <a:prstGeom prst="ellipse">
            <a:avLst/>
          </a:prstGeom>
          <a:noFill/>
          <a:ln w="50800">
            <a:solidFill>
              <a:srgbClr val="00FF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7304" name="Rectangle 24"/>
          <p:cNvSpPr>
            <a:spLocks noChangeArrowheads="1"/>
          </p:cNvSpPr>
          <p:nvPr/>
        </p:nvSpPr>
        <p:spPr bwMode="auto">
          <a:xfrm>
            <a:off x="830263" y="2482850"/>
            <a:ext cx="2008562"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b="0" dirty="0">
                <a:ln>
                  <a:solidFill>
                    <a:srgbClr val="FFFF00"/>
                  </a:solidFill>
                </a:ln>
                <a:solidFill>
                  <a:srgbClr val="FFFF00"/>
                </a:solidFill>
                <a:latin typeface="Kruti Dev 010" pitchFamily="2" charset="0"/>
                <a:ea typeface="+mn-ea"/>
                <a:cs typeface="+mn-cs"/>
              </a:rPr>
              <a:t>,ts</a:t>
            </a:r>
            <a:r>
              <a:rPr lang="en-US" sz="8000" b="0" dirty="0">
                <a:ln>
                  <a:solidFill>
                    <a:srgbClr val="66FF33"/>
                  </a:solidFill>
                </a:ln>
                <a:solidFill>
                  <a:srgbClr val="66FF33"/>
                </a:solidFill>
                <a:latin typeface="Kruti Dev 010" pitchFamily="2" charset="0"/>
                <a:ea typeface="+mn-ea"/>
                <a:cs typeface="+mn-cs"/>
              </a:rPr>
              <a:t>,e</a:t>
            </a:r>
            <a:r>
              <a:rPr lang="en-US" sz="4000" b="0" dirty="0">
                <a:ln>
                  <a:solidFill>
                    <a:srgbClr val="FFFF00"/>
                  </a:solidFill>
                </a:ln>
                <a:solidFill>
                  <a:srgbClr val="FFFF00"/>
                </a:solidFill>
                <a:latin typeface="Kruti Dev 010" pitchFamily="2" charset="0"/>
                <a:ea typeface="+mn-ea"/>
                <a:cs typeface="+mn-cs"/>
              </a:rPr>
              <a:t>ts</a:t>
            </a:r>
          </a:p>
        </p:txBody>
      </p:sp>
      <p:sp>
        <p:nvSpPr>
          <p:cNvPr id="29726" name="Rectangle 25"/>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9727" name="Rectangle 59"/>
          <p:cNvSpPr>
            <a:spLocks noChangeArrowheads="1"/>
          </p:cNvSpPr>
          <p:nvPr/>
        </p:nvSpPr>
        <p:spPr bwMode="auto">
          <a:xfrm>
            <a:off x="2955925" y="320198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b="0">
              <a:latin typeface="Kruti Dev 010" charset="0"/>
            </a:endParaRPr>
          </a:p>
        </p:txBody>
      </p:sp>
      <p:sp>
        <p:nvSpPr>
          <p:cNvPr id="29728" name="Text Box 78"/>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9729" name="Text Box 81"/>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97363" name="Rectangle 83"/>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28</a:t>
            </a:r>
          </a:p>
        </p:txBody>
      </p:sp>
      <p:grpSp>
        <p:nvGrpSpPr>
          <p:cNvPr id="4" name="Group 99"/>
          <p:cNvGrpSpPr>
            <a:grpSpLocks/>
          </p:cNvGrpSpPr>
          <p:nvPr/>
        </p:nvGrpSpPr>
        <p:grpSpPr bwMode="auto">
          <a:xfrm>
            <a:off x="5156200" y="2946400"/>
            <a:ext cx="2954338" cy="2701925"/>
            <a:chOff x="3272" y="1832"/>
            <a:chExt cx="1861" cy="1702"/>
          </a:xfrm>
        </p:grpSpPr>
        <p:sp>
          <p:nvSpPr>
            <p:cNvPr id="97303" name="Rectangle 23"/>
            <p:cNvSpPr>
              <a:spLocks noChangeArrowheads="1"/>
            </p:cNvSpPr>
            <p:nvPr/>
          </p:nvSpPr>
          <p:spPr bwMode="auto">
            <a:xfrm>
              <a:off x="3272" y="3128"/>
              <a:ext cx="1861" cy="406"/>
            </a:xfrm>
            <a:prstGeom prst="rect">
              <a:avLst/>
            </a:prstGeom>
            <a:noFill/>
            <a:ln>
              <a:noFill/>
            </a:ln>
            <a:effectLst>
              <a:outerShdw blurRad="63500" dist="57501" dir="3723739"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3600" i="1">
                  <a:solidFill>
                    <a:schemeClr val="tx1"/>
                  </a:solidFill>
                  <a:latin typeface="Kruti Dev 010" charset="0"/>
                </a:rPr>
                <a:t>O;oLFkk …Œ%ƒ&amp;ƒŒ</a:t>
              </a:r>
            </a:p>
          </p:txBody>
        </p:sp>
        <p:grpSp>
          <p:nvGrpSpPr>
            <p:cNvPr id="29758" name="Group 98"/>
            <p:cNvGrpSpPr>
              <a:grpSpLocks/>
            </p:cNvGrpSpPr>
            <p:nvPr/>
          </p:nvGrpSpPr>
          <p:grpSpPr bwMode="auto">
            <a:xfrm>
              <a:off x="3835" y="1832"/>
              <a:ext cx="830" cy="984"/>
              <a:chOff x="3835" y="1840"/>
              <a:chExt cx="830" cy="984"/>
            </a:xfrm>
          </p:grpSpPr>
          <p:sp>
            <p:nvSpPr>
              <p:cNvPr id="97376" name="Rectangle 96"/>
              <p:cNvSpPr>
                <a:spLocks noChangeArrowheads="1"/>
              </p:cNvSpPr>
              <p:nvPr/>
            </p:nvSpPr>
            <p:spPr bwMode="auto">
              <a:xfrm>
                <a:off x="3929" y="1840"/>
                <a:ext cx="115" cy="289"/>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endParaRPr lang="en-US" sz="2400" b="0" i="1" dirty="0">
                  <a:solidFill>
                    <a:srgbClr val="FFFFFF"/>
                  </a:solidFill>
                  <a:latin typeface="Kruti Dev 010" pitchFamily="2" charset="0"/>
                  <a:ea typeface="+mn-ea"/>
                  <a:cs typeface="+mn-cs"/>
                </a:endParaRPr>
              </a:p>
            </p:txBody>
          </p:sp>
          <p:sp>
            <p:nvSpPr>
              <p:cNvPr id="97377" name="Rectangle 97"/>
              <p:cNvSpPr>
                <a:spLocks noChangeArrowheads="1"/>
              </p:cNvSpPr>
              <p:nvPr/>
            </p:nvSpPr>
            <p:spPr bwMode="auto">
              <a:xfrm>
                <a:off x="3835" y="2341"/>
                <a:ext cx="830" cy="48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r>
                  <a:rPr lang="en-US" sz="4400" i="1" dirty="0">
                    <a:ln>
                      <a:solidFill>
                        <a:schemeClr val="tx1"/>
                      </a:solidFill>
                    </a:ln>
                    <a:solidFill>
                      <a:schemeClr val="tx1"/>
                    </a:solidFill>
                    <a:latin typeface="Kruti Dev 010" pitchFamily="2" charset="0"/>
                  </a:rPr>
                  <a:t>,ylh</a:t>
                </a:r>
                <a:endParaRPr lang="en-US" sz="2800" b="0" i="1" dirty="0">
                  <a:ln>
                    <a:solidFill>
                      <a:schemeClr val="tx1"/>
                    </a:solidFill>
                  </a:ln>
                  <a:solidFill>
                    <a:schemeClr val="tx1"/>
                  </a:solidFill>
                  <a:latin typeface="Kruti Dev 010" pitchFamily="2" charset="0"/>
                </a:endParaRPr>
              </a:p>
            </p:txBody>
          </p:sp>
        </p:grpSp>
      </p:grpSp>
      <p:sp>
        <p:nvSpPr>
          <p:cNvPr id="97387" name="Oval 107"/>
          <p:cNvSpPr>
            <a:spLocks noChangeArrowheads="1"/>
          </p:cNvSpPr>
          <p:nvPr/>
        </p:nvSpPr>
        <p:spPr bwMode="auto">
          <a:xfrm>
            <a:off x="3036888" y="3797300"/>
            <a:ext cx="2944812" cy="652463"/>
          </a:xfrm>
          <a:prstGeom prst="ellipse">
            <a:avLst/>
          </a:prstGeom>
          <a:noFill/>
          <a:ln w="5715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9733" name="Text Box 108"/>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8</a:t>
            </a:r>
            <a:endParaRPr lang="en-US" sz="1400">
              <a:latin typeface="Kruti Dev 010" charset="0"/>
            </a:endParaRPr>
          </a:p>
        </p:txBody>
      </p:sp>
      <p:grpSp>
        <p:nvGrpSpPr>
          <p:cNvPr id="29734" name="Group 71"/>
          <p:cNvGrpSpPr>
            <a:grpSpLocks/>
          </p:cNvGrpSpPr>
          <p:nvPr/>
        </p:nvGrpSpPr>
        <p:grpSpPr bwMode="auto">
          <a:xfrm>
            <a:off x="7948613" y="3429000"/>
            <a:ext cx="952500" cy="1343025"/>
            <a:chOff x="7948613" y="3429000"/>
            <a:chExt cx="952500" cy="1342822"/>
          </a:xfrm>
        </p:grpSpPr>
        <p:sp>
          <p:nvSpPr>
            <p:cNvPr id="29739" name="Rectangle 4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29740" name="Rectangle 50"/>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9741" name="AutoShape 51"/>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9742" name="Rectangle 52"/>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9743" name="AutoShape 53"/>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29744" name="Line 54"/>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45" name="Line 55"/>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46" name="Line 56"/>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47" name="Line 57"/>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48" name="Line 58"/>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49" name="Rectangle 59"/>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29750" name="Rectangle 60"/>
            <p:cNvSpPr>
              <a:spLocks noChangeArrowheads="1"/>
            </p:cNvSpPr>
            <p:nvPr/>
          </p:nvSpPr>
          <p:spPr bwMode="auto">
            <a:xfrm>
              <a:off x="8199438" y="3798888"/>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29751" name="Rectangle 61"/>
            <p:cNvSpPr>
              <a:spLocks noChangeArrowheads="1"/>
            </p:cNvSpPr>
            <p:nvPr/>
          </p:nvSpPr>
          <p:spPr bwMode="auto">
            <a:xfrm>
              <a:off x="8075613" y="3973513"/>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29752" name="Rectangle 62"/>
            <p:cNvSpPr>
              <a:spLocks noChangeArrowheads="1"/>
            </p:cNvSpPr>
            <p:nvPr/>
          </p:nvSpPr>
          <p:spPr bwMode="auto">
            <a:xfrm>
              <a:off x="8067675" y="4162425"/>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29753" name="Rectangle 63"/>
            <p:cNvSpPr>
              <a:spLocks noChangeArrowheads="1"/>
            </p:cNvSpPr>
            <p:nvPr/>
          </p:nvSpPr>
          <p:spPr bwMode="auto">
            <a:xfrm>
              <a:off x="8267700" y="4329113"/>
              <a:ext cx="31418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29754" name="Line 6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755" name="Rectangle 65"/>
            <p:cNvSpPr>
              <a:spLocks noChangeArrowheads="1"/>
            </p:cNvSpPr>
            <p:nvPr/>
          </p:nvSpPr>
          <p:spPr bwMode="auto">
            <a:xfrm>
              <a:off x="8120063" y="3627438"/>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sp>
          <p:nvSpPr>
            <p:cNvPr id="29756" name="Rectangle 63"/>
            <p:cNvSpPr>
              <a:spLocks noChangeArrowheads="1"/>
            </p:cNvSpPr>
            <p:nvPr/>
          </p:nvSpPr>
          <p:spPr bwMode="auto">
            <a:xfrm>
              <a:off x="8161338" y="4497388"/>
              <a:ext cx="60433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5 lans'k</a:t>
              </a:r>
            </a:p>
          </p:txBody>
        </p:sp>
      </p:grpSp>
      <p:sp>
        <p:nvSpPr>
          <p:cNvPr id="70" name="Rectangle 69"/>
          <p:cNvSpPr/>
          <p:nvPr/>
        </p:nvSpPr>
        <p:spPr>
          <a:xfrm>
            <a:off x="87502"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9736" name="Rectangle 70"/>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72" name="Rectangle 71"/>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9738"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97297"/>
                                        </p:tgtEl>
                                        <p:attrNameLst>
                                          <p:attrName>style.visibility</p:attrName>
                                        </p:attrNameLst>
                                      </p:cBhvr>
                                      <p:to>
                                        <p:strVal val="visible"/>
                                      </p:to>
                                    </p:set>
                                    <p:anim calcmode="lin" valueType="num">
                                      <p:cBhvr>
                                        <p:cTn id="7" dur="500" fill="hold"/>
                                        <p:tgtEl>
                                          <p:spTgt spid="97297"/>
                                        </p:tgtEl>
                                        <p:attrNameLst>
                                          <p:attrName>ppt_x</p:attrName>
                                        </p:attrNameLst>
                                      </p:cBhvr>
                                      <p:tavLst>
                                        <p:tav tm="0">
                                          <p:val>
                                            <p:strVal val="#ppt_x-#ppt_w/2"/>
                                          </p:val>
                                        </p:tav>
                                        <p:tav tm="100000">
                                          <p:val>
                                            <p:strVal val="#ppt_x"/>
                                          </p:val>
                                        </p:tav>
                                      </p:tavLst>
                                    </p:anim>
                                    <p:anim calcmode="lin" valueType="num">
                                      <p:cBhvr>
                                        <p:cTn id="8" dur="500" fill="hold"/>
                                        <p:tgtEl>
                                          <p:spTgt spid="97297"/>
                                        </p:tgtEl>
                                        <p:attrNameLst>
                                          <p:attrName>ppt_y</p:attrName>
                                        </p:attrNameLst>
                                      </p:cBhvr>
                                      <p:tavLst>
                                        <p:tav tm="0">
                                          <p:val>
                                            <p:strVal val="#ppt_y"/>
                                          </p:val>
                                        </p:tav>
                                        <p:tav tm="100000">
                                          <p:val>
                                            <p:strVal val="#ppt_y"/>
                                          </p:val>
                                        </p:tav>
                                      </p:tavLst>
                                    </p:anim>
                                    <p:anim calcmode="lin" valueType="num">
                                      <p:cBhvr>
                                        <p:cTn id="9" dur="500" fill="hold"/>
                                        <p:tgtEl>
                                          <p:spTgt spid="97297"/>
                                        </p:tgtEl>
                                        <p:attrNameLst>
                                          <p:attrName>ppt_w</p:attrName>
                                        </p:attrNameLst>
                                      </p:cBhvr>
                                      <p:tavLst>
                                        <p:tav tm="0">
                                          <p:val>
                                            <p:fltVal val="0"/>
                                          </p:val>
                                        </p:tav>
                                        <p:tav tm="100000">
                                          <p:val>
                                            <p:strVal val="#ppt_w"/>
                                          </p:val>
                                        </p:tav>
                                      </p:tavLst>
                                    </p:anim>
                                    <p:anim calcmode="lin" valueType="num">
                                      <p:cBhvr>
                                        <p:cTn id="10" dur="500" fill="hold"/>
                                        <p:tgtEl>
                                          <p:spTgt spid="9729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7387"/>
                                        </p:tgtEl>
                                        <p:attrNameLst>
                                          <p:attrName>style.visibility</p:attrName>
                                        </p:attrNameLst>
                                      </p:cBhvr>
                                      <p:to>
                                        <p:strVal val="visible"/>
                                      </p:to>
                                    </p:set>
                                    <p:animEffect transition="in" filter="fade">
                                      <p:cBhvr>
                                        <p:cTn id="14" dur="500"/>
                                        <p:tgtEl>
                                          <p:spTgt spid="9738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7329"/>
                                        </p:tgtEl>
                                        <p:attrNameLst>
                                          <p:attrName>style.visibility</p:attrName>
                                        </p:attrNameLst>
                                      </p:cBhvr>
                                      <p:to>
                                        <p:strVal val="visible"/>
                                      </p:to>
                                    </p:set>
                                    <p:anim calcmode="lin" valueType="num">
                                      <p:cBhvr>
                                        <p:cTn id="19" dur="500" fill="hold"/>
                                        <p:tgtEl>
                                          <p:spTgt spid="97329"/>
                                        </p:tgtEl>
                                        <p:attrNameLst>
                                          <p:attrName>ppt_w</p:attrName>
                                        </p:attrNameLst>
                                      </p:cBhvr>
                                      <p:tavLst>
                                        <p:tav tm="0">
                                          <p:val>
                                            <p:fltVal val="0"/>
                                          </p:val>
                                        </p:tav>
                                        <p:tav tm="100000">
                                          <p:val>
                                            <p:strVal val="#ppt_w"/>
                                          </p:val>
                                        </p:tav>
                                      </p:tavLst>
                                    </p:anim>
                                    <p:anim calcmode="lin" valueType="num">
                                      <p:cBhvr>
                                        <p:cTn id="20" dur="500" fill="hold"/>
                                        <p:tgtEl>
                                          <p:spTgt spid="97329"/>
                                        </p:tgtEl>
                                        <p:attrNameLst>
                                          <p:attrName>ppt_h</p:attrName>
                                        </p:attrNameLst>
                                      </p:cBhvr>
                                      <p:tavLst>
                                        <p:tav tm="0">
                                          <p:val>
                                            <p:fltVal val="0"/>
                                          </p:val>
                                        </p:tav>
                                        <p:tav tm="100000">
                                          <p:val>
                                            <p:strVal val="#ppt_h"/>
                                          </p:val>
                                        </p:tav>
                                      </p:tavLst>
                                    </p:anim>
                                    <p:anim calcmode="lin" valueType="num">
                                      <p:cBhvr>
                                        <p:cTn id="21" dur="500" fill="hold"/>
                                        <p:tgtEl>
                                          <p:spTgt spid="97329"/>
                                        </p:tgtEl>
                                        <p:attrNameLst>
                                          <p:attrName>ppt_x</p:attrName>
                                        </p:attrNameLst>
                                      </p:cBhvr>
                                      <p:tavLst>
                                        <p:tav tm="0">
                                          <p:val>
                                            <p:fltVal val="0.5"/>
                                          </p:val>
                                        </p:tav>
                                        <p:tav tm="100000">
                                          <p:val>
                                            <p:strVal val="#ppt_x"/>
                                          </p:val>
                                        </p:tav>
                                      </p:tavLst>
                                    </p:anim>
                                    <p:anim calcmode="lin" valueType="num">
                                      <p:cBhvr>
                                        <p:cTn id="22" dur="500" fill="hold"/>
                                        <p:tgtEl>
                                          <p:spTgt spid="973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29"/>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97333"/>
                                        </p:tgtEl>
                                        <p:attrNameLst>
                                          <p:attrName>style.visibility</p:attrName>
                                        </p:attrNameLst>
                                      </p:cBhvr>
                                      <p:to>
                                        <p:strVal val="visible"/>
                                      </p:to>
                                    </p:set>
                                    <p:anim calcmode="lin" valueType="num">
                                      <p:cBhvr>
                                        <p:cTn id="27" dur="500" fill="hold"/>
                                        <p:tgtEl>
                                          <p:spTgt spid="97333"/>
                                        </p:tgtEl>
                                        <p:attrNameLst>
                                          <p:attrName>ppt_w</p:attrName>
                                        </p:attrNameLst>
                                      </p:cBhvr>
                                      <p:tavLst>
                                        <p:tav tm="0">
                                          <p:val>
                                            <p:fltVal val="0"/>
                                          </p:val>
                                        </p:tav>
                                        <p:tav tm="100000">
                                          <p:val>
                                            <p:strVal val="#ppt_w"/>
                                          </p:val>
                                        </p:tav>
                                      </p:tavLst>
                                    </p:anim>
                                    <p:anim calcmode="lin" valueType="num">
                                      <p:cBhvr>
                                        <p:cTn id="28" dur="500" fill="hold"/>
                                        <p:tgtEl>
                                          <p:spTgt spid="97333"/>
                                        </p:tgtEl>
                                        <p:attrNameLst>
                                          <p:attrName>ppt_h</p:attrName>
                                        </p:attrNameLst>
                                      </p:cBhvr>
                                      <p:tavLst>
                                        <p:tav tm="0">
                                          <p:val>
                                            <p:fltVal val="0"/>
                                          </p:val>
                                        </p:tav>
                                        <p:tav tm="100000">
                                          <p:val>
                                            <p:strVal val="#ppt_h"/>
                                          </p:val>
                                        </p:tav>
                                      </p:tavLst>
                                    </p:anim>
                                    <p:anim calcmode="lin" valueType="num">
                                      <p:cBhvr>
                                        <p:cTn id="29" dur="500" fill="hold"/>
                                        <p:tgtEl>
                                          <p:spTgt spid="97333"/>
                                        </p:tgtEl>
                                        <p:attrNameLst>
                                          <p:attrName>ppt_x</p:attrName>
                                        </p:attrNameLst>
                                      </p:cBhvr>
                                      <p:tavLst>
                                        <p:tav tm="0">
                                          <p:val>
                                            <p:fltVal val="0.5"/>
                                          </p:val>
                                        </p:tav>
                                        <p:tav tm="100000">
                                          <p:val>
                                            <p:strVal val="#ppt_x"/>
                                          </p:val>
                                        </p:tav>
                                      </p:tavLst>
                                    </p:anim>
                                    <p:anim calcmode="lin" valueType="num">
                                      <p:cBhvr>
                                        <p:cTn id="30" dur="500" fill="hold"/>
                                        <p:tgtEl>
                                          <p:spTgt spid="9733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3"/>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97334"/>
                                        </p:tgtEl>
                                        <p:attrNameLst>
                                          <p:attrName>style.visibility</p:attrName>
                                        </p:attrNameLst>
                                      </p:cBhvr>
                                      <p:to>
                                        <p:strVal val="visible"/>
                                      </p:to>
                                    </p:set>
                                    <p:anim calcmode="lin" valueType="num">
                                      <p:cBhvr>
                                        <p:cTn id="35" dur="500" fill="hold"/>
                                        <p:tgtEl>
                                          <p:spTgt spid="97334"/>
                                        </p:tgtEl>
                                        <p:attrNameLst>
                                          <p:attrName>ppt_w</p:attrName>
                                        </p:attrNameLst>
                                      </p:cBhvr>
                                      <p:tavLst>
                                        <p:tav tm="0">
                                          <p:val>
                                            <p:fltVal val="0"/>
                                          </p:val>
                                        </p:tav>
                                        <p:tav tm="100000">
                                          <p:val>
                                            <p:strVal val="#ppt_w"/>
                                          </p:val>
                                        </p:tav>
                                      </p:tavLst>
                                    </p:anim>
                                    <p:anim calcmode="lin" valueType="num">
                                      <p:cBhvr>
                                        <p:cTn id="36" dur="500" fill="hold"/>
                                        <p:tgtEl>
                                          <p:spTgt spid="97334"/>
                                        </p:tgtEl>
                                        <p:attrNameLst>
                                          <p:attrName>ppt_h</p:attrName>
                                        </p:attrNameLst>
                                      </p:cBhvr>
                                      <p:tavLst>
                                        <p:tav tm="0">
                                          <p:val>
                                            <p:fltVal val="0"/>
                                          </p:val>
                                        </p:tav>
                                        <p:tav tm="100000">
                                          <p:val>
                                            <p:strVal val="#ppt_h"/>
                                          </p:val>
                                        </p:tav>
                                      </p:tavLst>
                                    </p:anim>
                                    <p:anim calcmode="lin" valueType="num">
                                      <p:cBhvr>
                                        <p:cTn id="37" dur="500" fill="hold"/>
                                        <p:tgtEl>
                                          <p:spTgt spid="97334"/>
                                        </p:tgtEl>
                                        <p:attrNameLst>
                                          <p:attrName>ppt_x</p:attrName>
                                        </p:attrNameLst>
                                      </p:cBhvr>
                                      <p:tavLst>
                                        <p:tav tm="0">
                                          <p:val>
                                            <p:fltVal val="0.5"/>
                                          </p:val>
                                        </p:tav>
                                        <p:tav tm="100000">
                                          <p:val>
                                            <p:strVal val="#ppt_x"/>
                                          </p:val>
                                        </p:tav>
                                      </p:tavLst>
                                    </p:anim>
                                    <p:anim calcmode="lin" valueType="num">
                                      <p:cBhvr>
                                        <p:cTn id="38" dur="500" fill="hold"/>
                                        <p:tgtEl>
                                          <p:spTgt spid="97334"/>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4"/>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97336"/>
                                        </p:tgtEl>
                                        <p:attrNameLst>
                                          <p:attrName>style.visibility</p:attrName>
                                        </p:attrNameLst>
                                      </p:cBhvr>
                                      <p:to>
                                        <p:strVal val="visible"/>
                                      </p:to>
                                    </p:set>
                                    <p:anim calcmode="lin" valueType="num">
                                      <p:cBhvr>
                                        <p:cTn id="43" dur="500" fill="hold"/>
                                        <p:tgtEl>
                                          <p:spTgt spid="97336"/>
                                        </p:tgtEl>
                                        <p:attrNameLst>
                                          <p:attrName>ppt_w</p:attrName>
                                        </p:attrNameLst>
                                      </p:cBhvr>
                                      <p:tavLst>
                                        <p:tav tm="0">
                                          <p:val>
                                            <p:fltVal val="0"/>
                                          </p:val>
                                        </p:tav>
                                        <p:tav tm="100000">
                                          <p:val>
                                            <p:strVal val="#ppt_w"/>
                                          </p:val>
                                        </p:tav>
                                      </p:tavLst>
                                    </p:anim>
                                    <p:anim calcmode="lin" valueType="num">
                                      <p:cBhvr>
                                        <p:cTn id="44" dur="500" fill="hold"/>
                                        <p:tgtEl>
                                          <p:spTgt spid="97336"/>
                                        </p:tgtEl>
                                        <p:attrNameLst>
                                          <p:attrName>ppt_h</p:attrName>
                                        </p:attrNameLst>
                                      </p:cBhvr>
                                      <p:tavLst>
                                        <p:tav tm="0">
                                          <p:val>
                                            <p:fltVal val="0"/>
                                          </p:val>
                                        </p:tav>
                                        <p:tav tm="100000">
                                          <p:val>
                                            <p:strVal val="#ppt_h"/>
                                          </p:val>
                                        </p:tav>
                                      </p:tavLst>
                                    </p:anim>
                                    <p:anim calcmode="lin" valueType="num">
                                      <p:cBhvr>
                                        <p:cTn id="45" dur="500" fill="hold"/>
                                        <p:tgtEl>
                                          <p:spTgt spid="97336"/>
                                        </p:tgtEl>
                                        <p:attrNameLst>
                                          <p:attrName>ppt_x</p:attrName>
                                        </p:attrNameLst>
                                      </p:cBhvr>
                                      <p:tavLst>
                                        <p:tav tm="0">
                                          <p:val>
                                            <p:fltVal val="0.5"/>
                                          </p:val>
                                        </p:tav>
                                        <p:tav tm="100000">
                                          <p:val>
                                            <p:strVal val="#ppt_x"/>
                                          </p:val>
                                        </p:tav>
                                      </p:tavLst>
                                    </p:anim>
                                    <p:anim calcmode="lin" valueType="num">
                                      <p:cBhvr>
                                        <p:cTn id="46" dur="500" fill="hold"/>
                                        <p:tgtEl>
                                          <p:spTgt spid="97336"/>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6"/>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97335"/>
                                        </p:tgtEl>
                                        <p:attrNameLst>
                                          <p:attrName>style.visibility</p:attrName>
                                        </p:attrNameLst>
                                      </p:cBhvr>
                                      <p:to>
                                        <p:strVal val="visible"/>
                                      </p:to>
                                    </p:set>
                                    <p:anim calcmode="lin" valueType="num">
                                      <p:cBhvr>
                                        <p:cTn id="51" dur="500" fill="hold"/>
                                        <p:tgtEl>
                                          <p:spTgt spid="97335"/>
                                        </p:tgtEl>
                                        <p:attrNameLst>
                                          <p:attrName>ppt_w</p:attrName>
                                        </p:attrNameLst>
                                      </p:cBhvr>
                                      <p:tavLst>
                                        <p:tav tm="0">
                                          <p:val>
                                            <p:fltVal val="0"/>
                                          </p:val>
                                        </p:tav>
                                        <p:tav tm="100000">
                                          <p:val>
                                            <p:strVal val="#ppt_w"/>
                                          </p:val>
                                        </p:tav>
                                      </p:tavLst>
                                    </p:anim>
                                    <p:anim calcmode="lin" valueType="num">
                                      <p:cBhvr>
                                        <p:cTn id="52" dur="500" fill="hold"/>
                                        <p:tgtEl>
                                          <p:spTgt spid="97335"/>
                                        </p:tgtEl>
                                        <p:attrNameLst>
                                          <p:attrName>ppt_h</p:attrName>
                                        </p:attrNameLst>
                                      </p:cBhvr>
                                      <p:tavLst>
                                        <p:tav tm="0">
                                          <p:val>
                                            <p:fltVal val="0"/>
                                          </p:val>
                                        </p:tav>
                                        <p:tav tm="100000">
                                          <p:val>
                                            <p:strVal val="#ppt_h"/>
                                          </p:val>
                                        </p:tav>
                                      </p:tavLst>
                                    </p:anim>
                                    <p:anim calcmode="lin" valueType="num">
                                      <p:cBhvr>
                                        <p:cTn id="53" dur="500" fill="hold"/>
                                        <p:tgtEl>
                                          <p:spTgt spid="97335"/>
                                        </p:tgtEl>
                                        <p:attrNameLst>
                                          <p:attrName>ppt_x</p:attrName>
                                        </p:attrNameLst>
                                      </p:cBhvr>
                                      <p:tavLst>
                                        <p:tav tm="0">
                                          <p:val>
                                            <p:fltVal val="0.5"/>
                                          </p:val>
                                        </p:tav>
                                        <p:tav tm="100000">
                                          <p:val>
                                            <p:strVal val="#ppt_x"/>
                                          </p:val>
                                        </p:tav>
                                      </p:tavLst>
                                    </p:anim>
                                    <p:anim calcmode="lin" valueType="num">
                                      <p:cBhvr>
                                        <p:cTn id="54" dur="500" fill="hold"/>
                                        <p:tgtEl>
                                          <p:spTgt spid="97335"/>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5"/>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97337"/>
                                        </p:tgtEl>
                                        <p:attrNameLst>
                                          <p:attrName>style.visibility</p:attrName>
                                        </p:attrNameLst>
                                      </p:cBhvr>
                                      <p:to>
                                        <p:strVal val="visible"/>
                                      </p:to>
                                    </p:set>
                                    <p:anim calcmode="lin" valueType="num">
                                      <p:cBhvr>
                                        <p:cTn id="59" dur="500" fill="hold"/>
                                        <p:tgtEl>
                                          <p:spTgt spid="97337"/>
                                        </p:tgtEl>
                                        <p:attrNameLst>
                                          <p:attrName>ppt_w</p:attrName>
                                        </p:attrNameLst>
                                      </p:cBhvr>
                                      <p:tavLst>
                                        <p:tav tm="0">
                                          <p:val>
                                            <p:fltVal val="0"/>
                                          </p:val>
                                        </p:tav>
                                        <p:tav tm="100000">
                                          <p:val>
                                            <p:strVal val="#ppt_w"/>
                                          </p:val>
                                        </p:tav>
                                      </p:tavLst>
                                    </p:anim>
                                    <p:anim calcmode="lin" valueType="num">
                                      <p:cBhvr>
                                        <p:cTn id="60" dur="500" fill="hold"/>
                                        <p:tgtEl>
                                          <p:spTgt spid="97337"/>
                                        </p:tgtEl>
                                        <p:attrNameLst>
                                          <p:attrName>ppt_h</p:attrName>
                                        </p:attrNameLst>
                                      </p:cBhvr>
                                      <p:tavLst>
                                        <p:tav tm="0">
                                          <p:val>
                                            <p:fltVal val="0"/>
                                          </p:val>
                                        </p:tav>
                                        <p:tav tm="100000">
                                          <p:val>
                                            <p:strVal val="#ppt_h"/>
                                          </p:val>
                                        </p:tav>
                                      </p:tavLst>
                                    </p:anim>
                                    <p:anim calcmode="lin" valueType="num">
                                      <p:cBhvr>
                                        <p:cTn id="61" dur="500" fill="hold"/>
                                        <p:tgtEl>
                                          <p:spTgt spid="97337"/>
                                        </p:tgtEl>
                                        <p:attrNameLst>
                                          <p:attrName>ppt_x</p:attrName>
                                        </p:attrNameLst>
                                      </p:cBhvr>
                                      <p:tavLst>
                                        <p:tav tm="0">
                                          <p:val>
                                            <p:fltVal val="0.5"/>
                                          </p:val>
                                        </p:tav>
                                        <p:tav tm="100000">
                                          <p:val>
                                            <p:strVal val="#ppt_x"/>
                                          </p:val>
                                        </p:tav>
                                      </p:tavLst>
                                    </p:anim>
                                    <p:anim calcmode="lin" valueType="num">
                                      <p:cBhvr>
                                        <p:cTn id="62" dur="500" fill="hold"/>
                                        <p:tgtEl>
                                          <p:spTgt spid="97337"/>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7"/>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97338"/>
                                        </p:tgtEl>
                                        <p:attrNameLst>
                                          <p:attrName>style.visibility</p:attrName>
                                        </p:attrNameLst>
                                      </p:cBhvr>
                                      <p:to>
                                        <p:strVal val="visible"/>
                                      </p:to>
                                    </p:set>
                                    <p:anim calcmode="lin" valueType="num">
                                      <p:cBhvr>
                                        <p:cTn id="67" dur="500" fill="hold"/>
                                        <p:tgtEl>
                                          <p:spTgt spid="97338"/>
                                        </p:tgtEl>
                                        <p:attrNameLst>
                                          <p:attrName>ppt_w</p:attrName>
                                        </p:attrNameLst>
                                      </p:cBhvr>
                                      <p:tavLst>
                                        <p:tav tm="0">
                                          <p:val>
                                            <p:fltVal val="0"/>
                                          </p:val>
                                        </p:tav>
                                        <p:tav tm="100000">
                                          <p:val>
                                            <p:strVal val="#ppt_w"/>
                                          </p:val>
                                        </p:tav>
                                      </p:tavLst>
                                    </p:anim>
                                    <p:anim calcmode="lin" valueType="num">
                                      <p:cBhvr>
                                        <p:cTn id="68" dur="500" fill="hold"/>
                                        <p:tgtEl>
                                          <p:spTgt spid="97338"/>
                                        </p:tgtEl>
                                        <p:attrNameLst>
                                          <p:attrName>ppt_h</p:attrName>
                                        </p:attrNameLst>
                                      </p:cBhvr>
                                      <p:tavLst>
                                        <p:tav tm="0">
                                          <p:val>
                                            <p:fltVal val="0"/>
                                          </p:val>
                                        </p:tav>
                                        <p:tav tm="100000">
                                          <p:val>
                                            <p:strVal val="#ppt_h"/>
                                          </p:val>
                                        </p:tav>
                                      </p:tavLst>
                                    </p:anim>
                                    <p:anim calcmode="lin" valueType="num">
                                      <p:cBhvr>
                                        <p:cTn id="69" dur="500" fill="hold"/>
                                        <p:tgtEl>
                                          <p:spTgt spid="97338"/>
                                        </p:tgtEl>
                                        <p:attrNameLst>
                                          <p:attrName>ppt_x</p:attrName>
                                        </p:attrNameLst>
                                      </p:cBhvr>
                                      <p:tavLst>
                                        <p:tav tm="0">
                                          <p:val>
                                            <p:fltVal val="0.5"/>
                                          </p:val>
                                        </p:tav>
                                        <p:tav tm="100000">
                                          <p:val>
                                            <p:strVal val="#ppt_x"/>
                                          </p:val>
                                        </p:tav>
                                      </p:tavLst>
                                    </p:anim>
                                    <p:anim calcmode="lin" valueType="num">
                                      <p:cBhvr>
                                        <p:cTn id="70" dur="500" fill="hold"/>
                                        <p:tgtEl>
                                          <p:spTgt spid="97338"/>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2"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1+#ppt_w/2"/>
                                          </p:val>
                                        </p:tav>
                                        <p:tav tm="100000">
                                          <p:val>
                                            <p:strVal val="#ppt_x"/>
                                          </p:val>
                                        </p:tav>
                                      </p:tavLst>
                                    </p:anim>
                                    <p:anim calcmode="lin" valueType="num">
                                      <p:cBhvr additive="base">
                                        <p:cTn id="76" dur="500" fill="hold"/>
                                        <p:tgtEl>
                                          <p:spTgt spid="4"/>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 presetClass="entr" presetSubtype="2" fill="hold" grpId="0" nodeType="afterEffect">
                                  <p:stCondLst>
                                    <p:cond delay="0"/>
                                  </p:stCondLst>
                                  <p:childTnLst>
                                    <p:set>
                                      <p:cBhvr>
                                        <p:cTn id="79" dur="1" fill="hold">
                                          <p:stCondLst>
                                            <p:cond delay="0"/>
                                          </p:stCondLst>
                                        </p:cTn>
                                        <p:tgtEl>
                                          <p:spTgt spid="97302"/>
                                        </p:tgtEl>
                                        <p:attrNameLst>
                                          <p:attrName>style.visibility</p:attrName>
                                        </p:attrNameLst>
                                      </p:cBhvr>
                                      <p:to>
                                        <p:strVal val="visible"/>
                                      </p:to>
                                    </p:set>
                                    <p:anim calcmode="lin" valueType="num">
                                      <p:cBhvr additive="base">
                                        <p:cTn id="80" dur="500" fill="hold"/>
                                        <p:tgtEl>
                                          <p:spTgt spid="97302"/>
                                        </p:tgtEl>
                                        <p:attrNameLst>
                                          <p:attrName>ppt_x</p:attrName>
                                        </p:attrNameLst>
                                      </p:cBhvr>
                                      <p:tavLst>
                                        <p:tav tm="0">
                                          <p:val>
                                            <p:strVal val="1+#ppt_w/2"/>
                                          </p:val>
                                        </p:tav>
                                        <p:tav tm="100000">
                                          <p:val>
                                            <p:strVal val="#ppt_x"/>
                                          </p:val>
                                        </p:tav>
                                      </p:tavLst>
                                    </p:anim>
                                    <p:anim calcmode="lin" valueType="num">
                                      <p:cBhvr additive="base">
                                        <p:cTn id="81" dur="500" fill="hold"/>
                                        <p:tgtEl>
                                          <p:spTgt spid="973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33" grpId="0" autoUpdateAnimBg="0"/>
      <p:bldP spid="97334" grpId="0" autoUpdateAnimBg="0"/>
      <p:bldP spid="97329" grpId="0" autoUpdateAnimBg="0"/>
      <p:bldP spid="97335" grpId="0" autoUpdateAnimBg="0"/>
      <p:bldP spid="97336" grpId="0" autoUpdateAnimBg="0"/>
      <p:bldP spid="97297" grpId="0" autoUpdateAnimBg="0"/>
      <p:bldP spid="97302" grpId="0" animBg="1"/>
      <p:bldP spid="9738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ChangeArrowheads="1"/>
          </p:cNvSpPr>
          <p:nvPr/>
        </p:nvSpPr>
        <p:spPr bwMode="auto">
          <a:xfrm>
            <a:off x="960765" y="1407347"/>
            <a:ext cx="7536847" cy="285975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ln>
                  <a:solidFill>
                    <a:schemeClr val="tx1"/>
                  </a:solidFill>
                </a:ln>
                <a:solidFill>
                  <a:schemeClr val="tx1"/>
                </a:solidFill>
                <a:latin typeface="Kruti Dev 010" pitchFamily="2" charset="0"/>
                <a:cs typeface="+mn-cs"/>
              </a:rPr>
              <a:t>vkSj rsjk ijes’oj ;gksok rq&gt;s </a:t>
            </a:r>
            <a:r>
              <a:rPr lang="en-US" sz="3600" dirty="0">
                <a:solidFill>
                  <a:srgbClr val="FFFF00"/>
                </a:solidFill>
                <a:latin typeface="Kruti Dev 010" pitchFamily="2" charset="0"/>
                <a:cs typeface="+mn-cs"/>
              </a:rPr>
              <a:t>mlh ns’k </a:t>
            </a:r>
            <a:r>
              <a:rPr lang="en-US" sz="3600" dirty="0">
                <a:ln>
                  <a:solidFill>
                    <a:srgbClr val="66FF33"/>
                  </a:solidFill>
                </a:ln>
                <a:solidFill>
                  <a:srgbClr val="66FF66"/>
                </a:solidFill>
                <a:latin typeface="Kruti Dev 010" pitchFamily="2" charset="0"/>
                <a:cs typeface="+mn-cs"/>
              </a:rPr>
              <a:t>esa igqapk,xk ftlds rsjs iqj[kk vf/kdkjh gq, Fks] vkSj rw fQj mldk vf/kdkjh gksxk( </a:t>
            </a:r>
            <a:r>
              <a:rPr lang="en-US" sz="3600" dirty="0">
                <a:ln>
                  <a:solidFill>
                    <a:schemeClr val="tx1"/>
                  </a:solidFill>
                </a:ln>
                <a:solidFill>
                  <a:srgbClr val="FFFFFF"/>
                </a:solidFill>
                <a:latin typeface="Kruti Dev 010" pitchFamily="2" charset="0"/>
                <a:cs typeface="+mn-cs"/>
              </a:rPr>
              <a:t>vkSj og rsjh HkykbZ djsxk] vkSj rq&gt; dks rsjs iqj[kkvksa ls Hkh fxurh esa vf/kd c&lt;k,xkA</a:t>
            </a:r>
          </a:p>
        </p:txBody>
      </p:sp>
      <p:sp>
        <p:nvSpPr>
          <p:cNvPr id="357380" name="Rectangle 4"/>
          <p:cNvSpPr>
            <a:spLocks noChangeArrowheads="1"/>
          </p:cNvSpPr>
          <p:nvPr/>
        </p:nvSpPr>
        <p:spPr bwMode="auto">
          <a:xfrm>
            <a:off x="1800937" y="325548"/>
            <a:ext cx="7089775" cy="122854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lnSpc>
                <a:spcPct val="50000"/>
              </a:lnSpc>
              <a:spcBef>
                <a:spcPct val="50000"/>
              </a:spcBef>
              <a:defRPr/>
            </a:pPr>
            <a:r>
              <a:rPr lang="en-US" sz="4000" dirty="0" err="1">
                <a:ln w="28575">
                  <a:solidFill>
                    <a:schemeClr val="tx1"/>
                  </a:solidFill>
                </a:ln>
                <a:solidFill>
                  <a:schemeClr val="tx1"/>
                </a:solidFill>
                <a:latin typeface="Kruti Dev 010" pitchFamily="2" charset="0"/>
              </a:rPr>
              <a:t>O;oLFkkfooj.k</a:t>
            </a:r>
            <a:r>
              <a:rPr lang="en-US" sz="4000" dirty="0">
                <a:ln w="28575">
                  <a:solidFill>
                    <a:schemeClr val="tx1"/>
                  </a:solidFill>
                </a:ln>
                <a:solidFill>
                  <a:schemeClr val="tx1"/>
                </a:solidFill>
                <a:latin typeface="Kruti Dev 010" pitchFamily="2" charset="0"/>
              </a:rPr>
              <a:t> </a:t>
            </a:r>
            <a:r>
              <a:rPr lang="en-US" sz="4000" dirty="0">
                <a:ln w="28575">
                  <a:solidFill>
                    <a:schemeClr val="tx1"/>
                  </a:solidFill>
                </a:ln>
                <a:solidFill>
                  <a:schemeClr val="tx1"/>
                </a:solidFill>
                <a:latin typeface="Kruti Dev 010"/>
              </a:rPr>
              <a:t>…Œ</a:t>
            </a:r>
            <a:endParaRPr lang="en-US" sz="3600" dirty="0">
              <a:ln w="28575">
                <a:solidFill>
                  <a:schemeClr val="tx1"/>
                </a:solidFill>
              </a:ln>
              <a:solidFill>
                <a:schemeClr val="tx1"/>
              </a:solidFill>
              <a:latin typeface="Kruti Dev 010" pitchFamily="2" charset="0"/>
            </a:endParaRPr>
          </a:p>
          <a:p>
            <a:pPr algn="ctr">
              <a:spcBef>
                <a:spcPct val="50000"/>
              </a:spcBef>
              <a:defRPr/>
            </a:pPr>
            <a:r>
              <a:rPr lang="en-US" sz="3600" dirty="0">
                <a:ln>
                  <a:solidFill>
                    <a:srgbClr val="00FFFF"/>
                  </a:solidFill>
                </a:ln>
                <a:solidFill>
                  <a:srgbClr val="00FFFF"/>
                </a:solidFill>
                <a:latin typeface="Kruti Dev 010" pitchFamily="2" charset="0"/>
              </a:rPr>
              <a:t>ns'k ¼iyhLrhu½ izfrKk;sa</a:t>
            </a:r>
          </a:p>
        </p:txBody>
      </p:sp>
      <p:sp>
        <p:nvSpPr>
          <p:cNvPr id="357383" name="Oval 7"/>
          <p:cNvSpPr>
            <a:spLocks noChangeArrowheads="1"/>
          </p:cNvSpPr>
          <p:nvPr/>
        </p:nvSpPr>
        <p:spPr bwMode="auto">
          <a:xfrm>
            <a:off x="5856288" y="1449388"/>
            <a:ext cx="1522412" cy="5842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0725" name="Text Box 46"/>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357426" name="Rectangle 50"/>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29</a:t>
            </a:r>
          </a:p>
        </p:txBody>
      </p:sp>
      <p:sp>
        <p:nvSpPr>
          <p:cNvPr id="30727" name="Text Box 52"/>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357432" name="Text Box 56"/>
          <p:cNvSpPr txBox="1">
            <a:spLocks noChangeArrowheads="1"/>
          </p:cNvSpPr>
          <p:nvPr/>
        </p:nvSpPr>
        <p:spPr bwMode="auto">
          <a:xfrm>
            <a:off x="1157891" y="4083432"/>
            <a:ext cx="6959600" cy="230832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defRPr/>
            </a:pPr>
            <a:r>
              <a:rPr lang="en-US" sz="3600" dirty="0">
                <a:solidFill>
                  <a:schemeClr val="tx1"/>
                </a:solidFill>
                <a:latin typeface="Kruti Dev 010" pitchFamily="2" charset="0"/>
              </a:rPr>
              <a:t>       </a:t>
            </a:r>
            <a:r>
              <a:rPr lang="en-US" sz="3600" dirty="0" err="1">
                <a:ln>
                  <a:solidFill>
                    <a:schemeClr val="tx1"/>
                  </a:solidFill>
                </a:ln>
                <a:solidFill>
                  <a:srgbClr val="FFFFFF"/>
                </a:solidFill>
                <a:latin typeface="Kruti Dev 010" pitchFamily="2" charset="0"/>
              </a:rPr>
              <a:t>vkSj</a:t>
            </a:r>
            <a:r>
              <a:rPr lang="en-US" sz="3600" dirty="0">
                <a:ln>
                  <a:solidFill>
                    <a:schemeClr val="tx1"/>
                  </a:solidFill>
                </a:ln>
                <a:solidFill>
                  <a:srgbClr val="FFFFFF"/>
                </a:solidFill>
                <a:latin typeface="Kruti Dev 010" pitchFamily="2" charset="0"/>
              </a:rPr>
              <a:t> rsjk ijes’oj ;gksok </a:t>
            </a:r>
            <a:r>
              <a:rPr lang="en-US" sz="3600" dirty="0">
                <a:ln>
                  <a:solidFill>
                    <a:srgbClr val="66FF33"/>
                  </a:solidFill>
                </a:ln>
                <a:solidFill>
                  <a:srgbClr val="66FF66"/>
                </a:solidFill>
                <a:latin typeface="Kruti Dev 010" pitchFamily="2" charset="0"/>
              </a:rPr>
              <a:t>rsjs </a:t>
            </a:r>
            <a:r>
              <a:rPr lang="en-US" sz="3600" dirty="0" err="1">
                <a:ln>
                  <a:solidFill>
                    <a:srgbClr val="66FF33"/>
                  </a:solidFill>
                </a:ln>
                <a:solidFill>
                  <a:srgbClr val="66FF66"/>
                </a:solidFill>
                <a:latin typeface="Kruti Dev 010" pitchFamily="2" charset="0"/>
              </a:rPr>
              <a:t>vkSj</a:t>
            </a:r>
            <a:r>
              <a:rPr lang="en-US" sz="3600" dirty="0">
                <a:ln>
                  <a:solidFill>
                    <a:srgbClr val="66FF33"/>
                  </a:solidFill>
                </a:ln>
                <a:solidFill>
                  <a:srgbClr val="66FF66"/>
                </a:solidFill>
                <a:latin typeface="Kruti Dev 010" pitchFamily="2" charset="0"/>
              </a:rPr>
              <a:t> </a:t>
            </a:r>
            <a:r>
              <a:rPr lang="en-US" sz="3600" dirty="0" err="1">
                <a:ln>
                  <a:solidFill>
                    <a:srgbClr val="66FF33"/>
                  </a:solidFill>
                </a:ln>
                <a:solidFill>
                  <a:srgbClr val="66FF66"/>
                </a:solidFill>
                <a:latin typeface="Kruti Dev 010" pitchFamily="2" charset="0"/>
              </a:rPr>
              <a:t>rsjs</a:t>
            </a:r>
            <a:r>
              <a:rPr lang="en-US" sz="3600" dirty="0">
                <a:ln>
                  <a:solidFill>
                    <a:srgbClr val="66FF33"/>
                  </a:solidFill>
                </a:ln>
                <a:solidFill>
                  <a:srgbClr val="66FF66"/>
                </a:solidFill>
                <a:latin typeface="Kruti Dev 010" pitchFamily="2" charset="0"/>
              </a:rPr>
              <a:t> </a:t>
            </a:r>
            <a:r>
              <a:rPr lang="en-US" sz="3600" dirty="0" err="1">
                <a:ln>
                  <a:solidFill>
                    <a:srgbClr val="66FF33"/>
                  </a:solidFill>
                </a:ln>
                <a:solidFill>
                  <a:srgbClr val="66FF66"/>
                </a:solidFill>
                <a:latin typeface="Kruti Dev 010" pitchFamily="2" charset="0"/>
              </a:rPr>
              <a:t>oa’k</a:t>
            </a:r>
            <a:r>
              <a:rPr lang="en-US" sz="3600" dirty="0">
                <a:ln>
                  <a:solidFill>
                    <a:srgbClr val="66FF33"/>
                  </a:solidFill>
                </a:ln>
                <a:solidFill>
                  <a:srgbClr val="66FF66"/>
                </a:solidFill>
                <a:latin typeface="Kruti Dev 010" pitchFamily="2" charset="0"/>
              </a:rPr>
              <a:t> ds eu dk [kruk djsxk</a:t>
            </a:r>
            <a:r>
              <a:rPr lang="en-US" sz="3600" dirty="0">
                <a:ln>
                  <a:solidFill>
                    <a:schemeClr val="tx1"/>
                  </a:solidFill>
                </a:ln>
                <a:solidFill>
                  <a:srgbClr val="FFFFFF"/>
                </a:solidFill>
                <a:latin typeface="Kruti Dev 010" pitchFamily="2" charset="0"/>
              </a:rPr>
              <a:t>] fd rw vius lkjs eu vkSj lkjs izk.k ds lkFk izse djs] ftl ls rw thfor jgsA</a:t>
            </a:r>
            <a:endParaRPr lang="en-US" sz="2800" dirty="0">
              <a:ln>
                <a:solidFill>
                  <a:schemeClr val="tx1"/>
                </a:solidFill>
              </a:ln>
              <a:latin typeface="Kruti Dev 010" pitchFamily="2" charset="0"/>
            </a:endParaRPr>
          </a:p>
        </p:txBody>
      </p:sp>
      <p:sp>
        <p:nvSpPr>
          <p:cNvPr id="30729" name="Text Box 57"/>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2</a:t>
            </a:r>
            <a:endParaRPr lang="en-US" sz="1400">
              <a:latin typeface="Kruti Dev 010" charset="0"/>
            </a:endParaRPr>
          </a:p>
        </p:txBody>
      </p:sp>
      <p:grpSp>
        <p:nvGrpSpPr>
          <p:cNvPr id="30730" name="Group 31"/>
          <p:cNvGrpSpPr>
            <a:grpSpLocks/>
          </p:cNvGrpSpPr>
          <p:nvPr/>
        </p:nvGrpSpPr>
        <p:grpSpPr bwMode="auto">
          <a:xfrm>
            <a:off x="8191500" y="3444875"/>
            <a:ext cx="952500" cy="1343025"/>
            <a:chOff x="7948613" y="3429000"/>
            <a:chExt cx="952500" cy="1342822"/>
          </a:xfrm>
        </p:grpSpPr>
        <p:sp>
          <p:nvSpPr>
            <p:cNvPr id="30735" name="Rectangle 4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0736" name="Rectangle 50"/>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30737" name="AutoShape 51"/>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0738" name="Rectangle 52"/>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0739" name="AutoShape 53"/>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0740" name="Line 54"/>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41" name="Line 55"/>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42" name="Line 56"/>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43" name="Line 57"/>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44" name="Line 58"/>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45" name="Rectangle 59"/>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30746" name="Rectangle 60"/>
            <p:cNvSpPr>
              <a:spLocks noChangeArrowheads="1"/>
            </p:cNvSpPr>
            <p:nvPr/>
          </p:nvSpPr>
          <p:spPr bwMode="auto">
            <a:xfrm>
              <a:off x="8199438" y="3798888"/>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30747" name="Rectangle 61"/>
            <p:cNvSpPr>
              <a:spLocks noChangeArrowheads="1"/>
            </p:cNvSpPr>
            <p:nvPr/>
          </p:nvSpPr>
          <p:spPr bwMode="auto">
            <a:xfrm>
              <a:off x="8075613" y="3973513"/>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30748" name="Rectangle 62"/>
            <p:cNvSpPr>
              <a:spLocks noChangeArrowheads="1"/>
            </p:cNvSpPr>
            <p:nvPr/>
          </p:nvSpPr>
          <p:spPr bwMode="auto">
            <a:xfrm>
              <a:off x="8067675" y="4162425"/>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30749" name="Rectangle 63"/>
            <p:cNvSpPr>
              <a:spLocks noChangeArrowheads="1"/>
            </p:cNvSpPr>
            <p:nvPr/>
          </p:nvSpPr>
          <p:spPr bwMode="auto">
            <a:xfrm>
              <a:off x="8267700" y="4329113"/>
              <a:ext cx="31418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30750" name="Line 6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51" name="Rectangle 65"/>
            <p:cNvSpPr>
              <a:spLocks noChangeArrowheads="1"/>
            </p:cNvSpPr>
            <p:nvPr/>
          </p:nvSpPr>
          <p:spPr bwMode="auto">
            <a:xfrm>
              <a:off x="8120063" y="3627438"/>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sp>
          <p:nvSpPr>
            <p:cNvPr id="30752" name="Rectangle 63"/>
            <p:cNvSpPr>
              <a:spLocks noChangeArrowheads="1"/>
            </p:cNvSpPr>
            <p:nvPr/>
          </p:nvSpPr>
          <p:spPr bwMode="auto">
            <a:xfrm>
              <a:off x="8161338" y="4497388"/>
              <a:ext cx="60433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5 lans'k</a:t>
              </a:r>
            </a:p>
          </p:txBody>
        </p:sp>
      </p:grpSp>
      <p:sp>
        <p:nvSpPr>
          <p:cNvPr id="30" name="Rectangle 29"/>
          <p:cNvSpPr/>
          <p:nvPr/>
        </p:nvSpPr>
        <p:spPr>
          <a:xfrm>
            <a:off x="150566"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0732" name="Rectangle 30"/>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32" name="Rectangle 31"/>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0734"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7383"/>
                                        </p:tgtEl>
                                        <p:attrNameLst>
                                          <p:attrName>style.visibility</p:attrName>
                                        </p:attrNameLst>
                                      </p:cBhvr>
                                      <p:to>
                                        <p:strVal val="visible"/>
                                      </p:to>
                                    </p:set>
                                    <p:anim calcmode="lin" valueType="num">
                                      <p:cBhvr>
                                        <p:cTn id="7" dur="500" fill="hold"/>
                                        <p:tgtEl>
                                          <p:spTgt spid="357383"/>
                                        </p:tgtEl>
                                        <p:attrNameLst>
                                          <p:attrName>ppt_w</p:attrName>
                                        </p:attrNameLst>
                                      </p:cBhvr>
                                      <p:tavLst>
                                        <p:tav tm="0">
                                          <p:val>
                                            <p:fltVal val="0"/>
                                          </p:val>
                                        </p:tav>
                                        <p:tav tm="100000">
                                          <p:val>
                                            <p:strVal val="#ppt_w"/>
                                          </p:val>
                                        </p:tav>
                                      </p:tavLst>
                                    </p:anim>
                                    <p:anim calcmode="lin" valueType="num">
                                      <p:cBhvr>
                                        <p:cTn id="8" dur="500" fill="hold"/>
                                        <p:tgtEl>
                                          <p:spTgt spid="357383"/>
                                        </p:tgtEl>
                                        <p:attrNameLst>
                                          <p:attrName>ppt_h</p:attrName>
                                        </p:attrNameLst>
                                      </p:cBhvr>
                                      <p:tavLst>
                                        <p:tav tm="0">
                                          <p:val>
                                            <p:fltVal val="0"/>
                                          </p:val>
                                        </p:tav>
                                        <p:tav tm="100000">
                                          <p:val>
                                            <p:strVal val="#ppt_h"/>
                                          </p:val>
                                        </p:tav>
                                      </p:tavLst>
                                    </p:anim>
                                    <p:anim calcmode="lin" valueType="num">
                                      <p:cBhvr>
                                        <p:cTn id="9" dur="500" fill="hold"/>
                                        <p:tgtEl>
                                          <p:spTgt spid="357383"/>
                                        </p:tgtEl>
                                        <p:attrNameLst>
                                          <p:attrName>ppt_x</p:attrName>
                                        </p:attrNameLst>
                                      </p:cBhvr>
                                      <p:tavLst>
                                        <p:tav tm="0">
                                          <p:val>
                                            <p:fltVal val="0.5"/>
                                          </p:val>
                                        </p:tav>
                                        <p:tav tm="100000">
                                          <p:val>
                                            <p:strVal val="#ppt_x"/>
                                          </p:val>
                                        </p:tav>
                                      </p:tavLst>
                                    </p:anim>
                                    <p:anim calcmode="lin" valueType="num">
                                      <p:cBhvr>
                                        <p:cTn id="10" dur="500" fill="hold"/>
                                        <p:tgtEl>
                                          <p:spTgt spid="3573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57432"/>
                                        </p:tgtEl>
                                        <p:attrNameLst>
                                          <p:attrName>style.visibility</p:attrName>
                                        </p:attrNameLst>
                                      </p:cBhvr>
                                      <p:to>
                                        <p:strVal val="visible"/>
                                      </p:to>
                                    </p:set>
                                    <p:animEffect transition="in" filter="fade">
                                      <p:cBhvr>
                                        <p:cTn id="15" dur="500"/>
                                        <p:tgtEl>
                                          <p:spTgt spid="35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54339" name="Rectangle 3"/>
          <p:cNvSpPr>
            <a:spLocks noChangeArrowheads="1"/>
          </p:cNvSpPr>
          <p:nvPr/>
        </p:nvSpPr>
        <p:spPr bwMode="auto">
          <a:xfrm>
            <a:off x="852488" y="612775"/>
            <a:ext cx="7505700" cy="828432"/>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4800" dirty="0">
                <a:ln>
                  <a:solidFill>
                    <a:srgbClr val="FFFF00"/>
                  </a:solidFill>
                </a:ln>
                <a:solidFill>
                  <a:srgbClr val="FAFD00"/>
                </a:solidFill>
                <a:latin typeface="Kruti Dev 010" pitchFamily="2" charset="0"/>
              </a:rPr>
              <a:t>vczkge ds lkFk cka/kh okpk</a:t>
            </a:r>
            <a:endParaRPr lang="en-US" sz="4000" b="0" dirty="0">
              <a:ln>
                <a:solidFill>
                  <a:srgbClr val="FFFF00"/>
                </a:solidFill>
              </a:ln>
              <a:solidFill>
                <a:srgbClr val="00FF00"/>
              </a:solidFill>
              <a:latin typeface="Kruti Dev 010" pitchFamily="2" charset="0"/>
            </a:endParaRPr>
          </a:p>
        </p:txBody>
      </p:sp>
      <p:sp>
        <p:nvSpPr>
          <p:cNvPr id="654341" name="Rectangle 5"/>
          <p:cNvSpPr>
            <a:spLocks noChangeArrowheads="1"/>
          </p:cNvSpPr>
          <p:nvPr/>
        </p:nvSpPr>
        <p:spPr bwMode="auto">
          <a:xfrm>
            <a:off x="1416050" y="4976813"/>
            <a:ext cx="2186495" cy="1567096"/>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3200" i="1" dirty="0" err="1">
                <a:ln>
                  <a:solidFill>
                    <a:srgbClr val="66FF33"/>
                  </a:solidFill>
                </a:ln>
                <a:solidFill>
                  <a:srgbClr val="00FF00"/>
                </a:solidFill>
                <a:latin typeface="Kruti Dev 010" pitchFamily="2" charset="0"/>
                <a:ea typeface="+mn-ea"/>
                <a:cs typeface="+mn-cs"/>
              </a:rPr>
              <a:t>O;oLFkkfooj.k</a:t>
            </a:r>
            <a:endParaRPr lang="en-US" sz="3200" i="1" dirty="0">
              <a:ln>
                <a:solidFill>
                  <a:srgbClr val="66FF33"/>
                </a:solidFill>
              </a:ln>
              <a:solidFill>
                <a:srgbClr val="00FF00"/>
              </a:solidFill>
              <a:latin typeface="Kruti Dev 010" pitchFamily="2" charset="0"/>
              <a:ea typeface="+mn-ea"/>
              <a:cs typeface="+mn-cs"/>
            </a:endParaRPr>
          </a:p>
          <a:p>
            <a:pPr algn="ctr">
              <a:defRPr/>
            </a:pPr>
            <a:r>
              <a:rPr lang="en-US" sz="3200" i="1" dirty="0">
                <a:ln>
                  <a:solidFill>
                    <a:srgbClr val="66FF33"/>
                  </a:solidFill>
                </a:ln>
                <a:solidFill>
                  <a:srgbClr val="00FF00"/>
                </a:solidFill>
                <a:latin typeface="Kruti Dev 010" pitchFamily="2" charset="0"/>
                <a:ea typeface="+mn-ea"/>
                <a:cs typeface="+mn-cs"/>
              </a:rPr>
              <a:t>…</a:t>
            </a:r>
            <a:r>
              <a:rPr lang="en-US" sz="3200" i="1" dirty="0" err="1">
                <a:ln>
                  <a:solidFill>
                    <a:srgbClr val="66FF33"/>
                  </a:solidFill>
                </a:ln>
                <a:solidFill>
                  <a:srgbClr val="00FF00"/>
                </a:solidFill>
                <a:latin typeface="Kruti Dev 010"/>
                <a:ea typeface="+mn-ea"/>
                <a:cs typeface="+mn-cs"/>
              </a:rPr>
              <a:t>Œ%ƒ&amp;ƒŒ</a:t>
            </a:r>
            <a:endParaRPr lang="en-US" sz="3200" i="1" dirty="0">
              <a:ln>
                <a:solidFill>
                  <a:srgbClr val="66FF33"/>
                </a:solidFill>
              </a:ln>
              <a:solidFill>
                <a:srgbClr val="00FF00"/>
              </a:solidFill>
              <a:latin typeface="Kruti Dev 010" pitchFamily="2" charset="0"/>
              <a:ea typeface="+mn-ea"/>
              <a:cs typeface="+mn-cs"/>
            </a:endParaRPr>
          </a:p>
          <a:p>
            <a:pPr algn="ctr">
              <a:defRPr/>
            </a:pPr>
            <a:endParaRPr lang="en-US" sz="3200" i="1" dirty="0">
              <a:ln>
                <a:solidFill>
                  <a:srgbClr val="66FF33"/>
                </a:solidFill>
              </a:ln>
              <a:solidFill>
                <a:srgbClr val="00FF00"/>
              </a:solidFill>
              <a:latin typeface="Kruti Dev 010" pitchFamily="2" charset="0"/>
              <a:ea typeface="+mn-ea"/>
              <a:cs typeface="+mn-cs"/>
            </a:endParaRPr>
          </a:p>
        </p:txBody>
      </p:sp>
      <p:sp>
        <p:nvSpPr>
          <p:cNvPr id="654342"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1750" name="Text Box 7"/>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31751"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3600">
              <a:solidFill>
                <a:srgbClr val="00FF00"/>
              </a:solidFill>
              <a:latin typeface="Kruti Dev 010" charset="0"/>
            </a:endParaRPr>
          </a:p>
        </p:txBody>
      </p:sp>
      <p:sp>
        <p:nvSpPr>
          <p:cNvPr id="654346" name="Text Box 10"/>
          <p:cNvSpPr txBox="1">
            <a:spLocks noChangeArrowheads="1"/>
          </p:cNvSpPr>
          <p:nvPr/>
        </p:nvSpPr>
        <p:spPr bwMode="auto">
          <a:xfrm>
            <a:off x="5226597" y="3657600"/>
            <a:ext cx="2752725" cy="76944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400" dirty="0">
                <a:ln>
                  <a:solidFill>
                    <a:srgbClr val="66FF33"/>
                  </a:solidFill>
                </a:ln>
                <a:solidFill>
                  <a:srgbClr val="00FF00"/>
                </a:solidFill>
                <a:latin typeface="Kruti Dev 010" pitchFamily="2" charset="0"/>
                <a:ea typeface="+mn-ea"/>
                <a:cs typeface="+mn-cs"/>
              </a:rPr>
              <a:t>vk'kh"k</a:t>
            </a:r>
          </a:p>
        </p:txBody>
      </p:sp>
      <p:sp>
        <p:nvSpPr>
          <p:cNvPr id="654347" name="Text Box 11"/>
          <p:cNvSpPr txBox="1">
            <a:spLocks noChangeArrowheads="1"/>
          </p:cNvSpPr>
          <p:nvPr/>
        </p:nvSpPr>
        <p:spPr bwMode="auto">
          <a:xfrm>
            <a:off x="3722688" y="3670300"/>
            <a:ext cx="1574800" cy="76944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400" dirty="0">
                <a:ln>
                  <a:solidFill>
                    <a:srgbClr val="66FF33"/>
                  </a:solidFill>
                </a:ln>
                <a:solidFill>
                  <a:srgbClr val="00FF00"/>
                </a:solidFill>
                <a:latin typeface="Kruti Dev 010" pitchFamily="2" charset="0"/>
                <a:ea typeface="+mn-ea"/>
                <a:cs typeface="+mn-cs"/>
              </a:rPr>
              <a:t>oa'k</a:t>
            </a:r>
          </a:p>
        </p:txBody>
      </p:sp>
      <p:sp>
        <p:nvSpPr>
          <p:cNvPr id="654348" name="Text Box 12"/>
          <p:cNvSpPr txBox="1">
            <a:spLocks noChangeArrowheads="1"/>
          </p:cNvSpPr>
          <p:nvPr/>
        </p:nvSpPr>
        <p:spPr bwMode="auto">
          <a:xfrm>
            <a:off x="1498600" y="3659188"/>
            <a:ext cx="1609725" cy="76944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400" dirty="0">
                <a:ln>
                  <a:solidFill>
                    <a:srgbClr val="66FF33"/>
                  </a:solidFill>
                </a:ln>
                <a:solidFill>
                  <a:srgbClr val="00FF00"/>
                </a:solidFill>
                <a:latin typeface="Kruti Dev 010" pitchFamily="2" charset="0"/>
                <a:ea typeface="+mn-ea"/>
                <a:cs typeface="+mn-cs"/>
              </a:rPr>
              <a:t>ns'k</a:t>
            </a:r>
          </a:p>
        </p:txBody>
      </p:sp>
      <p:sp>
        <p:nvSpPr>
          <p:cNvPr id="654349" name="Text Box 13"/>
          <p:cNvSpPr txBox="1">
            <a:spLocks noChangeArrowheads="1"/>
          </p:cNvSpPr>
          <p:nvPr/>
        </p:nvSpPr>
        <p:spPr bwMode="auto">
          <a:xfrm>
            <a:off x="1460500" y="4364038"/>
            <a:ext cx="1684338" cy="76944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400" b="0" dirty="0">
                <a:ln>
                  <a:solidFill>
                    <a:srgbClr val="FFFF00"/>
                  </a:solidFill>
                </a:ln>
                <a:solidFill>
                  <a:srgbClr val="FAFD00"/>
                </a:solidFill>
                <a:latin typeface="Kruti Dev 010" pitchFamily="2" charset="0"/>
                <a:ea typeface="+mn-ea"/>
                <a:cs typeface="+mn-cs"/>
              </a:rPr>
              <a:t>ns'k</a:t>
            </a:r>
          </a:p>
        </p:txBody>
      </p:sp>
      <p:sp>
        <p:nvSpPr>
          <p:cNvPr id="654352" name="Text Box 16"/>
          <p:cNvSpPr txBox="1">
            <a:spLocks noChangeArrowheads="1"/>
          </p:cNvSpPr>
          <p:nvPr/>
        </p:nvSpPr>
        <p:spPr bwMode="auto">
          <a:xfrm>
            <a:off x="2555875" y="1878013"/>
            <a:ext cx="4062413" cy="70788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4000" i="1" dirty="0" err="1">
                <a:ln>
                  <a:solidFill>
                    <a:srgbClr val="66FF33"/>
                  </a:solidFill>
                </a:ln>
                <a:solidFill>
                  <a:srgbClr val="00FF00"/>
                </a:solidFill>
                <a:latin typeface="Kruti Dev 010" pitchFamily="2" charset="0"/>
                <a:ea typeface="+mn-ea"/>
                <a:cs typeface="+mn-cs"/>
              </a:rPr>
              <a:t>mRifRr</a:t>
            </a:r>
            <a:r>
              <a:rPr lang="en-US" sz="4000" i="1" dirty="0">
                <a:ln>
                  <a:solidFill>
                    <a:srgbClr val="66FF33"/>
                  </a:solidFill>
                </a:ln>
                <a:solidFill>
                  <a:srgbClr val="00FF00"/>
                </a:solidFill>
                <a:latin typeface="Kruti Dev 010" pitchFamily="2" charset="0"/>
                <a:ea typeface="+mn-ea"/>
                <a:cs typeface="+mn-cs"/>
              </a:rPr>
              <a:t> </a:t>
            </a:r>
            <a:r>
              <a:rPr lang="en-US" sz="4000" i="1" dirty="0">
                <a:ln>
                  <a:solidFill>
                    <a:srgbClr val="66FF33"/>
                  </a:solidFill>
                </a:ln>
                <a:solidFill>
                  <a:srgbClr val="00FF00"/>
                </a:solidFill>
                <a:latin typeface="Kruti Dev 010"/>
                <a:ea typeface="+mn-ea"/>
                <a:cs typeface="+mn-cs"/>
              </a:rPr>
              <a:t>ƒ„%</a:t>
            </a:r>
            <a:r>
              <a:rPr lang="en-US" sz="4000" i="1" dirty="0" err="1">
                <a:ln>
                  <a:solidFill>
                    <a:srgbClr val="66FF33"/>
                  </a:solidFill>
                </a:ln>
                <a:solidFill>
                  <a:srgbClr val="00FF00"/>
                </a:solidFill>
                <a:latin typeface="Kruti Dev 010"/>
                <a:ea typeface="+mn-ea"/>
                <a:cs typeface="+mn-cs"/>
              </a:rPr>
              <a:t>ƒ&amp;ƒ</a:t>
            </a:r>
            <a:r>
              <a:rPr lang="en-US" sz="4000" i="1" dirty="0">
                <a:ln>
                  <a:solidFill>
                    <a:srgbClr val="66FF33"/>
                  </a:solidFill>
                </a:ln>
                <a:solidFill>
                  <a:srgbClr val="00FF00"/>
                </a:solidFill>
                <a:latin typeface="Kruti Dev 010"/>
                <a:ea typeface="+mn-ea"/>
                <a:cs typeface="+mn-cs"/>
              </a:rPr>
              <a:t>…</a:t>
            </a:r>
            <a:endParaRPr lang="en-US" sz="4000" i="1" dirty="0">
              <a:ln>
                <a:solidFill>
                  <a:srgbClr val="66FF33"/>
                </a:solidFill>
              </a:ln>
              <a:solidFill>
                <a:srgbClr val="00FF00"/>
              </a:solidFill>
              <a:latin typeface="Kruti Dev 010" pitchFamily="2" charset="0"/>
              <a:ea typeface="+mn-ea"/>
              <a:cs typeface="+mn-cs"/>
            </a:endParaRPr>
          </a:p>
        </p:txBody>
      </p:sp>
      <p:sp>
        <p:nvSpPr>
          <p:cNvPr id="654353" name="Rectangle 17"/>
          <p:cNvSpPr>
            <a:spLocks noChangeArrowheads="1"/>
          </p:cNvSpPr>
          <p:nvPr/>
        </p:nvSpPr>
        <p:spPr bwMode="auto">
          <a:xfrm>
            <a:off x="3202316" y="1371271"/>
            <a:ext cx="2651125" cy="643766"/>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600" dirty="0">
                <a:ln>
                  <a:solidFill>
                    <a:srgbClr val="FFFF00"/>
                  </a:solidFill>
                </a:ln>
                <a:solidFill>
                  <a:srgbClr val="FAFD00"/>
                </a:solidFill>
                <a:latin typeface="Kruti Dev 010" pitchFamily="2" charset="0"/>
                <a:ea typeface="ＭＳ Ｐゴシック" pitchFamily="-84" charset="-128"/>
                <a:cs typeface="+mn-cs"/>
              </a:rPr>
              <a:t>¼^^cqykgV**½</a:t>
            </a:r>
            <a:endParaRPr lang="en-US" sz="2800" b="0" dirty="0">
              <a:ln>
                <a:solidFill>
                  <a:srgbClr val="FFFF00"/>
                </a:solidFill>
              </a:ln>
              <a:solidFill>
                <a:srgbClr val="00FF00"/>
              </a:solidFill>
              <a:latin typeface="Kruti Dev 010" pitchFamily="2" charset="0"/>
              <a:ea typeface="ＭＳ Ｐゴシック" pitchFamily="-84" charset="-128"/>
              <a:cs typeface="+mn-cs"/>
            </a:endParaRPr>
          </a:p>
        </p:txBody>
      </p:sp>
      <p:sp>
        <p:nvSpPr>
          <p:cNvPr id="65435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5435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5435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54376" name="Rectangle 40"/>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30</a:t>
            </a:r>
          </a:p>
        </p:txBody>
      </p:sp>
      <p:sp>
        <p:nvSpPr>
          <p:cNvPr id="654377" name="AutoShape 41"/>
          <p:cNvSpPr>
            <a:spLocks noChangeArrowheads="1"/>
          </p:cNvSpPr>
          <p:nvPr/>
        </p:nvSpPr>
        <p:spPr bwMode="auto">
          <a:xfrm>
            <a:off x="1089025" y="4365625"/>
            <a:ext cx="2476500" cy="169545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31763" name="Group 36"/>
          <p:cNvGrpSpPr>
            <a:grpSpLocks/>
          </p:cNvGrpSpPr>
          <p:nvPr/>
        </p:nvGrpSpPr>
        <p:grpSpPr bwMode="auto">
          <a:xfrm>
            <a:off x="7948613" y="3429000"/>
            <a:ext cx="952500" cy="1343025"/>
            <a:chOff x="7948613" y="3429000"/>
            <a:chExt cx="952500" cy="1342822"/>
          </a:xfrm>
        </p:grpSpPr>
        <p:sp>
          <p:nvSpPr>
            <p:cNvPr id="31764" name="Rectangle 4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1765" name="Rectangle 50"/>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31766" name="AutoShape 51"/>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1767" name="Rectangle 52"/>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1768" name="AutoShape 53"/>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1769" name="Line 54"/>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0" name="Line 55"/>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1" name="Line 56"/>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2" name="Line 57"/>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3" name="Line 58"/>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74" name="Rectangle 59"/>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31775" name="Rectangle 60"/>
            <p:cNvSpPr>
              <a:spLocks noChangeArrowheads="1"/>
            </p:cNvSpPr>
            <p:nvPr/>
          </p:nvSpPr>
          <p:spPr bwMode="auto">
            <a:xfrm>
              <a:off x="8199438" y="3798888"/>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31776" name="Rectangle 61"/>
            <p:cNvSpPr>
              <a:spLocks noChangeArrowheads="1"/>
            </p:cNvSpPr>
            <p:nvPr/>
          </p:nvSpPr>
          <p:spPr bwMode="auto">
            <a:xfrm>
              <a:off x="8075613" y="3973513"/>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31777" name="Rectangle 62"/>
            <p:cNvSpPr>
              <a:spLocks noChangeArrowheads="1"/>
            </p:cNvSpPr>
            <p:nvPr/>
          </p:nvSpPr>
          <p:spPr bwMode="auto">
            <a:xfrm>
              <a:off x="8067675" y="4162425"/>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31778" name="Rectangle 63"/>
            <p:cNvSpPr>
              <a:spLocks noChangeArrowheads="1"/>
            </p:cNvSpPr>
            <p:nvPr/>
          </p:nvSpPr>
          <p:spPr bwMode="auto">
            <a:xfrm>
              <a:off x="8267700" y="4329113"/>
              <a:ext cx="31418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31779" name="Line 6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780" name="Rectangle 65"/>
            <p:cNvSpPr>
              <a:spLocks noChangeArrowheads="1"/>
            </p:cNvSpPr>
            <p:nvPr/>
          </p:nvSpPr>
          <p:spPr bwMode="auto">
            <a:xfrm>
              <a:off x="8120063" y="3627438"/>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sp>
          <p:nvSpPr>
            <p:cNvPr id="31781" name="Rectangle 63"/>
            <p:cNvSpPr>
              <a:spLocks noChangeArrowheads="1"/>
            </p:cNvSpPr>
            <p:nvPr/>
          </p:nvSpPr>
          <p:spPr bwMode="auto">
            <a:xfrm>
              <a:off x="8161338" y="4497388"/>
              <a:ext cx="60433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5 lans'k</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54377"/>
                                        </p:tgtEl>
                                        <p:attrNameLst>
                                          <p:attrName>style.visibility</p:attrName>
                                        </p:attrNameLst>
                                      </p:cBhvr>
                                      <p:to>
                                        <p:strVal val="visible"/>
                                      </p:to>
                                    </p:set>
                                    <p:anim calcmode="lin" valueType="num">
                                      <p:cBhvr>
                                        <p:cTn id="7" dur="500" fill="hold"/>
                                        <p:tgtEl>
                                          <p:spTgt spid="654377"/>
                                        </p:tgtEl>
                                        <p:attrNameLst>
                                          <p:attrName>ppt_w</p:attrName>
                                        </p:attrNameLst>
                                      </p:cBhvr>
                                      <p:tavLst>
                                        <p:tav tm="0">
                                          <p:val>
                                            <p:fltVal val="0"/>
                                          </p:val>
                                        </p:tav>
                                        <p:tav tm="100000">
                                          <p:val>
                                            <p:strVal val="#ppt_w"/>
                                          </p:val>
                                        </p:tav>
                                      </p:tavLst>
                                    </p:anim>
                                    <p:anim calcmode="lin" valueType="num">
                                      <p:cBhvr>
                                        <p:cTn id="8" dur="500" fill="hold"/>
                                        <p:tgtEl>
                                          <p:spTgt spid="654377"/>
                                        </p:tgtEl>
                                        <p:attrNameLst>
                                          <p:attrName>ppt_h</p:attrName>
                                        </p:attrNameLst>
                                      </p:cBhvr>
                                      <p:tavLst>
                                        <p:tav tm="0">
                                          <p:val>
                                            <p:fltVal val="0"/>
                                          </p:val>
                                        </p:tav>
                                        <p:tav tm="100000">
                                          <p:val>
                                            <p:strVal val="#ppt_h"/>
                                          </p:val>
                                        </p:tav>
                                      </p:tavLst>
                                    </p:anim>
                                    <p:anim calcmode="lin" valueType="num">
                                      <p:cBhvr>
                                        <p:cTn id="9" dur="500" fill="hold"/>
                                        <p:tgtEl>
                                          <p:spTgt spid="654377"/>
                                        </p:tgtEl>
                                        <p:attrNameLst>
                                          <p:attrName>ppt_x</p:attrName>
                                        </p:attrNameLst>
                                      </p:cBhvr>
                                      <p:tavLst>
                                        <p:tav tm="0">
                                          <p:val>
                                            <p:fltVal val="0.5"/>
                                          </p:val>
                                        </p:tav>
                                        <p:tav tm="100000">
                                          <p:val>
                                            <p:strVal val="#ppt_x"/>
                                          </p:val>
                                        </p:tav>
                                      </p:tavLst>
                                    </p:anim>
                                    <p:anim calcmode="lin" valueType="num">
                                      <p:cBhvr>
                                        <p:cTn id="10" dur="500" fill="hold"/>
                                        <p:tgtEl>
                                          <p:spTgt spid="6543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7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4130675" y="504825"/>
            <a:ext cx="1150938" cy="5084763"/>
            <a:chOff x="2602" y="318"/>
            <a:chExt cx="725" cy="3203"/>
          </a:xfrm>
        </p:grpSpPr>
        <p:sp>
          <p:nvSpPr>
            <p:cNvPr id="33027"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3028"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3029"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3030"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3031"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3032" name="Freeform 8"/>
            <p:cNvSpPr>
              <a:spLocks/>
            </p:cNvSpPr>
            <p:nvPr/>
          </p:nvSpPr>
          <p:spPr bwMode="auto">
            <a:xfrm>
              <a:off x="3036" y="2223"/>
              <a:ext cx="148" cy="76"/>
            </a:xfrm>
            <a:custGeom>
              <a:avLst/>
              <a:gdLst>
                <a:gd name="T0" fmla="*/ 7945 w 129"/>
                <a:gd name="T1" fmla="*/ 24959875 h 49"/>
                <a:gd name="T2" fmla="*/ 0 w 129"/>
                <a:gd name="T3" fmla="*/ 24959875 h 49"/>
                <a:gd name="T4" fmla="*/ 0 w 129"/>
                <a:gd name="T5" fmla="*/ 0 h 49"/>
                <a:gd name="T6" fmla="*/ 7945 w 129"/>
                <a:gd name="T7" fmla="*/ 2495987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3033"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3034"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3035"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33036"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3037"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3038"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3039"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3040"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3041"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3042" name="Rectangle 18"/>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33043"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3044"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3045"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3046" name="Line 22"/>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47" name="Line 23"/>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48" name="Line 24"/>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49" name="Line 25"/>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50" name="Line 26"/>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51" name="Line 27"/>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52" name="Rectangle 28"/>
            <p:cNvSpPr>
              <a:spLocks noChangeArrowheads="1"/>
            </p:cNvSpPr>
            <p:nvPr/>
          </p:nvSpPr>
          <p:spPr bwMode="auto">
            <a:xfrm>
              <a:off x="2741" y="512"/>
              <a:ext cx="4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izFke iki</a:t>
              </a:r>
            </a:p>
          </p:txBody>
        </p:sp>
        <p:sp>
          <p:nvSpPr>
            <p:cNvPr id="33053" name="Rectangle 29"/>
            <p:cNvSpPr>
              <a:spLocks noChangeArrowheads="1"/>
            </p:cNvSpPr>
            <p:nvPr/>
          </p:nvSpPr>
          <p:spPr bwMode="auto">
            <a:xfrm>
              <a:off x="2690" y="613"/>
              <a:ext cx="63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izFke lqlekpkj</a:t>
              </a:r>
            </a:p>
          </p:txBody>
        </p:sp>
        <p:sp>
          <p:nvSpPr>
            <p:cNvPr id="33054" name="Rectangle 30"/>
            <p:cNvSpPr>
              <a:spLocks noChangeArrowheads="1"/>
            </p:cNvSpPr>
            <p:nvPr/>
          </p:nvSpPr>
          <p:spPr bwMode="auto">
            <a:xfrm>
              <a:off x="2695" y="712"/>
              <a:ext cx="54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izFke ifjokj</a:t>
              </a:r>
            </a:p>
          </p:txBody>
        </p:sp>
        <p:sp>
          <p:nvSpPr>
            <p:cNvPr id="33055" name="Rectangle 31"/>
            <p:cNvSpPr>
              <a:spLocks noChangeArrowheads="1"/>
            </p:cNvSpPr>
            <p:nvPr/>
          </p:nvSpPr>
          <p:spPr bwMode="auto">
            <a:xfrm>
              <a:off x="2733" y="816"/>
              <a:ext cx="44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izFke [kwu</a:t>
              </a:r>
            </a:p>
          </p:txBody>
        </p:sp>
        <p:sp>
          <p:nvSpPr>
            <p:cNvPr id="33056" name="Rectangle 32"/>
            <p:cNvSpPr>
              <a:spLocks noChangeArrowheads="1"/>
            </p:cNvSpPr>
            <p:nvPr/>
          </p:nvSpPr>
          <p:spPr bwMode="auto">
            <a:xfrm>
              <a:off x="2679" y="908"/>
              <a:ext cx="58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ck&lt;@banz/kuq"k</a:t>
              </a:r>
            </a:p>
          </p:txBody>
        </p:sp>
        <p:sp>
          <p:nvSpPr>
            <p:cNvPr id="33057" name="Rectangle 33"/>
            <p:cNvSpPr>
              <a:spLocks noChangeArrowheads="1"/>
            </p:cNvSpPr>
            <p:nvPr/>
          </p:nvSpPr>
          <p:spPr bwMode="auto">
            <a:xfrm>
              <a:off x="2785" y="1012"/>
              <a:ext cx="30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ehukj</a:t>
              </a:r>
            </a:p>
          </p:txBody>
        </p:sp>
        <p:sp>
          <p:nvSpPr>
            <p:cNvPr id="33058" name="Rectangle 34"/>
            <p:cNvSpPr>
              <a:spLocks noChangeArrowheads="1"/>
            </p:cNvSpPr>
            <p:nvPr/>
          </p:nvSpPr>
          <p:spPr bwMode="auto">
            <a:xfrm>
              <a:off x="2628" y="318"/>
              <a:ext cx="31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33059" name="Rectangle 35"/>
            <p:cNvSpPr>
              <a:spLocks noChangeArrowheads="1"/>
            </p:cNvSpPr>
            <p:nvPr/>
          </p:nvSpPr>
          <p:spPr bwMode="auto">
            <a:xfrm>
              <a:off x="2602" y="419"/>
              <a:ext cx="72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izFke iq#"k o L=h</a:t>
              </a:r>
            </a:p>
          </p:txBody>
        </p:sp>
        <p:sp>
          <p:nvSpPr>
            <p:cNvPr id="33060" name="Line 36"/>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61" name="Line 37"/>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62" name="Rectangle 38"/>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3063" name="Rectangle 39"/>
            <p:cNvSpPr>
              <a:spLocks noChangeArrowheads="1"/>
            </p:cNvSpPr>
            <p:nvPr/>
          </p:nvSpPr>
          <p:spPr bwMode="auto">
            <a:xfrm>
              <a:off x="2706" y="1479"/>
              <a:ext cx="52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,y&amp;,l&amp;ch</a:t>
              </a:r>
            </a:p>
          </p:txBody>
        </p:sp>
        <p:sp>
          <p:nvSpPr>
            <p:cNvPr id="33064" name="Rectangle 40"/>
            <p:cNvSpPr>
              <a:spLocks noChangeArrowheads="1"/>
            </p:cNvSpPr>
            <p:nvPr/>
          </p:nvSpPr>
          <p:spPr bwMode="auto">
            <a:xfrm>
              <a:off x="2829" y="1745"/>
              <a:ext cx="29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ts&amp;bZ</a:t>
              </a:r>
            </a:p>
          </p:txBody>
        </p:sp>
        <p:sp>
          <p:nvSpPr>
            <p:cNvPr id="33065" name="Rectangle 41"/>
            <p:cNvSpPr>
              <a:spLocks noChangeArrowheads="1"/>
            </p:cNvSpPr>
            <p:nvPr/>
          </p:nvSpPr>
          <p:spPr bwMode="auto">
            <a:xfrm>
              <a:off x="2846" y="1861"/>
              <a:ext cx="20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12</a:t>
              </a:r>
            </a:p>
          </p:txBody>
        </p:sp>
        <p:sp>
          <p:nvSpPr>
            <p:cNvPr id="33066" name="Rectangle 42"/>
            <p:cNvSpPr>
              <a:spLocks noChangeArrowheads="1"/>
            </p:cNvSpPr>
            <p:nvPr/>
          </p:nvSpPr>
          <p:spPr bwMode="auto">
            <a:xfrm>
              <a:off x="2763" y="1367"/>
              <a:ext cx="35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cqykgV</a:t>
              </a:r>
            </a:p>
          </p:txBody>
        </p:sp>
        <p:sp>
          <p:nvSpPr>
            <p:cNvPr id="33067" name="Rectangle 43"/>
            <p:cNvSpPr>
              <a:spLocks noChangeArrowheads="1"/>
            </p:cNvSpPr>
            <p:nvPr/>
          </p:nvSpPr>
          <p:spPr bwMode="auto">
            <a:xfrm>
              <a:off x="2686" y="1265"/>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vczkge</a:t>
              </a:r>
            </a:p>
          </p:txBody>
        </p:sp>
        <p:sp>
          <p:nvSpPr>
            <p:cNvPr id="33068" name="Rectangle 44"/>
            <p:cNvSpPr>
              <a:spLocks noChangeArrowheads="1"/>
            </p:cNvSpPr>
            <p:nvPr/>
          </p:nvSpPr>
          <p:spPr bwMode="auto">
            <a:xfrm>
              <a:off x="2739" y="1610"/>
              <a:ext cx="44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vkbZ&amp;vkbZ</a:t>
              </a:r>
            </a:p>
          </p:txBody>
        </p:sp>
        <p:sp>
          <p:nvSpPr>
            <p:cNvPr id="33069" name="Line 45"/>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70" name="Line 46"/>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71" name="Rectangle 47"/>
            <p:cNvSpPr>
              <a:spLocks noChangeArrowheads="1"/>
            </p:cNvSpPr>
            <p:nvPr/>
          </p:nvSpPr>
          <p:spPr bwMode="auto">
            <a:xfrm>
              <a:off x="2750" y="2139"/>
              <a:ext cx="33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;qlqQ</a:t>
              </a:r>
            </a:p>
          </p:txBody>
        </p:sp>
        <p:sp>
          <p:nvSpPr>
            <p:cNvPr id="33072" name="Rectangle 48"/>
            <p:cNvSpPr>
              <a:spLocks noChangeArrowheads="1"/>
            </p:cNvSpPr>
            <p:nvPr/>
          </p:nvSpPr>
          <p:spPr bwMode="auto">
            <a:xfrm>
              <a:off x="2776" y="2267"/>
              <a:ext cx="33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xqykeh</a:t>
              </a:r>
            </a:p>
          </p:txBody>
        </p:sp>
        <p:sp>
          <p:nvSpPr>
            <p:cNvPr id="33073" name="Rectangle 49"/>
            <p:cNvSpPr>
              <a:spLocks noChangeArrowheads="1"/>
            </p:cNvSpPr>
            <p:nvPr/>
          </p:nvSpPr>
          <p:spPr bwMode="auto">
            <a:xfrm>
              <a:off x="2817" y="2390"/>
              <a:ext cx="23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430</a:t>
              </a:r>
            </a:p>
          </p:txBody>
        </p:sp>
        <p:sp>
          <p:nvSpPr>
            <p:cNvPr id="33074" name="Line 50"/>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75" name="Line 51"/>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76" name="Line 52"/>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77" name="Line 53"/>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78" name="Line 54"/>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79" name="Line 55"/>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80" name="Line 56"/>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81" name="Line 57"/>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82" name="Rectangle 58"/>
            <p:cNvSpPr>
              <a:spLocks noChangeArrowheads="1"/>
            </p:cNvSpPr>
            <p:nvPr/>
          </p:nvSpPr>
          <p:spPr bwMode="auto">
            <a:xfrm>
              <a:off x="2712" y="2661"/>
              <a:ext cx="27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ewlk</a:t>
              </a:r>
            </a:p>
          </p:txBody>
        </p:sp>
        <p:sp>
          <p:nvSpPr>
            <p:cNvPr id="33083" name="Rectangle 59"/>
            <p:cNvSpPr>
              <a:spLocks noChangeArrowheads="1"/>
            </p:cNvSpPr>
            <p:nvPr/>
          </p:nvSpPr>
          <p:spPr bwMode="auto">
            <a:xfrm>
              <a:off x="2802" y="2904"/>
              <a:ext cx="25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33084" name="Rectangle 60"/>
            <p:cNvSpPr>
              <a:spLocks noChangeArrowheads="1"/>
            </p:cNvSpPr>
            <p:nvPr/>
          </p:nvSpPr>
          <p:spPr bwMode="auto">
            <a:xfrm>
              <a:off x="2751" y="3007"/>
              <a:ext cx="497"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33085" name="Rectangle 61"/>
            <p:cNvSpPr>
              <a:spLocks noChangeArrowheads="1"/>
            </p:cNvSpPr>
            <p:nvPr/>
          </p:nvSpPr>
          <p:spPr bwMode="auto">
            <a:xfrm>
              <a:off x="2760" y="3128"/>
              <a:ext cx="47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33086" name="Rectangle 62"/>
            <p:cNvSpPr>
              <a:spLocks noChangeArrowheads="1"/>
            </p:cNvSpPr>
            <p:nvPr/>
          </p:nvSpPr>
          <p:spPr bwMode="auto">
            <a:xfrm>
              <a:off x="2872" y="3227"/>
              <a:ext cx="19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33087" name="Rectangle 63"/>
            <p:cNvSpPr>
              <a:spLocks noChangeArrowheads="1"/>
            </p:cNvSpPr>
            <p:nvPr/>
          </p:nvSpPr>
          <p:spPr bwMode="auto">
            <a:xfrm>
              <a:off x="2754" y="3348"/>
              <a:ext cx="38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5 lans'k</a:t>
              </a:r>
            </a:p>
          </p:txBody>
        </p:sp>
        <p:sp>
          <p:nvSpPr>
            <p:cNvPr id="33088" name="Line 64"/>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089" name="Rectangle 65"/>
            <p:cNvSpPr>
              <a:spLocks noChangeArrowheads="1"/>
            </p:cNvSpPr>
            <p:nvPr/>
          </p:nvSpPr>
          <p:spPr bwMode="auto">
            <a:xfrm>
              <a:off x="2779" y="2774"/>
              <a:ext cx="3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sp>
          <p:nvSpPr>
            <p:cNvPr id="33090" name="Line 66"/>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771" name="Freeform 116"/>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72" name="Freeform 117"/>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73" name="Freeform 118"/>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74" name="Freeform 119"/>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75" name="Freeform 120"/>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76" name="Freeform 121"/>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77" name="Freeform 122"/>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78" name="Freeform 123"/>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79" name="Freeform 124"/>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0" name="Freeform 125"/>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1" name="Freeform 126"/>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2" name="Freeform 127"/>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3" name="Freeform 128"/>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4" name="Freeform 129"/>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5" name="Freeform 130"/>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6" name="Freeform 131"/>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7" name="Freeform 132"/>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8" name="Freeform 133"/>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89" name="Freeform 134"/>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90" name="Freeform 135"/>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91" name="Freeform 136"/>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92" name="Freeform 137"/>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93" name="Freeform 138"/>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94" name="Freeform 139"/>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95" name="Freeform 140"/>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96" name="Freeform 141"/>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97" name="Freeform 142"/>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98" name="Freeform 143"/>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799" name="Freeform 144"/>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00" name="Freeform 145"/>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01" name="Freeform 146"/>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02" name="Freeform 147"/>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03" name="Freeform 148"/>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04" name="Freeform 149"/>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05" name="Freeform 150"/>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06" name="Freeform 151"/>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07" name="Freeform 152"/>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08" name="Freeform 153"/>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09" name="Freeform 154"/>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10" name="Freeform 155"/>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11" name="Freeform 156"/>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12" name="Freeform 157"/>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13" name="Freeform 158"/>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14" name="Freeform 159"/>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15" name="Freeform 160"/>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16" name="Freeform 161"/>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17" name="Freeform 162"/>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18" name="Freeform 163"/>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pic>
        <p:nvPicPr>
          <p:cNvPr id="32819" name="Picture 164"/>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2820" name="Rectangle 167"/>
          <p:cNvSpPr>
            <a:spLocks noChangeArrowheads="1"/>
          </p:cNvSpPr>
          <p:nvPr/>
        </p:nvSpPr>
        <p:spPr bwMode="auto">
          <a:xfrm>
            <a:off x="3038475" y="434975"/>
            <a:ext cx="2476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 </a:t>
            </a:r>
          </a:p>
        </p:txBody>
      </p:sp>
      <p:sp>
        <p:nvSpPr>
          <p:cNvPr id="32821" name="Rectangle 168"/>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822" name="Rectangle 169"/>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85902" name="Rectangle 174"/>
          <p:cNvSpPr>
            <a:spLocks noChangeArrowheads="1"/>
          </p:cNvSpPr>
          <p:nvPr/>
        </p:nvSpPr>
        <p:spPr bwMode="auto">
          <a:xfrm>
            <a:off x="455557" y="2355850"/>
            <a:ext cx="3879959"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6000" b="0" dirty="0">
                <a:ln>
                  <a:solidFill>
                    <a:srgbClr val="FFFF00"/>
                  </a:solidFill>
                </a:ln>
                <a:solidFill>
                  <a:srgbClr val="FAFD00"/>
                </a:solidFill>
                <a:latin typeface="Kruti Dev 010" pitchFamily="2" charset="0"/>
                <a:ea typeface="+mn-ea"/>
                <a:cs typeface="+mn-cs"/>
              </a:rPr>
              <a:t>lh </a:t>
            </a:r>
            <a:r>
              <a:rPr lang="x-none" sz="6000" b="0" dirty="0">
                <a:ln>
                  <a:solidFill>
                    <a:srgbClr val="FFFF00"/>
                  </a:solidFill>
                </a:ln>
                <a:solidFill>
                  <a:srgbClr val="FAFD00"/>
                </a:solidFill>
                <a:latin typeface="Kruti Dev 010" pitchFamily="2" charset="0"/>
                <a:ea typeface="+mn-ea"/>
                <a:cs typeface="Mangal"/>
              </a:rPr>
              <a:t>‰</a:t>
            </a:r>
            <a:r>
              <a:rPr lang="en-US" sz="6000" b="0" dirty="0">
                <a:ln>
                  <a:solidFill>
                    <a:srgbClr val="FFFF00"/>
                  </a:solidFill>
                </a:ln>
                <a:solidFill>
                  <a:srgbClr val="FAFD00"/>
                </a:solidFill>
                <a:latin typeface="Kruti Dev 010" pitchFamily="2" charset="0"/>
                <a:ea typeface="+mn-ea"/>
                <a:cs typeface="+mn-cs"/>
              </a:rPr>
              <a:t>,l ts </a:t>
            </a:r>
          </a:p>
        </p:txBody>
      </p:sp>
      <p:sp>
        <p:nvSpPr>
          <p:cNvPr id="585904" name="Rectangle 176"/>
          <p:cNvSpPr>
            <a:spLocks noChangeArrowheads="1"/>
          </p:cNvSpPr>
          <p:nvPr/>
        </p:nvSpPr>
        <p:spPr bwMode="auto">
          <a:xfrm>
            <a:off x="725488" y="3506788"/>
            <a:ext cx="346392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x-none" sz="6000" b="0" dirty="0">
                <a:ln>
                  <a:solidFill>
                    <a:srgbClr val="66FF33"/>
                  </a:solidFill>
                </a:ln>
                <a:solidFill>
                  <a:srgbClr val="00FF00"/>
                </a:solidFill>
                <a:latin typeface="Kruti Dev 010" pitchFamily="2" charset="0"/>
                <a:ea typeface="+mn-ea"/>
                <a:cs typeface="Mangal"/>
              </a:rPr>
              <a:t>‰</a:t>
            </a:r>
            <a:r>
              <a:rPr lang="en-US" sz="6000" b="0" dirty="0">
                <a:ln>
                  <a:solidFill>
                    <a:srgbClr val="66FF33"/>
                  </a:solidFill>
                </a:ln>
                <a:solidFill>
                  <a:srgbClr val="00FF00"/>
                </a:solidFill>
                <a:latin typeface="Kruti Dev 010" pitchFamily="2" charset="0"/>
                <a:ea typeface="+mn-ea"/>
                <a:cs typeface="Mangal"/>
              </a:rPr>
              <a:t> </a:t>
            </a:r>
            <a:r>
              <a:rPr lang="en-US" sz="6000" b="0" dirty="0">
                <a:ln>
                  <a:solidFill>
                    <a:srgbClr val="66FF33"/>
                  </a:solidFill>
                </a:ln>
                <a:solidFill>
                  <a:srgbClr val="00FF00"/>
                </a:solidFill>
                <a:latin typeface="Kruti Dev 010"/>
                <a:ea typeface="+mn-ea"/>
                <a:cs typeface="Mangal"/>
              </a:rPr>
              <a:t>¾</a:t>
            </a:r>
            <a:r>
              <a:rPr lang="en-US" sz="6000" b="0" dirty="0">
                <a:ln>
                  <a:solidFill>
                    <a:srgbClr val="66FF33"/>
                  </a:solidFill>
                </a:ln>
                <a:solidFill>
                  <a:srgbClr val="00FF00"/>
                </a:solidFill>
                <a:latin typeface="Kruti Dev 010" pitchFamily="2" charset="0"/>
                <a:ea typeface="+mn-ea"/>
                <a:cs typeface="Mangal"/>
              </a:rPr>
              <a:t> </a:t>
            </a:r>
            <a:r>
              <a:rPr lang="en-US" sz="6000" b="0" dirty="0">
                <a:ln>
                  <a:solidFill>
                    <a:srgbClr val="66FF33"/>
                  </a:solidFill>
                </a:ln>
                <a:solidFill>
                  <a:srgbClr val="00FF00"/>
                </a:solidFill>
                <a:latin typeface="Kruti Dev 010"/>
                <a:ea typeface="+mn-ea"/>
                <a:cs typeface="Mangal"/>
              </a:rPr>
              <a:t>†$…</a:t>
            </a:r>
            <a:endParaRPr lang="en-US" sz="6000" b="0" dirty="0">
              <a:ln>
                <a:solidFill>
                  <a:srgbClr val="66FF33"/>
                </a:solidFill>
              </a:ln>
              <a:solidFill>
                <a:srgbClr val="00FF00"/>
              </a:solidFill>
              <a:latin typeface="Kruti Dev 010" pitchFamily="2" charset="0"/>
              <a:ea typeface="+mn-ea"/>
              <a:cs typeface="+mn-cs"/>
            </a:endParaRPr>
          </a:p>
        </p:txBody>
      </p:sp>
      <p:sp>
        <p:nvSpPr>
          <p:cNvPr id="32825" name="Rectangle 18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85915" name="Text Box 187"/>
          <p:cNvSpPr txBox="1">
            <a:spLocks noChangeArrowheads="1"/>
          </p:cNvSpPr>
          <p:nvPr/>
        </p:nvSpPr>
        <p:spPr bwMode="auto">
          <a:xfrm rot="-5388536">
            <a:off x="2765426" y="3825875"/>
            <a:ext cx="1966912" cy="5857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3200">
                <a:solidFill>
                  <a:srgbClr val="EEFF4B"/>
                </a:solidFill>
                <a:latin typeface="Kruti Dev 010" charset="0"/>
              </a:rPr>
              <a:t>† yksx</a:t>
            </a:r>
          </a:p>
        </p:txBody>
      </p:sp>
      <p:sp>
        <p:nvSpPr>
          <p:cNvPr id="32827" name="Rectangle 188"/>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828" name="Rectangle 189"/>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829" name="Rectangle 190"/>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830" name="Rectangle 19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85920" name="Text Box 192"/>
          <p:cNvSpPr txBox="1">
            <a:spLocks noChangeArrowheads="1"/>
          </p:cNvSpPr>
          <p:nvPr/>
        </p:nvSpPr>
        <p:spPr bwMode="auto">
          <a:xfrm rot="-5400000">
            <a:off x="3305176" y="790575"/>
            <a:ext cx="811212" cy="5222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2800" dirty="0">
                <a:solidFill>
                  <a:srgbClr val="EEFF4B"/>
                </a:solidFill>
                <a:latin typeface="Kruti Dev 010" pitchFamily="2" charset="0"/>
                <a:ea typeface="+mn-ea"/>
                <a:cs typeface="+mn-cs"/>
              </a:rPr>
              <a:t>lh</a:t>
            </a:r>
          </a:p>
        </p:txBody>
      </p:sp>
      <p:sp>
        <p:nvSpPr>
          <p:cNvPr id="32832" name="AutoShape 208"/>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32833" name="Rectangle 246"/>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32834" name="AutoShape 247"/>
          <p:cNvSpPr>
            <a:spLocks noChangeArrowheads="1"/>
          </p:cNvSpPr>
          <p:nvPr/>
        </p:nvSpPr>
        <p:spPr bwMode="auto">
          <a:xfrm>
            <a:off x="4265613" y="5700713"/>
            <a:ext cx="701675" cy="33337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2835" name="Rectangle 248"/>
          <p:cNvSpPr>
            <a:spLocks noChangeArrowheads="1"/>
          </p:cNvSpPr>
          <p:nvPr/>
        </p:nvSpPr>
        <p:spPr bwMode="auto">
          <a:xfrm>
            <a:off x="4281488" y="5635625"/>
            <a:ext cx="7016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400">
                <a:solidFill>
                  <a:srgbClr val="000000"/>
                </a:solidFill>
                <a:latin typeface="Kruti Dev 010" charset="0"/>
              </a:rPr>
              <a:t>;gks'kq</a:t>
            </a:r>
          </a:p>
        </p:txBody>
      </p:sp>
      <p:sp>
        <p:nvSpPr>
          <p:cNvPr id="585981" name="Rectangle 253"/>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85984" name="Text Box 256"/>
          <p:cNvSpPr txBox="1">
            <a:spLocks noChangeArrowheads="1"/>
          </p:cNvSpPr>
          <p:nvPr/>
        </p:nvSpPr>
        <p:spPr bwMode="auto">
          <a:xfrm>
            <a:off x="1920875" y="-15875"/>
            <a:ext cx="321945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उत्प. </a:t>
            </a:r>
            <a:r>
              <a:rPr lang="en-US" sz="2400">
                <a:solidFill>
                  <a:schemeClr val="tx1"/>
                </a:solidFill>
                <a:latin typeface="Kruti Dev 010" charset="0"/>
                <a:cs typeface="Mangal" charset="0"/>
              </a:rPr>
              <a:t>ƒ</a:t>
            </a:r>
            <a:r>
              <a:rPr lang="en-US" sz="2400">
                <a:solidFill>
                  <a:schemeClr val="tx1"/>
                </a:solidFill>
                <a:latin typeface="Kruti Dev 010" charset="0"/>
              </a:rPr>
              <a:t>-</a:t>
            </a:r>
            <a:endParaRPr lang="en-US" sz="1200" u="sng">
              <a:solidFill>
                <a:srgbClr val="000000"/>
              </a:solidFill>
              <a:latin typeface="Kruti Dev 010" charset="0"/>
            </a:endParaRPr>
          </a:p>
        </p:txBody>
      </p:sp>
      <p:sp>
        <p:nvSpPr>
          <p:cNvPr id="32838" name="Text Box 277"/>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86009" name="Rectangle 281"/>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31</a:t>
            </a:r>
          </a:p>
        </p:txBody>
      </p:sp>
      <p:sp>
        <p:nvSpPr>
          <p:cNvPr id="585982" name="Rectangle 254"/>
          <p:cNvSpPr>
            <a:spLocks noChangeArrowheads="1"/>
          </p:cNvSpPr>
          <p:nvPr/>
        </p:nvSpPr>
        <p:spPr bwMode="auto">
          <a:xfrm>
            <a:off x="4087813" y="2001838"/>
            <a:ext cx="1625600" cy="36671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32841" name="Group 319"/>
          <p:cNvGrpSpPr>
            <a:grpSpLocks/>
          </p:cNvGrpSpPr>
          <p:nvPr/>
        </p:nvGrpSpPr>
        <p:grpSpPr bwMode="auto">
          <a:xfrm>
            <a:off x="4302125" y="295275"/>
            <a:ext cx="3875088" cy="6051550"/>
            <a:chOff x="4302125" y="295275"/>
            <a:chExt cx="3875088" cy="6051550"/>
          </a:xfrm>
        </p:grpSpPr>
        <p:sp>
          <p:nvSpPr>
            <p:cNvPr id="32868" name="AutoShape 6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32869" name="Freeform 68"/>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70" name="Freeform 69"/>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71" name="Freeform 70"/>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72" name="Freeform 71"/>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73" name="Freeform 72"/>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74" name="Freeform 73"/>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75" name="Freeform 74"/>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76" name="Freeform 75"/>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77" name="Freeform 76"/>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78" name="Freeform 77"/>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79" name="Freeform 78"/>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80" name="Freeform 79"/>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81" name="Freeform 80"/>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82" name="Freeform 81"/>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83" name="Freeform 82"/>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84" name="Freeform 83"/>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85" name="Freeform 84"/>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86" name="Freeform 85"/>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87" name="Freeform 86"/>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88" name="Freeform 87"/>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89" name="Freeform 88"/>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90" name="Freeform 89"/>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91" name="Freeform 90"/>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92" name="Freeform 91"/>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93" name="Freeform 92"/>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94" name="Freeform 93"/>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95" name="Freeform 94"/>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96" name="Freeform 95"/>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97" name="Freeform 96"/>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98" name="Freeform 97"/>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899" name="Freeform 98"/>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00" name="Freeform 99"/>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01" name="Freeform 100"/>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02" name="Freeform 101"/>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03" name="Freeform 102"/>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04" name="Freeform 103"/>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05" name="Freeform 104"/>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06" name="Freeform 105"/>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07" name="Freeform 106"/>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08" name="Freeform 107"/>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09" name="Freeform 108"/>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10" name="Freeform 109"/>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11" name="Freeform 110"/>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12" name="Freeform 114"/>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13" name="Line 165"/>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32914" name="Freeform 166"/>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15" name="Rectangle 170"/>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916" name="Rectangle 171"/>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917" name="Rectangle 172"/>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918" name="Rectangle 173"/>
            <p:cNvSpPr>
              <a:spLocks noChangeArrowheads="1"/>
            </p:cNvSpPr>
            <p:nvPr/>
          </p:nvSpPr>
          <p:spPr bwMode="auto">
            <a:xfrm>
              <a:off x="6238875" y="4462463"/>
              <a:ext cx="197169"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Kruti Dev 010" charset="0"/>
                </a:rPr>
                <a:t>S</a:t>
              </a:r>
            </a:p>
          </p:txBody>
        </p:sp>
        <p:sp>
          <p:nvSpPr>
            <p:cNvPr id="32919" name="Rectangle 18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2920" name="Rectangle 18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85912" name="Text Box 184"/>
            <p:cNvSpPr txBox="1">
              <a:spLocks noChangeArrowheads="1"/>
            </p:cNvSpPr>
            <p:nvPr/>
          </p:nvSpPr>
          <p:spPr bwMode="auto">
            <a:xfrm rot="-5385664">
              <a:off x="5942807" y="4191794"/>
              <a:ext cx="541337" cy="955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2800" dirty="0">
                  <a:solidFill>
                    <a:srgbClr val="EEFF4B"/>
                  </a:solidFill>
                  <a:latin typeface="Kruti Dev 010" pitchFamily="2" charset="0"/>
                  <a:ea typeface="+mn-ea"/>
                  <a:cs typeface="+mn-cs"/>
                </a:rPr>
                <a:t>,l</a:t>
              </a:r>
            </a:p>
          </p:txBody>
        </p:sp>
        <p:sp>
          <p:nvSpPr>
            <p:cNvPr id="585913" name="Text Box 185"/>
            <p:cNvSpPr txBox="1">
              <a:spLocks noChangeArrowheads="1"/>
            </p:cNvSpPr>
            <p:nvPr/>
          </p:nvSpPr>
          <p:spPr bwMode="auto">
            <a:xfrm rot="-5400000">
              <a:off x="5927725" y="5357813"/>
              <a:ext cx="519113" cy="52228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2800" dirty="0">
                  <a:solidFill>
                    <a:srgbClr val="EEFF4B"/>
                  </a:solidFill>
                  <a:latin typeface="Kruti Dev 010" pitchFamily="2" charset="0"/>
                  <a:ea typeface="+mn-ea"/>
                  <a:cs typeface="+mn-cs"/>
                </a:rPr>
                <a:t>ts</a:t>
              </a:r>
            </a:p>
          </p:txBody>
        </p:sp>
        <p:sp>
          <p:nvSpPr>
            <p:cNvPr id="32923" name="Freeform 19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24" name="Freeform 19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25" name="Rectangle 195"/>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926" name="AutoShape 19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32927" name="Freeform 19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2928" name="AutoShape 19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32929" name="Rectangle 19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latin typeface="Kruti Dev 010" charset="0"/>
              </a:endParaRPr>
            </a:p>
          </p:txBody>
        </p:sp>
        <p:sp>
          <p:nvSpPr>
            <p:cNvPr id="32930" name="AutoShape 20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2931" name="Rectangle 20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32932" name="AutoShape 20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nvGrpSpPr>
            <p:cNvPr id="32933" name="Group 203"/>
            <p:cNvGrpSpPr>
              <a:grpSpLocks/>
            </p:cNvGrpSpPr>
            <p:nvPr/>
          </p:nvGrpSpPr>
          <p:grpSpPr bwMode="auto">
            <a:xfrm>
              <a:off x="6591300" y="4418013"/>
              <a:ext cx="952500" cy="527050"/>
              <a:chOff x="4152" y="2783"/>
              <a:chExt cx="600" cy="332"/>
            </a:xfrm>
          </p:grpSpPr>
          <p:sp>
            <p:nvSpPr>
              <p:cNvPr id="33024" name="AutoShape 20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33025" name="Rectangle 20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33026" name="AutoShape 20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32934" name="Freeform 207"/>
            <p:cNvSpPr>
              <a:spLocks/>
            </p:cNvSpPr>
            <p:nvPr/>
          </p:nvSpPr>
          <p:spPr bwMode="auto">
            <a:xfrm>
              <a:off x="4827588" y="57880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chemeClr val="tx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85937" name="Rectangle 209"/>
            <p:cNvSpPr>
              <a:spLocks noChangeArrowheads="1"/>
            </p:cNvSpPr>
            <p:nvPr/>
          </p:nvSpPr>
          <p:spPr bwMode="auto">
            <a:xfrm>
              <a:off x="7269163" y="4330700"/>
              <a:ext cx="847725"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¼500 ch-lh-½</a:t>
              </a:r>
            </a:p>
          </p:txBody>
        </p:sp>
        <p:sp>
          <p:nvSpPr>
            <p:cNvPr id="585938" name="Rectangle 210"/>
            <p:cNvSpPr>
              <a:spLocks noChangeArrowheads="1"/>
            </p:cNvSpPr>
            <p:nvPr/>
          </p:nvSpPr>
          <p:spPr bwMode="auto">
            <a:xfrm>
              <a:off x="7262813" y="1219200"/>
              <a:ext cx="914400"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¼1000 ch-lh-½</a:t>
              </a:r>
            </a:p>
          </p:txBody>
        </p:sp>
        <p:sp>
          <p:nvSpPr>
            <p:cNvPr id="32937" name="Line 211"/>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38" name="Line 212"/>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39" name="Line 213"/>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0" name="Line 214"/>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1" name="Line 215"/>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2" name="Line 216"/>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3" name="Line 217"/>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4" name="Line 218"/>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5" name="Line 219"/>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6" name="Line 220"/>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7" name="Line 221"/>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8" name="Line 222"/>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49" name="Rectangle 223"/>
            <p:cNvSpPr>
              <a:spLocks noChangeArrowheads="1"/>
            </p:cNvSpPr>
            <p:nvPr/>
          </p:nvSpPr>
          <p:spPr bwMode="auto">
            <a:xfrm>
              <a:off x="6700838" y="3206750"/>
              <a:ext cx="580286"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nklrk</a:t>
              </a:r>
            </a:p>
          </p:txBody>
        </p:sp>
        <p:sp>
          <p:nvSpPr>
            <p:cNvPr id="32950" name="Line 224"/>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51" name="Line 225"/>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52" name="Line 226"/>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53" name="Rectangle 227"/>
            <p:cNvSpPr>
              <a:spLocks noChangeArrowheads="1"/>
            </p:cNvSpPr>
            <p:nvPr/>
          </p:nvSpPr>
          <p:spPr bwMode="auto">
            <a:xfrm>
              <a:off x="6599238" y="4394200"/>
              <a:ext cx="564256"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foJke</a:t>
              </a:r>
            </a:p>
          </p:txBody>
        </p:sp>
        <p:sp>
          <p:nvSpPr>
            <p:cNvPr id="32954" name="Line 228"/>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55" name="Line 229"/>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56" name="Rectangle 230"/>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32957" name="AutoShape 231"/>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2958" name="Rectangle 232"/>
            <p:cNvSpPr>
              <a:spLocks noChangeArrowheads="1"/>
            </p:cNvSpPr>
            <p:nvPr/>
          </p:nvSpPr>
          <p:spPr bwMode="auto">
            <a:xfrm>
              <a:off x="6610350" y="5102225"/>
              <a:ext cx="455252"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;h'kq</a:t>
              </a:r>
            </a:p>
          </p:txBody>
        </p:sp>
        <p:sp>
          <p:nvSpPr>
            <p:cNvPr id="32959" name="Line 233"/>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60" name="Line 234"/>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61" name="Line 235"/>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62" name="Line 236"/>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63" name="Line 237"/>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64" name="Line 238"/>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65" name="AutoShape 239"/>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32966" name="Rectangle 240"/>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32967" name="AutoShape 241"/>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2968" name="Rectangle 242"/>
            <p:cNvSpPr>
              <a:spLocks noChangeArrowheads="1"/>
            </p:cNvSpPr>
            <p:nvPr/>
          </p:nvSpPr>
          <p:spPr bwMode="auto">
            <a:xfrm>
              <a:off x="6570663" y="561975"/>
              <a:ext cx="79989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vjktdrk</a:t>
              </a:r>
            </a:p>
          </p:txBody>
        </p:sp>
        <p:sp>
          <p:nvSpPr>
            <p:cNvPr id="32969" name="Line 243"/>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70" name="Line 244"/>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71" name="Rectangle 245"/>
            <p:cNvSpPr>
              <a:spLocks noChangeArrowheads="1"/>
            </p:cNvSpPr>
            <p:nvPr/>
          </p:nvSpPr>
          <p:spPr bwMode="auto">
            <a:xfrm>
              <a:off x="6580188" y="1266825"/>
              <a:ext cx="639598"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jktoa'k</a:t>
              </a:r>
            </a:p>
          </p:txBody>
        </p:sp>
        <p:sp>
          <p:nvSpPr>
            <p:cNvPr id="32972" name="Line 249"/>
            <p:cNvSpPr>
              <a:spLocks noChangeShapeType="1"/>
            </p:cNvSpPr>
            <p:nvPr/>
          </p:nvSpPr>
          <p:spPr bwMode="auto">
            <a:xfrm>
              <a:off x="4302125" y="6045200"/>
              <a:ext cx="835025"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73" name="Line 250"/>
            <p:cNvSpPr>
              <a:spLocks noChangeShapeType="1"/>
            </p:cNvSpPr>
            <p:nvPr/>
          </p:nvSpPr>
          <p:spPr bwMode="auto">
            <a:xfrm flipV="1">
              <a:off x="4305300" y="6229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74" name="Line 251"/>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975" name="Rectangle 25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nvGrpSpPr>
            <p:cNvPr id="32976" name="Group 335"/>
            <p:cNvGrpSpPr>
              <a:grpSpLocks/>
            </p:cNvGrpSpPr>
            <p:nvPr/>
          </p:nvGrpSpPr>
          <p:grpSpPr bwMode="auto">
            <a:xfrm>
              <a:off x="5110163" y="1395413"/>
              <a:ext cx="2871787" cy="4311650"/>
              <a:chOff x="3219" y="879"/>
              <a:chExt cx="1809" cy="2716"/>
            </a:xfrm>
          </p:grpSpPr>
          <p:grpSp>
            <p:nvGrpSpPr>
              <p:cNvPr id="32980" name="Group 283"/>
              <p:cNvGrpSpPr>
                <a:grpSpLocks/>
              </p:cNvGrpSpPr>
              <p:nvPr/>
            </p:nvGrpSpPr>
            <p:grpSpPr bwMode="auto">
              <a:xfrm>
                <a:off x="3289" y="1430"/>
                <a:ext cx="292" cy="260"/>
                <a:chOff x="1609" y="1232"/>
                <a:chExt cx="292" cy="260"/>
              </a:xfrm>
            </p:grpSpPr>
            <p:grpSp>
              <p:nvGrpSpPr>
                <p:cNvPr id="33014" name="Group 284"/>
                <p:cNvGrpSpPr>
                  <a:grpSpLocks/>
                </p:cNvGrpSpPr>
                <p:nvPr/>
              </p:nvGrpSpPr>
              <p:grpSpPr bwMode="auto">
                <a:xfrm>
                  <a:off x="1620" y="1232"/>
                  <a:ext cx="236" cy="260"/>
                  <a:chOff x="1558" y="1007"/>
                  <a:chExt cx="2107" cy="1949"/>
                </a:xfrm>
              </p:grpSpPr>
              <p:grpSp>
                <p:nvGrpSpPr>
                  <p:cNvPr id="33016" name="Group 286"/>
                  <p:cNvGrpSpPr>
                    <a:grpSpLocks/>
                  </p:cNvGrpSpPr>
                  <p:nvPr/>
                </p:nvGrpSpPr>
                <p:grpSpPr bwMode="auto">
                  <a:xfrm>
                    <a:off x="1558" y="1205"/>
                    <a:ext cx="2107" cy="1420"/>
                    <a:chOff x="578" y="2316"/>
                    <a:chExt cx="2105" cy="1421"/>
                  </a:xfrm>
                </p:grpSpPr>
                <p:sp>
                  <p:nvSpPr>
                    <p:cNvPr id="33022" name="Freeform 287"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33023" name="Freeform 288"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33017" name="Freeform 290"/>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3018" name="Freeform 291"/>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3019" name="Freeform 292"/>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3020" name="Freeform 293"/>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3021" name="Freeform 294"/>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33015" name="Rectangle 295"/>
                <p:cNvSpPr>
                  <a:spLocks noChangeArrowheads="1"/>
                </p:cNvSpPr>
                <p:nvPr/>
              </p:nvSpPr>
              <p:spPr bwMode="auto">
                <a:xfrm>
                  <a:off x="1609" y="1237"/>
                  <a:ext cx="29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i="1">
                      <a:solidFill>
                        <a:srgbClr val="FFFFFF"/>
                      </a:solidFill>
                      <a:latin typeface="Kruti Dev 010" charset="0"/>
                    </a:rPr>
                    <a:t>,lh</a:t>
                  </a:r>
                  <a:endParaRPr lang="en-US" b="0" i="1">
                    <a:solidFill>
                      <a:srgbClr val="FFFFFF"/>
                    </a:solidFill>
                    <a:latin typeface="Kruti Dev 010" charset="0"/>
                  </a:endParaRPr>
                </a:p>
              </p:txBody>
            </p:sp>
          </p:grpSp>
          <p:grpSp>
            <p:nvGrpSpPr>
              <p:cNvPr id="32981" name="Group 296"/>
              <p:cNvGrpSpPr>
                <a:grpSpLocks/>
              </p:cNvGrpSpPr>
              <p:nvPr/>
            </p:nvGrpSpPr>
            <p:grpSpPr bwMode="auto">
              <a:xfrm>
                <a:off x="3219" y="3331"/>
                <a:ext cx="375" cy="264"/>
                <a:chOff x="1536" y="1228"/>
                <a:chExt cx="375" cy="264"/>
              </a:xfrm>
            </p:grpSpPr>
            <p:grpSp>
              <p:nvGrpSpPr>
                <p:cNvPr id="33004" name="Group 297"/>
                <p:cNvGrpSpPr>
                  <a:grpSpLocks/>
                </p:cNvGrpSpPr>
                <p:nvPr/>
              </p:nvGrpSpPr>
              <p:grpSpPr bwMode="auto">
                <a:xfrm>
                  <a:off x="1620" y="1232"/>
                  <a:ext cx="236" cy="260"/>
                  <a:chOff x="1558" y="1007"/>
                  <a:chExt cx="2107" cy="1949"/>
                </a:xfrm>
              </p:grpSpPr>
              <p:grpSp>
                <p:nvGrpSpPr>
                  <p:cNvPr id="33006" name="Group 299"/>
                  <p:cNvGrpSpPr>
                    <a:grpSpLocks/>
                  </p:cNvGrpSpPr>
                  <p:nvPr/>
                </p:nvGrpSpPr>
                <p:grpSpPr bwMode="auto">
                  <a:xfrm>
                    <a:off x="1558" y="1205"/>
                    <a:ext cx="2107" cy="1420"/>
                    <a:chOff x="578" y="2316"/>
                    <a:chExt cx="2105" cy="1421"/>
                  </a:xfrm>
                </p:grpSpPr>
                <p:sp>
                  <p:nvSpPr>
                    <p:cNvPr id="33012" name="Freeform 300"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33013" name="Freeform 301"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33007" name="Freeform 303"/>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3008" name="Freeform 304"/>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3009" name="Freeform 305"/>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3010" name="Freeform 306"/>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3011" name="Freeform 307"/>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33005" name="Rectangle 308"/>
                <p:cNvSpPr>
                  <a:spLocks noChangeArrowheads="1"/>
                </p:cNvSpPr>
                <p:nvPr/>
              </p:nvSpPr>
              <p:spPr bwMode="auto">
                <a:xfrm>
                  <a:off x="1536" y="1228"/>
                  <a:ext cx="37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i="1">
                      <a:solidFill>
                        <a:srgbClr val="FFFFFF"/>
                      </a:solidFill>
                      <a:latin typeface="Kruti Dev 010" charset="0"/>
                    </a:rPr>
                    <a:t>,ylh</a:t>
                  </a:r>
                  <a:endParaRPr lang="en-US" b="0" i="1">
                    <a:solidFill>
                      <a:srgbClr val="FFFFFF"/>
                    </a:solidFill>
                    <a:latin typeface="Kruti Dev 010" charset="0"/>
                  </a:endParaRPr>
                </a:p>
              </p:txBody>
            </p:sp>
          </p:grpSp>
          <p:grpSp>
            <p:nvGrpSpPr>
              <p:cNvPr id="32982" name="Group 309"/>
              <p:cNvGrpSpPr>
                <a:grpSpLocks/>
              </p:cNvGrpSpPr>
              <p:nvPr/>
            </p:nvGrpSpPr>
            <p:grpSpPr bwMode="auto">
              <a:xfrm>
                <a:off x="4781" y="879"/>
                <a:ext cx="247" cy="260"/>
                <a:chOff x="1609" y="1232"/>
                <a:chExt cx="247" cy="260"/>
              </a:xfrm>
            </p:grpSpPr>
            <p:grpSp>
              <p:nvGrpSpPr>
                <p:cNvPr id="32994" name="Group 310"/>
                <p:cNvGrpSpPr>
                  <a:grpSpLocks/>
                </p:cNvGrpSpPr>
                <p:nvPr/>
              </p:nvGrpSpPr>
              <p:grpSpPr bwMode="auto">
                <a:xfrm>
                  <a:off x="1620" y="1232"/>
                  <a:ext cx="236" cy="260"/>
                  <a:chOff x="1558" y="1007"/>
                  <a:chExt cx="2113" cy="1949"/>
                </a:xfrm>
              </p:grpSpPr>
              <p:grpSp>
                <p:nvGrpSpPr>
                  <p:cNvPr id="32996" name="Group 312"/>
                  <p:cNvGrpSpPr>
                    <a:grpSpLocks/>
                  </p:cNvGrpSpPr>
                  <p:nvPr/>
                </p:nvGrpSpPr>
                <p:grpSpPr bwMode="auto">
                  <a:xfrm>
                    <a:off x="1558" y="1205"/>
                    <a:ext cx="2113" cy="1419"/>
                    <a:chOff x="578" y="2316"/>
                    <a:chExt cx="2105" cy="1421"/>
                  </a:xfrm>
                </p:grpSpPr>
                <p:sp>
                  <p:nvSpPr>
                    <p:cNvPr id="33002" name="Freeform 31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33003" name="Freeform 31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32997" name="Freeform 316"/>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2998" name="Freeform 317"/>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2999" name="Freeform 318"/>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3000" name="Freeform 319"/>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3001" name="Freeform 320"/>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32995" name="Rectangle 321"/>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32983" name="Group 322"/>
              <p:cNvGrpSpPr>
                <a:grpSpLocks/>
              </p:cNvGrpSpPr>
              <p:nvPr/>
            </p:nvGrpSpPr>
            <p:grpSpPr bwMode="auto">
              <a:xfrm>
                <a:off x="4781" y="1391"/>
                <a:ext cx="247" cy="260"/>
                <a:chOff x="1609" y="1232"/>
                <a:chExt cx="247" cy="260"/>
              </a:xfrm>
            </p:grpSpPr>
            <p:grpSp>
              <p:nvGrpSpPr>
                <p:cNvPr id="32984" name="Group 323"/>
                <p:cNvGrpSpPr>
                  <a:grpSpLocks/>
                </p:cNvGrpSpPr>
                <p:nvPr/>
              </p:nvGrpSpPr>
              <p:grpSpPr bwMode="auto">
                <a:xfrm>
                  <a:off x="1620" y="1232"/>
                  <a:ext cx="236" cy="260"/>
                  <a:chOff x="1558" y="1007"/>
                  <a:chExt cx="2113" cy="1949"/>
                </a:xfrm>
              </p:grpSpPr>
              <p:grpSp>
                <p:nvGrpSpPr>
                  <p:cNvPr id="32986" name="Group 325"/>
                  <p:cNvGrpSpPr>
                    <a:grpSpLocks/>
                  </p:cNvGrpSpPr>
                  <p:nvPr/>
                </p:nvGrpSpPr>
                <p:grpSpPr bwMode="auto">
                  <a:xfrm>
                    <a:off x="1558" y="1205"/>
                    <a:ext cx="2113" cy="1419"/>
                    <a:chOff x="578" y="2316"/>
                    <a:chExt cx="2105" cy="1421"/>
                  </a:xfrm>
                </p:grpSpPr>
                <p:sp>
                  <p:nvSpPr>
                    <p:cNvPr id="32992" name="Freeform 32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32993" name="Freeform 32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32987" name="Freeform 329"/>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2988" name="Freeform 330"/>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2989" name="Freeform 331"/>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2990" name="Freeform 332"/>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32991" name="Freeform 333"/>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32985" name="Rectangle 334"/>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sp>
          <p:nvSpPr>
            <p:cNvPr id="586004" name="AutoShape 276"/>
            <p:cNvSpPr>
              <a:spLocks noChangeArrowheads="1"/>
            </p:cNvSpPr>
            <p:nvPr/>
          </p:nvSpPr>
          <p:spPr bwMode="auto">
            <a:xfrm rot="20549841">
              <a:off x="5341938" y="4076700"/>
              <a:ext cx="2732087" cy="463550"/>
            </a:xfrm>
            <a:prstGeom prst="leftArrow">
              <a:avLst>
                <a:gd name="adj1" fmla="val 50000"/>
                <a:gd name="adj2" fmla="val 147346"/>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2978" name="Rectangle 180"/>
            <p:cNvSpPr>
              <a:spLocks noChangeArrowheads="1"/>
            </p:cNvSpPr>
            <p:nvPr/>
          </p:nvSpPr>
          <p:spPr bwMode="auto">
            <a:xfrm>
              <a:off x="5930900" y="622300"/>
              <a:ext cx="511175" cy="3676650"/>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85909" name="Text Box 181"/>
            <p:cNvSpPr txBox="1">
              <a:spLocks noChangeArrowheads="1"/>
            </p:cNvSpPr>
            <p:nvPr/>
          </p:nvSpPr>
          <p:spPr bwMode="auto">
            <a:xfrm rot="-5400000">
              <a:off x="4571207" y="2143919"/>
              <a:ext cx="3213100" cy="5857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3200">
                  <a:solidFill>
                    <a:srgbClr val="EEFF4B"/>
                  </a:solidFill>
                  <a:latin typeface="Kruti Dev 010" charset="0"/>
                </a:rPr>
                <a:t>… lekt</a:t>
              </a:r>
            </a:p>
          </p:txBody>
        </p:sp>
      </p:grpSp>
      <p:grpSp>
        <p:nvGrpSpPr>
          <p:cNvPr id="32842" name="Group 318"/>
          <p:cNvGrpSpPr>
            <a:grpSpLocks/>
          </p:cNvGrpSpPr>
          <p:nvPr/>
        </p:nvGrpSpPr>
        <p:grpSpPr bwMode="auto">
          <a:xfrm>
            <a:off x="7948613" y="3400425"/>
            <a:ext cx="952500" cy="1365250"/>
            <a:chOff x="7948613" y="3400425"/>
            <a:chExt cx="952500" cy="1365047"/>
          </a:xfrm>
        </p:grpSpPr>
        <p:grpSp>
          <p:nvGrpSpPr>
            <p:cNvPr id="32849" name="Group 257"/>
            <p:cNvGrpSpPr>
              <a:grpSpLocks/>
            </p:cNvGrpSpPr>
            <p:nvPr/>
          </p:nvGrpSpPr>
          <p:grpSpPr bwMode="auto">
            <a:xfrm>
              <a:off x="7948613" y="3457575"/>
              <a:ext cx="952500" cy="1301750"/>
              <a:chOff x="5007" y="2178"/>
              <a:chExt cx="600" cy="820"/>
            </a:xfrm>
          </p:grpSpPr>
          <p:sp>
            <p:nvSpPr>
              <p:cNvPr id="32857" name="Rectangle 258"/>
              <p:cNvSpPr>
                <a:spLocks noChangeArrowheads="1"/>
              </p:cNvSpPr>
              <p:nvPr/>
            </p:nvSpPr>
            <p:spPr bwMode="auto">
              <a:xfrm>
                <a:off x="5151" y="2774"/>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2858" name="Rectangle 259"/>
              <p:cNvSpPr>
                <a:spLocks noChangeArrowheads="1"/>
              </p:cNvSpPr>
              <p:nvPr/>
            </p:nvSpPr>
            <p:spPr bwMode="auto">
              <a:xfrm>
                <a:off x="5116" y="2744"/>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32859" name="AutoShape 260"/>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2860" name="Rectangle 261"/>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2861" name="AutoShape 262"/>
              <p:cNvSpPr>
                <a:spLocks noChangeArrowheads="1"/>
              </p:cNvSpPr>
              <p:nvPr/>
            </p:nvSpPr>
            <p:spPr bwMode="auto">
              <a:xfrm>
                <a:off x="5020" y="2196"/>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2862" name="Line 263"/>
              <p:cNvSpPr>
                <a:spLocks noChangeShapeType="1"/>
              </p:cNvSpPr>
              <p:nvPr/>
            </p:nvSpPr>
            <p:spPr bwMode="auto">
              <a:xfrm>
                <a:off x="5035" y="241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63" name="Line 264"/>
              <p:cNvSpPr>
                <a:spLocks noChangeShapeType="1"/>
              </p:cNvSpPr>
              <p:nvPr/>
            </p:nvSpPr>
            <p:spPr bwMode="auto">
              <a:xfrm>
                <a:off x="5035" y="253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64" name="Line 265"/>
              <p:cNvSpPr>
                <a:spLocks noChangeShapeType="1"/>
              </p:cNvSpPr>
              <p:nvPr/>
            </p:nvSpPr>
            <p:spPr bwMode="auto">
              <a:xfrm>
                <a:off x="5035" y="264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65" name="Line 266"/>
              <p:cNvSpPr>
                <a:spLocks noChangeShapeType="1"/>
              </p:cNvSpPr>
              <p:nvPr/>
            </p:nvSpPr>
            <p:spPr bwMode="auto">
              <a:xfrm>
                <a:off x="5035" y="275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66" name="Line 267"/>
              <p:cNvSpPr>
                <a:spLocks noChangeShapeType="1"/>
              </p:cNvSpPr>
              <p:nvPr/>
            </p:nvSpPr>
            <p:spPr bwMode="auto">
              <a:xfrm>
                <a:off x="5043" y="286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867" name="Line 274"/>
              <p:cNvSpPr>
                <a:spLocks noChangeShapeType="1"/>
              </p:cNvSpPr>
              <p:nvPr/>
            </p:nvSpPr>
            <p:spPr bwMode="auto">
              <a:xfrm>
                <a:off x="5031" y="297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850" name="Rectangle 58"/>
            <p:cNvSpPr>
              <a:spLocks noChangeArrowheads="1"/>
            </p:cNvSpPr>
            <p:nvPr/>
          </p:nvSpPr>
          <p:spPr bwMode="auto">
            <a:xfrm>
              <a:off x="8007350" y="3400425"/>
              <a:ext cx="440825"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ewlk</a:t>
              </a:r>
            </a:p>
          </p:txBody>
        </p:sp>
        <p:sp>
          <p:nvSpPr>
            <p:cNvPr id="32851" name="Rectangle 59"/>
            <p:cNvSpPr>
              <a:spLocks noChangeArrowheads="1"/>
            </p:cNvSpPr>
            <p:nvPr/>
          </p:nvSpPr>
          <p:spPr bwMode="auto">
            <a:xfrm>
              <a:off x="8148638" y="3786188"/>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32852" name="Rectangle 60"/>
            <p:cNvSpPr>
              <a:spLocks noChangeArrowheads="1"/>
            </p:cNvSpPr>
            <p:nvPr/>
          </p:nvSpPr>
          <p:spPr bwMode="auto">
            <a:xfrm>
              <a:off x="8067675" y="3949700"/>
              <a:ext cx="788676"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32853" name="Rectangle 61"/>
            <p:cNvSpPr>
              <a:spLocks noChangeArrowheads="1"/>
            </p:cNvSpPr>
            <p:nvPr/>
          </p:nvSpPr>
          <p:spPr bwMode="auto">
            <a:xfrm>
              <a:off x="8081963" y="4141788"/>
              <a:ext cx="74860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32854" name="Rectangle 62"/>
            <p:cNvSpPr>
              <a:spLocks noChangeArrowheads="1"/>
            </p:cNvSpPr>
            <p:nvPr/>
          </p:nvSpPr>
          <p:spPr bwMode="auto">
            <a:xfrm>
              <a:off x="8259763" y="4298950"/>
              <a:ext cx="314188"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32855" name="Rectangle 63"/>
            <p:cNvSpPr>
              <a:spLocks noChangeArrowheads="1"/>
            </p:cNvSpPr>
            <p:nvPr/>
          </p:nvSpPr>
          <p:spPr bwMode="auto">
            <a:xfrm>
              <a:off x="8072438" y="4491038"/>
              <a:ext cx="604332"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5 lans'k</a:t>
              </a:r>
            </a:p>
          </p:txBody>
        </p:sp>
        <p:sp>
          <p:nvSpPr>
            <p:cNvPr id="32856" name="Rectangle 65"/>
            <p:cNvSpPr>
              <a:spLocks noChangeArrowheads="1"/>
            </p:cNvSpPr>
            <p:nvPr/>
          </p:nvSpPr>
          <p:spPr bwMode="auto">
            <a:xfrm>
              <a:off x="8112125" y="35814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317" name="Rectangle 316"/>
          <p:cNvSpPr/>
          <p:nvPr/>
        </p:nvSpPr>
        <p:spPr>
          <a:xfrm>
            <a:off x="103268"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2844" name="Rectangle 317"/>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32845" name="Rectangle 318"/>
          <p:cNvSpPr>
            <a:spLocks noChangeArrowheads="1"/>
          </p:cNvSpPr>
          <p:nvPr/>
        </p:nvSpPr>
        <p:spPr bwMode="auto">
          <a:xfrm>
            <a:off x="1339850" y="2884488"/>
            <a:ext cx="536575" cy="95250"/>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32846" name="Rectangle 319"/>
          <p:cNvSpPr>
            <a:spLocks noChangeArrowheads="1"/>
          </p:cNvSpPr>
          <p:nvPr/>
        </p:nvSpPr>
        <p:spPr bwMode="auto">
          <a:xfrm>
            <a:off x="750888" y="3998913"/>
            <a:ext cx="536575" cy="95250"/>
          </a:xfrm>
          <a:prstGeom prst="rect">
            <a:avLst/>
          </a:prstGeom>
          <a:solidFill>
            <a:srgbClr val="66FF33"/>
          </a:solidFill>
          <a:ln w="12700">
            <a:solidFill>
              <a:srgbClr val="66FF33"/>
            </a:solidFill>
            <a:round/>
            <a:headEnd/>
            <a:tailEnd/>
          </a:ln>
        </p:spPr>
        <p:txBody>
          <a:bodyPr/>
          <a:lstStyle/>
          <a:p>
            <a:endParaRPr lang="en-US">
              <a:latin typeface="Kruti Dev 010" charset="0"/>
            </a:endParaRPr>
          </a:p>
        </p:txBody>
      </p:sp>
      <p:sp>
        <p:nvSpPr>
          <p:cNvPr id="321" name="Rectangle 320"/>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22" name="Text Box 58"/>
          <p:cNvSpPr txBox="1">
            <a:spLocks noChangeArrowheads="1"/>
          </p:cNvSpPr>
          <p:nvPr/>
        </p:nvSpPr>
        <p:spPr bwMode="auto">
          <a:xfrm>
            <a:off x="2982913" y="-95250"/>
            <a:ext cx="19939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व्यव</a:t>
            </a:r>
            <a:r>
              <a:rPr lang="hi-in" sz="2000">
                <a:solidFill>
                  <a:schemeClr val="tx1"/>
                </a:solidFill>
                <a:latin typeface="Kruti Dev 010" charset="0"/>
              </a:rPr>
              <a:t>.</a:t>
            </a:r>
            <a:r>
              <a:rPr lang="en-US" sz="2000">
                <a:solidFill>
                  <a:schemeClr val="tx1"/>
                </a:solidFill>
                <a:latin typeface="Kruti Dev 010" charset="0"/>
              </a:rPr>
              <a:t> </a:t>
            </a:r>
            <a:r>
              <a:rPr lang="en-US" sz="2800">
                <a:solidFill>
                  <a:schemeClr val="tx1"/>
                </a:solidFill>
                <a:latin typeface="Kruti Dev 010" charset="0"/>
                <a:cs typeface="Mangal" charset="0"/>
              </a:rPr>
              <a:t>…†%ƒ</a:t>
            </a:r>
            <a:endParaRPr lang="en-US" sz="1400" u="sng">
              <a:solidFill>
                <a:srgbClr val="000000"/>
              </a:solidFill>
              <a:latin typeface="Kruti Dev 010"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85981"/>
                                        </p:tgtEl>
                                        <p:attrNameLst>
                                          <p:attrName>style.visibility</p:attrName>
                                        </p:attrNameLst>
                                      </p:cBhvr>
                                      <p:to>
                                        <p:strVal val="visible"/>
                                      </p:to>
                                    </p:set>
                                    <p:anim calcmode="lin" valueType="num">
                                      <p:cBhvr>
                                        <p:cTn id="7" dur="500" fill="hold"/>
                                        <p:tgtEl>
                                          <p:spTgt spid="585981"/>
                                        </p:tgtEl>
                                        <p:attrNameLst>
                                          <p:attrName>ppt_w</p:attrName>
                                        </p:attrNameLst>
                                      </p:cBhvr>
                                      <p:tavLst>
                                        <p:tav tm="0">
                                          <p:val>
                                            <p:fltVal val="0"/>
                                          </p:val>
                                        </p:tav>
                                        <p:tav tm="100000">
                                          <p:val>
                                            <p:strVal val="#ppt_w"/>
                                          </p:val>
                                        </p:tav>
                                      </p:tavLst>
                                    </p:anim>
                                    <p:anim calcmode="lin" valueType="num">
                                      <p:cBhvr>
                                        <p:cTn id="8" dur="500" fill="hold"/>
                                        <p:tgtEl>
                                          <p:spTgt spid="585981"/>
                                        </p:tgtEl>
                                        <p:attrNameLst>
                                          <p:attrName>ppt_h</p:attrName>
                                        </p:attrNameLst>
                                      </p:cBhvr>
                                      <p:tavLst>
                                        <p:tav tm="0">
                                          <p:val>
                                            <p:fltVal val="0"/>
                                          </p:val>
                                        </p:tav>
                                        <p:tav tm="100000">
                                          <p:val>
                                            <p:strVal val="#ppt_h"/>
                                          </p:val>
                                        </p:tav>
                                      </p:tavLst>
                                    </p:anim>
                                    <p:anim calcmode="lin" valueType="num">
                                      <p:cBhvr>
                                        <p:cTn id="9" dur="500" fill="hold"/>
                                        <p:tgtEl>
                                          <p:spTgt spid="585981"/>
                                        </p:tgtEl>
                                        <p:attrNameLst>
                                          <p:attrName>ppt_x</p:attrName>
                                        </p:attrNameLst>
                                      </p:cBhvr>
                                      <p:tavLst>
                                        <p:tav tm="0">
                                          <p:val>
                                            <p:fltVal val="0.5"/>
                                          </p:val>
                                        </p:tav>
                                        <p:tav tm="100000">
                                          <p:val>
                                            <p:strVal val="#ppt_x"/>
                                          </p:val>
                                        </p:tav>
                                      </p:tavLst>
                                    </p:anim>
                                    <p:anim calcmode="lin" valueType="num">
                                      <p:cBhvr>
                                        <p:cTn id="10" dur="500" fill="hold"/>
                                        <p:tgtEl>
                                          <p:spTgt spid="58598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85982"/>
                                        </p:tgtEl>
                                        <p:attrNameLst>
                                          <p:attrName>style.visibility</p:attrName>
                                        </p:attrNameLst>
                                      </p:cBhvr>
                                      <p:to>
                                        <p:strVal val="visible"/>
                                      </p:to>
                                    </p:set>
                                    <p:anim calcmode="lin" valueType="num">
                                      <p:cBhvr>
                                        <p:cTn id="14" dur="500" fill="hold"/>
                                        <p:tgtEl>
                                          <p:spTgt spid="585982"/>
                                        </p:tgtEl>
                                        <p:attrNameLst>
                                          <p:attrName>ppt_w</p:attrName>
                                        </p:attrNameLst>
                                      </p:cBhvr>
                                      <p:tavLst>
                                        <p:tav tm="0">
                                          <p:val>
                                            <p:fltVal val="0"/>
                                          </p:val>
                                        </p:tav>
                                        <p:tav tm="100000">
                                          <p:val>
                                            <p:strVal val="#ppt_w"/>
                                          </p:val>
                                        </p:tav>
                                      </p:tavLst>
                                    </p:anim>
                                    <p:anim calcmode="lin" valueType="num">
                                      <p:cBhvr>
                                        <p:cTn id="15" dur="500" fill="hold"/>
                                        <p:tgtEl>
                                          <p:spTgt spid="585982"/>
                                        </p:tgtEl>
                                        <p:attrNameLst>
                                          <p:attrName>ppt_h</p:attrName>
                                        </p:attrNameLst>
                                      </p:cBhvr>
                                      <p:tavLst>
                                        <p:tav tm="0">
                                          <p:val>
                                            <p:fltVal val="0"/>
                                          </p:val>
                                        </p:tav>
                                        <p:tav tm="100000">
                                          <p:val>
                                            <p:strVal val="#ppt_h"/>
                                          </p:val>
                                        </p:tav>
                                      </p:tavLst>
                                    </p:anim>
                                    <p:anim calcmode="lin" valueType="num">
                                      <p:cBhvr>
                                        <p:cTn id="16" dur="500" fill="hold"/>
                                        <p:tgtEl>
                                          <p:spTgt spid="585982"/>
                                        </p:tgtEl>
                                        <p:attrNameLst>
                                          <p:attrName>ppt_x</p:attrName>
                                        </p:attrNameLst>
                                      </p:cBhvr>
                                      <p:tavLst>
                                        <p:tav tm="0">
                                          <p:val>
                                            <p:fltVal val="0.5"/>
                                          </p:val>
                                        </p:tav>
                                        <p:tav tm="100000">
                                          <p:val>
                                            <p:strVal val="#ppt_x"/>
                                          </p:val>
                                        </p:tav>
                                      </p:tavLst>
                                    </p:anim>
                                    <p:anim calcmode="lin" valueType="num">
                                      <p:cBhvr>
                                        <p:cTn id="17" dur="500" fill="hold"/>
                                        <p:tgtEl>
                                          <p:spTgt spid="58598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981" grpId="0" animBg="1"/>
      <p:bldP spid="58598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11"/>
          <p:cNvGrpSpPr>
            <a:grpSpLocks/>
          </p:cNvGrpSpPr>
          <p:nvPr/>
        </p:nvGrpSpPr>
        <p:grpSpPr bwMode="auto">
          <a:xfrm>
            <a:off x="717550" y="-63500"/>
            <a:ext cx="8285163" cy="6948488"/>
            <a:chOff x="717441" y="-63065"/>
            <a:chExt cx="8285151" cy="6948162"/>
          </a:xfrm>
        </p:grpSpPr>
        <p:sp>
          <p:nvSpPr>
            <p:cNvPr id="101378" name="Rectangle 2"/>
            <p:cNvSpPr>
              <a:spLocks noChangeArrowheads="1"/>
            </p:cNvSpPr>
            <p:nvPr/>
          </p:nvSpPr>
          <p:spPr bwMode="auto">
            <a:xfrm>
              <a:off x="717441" y="1608630"/>
              <a:ext cx="2382838" cy="35368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800" i="1" dirty="0">
                  <a:ln>
                    <a:solidFill>
                      <a:schemeClr val="tx1"/>
                    </a:solidFill>
                  </a:ln>
                  <a:solidFill>
                    <a:schemeClr val="tx1"/>
                  </a:solidFill>
                  <a:latin typeface="Kruti Dev 010" pitchFamily="2" charset="0"/>
                </a:rPr>
                <a:t>pkj</a:t>
              </a:r>
              <a:r>
                <a:rPr lang="en-US" sz="4000" dirty="0">
                  <a:ln>
                    <a:solidFill>
                      <a:schemeClr val="tx1"/>
                    </a:solidFill>
                  </a:ln>
                  <a:solidFill>
                    <a:schemeClr val="tx2"/>
                  </a:solidFill>
                  <a:latin typeface="Kruti Dev 010" pitchFamily="2" charset="0"/>
                </a:rPr>
                <a:t> </a:t>
              </a:r>
            </a:p>
            <a:p>
              <a:pPr algn="ctr">
                <a:defRPr/>
              </a:pPr>
              <a:r>
                <a:rPr lang="en-US" sz="4800" b="0" dirty="0">
                  <a:ln>
                    <a:solidFill>
                      <a:srgbClr val="FFFF00"/>
                    </a:solidFill>
                  </a:ln>
                  <a:solidFill>
                    <a:srgbClr val="FAFD00"/>
                  </a:solidFill>
                  <a:latin typeface="Kruti Dev 010" pitchFamily="2" charset="0"/>
                </a:rPr>
                <a:t>yksxksa esa</a:t>
              </a:r>
            </a:p>
            <a:p>
              <a:pPr algn="ctr">
                <a:defRPr/>
              </a:pPr>
              <a:r>
                <a:rPr lang="en-US" sz="4800" dirty="0">
                  <a:solidFill>
                    <a:schemeClr val="tx1"/>
                  </a:solidFill>
                  <a:latin typeface="Kruti Dev 010" pitchFamily="2" charset="0"/>
                </a:rPr>
                <a:t>pkSFkk</a:t>
              </a:r>
              <a:endParaRPr lang="en-US" sz="4800" b="0" dirty="0">
                <a:solidFill>
                  <a:schemeClr val="tx2"/>
                </a:solidFill>
                <a:latin typeface="Kruti Dev 010" pitchFamily="2" charset="0"/>
              </a:endParaRPr>
            </a:p>
            <a:p>
              <a:pPr algn="ctr">
                <a:defRPr/>
              </a:pPr>
              <a:r>
                <a:rPr lang="en-US" sz="4800" b="0" dirty="0">
                  <a:ln>
                    <a:solidFill>
                      <a:srgbClr val="FFFF00"/>
                    </a:solidFill>
                  </a:ln>
                  <a:solidFill>
                    <a:srgbClr val="FAFD00"/>
                  </a:solidFill>
                  <a:latin typeface="Kruti Dev 010" pitchFamily="2" charset="0"/>
                </a:rPr>
                <a:t>dkSu</a:t>
              </a:r>
            </a:p>
            <a:p>
              <a:pPr algn="ctr">
                <a:defRPr/>
              </a:pPr>
              <a:endParaRPr lang="en-US" sz="3200" b="0" dirty="0">
                <a:solidFill>
                  <a:srgbClr val="FAFD00"/>
                </a:solidFill>
                <a:latin typeface="Kruti Dev 010" pitchFamily="2" charset="0"/>
              </a:endParaRPr>
            </a:p>
          </p:txBody>
        </p:sp>
        <p:grpSp>
          <p:nvGrpSpPr>
            <p:cNvPr id="33799" name="Group 7"/>
            <p:cNvGrpSpPr>
              <a:grpSpLocks/>
            </p:cNvGrpSpPr>
            <p:nvPr/>
          </p:nvGrpSpPr>
          <p:grpSpPr bwMode="auto">
            <a:xfrm>
              <a:off x="991609" y="1352659"/>
              <a:ext cx="7826375" cy="5532438"/>
              <a:chOff x="759" y="1046"/>
              <a:chExt cx="4930" cy="3485"/>
            </a:xfrm>
          </p:grpSpPr>
          <p:sp>
            <p:nvSpPr>
              <p:cNvPr id="101379" name="Rectangle 3"/>
              <p:cNvSpPr>
                <a:spLocks noChangeArrowheads="1"/>
              </p:cNvSpPr>
              <p:nvPr/>
            </p:nvSpPr>
            <p:spPr bwMode="auto">
              <a:xfrm>
                <a:off x="2719" y="1046"/>
                <a:ext cx="2970" cy="249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9600" b="0" dirty="0">
                    <a:ln>
                      <a:solidFill>
                        <a:srgbClr val="FFFF00"/>
                      </a:solidFill>
                    </a:ln>
                    <a:solidFill>
                      <a:srgbClr val="FAFD00"/>
                    </a:solidFill>
                    <a:latin typeface="Kruti Dev 010" pitchFamily="2" charset="0"/>
                    <a:ea typeface="+mn-ea"/>
                    <a:cs typeface="+mn-cs"/>
                  </a:rPr>
                  <a:t>,ts,e</a:t>
                </a:r>
                <a:r>
                  <a:rPr lang="en-US" sz="25200" b="0" dirty="0">
                    <a:ln>
                      <a:solidFill>
                        <a:srgbClr val="66FF33"/>
                      </a:solidFill>
                    </a:ln>
                    <a:solidFill>
                      <a:srgbClr val="00FF00"/>
                    </a:solidFill>
                    <a:latin typeface="Kruti Dev 010" pitchFamily="2" charset="0"/>
                    <a:ea typeface="+mn-ea"/>
                    <a:cs typeface="+mn-cs"/>
                  </a:rPr>
                  <a:t>t</a:t>
                </a:r>
                <a:r>
                  <a:rPr lang="en-US" sz="25200" b="0" dirty="0">
                    <a:solidFill>
                      <a:srgbClr val="00FF00"/>
                    </a:solidFill>
                    <a:latin typeface="Kruti Dev 010" pitchFamily="2" charset="0"/>
                    <a:ea typeface="+mn-ea"/>
                    <a:cs typeface="+mn-cs"/>
                  </a:rPr>
                  <a:t>s</a:t>
                </a:r>
              </a:p>
            </p:txBody>
          </p:sp>
          <p:sp>
            <p:nvSpPr>
              <p:cNvPr id="101380" name="Rectangle 4"/>
              <p:cNvSpPr>
                <a:spLocks noChangeArrowheads="1"/>
              </p:cNvSpPr>
              <p:nvPr/>
            </p:nvSpPr>
            <p:spPr bwMode="auto">
              <a:xfrm>
                <a:off x="759" y="2662"/>
                <a:ext cx="731" cy="186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18700" b="0" dirty="0">
                    <a:solidFill>
                      <a:srgbClr val="FF0000"/>
                    </a:solidFill>
                    <a:latin typeface="Kruti Dev 010" pitchFamily="2" charset="0"/>
                  </a:rPr>
                  <a:t>\</a:t>
                </a:r>
              </a:p>
            </p:txBody>
          </p:sp>
        </p:grpSp>
        <p:sp>
          <p:nvSpPr>
            <p:cNvPr id="33800" name="Text Box 9"/>
            <p:cNvSpPr txBox="1">
              <a:spLocks noChangeArrowheads="1"/>
            </p:cNvSpPr>
            <p:nvPr/>
          </p:nvSpPr>
          <p:spPr bwMode="auto">
            <a:xfrm>
              <a:off x="8720138" y="90488"/>
              <a:ext cx="282454" cy="400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01389" name="Rectangle 13"/>
            <p:cNvSpPr>
              <a:spLocks noChangeArrowheads="1"/>
            </p:cNvSpPr>
            <p:nvPr/>
          </p:nvSpPr>
          <p:spPr bwMode="auto">
            <a:xfrm>
              <a:off x="8091368" y="6534275"/>
              <a:ext cx="293687" cy="246051"/>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32</a:t>
              </a:r>
            </a:p>
          </p:txBody>
        </p:sp>
        <p:sp>
          <p:nvSpPr>
            <p:cNvPr id="101393" name="Text Box 17"/>
            <p:cNvSpPr txBox="1">
              <a:spLocks noChangeArrowheads="1"/>
            </p:cNvSpPr>
            <p:nvPr/>
          </p:nvSpPr>
          <p:spPr bwMode="auto">
            <a:xfrm>
              <a:off x="2100152" y="-63065"/>
              <a:ext cx="2155822" cy="46194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1800">
                  <a:solidFill>
                    <a:schemeClr val="tx1"/>
                  </a:solidFill>
                  <a:latin typeface="Kruti Dev 010" charset="0"/>
                </a:rPr>
                <a:t>यहोशु</a:t>
              </a:r>
              <a:r>
                <a:rPr lang="en-US" sz="1800">
                  <a:solidFill>
                    <a:schemeClr val="tx1"/>
                  </a:solidFill>
                  <a:latin typeface="Kruti Dev 010" charset="0"/>
                </a:rPr>
                <a:t> </a:t>
              </a:r>
              <a:r>
                <a:rPr lang="en-US" sz="2400">
                  <a:solidFill>
                    <a:schemeClr val="tx1"/>
                  </a:solidFill>
                  <a:latin typeface="Kruti Dev 010" charset="0"/>
                </a:rPr>
                <a:t>ƒ%ƒ</a:t>
              </a:r>
              <a:endParaRPr lang="en-US" sz="1200" u="sng">
                <a:solidFill>
                  <a:srgbClr val="000000"/>
                </a:solidFill>
                <a:latin typeface="Kruti Dev 010" charset="0"/>
              </a:endParaRPr>
            </a:p>
          </p:txBody>
        </p:sp>
      </p:grpSp>
      <p:sp>
        <p:nvSpPr>
          <p:cNvPr id="10" name="Rectangle 9"/>
          <p:cNvSpPr/>
          <p:nvPr/>
        </p:nvSpPr>
        <p:spPr>
          <a:xfrm>
            <a:off x="103268"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3796" name="Rectangle 10"/>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2" name="Rectangle 11"/>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2066925" y="4756150"/>
            <a:ext cx="3064941"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8800" b="0" i="1" dirty="0">
                <a:ln>
                  <a:solidFill>
                    <a:srgbClr val="66FF33"/>
                  </a:solidFill>
                </a:ln>
                <a:solidFill>
                  <a:srgbClr val="00FF00"/>
                </a:solidFill>
                <a:latin typeface="Kruti Dev 010" pitchFamily="2" charset="0"/>
                <a:ea typeface="ＭＳ Ｐゴシック" pitchFamily="-84" charset="-128"/>
                <a:cs typeface="+mn-cs"/>
              </a:rPr>
              <a:t>^^;gks'kq**</a:t>
            </a:r>
            <a:endParaRPr lang="en-US" sz="8800" b="0" i="1" dirty="0">
              <a:ln>
                <a:solidFill>
                  <a:srgbClr val="66FF33"/>
                </a:solidFill>
              </a:ln>
              <a:solidFill>
                <a:srgbClr val="00FF00"/>
              </a:solidFill>
              <a:latin typeface="Kruti Dev 010" pitchFamily="2" charset="0"/>
              <a:ea typeface="ＭＳ Ｐゴシック" pitchFamily="-84" charset="-128"/>
              <a:cs typeface="+mn-cs"/>
            </a:endParaRPr>
          </a:p>
        </p:txBody>
      </p:sp>
      <p:sp>
        <p:nvSpPr>
          <p:cNvPr id="34819" name="Text Box 9"/>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02413" name="Rectangle 13"/>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33</a:t>
            </a:r>
          </a:p>
        </p:txBody>
      </p:sp>
      <p:sp>
        <p:nvSpPr>
          <p:cNvPr id="11" name="Rectangle 2"/>
          <p:cNvSpPr>
            <a:spLocks noChangeArrowheads="1"/>
          </p:cNvSpPr>
          <p:nvPr/>
        </p:nvSpPr>
        <p:spPr bwMode="auto">
          <a:xfrm>
            <a:off x="701675" y="1908175"/>
            <a:ext cx="2382838" cy="4090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i="1" dirty="0">
                <a:ln>
                  <a:solidFill>
                    <a:schemeClr val="tx1"/>
                  </a:solidFill>
                </a:ln>
                <a:solidFill>
                  <a:schemeClr val="tx1"/>
                </a:solidFill>
                <a:latin typeface="Kruti Dev 010" pitchFamily="2" charset="0"/>
              </a:rPr>
              <a:t>pkj</a:t>
            </a:r>
            <a:r>
              <a:rPr lang="en-US" sz="4400" dirty="0">
                <a:ln>
                  <a:solidFill>
                    <a:schemeClr val="tx1"/>
                  </a:solidFill>
                </a:ln>
                <a:solidFill>
                  <a:schemeClr val="tx2"/>
                </a:solidFill>
                <a:latin typeface="Kruti Dev 010" pitchFamily="2" charset="0"/>
              </a:rPr>
              <a:t> </a:t>
            </a:r>
          </a:p>
          <a:p>
            <a:pPr algn="ctr">
              <a:defRPr/>
            </a:pPr>
            <a:r>
              <a:rPr lang="en-US" sz="5400" b="0" dirty="0">
                <a:ln>
                  <a:solidFill>
                    <a:srgbClr val="FFFF00"/>
                  </a:solidFill>
                </a:ln>
                <a:solidFill>
                  <a:srgbClr val="FAFD00"/>
                </a:solidFill>
                <a:latin typeface="Kruti Dev 010" pitchFamily="2" charset="0"/>
              </a:rPr>
              <a:t>yksxksa esa</a:t>
            </a:r>
          </a:p>
          <a:p>
            <a:pPr algn="ctr">
              <a:defRPr/>
            </a:pPr>
            <a:r>
              <a:rPr lang="en-US" sz="5400" dirty="0">
                <a:ln>
                  <a:solidFill>
                    <a:schemeClr val="tx1"/>
                  </a:solidFill>
                </a:ln>
                <a:solidFill>
                  <a:schemeClr val="tx1"/>
                </a:solidFill>
                <a:latin typeface="Kruti Dev 010" pitchFamily="2" charset="0"/>
              </a:rPr>
              <a:t>pkSFkk</a:t>
            </a:r>
            <a:endParaRPr lang="en-US" sz="5400" b="0" dirty="0">
              <a:ln>
                <a:solidFill>
                  <a:schemeClr val="tx1"/>
                </a:solidFill>
              </a:ln>
              <a:solidFill>
                <a:schemeClr val="tx2"/>
              </a:solidFill>
              <a:latin typeface="Kruti Dev 010" pitchFamily="2" charset="0"/>
            </a:endParaRPr>
          </a:p>
          <a:p>
            <a:pPr algn="ctr">
              <a:defRPr/>
            </a:pPr>
            <a:r>
              <a:rPr lang="en-US" sz="5400" b="0" dirty="0">
                <a:ln>
                  <a:solidFill>
                    <a:srgbClr val="FFFF00"/>
                  </a:solidFill>
                </a:ln>
                <a:solidFill>
                  <a:srgbClr val="FAFD00"/>
                </a:solidFill>
                <a:latin typeface="Kruti Dev 010" pitchFamily="2" charset="0"/>
              </a:rPr>
              <a:t>tu gS</a:t>
            </a:r>
          </a:p>
          <a:p>
            <a:pPr algn="ctr">
              <a:defRPr/>
            </a:pPr>
            <a:endParaRPr lang="en-US" sz="4400" b="0" dirty="0">
              <a:solidFill>
                <a:srgbClr val="FAFD00"/>
              </a:solidFill>
              <a:latin typeface="Kruti Dev 010" pitchFamily="2" charset="0"/>
            </a:endParaRPr>
          </a:p>
        </p:txBody>
      </p:sp>
      <p:sp>
        <p:nvSpPr>
          <p:cNvPr id="12" name="Rectangle 3"/>
          <p:cNvSpPr>
            <a:spLocks noChangeArrowheads="1"/>
          </p:cNvSpPr>
          <p:nvPr/>
        </p:nvSpPr>
        <p:spPr bwMode="auto">
          <a:xfrm>
            <a:off x="3922713" y="1330325"/>
            <a:ext cx="4714431" cy="39677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9600" b="0" dirty="0">
                <a:ln>
                  <a:solidFill>
                    <a:srgbClr val="FFFF00"/>
                  </a:solidFill>
                </a:ln>
                <a:solidFill>
                  <a:srgbClr val="FAFD00"/>
                </a:solidFill>
                <a:latin typeface="Kruti Dev 010" pitchFamily="2" charset="0"/>
                <a:ea typeface="+mn-ea"/>
                <a:cs typeface="+mn-cs"/>
              </a:rPr>
              <a:t>,ts,e</a:t>
            </a:r>
            <a:r>
              <a:rPr lang="en-US" sz="25200" b="0" dirty="0">
                <a:solidFill>
                  <a:srgbClr val="00FF00"/>
                </a:solidFill>
                <a:latin typeface="Kruti Dev 010" pitchFamily="2" charset="0"/>
                <a:ea typeface="+mn-ea"/>
                <a:cs typeface="+mn-cs"/>
              </a:rPr>
              <a:t>ts</a:t>
            </a:r>
          </a:p>
        </p:txBody>
      </p:sp>
      <p:sp>
        <p:nvSpPr>
          <p:cNvPr id="8" name="Rectangle 7"/>
          <p:cNvSpPr/>
          <p:nvPr/>
        </p:nvSpPr>
        <p:spPr>
          <a:xfrm>
            <a:off x="166332"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4824" name="Rectangle 8"/>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0" name="Rectangle 9"/>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3" name="Text Box 17"/>
          <p:cNvSpPr txBox="1">
            <a:spLocks noChangeArrowheads="1"/>
          </p:cNvSpPr>
          <p:nvPr/>
        </p:nvSpPr>
        <p:spPr bwMode="auto">
          <a:xfrm>
            <a:off x="2100263" y="-63500"/>
            <a:ext cx="2155825"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1800">
                <a:solidFill>
                  <a:schemeClr val="tx1"/>
                </a:solidFill>
                <a:latin typeface="Kruti Dev 010" charset="0"/>
              </a:rPr>
              <a:t>यहोशु</a:t>
            </a:r>
            <a:r>
              <a:rPr lang="en-US" sz="1800">
                <a:solidFill>
                  <a:schemeClr val="tx1"/>
                </a:solidFill>
                <a:latin typeface="Kruti Dev 010" charset="0"/>
              </a:rPr>
              <a:t> </a:t>
            </a:r>
            <a:r>
              <a:rPr lang="en-US" sz="2400">
                <a:solidFill>
                  <a:schemeClr val="tx1"/>
                </a:solidFill>
                <a:latin typeface="Kruti Dev 010" charset="0"/>
              </a:rPr>
              <a:t>ƒ%ƒ</a:t>
            </a:r>
            <a:endParaRPr lang="en-US" sz="1200" u="sng">
              <a:solidFill>
                <a:srgbClr val="000000"/>
              </a:solidFill>
              <a:latin typeface="Kruti Dev 010" charset="0"/>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5843"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latin typeface="Kruti Dev 010" charset="0"/>
            </a:endParaRPr>
          </a:p>
        </p:txBody>
      </p:sp>
      <p:sp>
        <p:nvSpPr>
          <p:cNvPr id="104452" name="Rectangle 4"/>
          <p:cNvSpPr>
            <a:spLocks noChangeArrowheads="1"/>
          </p:cNvSpPr>
          <p:nvPr/>
        </p:nvSpPr>
        <p:spPr bwMode="auto">
          <a:xfrm>
            <a:off x="738188" y="900113"/>
            <a:ext cx="7921625" cy="532197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000" dirty="0">
                <a:ln>
                  <a:solidFill>
                    <a:srgbClr val="FFFF00"/>
                  </a:solidFill>
                </a:ln>
                <a:solidFill>
                  <a:srgbClr val="FAFD00"/>
                </a:solidFill>
                <a:latin typeface="Kruti Dev 010" pitchFamily="2" charset="0"/>
              </a:rPr>
              <a:t>vuqekfur rkjh[ksa %</a:t>
            </a:r>
            <a:endParaRPr lang="en-US" sz="4800" dirty="0">
              <a:ln>
                <a:solidFill>
                  <a:srgbClr val="FFFF00"/>
                </a:solidFill>
              </a:ln>
              <a:solidFill>
                <a:srgbClr val="FAFD00"/>
              </a:solidFill>
              <a:latin typeface="Kruti Dev 010" pitchFamily="2" charset="0"/>
            </a:endParaRPr>
          </a:p>
          <a:p>
            <a:pPr algn="ctr">
              <a:defRPr/>
            </a:pPr>
            <a:endParaRPr lang="en-US" sz="4000" dirty="0">
              <a:ln>
                <a:solidFill>
                  <a:srgbClr val="FFFF00"/>
                </a:solidFill>
              </a:ln>
              <a:solidFill>
                <a:srgbClr val="FAFD00"/>
              </a:solidFill>
              <a:latin typeface="Kruti Dev 010" pitchFamily="2" charset="0"/>
            </a:endParaRPr>
          </a:p>
          <a:p>
            <a:pPr>
              <a:defRPr/>
            </a:pPr>
            <a:r>
              <a:rPr lang="en-US" sz="4800" dirty="0">
                <a:ln>
                  <a:solidFill>
                    <a:srgbClr val="FFFF00"/>
                  </a:solidFill>
                </a:ln>
                <a:solidFill>
                  <a:srgbClr val="FAFD00"/>
                </a:solidFill>
                <a:latin typeface="Kruti Dev 010" pitchFamily="2" charset="0"/>
              </a:rPr>
              <a:t>vczkge&amp;;qlqQ	  	 </a:t>
            </a:r>
            <a:r>
              <a:rPr lang="en-US" sz="4800" dirty="0">
                <a:solidFill>
                  <a:srgbClr val="FAFD00"/>
                </a:solidFill>
                <a:latin typeface="Kruti Dev 010"/>
              </a:rPr>
              <a:t>„ŒŒŒ </a:t>
            </a:r>
            <a:r>
              <a:rPr lang="en-US" sz="4800" dirty="0">
                <a:ln>
                  <a:solidFill>
                    <a:srgbClr val="FFFF00"/>
                  </a:solidFill>
                </a:ln>
                <a:solidFill>
                  <a:srgbClr val="FAFD00"/>
                </a:solidFill>
                <a:latin typeface="Kruti Dev 010" pitchFamily="2" charset="0"/>
              </a:rPr>
              <a:t>ch-lh-</a:t>
            </a:r>
          </a:p>
          <a:p>
            <a:pPr>
              <a:defRPr/>
            </a:pPr>
            <a:endParaRPr lang="en-US" sz="3600" dirty="0">
              <a:solidFill>
                <a:srgbClr val="FAFD00"/>
              </a:solidFill>
              <a:latin typeface="Kruti Dev 010" pitchFamily="2" charset="0"/>
            </a:endParaRPr>
          </a:p>
          <a:p>
            <a:pPr>
              <a:defRPr/>
            </a:pPr>
            <a:r>
              <a:rPr lang="en-US" sz="4800" dirty="0">
                <a:ln>
                  <a:solidFill>
                    <a:schemeClr val="tx1"/>
                  </a:solidFill>
                </a:ln>
                <a:solidFill>
                  <a:schemeClr val="hlink"/>
                </a:solidFill>
                <a:latin typeface="Kruti Dev 010" pitchFamily="2" charset="0"/>
              </a:rPr>
              <a:t>ewlk&amp;;gks'kq	  		</a:t>
            </a:r>
            <a:r>
              <a:rPr lang="en-US" sz="4800" dirty="0">
                <a:ln>
                  <a:solidFill>
                    <a:schemeClr val="tx1"/>
                  </a:solidFill>
                </a:ln>
                <a:solidFill>
                  <a:schemeClr val="hlink"/>
                </a:solidFill>
                <a:latin typeface="Kruti Dev 010"/>
              </a:rPr>
              <a:t> </a:t>
            </a:r>
            <a:r>
              <a:rPr lang="en-US" sz="4800" dirty="0" err="1">
                <a:ln>
                  <a:solidFill>
                    <a:schemeClr val="tx1"/>
                  </a:solidFill>
                </a:ln>
                <a:solidFill>
                  <a:schemeClr val="hlink"/>
                </a:solidFill>
                <a:latin typeface="Kruti Dev 010"/>
              </a:rPr>
              <a:t>ƒ‡ŒŒ</a:t>
            </a:r>
            <a:r>
              <a:rPr lang="en-US" sz="4800" dirty="0">
                <a:ln>
                  <a:solidFill>
                    <a:schemeClr val="tx1"/>
                  </a:solidFill>
                </a:ln>
                <a:solidFill>
                  <a:schemeClr val="hlink"/>
                </a:solidFill>
                <a:latin typeface="Kruti Dev 010" pitchFamily="2" charset="0"/>
              </a:rPr>
              <a:t> ch-lh-</a:t>
            </a:r>
            <a:endParaRPr lang="en-US" sz="4800" dirty="0">
              <a:ln>
                <a:solidFill>
                  <a:schemeClr val="tx1"/>
                </a:solidFill>
              </a:ln>
              <a:solidFill>
                <a:srgbClr val="FAFD00"/>
              </a:solidFill>
              <a:latin typeface="Kruti Dev 010" pitchFamily="2" charset="0"/>
            </a:endParaRPr>
          </a:p>
          <a:p>
            <a:pPr>
              <a:defRPr/>
            </a:pPr>
            <a:endParaRPr lang="en-US" sz="3600" dirty="0">
              <a:solidFill>
                <a:srgbClr val="FAFD00"/>
              </a:solidFill>
              <a:latin typeface="Kruti Dev 010" pitchFamily="2" charset="0"/>
            </a:endParaRPr>
          </a:p>
          <a:p>
            <a:pPr>
              <a:defRPr/>
            </a:pPr>
            <a:endParaRPr lang="en-US" sz="3600" dirty="0">
              <a:solidFill>
                <a:srgbClr val="FAFD00"/>
              </a:solidFill>
              <a:latin typeface="Kruti Dev 010" pitchFamily="2" charset="0"/>
            </a:endParaRPr>
          </a:p>
          <a:p>
            <a:pPr algn="ctr">
              <a:defRPr/>
            </a:pPr>
            <a:endParaRPr lang="en-US" sz="3600" dirty="0">
              <a:solidFill>
                <a:srgbClr val="FAFD00"/>
              </a:solidFill>
              <a:latin typeface="Kruti Dev 010" pitchFamily="2" charset="0"/>
            </a:endParaRPr>
          </a:p>
        </p:txBody>
      </p:sp>
      <p:sp>
        <p:nvSpPr>
          <p:cNvPr id="35845"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5846" name="Text Box 7"/>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04459" name="Rectangle 11"/>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34</a:t>
            </a:r>
          </a:p>
        </p:txBody>
      </p:sp>
      <p:sp>
        <p:nvSpPr>
          <p:cNvPr id="10" name="Text Box 17"/>
          <p:cNvSpPr txBox="1">
            <a:spLocks noChangeArrowheads="1"/>
          </p:cNvSpPr>
          <p:nvPr/>
        </p:nvSpPr>
        <p:spPr bwMode="auto">
          <a:xfrm>
            <a:off x="2100263" y="-63500"/>
            <a:ext cx="2155825"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1800">
                <a:solidFill>
                  <a:schemeClr val="tx1"/>
                </a:solidFill>
                <a:latin typeface="Kruti Dev 010" charset="0"/>
              </a:rPr>
              <a:t>यहोशु</a:t>
            </a:r>
            <a:r>
              <a:rPr lang="en-US" sz="1800">
                <a:solidFill>
                  <a:schemeClr val="tx1"/>
                </a:solidFill>
                <a:latin typeface="Kruti Dev 010" charset="0"/>
              </a:rPr>
              <a:t> </a:t>
            </a:r>
            <a:r>
              <a:rPr lang="en-US" sz="2400">
                <a:solidFill>
                  <a:schemeClr val="tx1"/>
                </a:solidFill>
                <a:latin typeface="Kruti Dev 010" charset="0"/>
              </a:rPr>
              <a:t>ƒ%ƒ</a:t>
            </a:r>
            <a:endParaRPr lang="en-US" sz="1200" u="sng">
              <a:solidFill>
                <a:srgbClr val="000000"/>
              </a:solidFill>
              <a:latin typeface="Kruti Dev 010" charset="0"/>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4"/>
          <p:cNvGrpSpPr>
            <a:grpSpLocks/>
          </p:cNvGrpSpPr>
          <p:nvPr/>
        </p:nvGrpSpPr>
        <p:grpSpPr bwMode="auto">
          <a:xfrm>
            <a:off x="2425700" y="1487488"/>
            <a:ext cx="4362450" cy="3643312"/>
            <a:chOff x="1512" y="1369"/>
            <a:chExt cx="2748" cy="2295"/>
          </a:xfrm>
        </p:grpSpPr>
        <p:sp>
          <p:nvSpPr>
            <p:cNvPr id="36878"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3430" name="Rectangle 6"/>
            <p:cNvSpPr>
              <a:spLocks noChangeArrowheads="1"/>
            </p:cNvSpPr>
            <p:nvPr/>
          </p:nvSpPr>
          <p:spPr bwMode="auto">
            <a:xfrm>
              <a:off x="1592" y="1431"/>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6880"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6881"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6882"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3434" name="Rectangle 10"/>
            <p:cNvSpPr>
              <a:spLocks noChangeArrowheads="1"/>
            </p:cNvSpPr>
            <p:nvPr/>
          </p:nvSpPr>
          <p:spPr bwMode="auto">
            <a:xfrm>
              <a:off x="1566" y="1369"/>
              <a:ext cx="391" cy="271"/>
            </a:xfrm>
            <a:prstGeom prst="rect">
              <a:avLst/>
            </a:prstGeom>
            <a:noFill/>
            <a:ln w="9525">
              <a:noFill/>
              <a:miter lim="800000"/>
              <a:headEnd/>
              <a:tailEnd/>
            </a:ln>
          </p:spPr>
          <p:txBody>
            <a:bodyPr wrap="none" lIns="0" tIns="0" rIns="0" bIns="0">
              <a:spAutoFit/>
            </a:bodyPr>
            <a:lstStyle/>
            <a:p>
              <a:pPr algn="ctr">
                <a:defRPr/>
              </a:pPr>
              <a:r>
                <a:rPr lang="en-US" sz="2800" dirty="0">
                  <a:ln>
                    <a:solidFill>
                      <a:schemeClr val="accent2"/>
                    </a:solidFill>
                  </a:ln>
                  <a:solidFill>
                    <a:srgbClr val="790015"/>
                  </a:solidFill>
                  <a:latin typeface="Kruti Dev 010" pitchFamily="2" charset="0"/>
                </a:rPr>
                <a:t>l`f"V</a:t>
              </a:r>
              <a:endParaRPr lang="en-US" sz="28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36884" name="Line 11"/>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85" name="Line 12"/>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86"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3438" name="Rectangle 14"/>
            <p:cNvSpPr>
              <a:spLocks noChangeArrowheads="1"/>
            </p:cNvSpPr>
            <p:nvPr/>
          </p:nvSpPr>
          <p:spPr bwMode="auto">
            <a:xfrm>
              <a:off x="1735" y="160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6888"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6889"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6890"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6891" name="Rectangle 18"/>
            <p:cNvSpPr>
              <a:spLocks noChangeArrowheads="1"/>
            </p:cNvSpPr>
            <p:nvPr/>
          </p:nvSpPr>
          <p:spPr bwMode="auto">
            <a:xfrm>
              <a:off x="1713" y="1530"/>
              <a:ext cx="545" cy="271"/>
            </a:xfrm>
            <a:prstGeom prst="rect">
              <a:avLst/>
            </a:prstGeom>
            <a:noFill/>
            <a:ln w="9525">
              <a:noFill/>
              <a:miter lim="800000"/>
              <a:headEnd/>
              <a:tailEnd/>
            </a:ln>
          </p:spPr>
          <p:txBody>
            <a:bodyPr wrap="none" lIns="0" tIns="0" rIns="0" bIns="0">
              <a:spAutoFit/>
            </a:bodyPr>
            <a:lstStyle/>
            <a:p>
              <a:pPr algn="ctr">
                <a:defRPr/>
              </a:pPr>
              <a:r>
                <a:rPr lang="en-US" sz="2800" dirty="0">
                  <a:ln>
                    <a:solidFill>
                      <a:schemeClr val="accent2"/>
                    </a:solidFill>
                  </a:ln>
                  <a:solidFill>
                    <a:srgbClr val="790015"/>
                  </a:solidFill>
                  <a:latin typeface="Kruti Dev 010" pitchFamily="2" charset="0"/>
                  <a:ea typeface="ＭＳ Ｐゴシック" pitchFamily="34" charset="-128"/>
                  <a:cs typeface="+mn-cs"/>
                </a:rPr>
                <a:t>vczkge</a:t>
              </a:r>
              <a:endParaRPr lang="en-US" sz="2400" dirty="0">
                <a:ln>
                  <a:solidFill>
                    <a:schemeClr val="accent2"/>
                  </a:solidFill>
                </a:ln>
                <a:solidFill>
                  <a:srgbClr val="790015"/>
                </a:solidFill>
                <a:latin typeface="Kruti Dev 010" pitchFamily="2" charset="0"/>
                <a:ea typeface="ＭＳ Ｐゴシック" pitchFamily="34" charset="-128"/>
                <a:cs typeface="+mn-cs"/>
              </a:endParaRPr>
            </a:p>
          </p:txBody>
        </p:sp>
        <p:sp>
          <p:nvSpPr>
            <p:cNvPr id="36892" name="Line 19"/>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93" name="Line 20"/>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894"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3446" name="Rectangle 22"/>
            <p:cNvSpPr>
              <a:spLocks noChangeArrowheads="1"/>
            </p:cNvSpPr>
            <p:nvPr/>
          </p:nvSpPr>
          <p:spPr bwMode="auto">
            <a:xfrm>
              <a:off x="1878" y="1767"/>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6896"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6897"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6898"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6899" name="Rectangle 26"/>
            <p:cNvSpPr>
              <a:spLocks noChangeArrowheads="1"/>
            </p:cNvSpPr>
            <p:nvPr/>
          </p:nvSpPr>
          <p:spPr bwMode="auto">
            <a:xfrm>
              <a:off x="1867" y="1687"/>
              <a:ext cx="436" cy="271"/>
            </a:xfrm>
            <a:prstGeom prst="rect">
              <a:avLst/>
            </a:prstGeom>
            <a:noFill/>
            <a:ln w="9525">
              <a:noFill/>
              <a:miter lim="800000"/>
              <a:headEnd/>
              <a:tailEnd/>
            </a:ln>
          </p:spPr>
          <p:txBody>
            <a:bodyPr wrap="none" lIns="0" tIns="0" rIns="0" bIns="0">
              <a:spAutoFit/>
            </a:bodyPr>
            <a:lstStyle/>
            <a:p>
              <a:pPr algn="ctr">
                <a:defRPr/>
              </a:pPr>
              <a:r>
                <a:rPr lang="en-US" sz="28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36900" name="Line 27"/>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01" name="Line 28"/>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02"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6903"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6904"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6905" name="Rectangle 32"/>
            <p:cNvSpPr>
              <a:spLocks noChangeArrowheads="1"/>
            </p:cNvSpPr>
            <p:nvPr/>
          </p:nvSpPr>
          <p:spPr bwMode="auto">
            <a:xfrm>
              <a:off x="2088" y="1836"/>
              <a:ext cx="325" cy="271"/>
            </a:xfrm>
            <a:prstGeom prst="rect">
              <a:avLst/>
            </a:prstGeom>
            <a:noFill/>
            <a:ln w="9525">
              <a:noFill/>
              <a:miter lim="800000"/>
              <a:headEnd/>
              <a:tailEnd/>
            </a:ln>
          </p:spPr>
          <p:txBody>
            <a:bodyPr wrap="none" lIns="0" tIns="0" rIns="0" bIns="0">
              <a:spAutoFit/>
            </a:bodyPr>
            <a:lstStyle/>
            <a:p>
              <a:pPr algn="ctr">
                <a:defRPr/>
              </a:pPr>
              <a:r>
                <a:rPr lang="en-US" sz="28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36906" name="Line 33"/>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07" name="Line 34"/>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08"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6909"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6910"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6911" name="Rectangle 38"/>
            <p:cNvSpPr>
              <a:spLocks noChangeArrowheads="1"/>
            </p:cNvSpPr>
            <p:nvPr/>
          </p:nvSpPr>
          <p:spPr bwMode="auto">
            <a:xfrm>
              <a:off x="2100" y="2035"/>
              <a:ext cx="666"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36912" name="Line 39"/>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13"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6914"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6915"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6916" name="Rectangle 43"/>
            <p:cNvSpPr>
              <a:spLocks noChangeArrowheads="1"/>
            </p:cNvSpPr>
            <p:nvPr/>
          </p:nvSpPr>
          <p:spPr bwMode="auto">
            <a:xfrm>
              <a:off x="2178" y="2197"/>
              <a:ext cx="977"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36917" name="Line 44"/>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18"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6919"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6920"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6921" name="Rectangle 48"/>
            <p:cNvSpPr>
              <a:spLocks noChangeArrowheads="1"/>
            </p:cNvSpPr>
            <p:nvPr/>
          </p:nvSpPr>
          <p:spPr bwMode="auto">
            <a:xfrm>
              <a:off x="2454" y="2374"/>
              <a:ext cx="574" cy="271"/>
            </a:xfrm>
            <a:prstGeom prst="rect">
              <a:avLst/>
            </a:prstGeom>
            <a:noFill/>
            <a:ln w="9525">
              <a:noFill/>
              <a:miter lim="800000"/>
              <a:headEnd/>
              <a:tailEnd/>
            </a:ln>
          </p:spPr>
          <p:txBody>
            <a:bodyPr wrap="none" lIns="0" tIns="0" rIns="0" bIns="0">
              <a:spAutoFit/>
            </a:bodyPr>
            <a:lstStyle/>
            <a:p>
              <a:pPr algn="ctr">
                <a:defRPr/>
              </a:pPr>
              <a:r>
                <a:rPr lang="en-US" sz="2800" dirty="0">
                  <a:ln>
                    <a:solidFill>
                      <a:schemeClr val="accent2"/>
                    </a:solidFill>
                  </a:ln>
                  <a:solidFill>
                    <a:srgbClr val="790015"/>
                  </a:solidFill>
                  <a:latin typeface="Kruti Dev 010" pitchFamily="2" charset="0"/>
                  <a:ea typeface="ＭＳ Ｐゴシック" pitchFamily="34" charset="-128"/>
                  <a:cs typeface="+mn-cs"/>
                </a:rPr>
                <a:t>jktoa'k</a:t>
              </a:r>
              <a:endParaRPr lang="en-US" sz="2400" dirty="0">
                <a:ln>
                  <a:solidFill>
                    <a:schemeClr val="accent2"/>
                  </a:solidFill>
                </a:ln>
                <a:solidFill>
                  <a:srgbClr val="790015"/>
                </a:solidFill>
                <a:latin typeface="Kruti Dev 010" pitchFamily="2" charset="0"/>
                <a:ea typeface="ＭＳ Ｐゴシック" pitchFamily="34" charset="-128"/>
                <a:cs typeface="+mn-cs"/>
              </a:endParaRPr>
            </a:p>
          </p:txBody>
        </p:sp>
        <p:sp>
          <p:nvSpPr>
            <p:cNvPr id="36922" name="Line 49"/>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23"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6924"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6925"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6926" name="Rectangle 53"/>
            <p:cNvSpPr>
              <a:spLocks noChangeArrowheads="1"/>
            </p:cNvSpPr>
            <p:nvPr/>
          </p:nvSpPr>
          <p:spPr bwMode="auto">
            <a:xfrm>
              <a:off x="2631" y="2549"/>
              <a:ext cx="498" cy="271"/>
            </a:xfrm>
            <a:prstGeom prst="rect">
              <a:avLst/>
            </a:prstGeom>
            <a:noFill/>
            <a:ln w="9525">
              <a:noFill/>
              <a:miter lim="800000"/>
              <a:headEnd/>
              <a:tailEnd/>
            </a:ln>
          </p:spPr>
          <p:txBody>
            <a:bodyPr wrap="none" lIns="0" tIns="0" rIns="0" bIns="0">
              <a:spAutoFit/>
            </a:bodyPr>
            <a:lstStyle/>
            <a:p>
              <a:pPr algn="ctr">
                <a:defRPr/>
              </a:pPr>
              <a:r>
                <a:rPr lang="en-US" sz="2800" dirty="0">
                  <a:ln>
                    <a:solidFill>
                      <a:schemeClr val="accent2"/>
                    </a:solidFill>
                  </a:ln>
                  <a:solidFill>
                    <a:srgbClr val="790015"/>
                  </a:solidFill>
                  <a:latin typeface="Kruti Dev 010" pitchFamily="2" charset="0"/>
                  <a:ea typeface="ＭＳ Ｐゴシック" pitchFamily="34" charset="-128"/>
                  <a:cs typeface="+mn-cs"/>
                </a:rPr>
                <a:t>nklrk</a:t>
              </a:r>
              <a:endParaRPr lang="en-US" sz="2400" dirty="0">
                <a:ln>
                  <a:solidFill>
                    <a:schemeClr val="accent2"/>
                  </a:solidFill>
                </a:ln>
                <a:solidFill>
                  <a:srgbClr val="790015"/>
                </a:solidFill>
                <a:latin typeface="Kruti Dev 010" pitchFamily="2" charset="0"/>
                <a:ea typeface="ＭＳ Ｐゴシック" pitchFamily="34" charset="-128"/>
                <a:cs typeface="+mn-cs"/>
              </a:endParaRPr>
            </a:p>
          </p:txBody>
        </p:sp>
        <p:sp>
          <p:nvSpPr>
            <p:cNvPr id="36927" name="Line 54"/>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28" name="Line 55"/>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29"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6930"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6931"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6932" name="Rectangle 59"/>
            <p:cNvSpPr>
              <a:spLocks noChangeArrowheads="1"/>
            </p:cNvSpPr>
            <p:nvPr/>
          </p:nvSpPr>
          <p:spPr bwMode="auto">
            <a:xfrm>
              <a:off x="2681" y="2747"/>
              <a:ext cx="958" cy="271"/>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Kruti Dev 010" pitchFamily="2" charset="0"/>
                  <a:ea typeface="ＭＳ Ｐゴシック" pitchFamily="34" charset="-128"/>
                  <a:cs typeface="+mn-cs"/>
                </a:rPr>
                <a:t>  </a:t>
              </a:r>
              <a:r>
                <a:rPr lang="en-US" sz="2800" dirty="0" err="1">
                  <a:ln>
                    <a:solidFill>
                      <a:schemeClr val="accent2"/>
                    </a:solidFill>
                  </a:ln>
                  <a:solidFill>
                    <a:srgbClr val="790015"/>
                  </a:solidFill>
                  <a:latin typeface="Kruti Dev 010" pitchFamily="2" charset="0"/>
                  <a:ea typeface="ＭＳ Ｐゴシック" pitchFamily="34" charset="-128"/>
                  <a:cs typeface="+mn-cs"/>
                </a:rPr>
                <a:t>foJkedky</a:t>
              </a:r>
              <a:endParaRPr lang="en-US" sz="2400" dirty="0">
                <a:ln>
                  <a:solidFill>
                    <a:schemeClr val="accent2"/>
                  </a:solidFill>
                </a:ln>
                <a:solidFill>
                  <a:srgbClr val="790015"/>
                </a:solidFill>
                <a:latin typeface="Kruti Dev 010" pitchFamily="2" charset="0"/>
                <a:ea typeface="ＭＳ Ｐゴシック" pitchFamily="34" charset="-128"/>
                <a:cs typeface="+mn-cs"/>
              </a:endParaRPr>
            </a:p>
          </p:txBody>
        </p:sp>
        <p:sp>
          <p:nvSpPr>
            <p:cNvPr id="36933" name="Line 60"/>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34" name="Line 61"/>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35"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6936"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6937"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36938" name="Group 65"/>
            <p:cNvGrpSpPr>
              <a:grpSpLocks/>
            </p:cNvGrpSpPr>
            <p:nvPr/>
          </p:nvGrpSpPr>
          <p:grpSpPr bwMode="auto">
            <a:xfrm>
              <a:off x="2969" y="2923"/>
              <a:ext cx="586" cy="465"/>
              <a:chOff x="3057" y="3059"/>
              <a:chExt cx="586" cy="465"/>
            </a:xfrm>
          </p:grpSpPr>
          <p:sp>
            <p:nvSpPr>
              <p:cNvPr id="103490" name="Rectangle 66"/>
              <p:cNvSpPr>
                <a:spLocks noChangeArrowheads="1"/>
              </p:cNvSpPr>
              <p:nvPr/>
            </p:nvSpPr>
            <p:spPr bwMode="auto">
              <a:xfrm>
                <a:off x="3062" y="3112"/>
                <a:ext cx="285" cy="271"/>
              </a:xfrm>
              <a:prstGeom prst="rect">
                <a:avLst/>
              </a:prstGeom>
              <a:noFill/>
              <a:ln w="9525">
                <a:noFill/>
                <a:miter lim="800000"/>
                <a:headEnd/>
                <a:tailEnd/>
              </a:ln>
            </p:spPr>
            <p:txBody>
              <a:bodyPr wrap="none" lIns="0" tIns="0" rIns="0" bIns="0">
                <a:spAutoFit/>
              </a:bodyPr>
              <a:lstStyle/>
              <a:p>
                <a:pPr algn="ctr">
                  <a:defRPr/>
                </a:pPr>
                <a:r>
                  <a:rPr lang="en-US" sz="2800" dirty="0">
                    <a:solidFill>
                      <a:schemeClr val="accent1"/>
                    </a:solidFill>
                    <a:latin typeface="Kruti Dev 010" pitchFamily="2" charset="0"/>
                  </a:rPr>
                  <a:t>   </a:t>
                </a:r>
                <a:endParaRPr lang="en-US" sz="4000" dirty="0">
                  <a:solidFill>
                    <a:schemeClr val="accent1"/>
                  </a:solidFill>
                  <a:effectLst>
                    <a:outerShdw blurRad="38100" dist="38100" dir="2700000" algn="tl">
                      <a:srgbClr val="000000"/>
                    </a:outerShdw>
                  </a:effectLst>
                  <a:latin typeface="Kruti Dev 010" pitchFamily="2" charset="0"/>
                </a:endParaRPr>
              </a:p>
            </p:txBody>
          </p:sp>
          <p:sp>
            <p:nvSpPr>
              <p:cNvPr id="103491" name="Rectangle 67"/>
              <p:cNvSpPr>
                <a:spLocks noChangeArrowheads="1"/>
              </p:cNvSpPr>
              <p:nvPr/>
            </p:nvSpPr>
            <p:spPr bwMode="auto">
              <a:xfrm>
                <a:off x="3057" y="3059"/>
                <a:ext cx="586" cy="465"/>
              </a:xfrm>
              <a:prstGeom prst="rect">
                <a:avLst/>
              </a:prstGeom>
              <a:noFill/>
              <a:ln w="9525">
                <a:noFill/>
                <a:miter lim="800000"/>
                <a:headEnd/>
                <a:tailEnd/>
              </a:ln>
            </p:spPr>
            <p:txBody>
              <a:bodyPr wrap="none" lIns="0" tIns="0" rIns="0" bIns="0">
                <a:spAutoFit/>
              </a:bodyPr>
              <a:lstStyle/>
              <a:p>
                <a:pPr algn="ctr">
                  <a:defRPr/>
                </a:pPr>
                <a:r>
                  <a:rPr lang="en-US" sz="4800" dirty="0">
                    <a:ln>
                      <a:solidFill>
                        <a:schemeClr val="accent1"/>
                      </a:solidFill>
                    </a:ln>
                    <a:solidFill>
                      <a:schemeClr val="accent1"/>
                    </a:solidFill>
                    <a:latin typeface="Kruti Dev 010" pitchFamily="2" charset="0"/>
                  </a:rPr>
                  <a:t>;h'kq</a:t>
                </a:r>
                <a:endParaRPr lang="en-US" sz="4800" dirty="0">
                  <a:ln>
                    <a:solidFill>
                      <a:schemeClr val="accent1"/>
                    </a:solidFill>
                  </a:ln>
                  <a:solidFill>
                    <a:schemeClr val="accent1"/>
                  </a:solidFill>
                  <a:effectLst>
                    <a:outerShdw blurRad="38100" dist="38100" dir="2700000" algn="tl">
                      <a:srgbClr val="000000"/>
                    </a:outerShdw>
                  </a:effectLst>
                  <a:latin typeface="Kruti Dev 010" pitchFamily="2" charset="0"/>
                </a:endParaRPr>
              </a:p>
            </p:txBody>
          </p:sp>
        </p:grpSp>
        <p:sp>
          <p:nvSpPr>
            <p:cNvPr id="36939" name="Line 68"/>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940" name="Line 69"/>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3427" name="AutoShape 3"/>
          <p:cNvSpPr>
            <a:spLocks noChangeArrowheads="1"/>
          </p:cNvSpPr>
          <p:nvPr/>
        </p:nvSpPr>
        <p:spPr bwMode="auto">
          <a:xfrm rot="-1440000">
            <a:off x="2044700" y="27432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atin typeface="Kruti Dev 010" charset="0"/>
            </a:endParaRPr>
          </a:p>
        </p:txBody>
      </p:sp>
      <p:sp>
        <p:nvSpPr>
          <p:cNvPr id="36868" name="Text Box 7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36869" name="Text Box 73"/>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03501" name="Rectangle 77"/>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35</a:t>
            </a:r>
          </a:p>
        </p:txBody>
      </p:sp>
      <p:sp>
        <p:nvSpPr>
          <p:cNvPr id="103509" name="AutoShape 85"/>
          <p:cNvSpPr>
            <a:spLocks noChangeArrowheads="1"/>
          </p:cNvSpPr>
          <p:nvPr/>
        </p:nvSpPr>
        <p:spPr bwMode="auto">
          <a:xfrm rot="-5400000">
            <a:off x="5273675" y="1323976"/>
            <a:ext cx="1774825" cy="3206750"/>
          </a:xfrm>
          <a:prstGeom prst="upArrowCallout">
            <a:avLst>
              <a:gd name="adj1" fmla="val 25000"/>
              <a:gd name="adj2" fmla="val 25000"/>
              <a:gd name="adj3" fmla="val 38528"/>
              <a:gd name="adj4" fmla="val 66667"/>
            </a:avLst>
          </a:prstGeom>
          <a:gradFill rotWithShape="0">
            <a:gsLst>
              <a:gs pos="0">
                <a:srgbClr val="000000"/>
              </a:gs>
              <a:gs pos="50000">
                <a:srgbClr val="1822CD"/>
              </a:gs>
              <a:gs pos="100000">
                <a:srgbClr val="000000"/>
              </a:gs>
            </a:gsLst>
            <a:lin ang="5400000" scaled="1"/>
          </a:gradFill>
          <a:ln w="9525">
            <a:miter lim="800000"/>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endParaRPr lang="en-US">
              <a:latin typeface="Kruti Dev 010" charset="0"/>
            </a:endParaRPr>
          </a:p>
        </p:txBody>
      </p:sp>
      <p:sp>
        <p:nvSpPr>
          <p:cNvPr id="103510" name="Rectangle 86"/>
          <p:cNvSpPr>
            <a:spLocks noChangeArrowheads="1"/>
          </p:cNvSpPr>
          <p:nvPr/>
        </p:nvSpPr>
        <p:spPr bwMode="auto">
          <a:xfrm>
            <a:off x="5835650" y="2103438"/>
            <a:ext cx="2166938" cy="1566862"/>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r>
              <a:rPr lang="ja-JP" altLang="en-US" sz="2400">
                <a:solidFill>
                  <a:srgbClr val="62D6AC"/>
                </a:solidFill>
                <a:latin typeface="Kruti Dev 010" charset="0"/>
              </a:rPr>
              <a:t>“</a:t>
            </a:r>
            <a:r>
              <a:rPr lang="en-US" altLang="ja-JP" sz="2400">
                <a:solidFill>
                  <a:srgbClr val="FAFD00"/>
                </a:solidFill>
                <a:latin typeface="Kruti Dev 010" charset="0"/>
              </a:rPr>
              <a:t>,</a:t>
            </a:r>
            <a:br>
              <a:rPr lang="en-US" altLang="ja-JP" sz="2400">
                <a:solidFill>
                  <a:srgbClr val="FAFD00"/>
                </a:solidFill>
                <a:latin typeface="Kruti Dev 010" charset="0"/>
              </a:rPr>
            </a:br>
            <a:r>
              <a:rPr lang="en-US" altLang="ja-JP" sz="2400">
                <a:solidFill>
                  <a:srgbClr val="FAFD00"/>
                </a:solidFill>
                <a:latin typeface="Kruti Dev 010" charset="0"/>
              </a:rPr>
              <a:t>  t</a:t>
            </a:r>
            <a:r>
              <a:rPr lang="en-US" altLang="ja-JP" sz="2400">
                <a:solidFill>
                  <a:srgbClr val="62D6AC"/>
                </a:solidFill>
                <a:latin typeface="Kruti Dev 010" charset="0"/>
              </a:rPr>
              <a:t>t  </a:t>
            </a:r>
          </a:p>
          <a:p>
            <a:r>
              <a:rPr lang="en-US" sz="2400">
                <a:solidFill>
                  <a:srgbClr val="FAFD00"/>
                </a:solidFill>
                <a:latin typeface="Kruti Dev 010" charset="0"/>
              </a:rPr>
              <a:t>     e</a:t>
            </a:r>
            <a:r>
              <a:rPr lang="en-US" sz="2400">
                <a:solidFill>
                  <a:srgbClr val="62D6AC"/>
                </a:solidFill>
                <a:latin typeface="Kruti Dev 010" charset="0"/>
              </a:rPr>
              <a:t>LV</a:t>
            </a:r>
            <a:br>
              <a:rPr lang="en-US" sz="2400">
                <a:solidFill>
                  <a:srgbClr val="62D6AC"/>
                </a:solidFill>
                <a:latin typeface="Kruti Dev 010" charset="0"/>
              </a:rPr>
            </a:br>
            <a:r>
              <a:rPr lang="en-US" sz="2400">
                <a:solidFill>
                  <a:srgbClr val="62D6AC"/>
                </a:solidFill>
                <a:latin typeface="Kruti Dev 010" charset="0"/>
              </a:rPr>
              <a:t>        </a:t>
            </a:r>
            <a:r>
              <a:rPr lang="en-US" sz="2400">
                <a:solidFill>
                  <a:srgbClr val="FAFD00"/>
                </a:solidFill>
                <a:latin typeface="Kruti Dev 010" charset="0"/>
              </a:rPr>
              <a:t>t</a:t>
            </a:r>
            <a:r>
              <a:rPr lang="en-US" sz="2400">
                <a:solidFill>
                  <a:srgbClr val="62D6AC"/>
                </a:solidFill>
                <a:latin typeface="Kruti Dev 010" charset="0"/>
              </a:rPr>
              <a:t>t</a:t>
            </a:r>
            <a:r>
              <a:rPr lang="ja-JP" altLang="en-US" sz="2400">
                <a:solidFill>
                  <a:srgbClr val="62D6AC"/>
                </a:solidFill>
                <a:latin typeface="Kruti Dev 010" charset="0"/>
              </a:rPr>
              <a:t>”</a:t>
            </a:r>
            <a:endParaRPr lang="en-US" sz="2400">
              <a:solidFill>
                <a:srgbClr val="FAFD00"/>
              </a:solidFill>
              <a:latin typeface="Kruti Dev 010" charset="0"/>
            </a:endParaRPr>
          </a:p>
        </p:txBody>
      </p:sp>
      <p:sp>
        <p:nvSpPr>
          <p:cNvPr id="76" name="Rectangle 75"/>
          <p:cNvSpPr/>
          <p:nvPr/>
        </p:nvSpPr>
        <p:spPr>
          <a:xfrm>
            <a:off x="11903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6874" name="Rectangle 76"/>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79" name="Rectangle 78"/>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81" name="Text Box 17"/>
          <p:cNvSpPr txBox="1">
            <a:spLocks noChangeArrowheads="1"/>
          </p:cNvSpPr>
          <p:nvPr/>
        </p:nvSpPr>
        <p:spPr bwMode="auto">
          <a:xfrm>
            <a:off x="2100263" y="-63500"/>
            <a:ext cx="2155825"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1800">
                <a:solidFill>
                  <a:schemeClr val="tx1"/>
                </a:solidFill>
                <a:latin typeface="Kruti Dev 010" charset="0"/>
              </a:rPr>
              <a:t>यहोशु</a:t>
            </a:r>
            <a:r>
              <a:rPr lang="en-US" sz="1800">
                <a:solidFill>
                  <a:schemeClr val="tx1"/>
                </a:solidFill>
                <a:latin typeface="Kruti Dev 010" charset="0"/>
              </a:rPr>
              <a:t> </a:t>
            </a:r>
            <a:r>
              <a:rPr lang="en-US" sz="2400">
                <a:solidFill>
                  <a:schemeClr val="tx1"/>
                </a:solidFill>
                <a:latin typeface="Kruti Dev 010" charset="0"/>
              </a:rPr>
              <a:t>ƒ%ƒ</a:t>
            </a:r>
            <a:endParaRPr lang="en-US" sz="1200" u="sng">
              <a:solidFill>
                <a:srgbClr val="000000"/>
              </a:solidFill>
              <a:latin typeface="Kruti Dev 010" charset="0"/>
            </a:endParaRPr>
          </a:p>
        </p:txBody>
      </p:sp>
      <p:sp>
        <p:nvSpPr>
          <p:cNvPr id="36877"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3427"/>
                                        </p:tgtEl>
                                        <p:attrNameLst>
                                          <p:attrName>style.visibility</p:attrName>
                                        </p:attrNameLst>
                                      </p:cBhvr>
                                      <p:to>
                                        <p:strVal val="visible"/>
                                      </p:to>
                                    </p:set>
                                    <p:anim calcmode="lin" valueType="num">
                                      <p:cBhvr additive="base">
                                        <p:cTn id="7" dur="500" fill="hold"/>
                                        <p:tgtEl>
                                          <p:spTgt spid="103427"/>
                                        </p:tgtEl>
                                        <p:attrNameLst>
                                          <p:attrName>ppt_x</p:attrName>
                                        </p:attrNameLst>
                                      </p:cBhvr>
                                      <p:tavLst>
                                        <p:tav tm="0">
                                          <p:val>
                                            <p:strVal val="0-#ppt_w/2"/>
                                          </p:val>
                                        </p:tav>
                                        <p:tav tm="100000">
                                          <p:val>
                                            <p:strVal val="#ppt_x"/>
                                          </p:val>
                                        </p:tav>
                                      </p:tavLst>
                                    </p:anim>
                                    <p:anim calcmode="lin" valueType="num">
                                      <p:cBhvr additive="base">
                                        <p:cTn id="8" dur="500" fill="hold"/>
                                        <p:tgtEl>
                                          <p:spTgt spid="1034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509"/>
                                        </p:tgtEl>
                                        <p:attrNameLst>
                                          <p:attrName>style.visibility</p:attrName>
                                        </p:attrNameLst>
                                      </p:cBhvr>
                                      <p:to>
                                        <p:strVal val="visible"/>
                                      </p:to>
                                    </p:set>
                                    <p:anim calcmode="lin" valueType="num">
                                      <p:cBhvr additive="base">
                                        <p:cTn id="12" dur="500" fill="hold"/>
                                        <p:tgtEl>
                                          <p:spTgt spid="103509"/>
                                        </p:tgtEl>
                                        <p:attrNameLst>
                                          <p:attrName>ppt_x</p:attrName>
                                        </p:attrNameLst>
                                      </p:cBhvr>
                                      <p:tavLst>
                                        <p:tav tm="0">
                                          <p:val>
                                            <p:strVal val="1+#ppt_w/2"/>
                                          </p:val>
                                        </p:tav>
                                        <p:tav tm="100000">
                                          <p:val>
                                            <p:strVal val="#ppt_x"/>
                                          </p:val>
                                        </p:tav>
                                      </p:tavLst>
                                    </p:anim>
                                    <p:anim calcmode="lin" valueType="num">
                                      <p:cBhvr additive="base">
                                        <p:cTn id="13" dur="500" fill="hold"/>
                                        <p:tgtEl>
                                          <p:spTgt spid="10350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3510"/>
                                        </p:tgtEl>
                                        <p:attrNameLst>
                                          <p:attrName>style.visibility</p:attrName>
                                        </p:attrNameLst>
                                      </p:cBhvr>
                                      <p:to>
                                        <p:strVal val="visible"/>
                                      </p:to>
                                    </p:set>
                                    <p:animEffect transition="in" filter="fade">
                                      <p:cBhvr>
                                        <p:cTn id="17" dur="1000"/>
                                        <p:tgtEl>
                                          <p:spTgt spid="103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p:bldP spid="103509" grpId="0" animBg="1"/>
      <p:bldP spid="103510"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7891" name="AutoShape 3"/>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37892" name="Rectangle 4"/>
          <p:cNvSpPr>
            <a:spLocks noChangeArrowheads="1"/>
          </p:cNvSpPr>
          <p:nvPr/>
        </p:nvSpPr>
        <p:spPr bwMode="auto">
          <a:xfrm>
            <a:off x="3167063" y="908050"/>
            <a:ext cx="1444305" cy="828432"/>
          </a:xfrm>
          <a:prstGeom prst="rect">
            <a:avLst/>
          </a:prstGeom>
          <a:noFill/>
          <a:ln w="12700">
            <a:noFill/>
            <a:miter lim="800000"/>
            <a:headEnd/>
            <a:tailEnd/>
          </a:ln>
        </p:spPr>
        <p:txBody>
          <a:bodyPr wrap="none" lIns="90487" tIns="44450" rIns="90487" bIns="44450">
            <a:spAutoFit/>
          </a:bodyPr>
          <a:lstStyle/>
          <a:p>
            <a:pPr>
              <a:defRPr/>
            </a:pPr>
            <a:r>
              <a:rPr lang="en-US" sz="4800" dirty="0">
                <a:ln>
                  <a:solidFill>
                    <a:schemeClr val="bg2"/>
                  </a:solidFill>
                </a:ln>
                <a:solidFill>
                  <a:schemeClr val="bg2"/>
                </a:solidFill>
                <a:latin typeface="Kruti Dev 010" pitchFamily="2" charset="0"/>
                <a:ea typeface="ＭＳ Ｐゴシック" pitchFamily="34" charset="-128"/>
                <a:cs typeface="+mn-cs"/>
              </a:rPr>
              <a:t>;gks'kq</a:t>
            </a:r>
          </a:p>
        </p:txBody>
      </p:sp>
      <p:sp>
        <p:nvSpPr>
          <p:cNvPr id="105477" name="Rectangle 5"/>
          <p:cNvSpPr>
            <a:spLocks noChangeArrowheads="1"/>
          </p:cNvSpPr>
          <p:nvPr/>
        </p:nvSpPr>
        <p:spPr bwMode="auto">
          <a:xfrm>
            <a:off x="908050" y="2482850"/>
            <a:ext cx="220252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800" b="0" dirty="0">
                <a:ln>
                  <a:solidFill>
                    <a:srgbClr val="FFFF00"/>
                  </a:solidFill>
                </a:ln>
                <a:solidFill>
                  <a:srgbClr val="FFFF00"/>
                </a:solidFill>
                <a:latin typeface="Kruti Dev 010" pitchFamily="2" charset="0"/>
                <a:ea typeface="+mn-ea"/>
                <a:cs typeface="+mn-cs"/>
              </a:rPr>
              <a:t>,ts,e</a:t>
            </a:r>
            <a:r>
              <a:rPr lang="en-US" sz="9600" b="0" dirty="0">
                <a:ln>
                  <a:solidFill>
                    <a:srgbClr val="66FF33"/>
                  </a:solidFill>
                </a:ln>
                <a:solidFill>
                  <a:srgbClr val="00FF00"/>
                </a:solidFill>
                <a:latin typeface="Kruti Dev 010" pitchFamily="2" charset="0"/>
                <a:ea typeface="+mn-ea"/>
                <a:cs typeface="+mn-cs"/>
              </a:rPr>
              <a:t>t</a:t>
            </a:r>
            <a:r>
              <a:rPr lang="en-US" sz="9600" b="0" dirty="0">
                <a:solidFill>
                  <a:srgbClr val="00FF00"/>
                </a:solidFill>
                <a:latin typeface="Kruti Dev 010" pitchFamily="2" charset="0"/>
                <a:ea typeface="+mn-ea"/>
                <a:cs typeface="+mn-cs"/>
              </a:rPr>
              <a:t>s</a:t>
            </a:r>
          </a:p>
        </p:txBody>
      </p:sp>
      <p:sp>
        <p:nvSpPr>
          <p:cNvPr id="37894"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7895" name="Line 7"/>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896"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7897" name="Line 9"/>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7898" name="Group 26"/>
          <p:cNvGrpSpPr>
            <a:grpSpLocks/>
          </p:cNvGrpSpPr>
          <p:nvPr/>
        </p:nvGrpSpPr>
        <p:grpSpPr bwMode="auto">
          <a:xfrm>
            <a:off x="8018463" y="3429000"/>
            <a:ext cx="952500" cy="673100"/>
            <a:chOff x="8018463" y="3429000"/>
            <a:chExt cx="952500" cy="673100"/>
          </a:xfrm>
        </p:grpSpPr>
        <p:sp>
          <p:nvSpPr>
            <p:cNvPr id="37905" name="Freeform 2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7906" name="Rectangle 3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7907" name="Freeform 3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7908" name="AutoShape 3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7909" name="Rectangle 3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7910" name="Rectangle 3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37911" name="AutoShape 3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7912" name="Line 3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3" name="Line 3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914" name="Rectangle 38"/>
            <p:cNvSpPr>
              <a:spLocks noChangeArrowheads="1"/>
            </p:cNvSpPr>
            <p:nvPr/>
          </p:nvSpPr>
          <p:spPr bwMode="auto">
            <a:xfrm>
              <a:off x="8053388" y="3429000"/>
              <a:ext cx="654024"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800">
                  <a:solidFill>
                    <a:srgbClr val="000000"/>
                  </a:solidFill>
                  <a:latin typeface="Kruti Dev 010" charset="0"/>
                </a:rPr>
                <a:t>;gks'kq</a:t>
              </a:r>
            </a:p>
          </p:txBody>
        </p:sp>
      </p:grpSp>
      <p:sp>
        <p:nvSpPr>
          <p:cNvPr id="37899" name="Text Box 39"/>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05517" name="Rectangle 45"/>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36</a:t>
            </a:r>
          </a:p>
        </p:txBody>
      </p:sp>
      <p:sp>
        <p:nvSpPr>
          <p:cNvPr id="25" name="Rectangle 24"/>
          <p:cNvSpPr/>
          <p:nvPr/>
        </p:nvSpPr>
        <p:spPr>
          <a:xfrm>
            <a:off x="11903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7902" name="Rectangle 25"/>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6" name="Rectangle 25"/>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7904"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70"/>
          <p:cNvGrpSpPr>
            <a:grpSpLocks/>
          </p:cNvGrpSpPr>
          <p:nvPr/>
        </p:nvGrpSpPr>
        <p:grpSpPr bwMode="auto">
          <a:xfrm>
            <a:off x="0" y="-95250"/>
            <a:ext cx="9002713" cy="6891338"/>
            <a:chOff x="0" y="-95250"/>
            <a:chExt cx="9002588" cy="6891140"/>
          </a:xfrm>
        </p:grpSpPr>
        <p:sp>
          <p:nvSpPr>
            <p:cNvPr id="38917" name="Rectangle 94"/>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38918" name="Freeform 3"/>
            <p:cNvSpPr>
              <a:spLocks/>
            </p:cNvSpPr>
            <p:nvPr/>
          </p:nvSpPr>
          <p:spPr bwMode="auto">
            <a:xfrm>
              <a:off x="16033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72388" name="Rectangle 4"/>
            <p:cNvSpPr>
              <a:spLocks noChangeArrowheads="1"/>
            </p:cNvSpPr>
            <p:nvPr/>
          </p:nvSpPr>
          <p:spPr bwMode="auto">
            <a:xfrm>
              <a:off x="441319" y="166680"/>
              <a:ext cx="968362" cy="137314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892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892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3892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72392" name="Rectangle 8"/>
            <p:cNvSpPr>
              <a:spLocks noChangeArrowheads="1"/>
            </p:cNvSpPr>
            <p:nvPr/>
          </p:nvSpPr>
          <p:spPr bwMode="auto">
            <a:xfrm>
              <a:off x="4630674" y="2649459"/>
              <a:ext cx="1520804" cy="458774"/>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dirty="0">
                  <a:solidFill>
                    <a:srgbClr val="006600"/>
                  </a:solidFill>
                  <a:latin typeface="Kruti Dev 010" pitchFamily="2" charset="0"/>
                  <a:ea typeface="+mn-ea"/>
                  <a:cs typeface="+mn-cs"/>
                </a:rPr>
                <a:t>bZvkj</a:t>
              </a:r>
            </a:p>
          </p:txBody>
        </p:sp>
        <p:sp>
          <p:nvSpPr>
            <p:cNvPr id="3892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72394" name="Rectangle 10"/>
            <p:cNvSpPr>
              <a:spLocks noChangeArrowheads="1"/>
            </p:cNvSpPr>
            <p:nvPr/>
          </p:nvSpPr>
          <p:spPr bwMode="auto">
            <a:xfrm>
              <a:off x="7259537" y="5259234"/>
              <a:ext cx="1311257" cy="458774"/>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dirty="0">
                  <a:solidFill>
                    <a:srgbClr val="006600"/>
                  </a:solidFill>
                  <a:latin typeface="Kruti Dev 010" pitchFamily="2" charset="0"/>
                  <a:ea typeface="+mn-ea"/>
                  <a:cs typeface="+mn-cs"/>
                </a:rPr>
                <a:t>ihth</a:t>
              </a:r>
            </a:p>
          </p:txBody>
        </p:sp>
        <p:sp>
          <p:nvSpPr>
            <p:cNvPr id="3892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3892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3892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72398" name="Rectangle 14"/>
            <p:cNvSpPr>
              <a:spLocks noChangeArrowheads="1"/>
            </p:cNvSpPr>
            <p:nvPr/>
          </p:nvSpPr>
          <p:spPr bwMode="auto">
            <a:xfrm>
              <a:off x="3449590" y="2382767"/>
              <a:ext cx="1273157" cy="458774"/>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dirty="0">
                  <a:solidFill>
                    <a:srgbClr val="006600"/>
                  </a:solidFill>
                  <a:latin typeface="Kruti Dev 010" pitchFamily="2" charset="0"/>
                  <a:ea typeface="+mn-ea"/>
                  <a:cs typeface="+mn-cs"/>
                </a:rPr>
                <a:t>,lth</a:t>
              </a:r>
            </a:p>
          </p:txBody>
        </p:sp>
        <p:sp>
          <p:nvSpPr>
            <p:cNvPr id="272399" name="Rectangle 15"/>
            <p:cNvSpPr>
              <a:spLocks noChangeArrowheads="1"/>
            </p:cNvSpPr>
            <p:nvPr/>
          </p:nvSpPr>
          <p:spPr bwMode="auto">
            <a:xfrm>
              <a:off x="2516153" y="5640223"/>
              <a:ext cx="963599" cy="458774"/>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dirty="0">
                  <a:solidFill>
                    <a:srgbClr val="006600"/>
                  </a:solidFill>
                  <a:latin typeface="Kruti Dev 010" pitchFamily="2" charset="0"/>
                  <a:ea typeface="+mn-ea"/>
                  <a:cs typeface="+mn-cs"/>
                </a:rPr>
                <a:t>vkj,l</a:t>
              </a:r>
            </a:p>
          </p:txBody>
        </p:sp>
        <p:sp>
          <p:nvSpPr>
            <p:cNvPr id="272400" name="Rectangle 16"/>
            <p:cNvSpPr>
              <a:spLocks noChangeArrowheads="1"/>
            </p:cNvSpPr>
            <p:nvPr/>
          </p:nvSpPr>
          <p:spPr bwMode="auto">
            <a:xfrm>
              <a:off x="2020860" y="992157"/>
              <a:ext cx="835013" cy="4587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,e,l</a:t>
              </a:r>
            </a:p>
          </p:txBody>
        </p:sp>
        <p:sp>
          <p:nvSpPr>
            <p:cNvPr id="3893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893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2403" name="Line 19"/>
            <p:cNvSpPr>
              <a:spLocks noChangeShapeType="1"/>
            </p:cNvSpPr>
            <p:nvPr/>
          </p:nvSpPr>
          <p:spPr bwMode="auto">
            <a:xfrm>
              <a:off x="4991031" y="984219"/>
              <a:ext cx="0" cy="5003656"/>
            </a:xfrm>
            <a:prstGeom prst="line">
              <a:avLst/>
            </a:prstGeom>
            <a:noFill/>
            <a:ln w="25400">
              <a:solidFill>
                <a:schemeClr val="accent2"/>
              </a:solidFill>
              <a:prstDash val="dashDot"/>
              <a:round/>
              <a:headEnd/>
              <a:tailEnd/>
            </a:ln>
            <a:effectLst>
              <a:outerShdw blurRad="63500" dist="12700" dir="162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72405" name="Rectangle 21"/>
            <p:cNvSpPr>
              <a:spLocks noChangeArrowheads="1"/>
            </p:cNvSpPr>
            <p:nvPr/>
          </p:nvSpPr>
          <p:spPr bwMode="auto">
            <a:xfrm>
              <a:off x="2612989" y="3613043"/>
              <a:ext cx="1730351" cy="45877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dirty="0">
                  <a:solidFill>
                    <a:srgbClr val="006600"/>
                  </a:solidFill>
                  <a:latin typeface="Kruti Dev 010" pitchFamily="2" charset="0"/>
                  <a:ea typeface="+mn-ea"/>
                  <a:cs typeface="+mn-cs"/>
                </a:rPr>
                <a:t>Mh,l</a:t>
              </a:r>
            </a:p>
          </p:txBody>
        </p:sp>
        <p:sp>
          <p:nvSpPr>
            <p:cNvPr id="272406" name="Line 22"/>
            <p:cNvSpPr>
              <a:spLocks noChangeShapeType="1"/>
            </p:cNvSpPr>
            <p:nvPr/>
          </p:nvSpPr>
          <p:spPr bwMode="auto">
            <a:xfrm>
              <a:off x="4114743" y="1600151"/>
              <a:ext cx="1693839"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72407" name="Rectangle 23"/>
            <p:cNvSpPr>
              <a:spLocks noChangeArrowheads="1"/>
            </p:cNvSpPr>
            <p:nvPr/>
          </p:nvSpPr>
          <p:spPr bwMode="auto">
            <a:xfrm>
              <a:off x="4081406" y="1125503"/>
              <a:ext cx="812789" cy="51909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72408" name="Rectangle 24"/>
            <p:cNvSpPr>
              <a:spLocks noChangeArrowheads="1"/>
            </p:cNvSpPr>
            <p:nvPr/>
          </p:nvSpPr>
          <p:spPr bwMode="auto">
            <a:xfrm>
              <a:off x="6896004" y="4395659"/>
              <a:ext cx="835013" cy="458774"/>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;w</a:t>
              </a:r>
            </a:p>
          </p:txBody>
        </p:sp>
        <p:sp>
          <p:nvSpPr>
            <p:cNvPr id="272409" name="Rectangle 25"/>
            <p:cNvSpPr>
              <a:spLocks noChangeArrowheads="1"/>
            </p:cNvSpPr>
            <p:nvPr/>
          </p:nvSpPr>
          <p:spPr bwMode="auto">
            <a:xfrm>
              <a:off x="5830807" y="2884402"/>
              <a:ext cx="835013" cy="458774"/>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ch</a:t>
              </a:r>
            </a:p>
          </p:txBody>
        </p:sp>
        <p:sp>
          <p:nvSpPr>
            <p:cNvPr id="272410" name="Rectangle 26"/>
            <p:cNvSpPr>
              <a:spLocks noChangeArrowheads="1"/>
            </p:cNvSpPr>
            <p:nvPr/>
          </p:nvSpPr>
          <p:spPr bwMode="auto">
            <a:xfrm>
              <a:off x="5346626" y="1779534"/>
              <a:ext cx="835013" cy="458774"/>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ＭＳ Ｐゴシック" pitchFamily="34" charset="-128"/>
                  <a:cs typeface="+mn-cs"/>
                </a:rPr>
                <a:t> ,p</a:t>
              </a:r>
              <a:endParaRPr lang="en-US" sz="2400" dirty="0">
                <a:solidFill>
                  <a:srgbClr val="006600"/>
                </a:solidFill>
                <a:latin typeface="Kruti Dev 010" pitchFamily="2" charset="0"/>
                <a:ea typeface="+mn-ea"/>
                <a:cs typeface="+mn-cs"/>
              </a:endParaRPr>
            </a:p>
          </p:txBody>
        </p:sp>
        <p:sp>
          <p:nvSpPr>
            <p:cNvPr id="272411" name="Rectangle 27"/>
            <p:cNvSpPr>
              <a:spLocks noChangeArrowheads="1"/>
            </p:cNvSpPr>
            <p:nvPr/>
          </p:nvSpPr>
          <p:spPr bwMode="auto">
            <a:xfrm>
              <a:off x="7088090" y="1525541"/>
              <a:ext cx="1292207" cy="4587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2400">
                  <a:solidFill>
                    <a:schemeClr val="folHlink"/>
                  </a:solidFill>
                  <a:latin typeface="Kruti Dev 010" charset="0"/>
                </a:rPr>
                <a:t>,u ¼,½</a:t>
              </a:r>
            </a:p>
          </p:txBody>
        </p:sp>
        <p:sp>
          <p:nvSpPr>
            <p:cNvPr id="38942" name="Oval 28"/>
            <p:cNvSpPr>
              <a:spLocks noChangeArrowheads="1"/>
            </p:cNvSpPr>
            <p:nvPr/>
          </p:nvSpPr>
          <p:spPr bwMode="auto">
            <a:xfrm>
              <a:off x="6921500" y="1644650"/>
              <a:ext cx="193675" cy="187325"/>
            </a:xfrm>
            <a:prstGeom prst="ellipse">
              <a:avLst/>
            </a:prstGeom>
            <a:solidFill>
              <a:srgbClr val="006600"/>
            </a:solidFill>
            <a:ln w="25400">
              <a:solidFill>
                <a:srgbClr val="00AE00"/>
              </a:solidFill>
              <a:round/>
              <a:headEnd/>
              <a:tailEnd/>
            </a:ln>
          </p:spPr>
          <p:txBody>
            <a:bodyPr wrap="none" anchor="ctr"/>
            <a:lstStyle/>
            <a:p>
              <a:endParaRPr lang="en-US">
                <a:latin typeface="Kruti Dev 010" charset="0"/>
              </a:endParaRPr>
            </a:p>
          </p:txBody>
        </p:sp>
        <p:sp>
          <p:nvSpPr>
            <p:cNvPr id="272413" name="Rectangle 29"/>
            <p:cNvSpPr>
              <a:spLocks noChangeArrowheads="1"/>
            </p:cNvSpPr>
            <p:nvPr/>
          </p:nvSpPr>
          <p:spPr bwMode="auto">
            <a:xfrm>
              <a:off x="3082882" y="2568498"/>
              <a:ext cx="266696" cy="45877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rgbClr val="006600"/>
                  </a:solidFill>
                  <a:latin typeface="Kruti Dev 010" pitchFamily="2" charset="0"/>
                  <a:ea typeface="+mn-ea"/>
                  <a:cs typeface="+mn-cs"/>
                </a:rPr>
                <a:t>C</a:t>
              </a:r>
            </a:p>
          </p:txBody>
        </p:sp>
        <p:sp>
          <p:nvSpPr>
            <p:cNvPr id="272414" name="Rectangle 30"/>
            <p:cNvSpPr>
              <a:spLocks noChangeArrowheads="1"/>
            </p:cNvSpPr>
            <p:nvPr/>
          </p:nvSpPr>
          <p:spPr bwMode="auto">
            <a:xfrm>
              <a:off x="2727287" y="3078072"/>
              <a:ext cx="403219" cy="4587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rgbClr val="006600"/>
                  </a:solidFill>
                  <a:latin typeface="Kruti Dev 010" pitchFamily="2" charset="0"/>
                  <a:ea typeface="+mn-ea"/>
                  <a:cs typeface="+mn-cs"/>
                </a:rPr>
                <a:t>ts</a:t>
              </a:r>
            </a:p>
          </p:txBody>
        </p:sp>
        <p:sp>
          <p:nvSpPr>
            <p:cNvPr id="272415" name="Rectangle 31"/>
            <p:cNvSpPr>
              <a:spLocks noChangeArrowheads="1"/>
            </p:cNvSpPr>
            <p:nvPr/>
          </p:nvSpPr>
          <p:spPr bwMode="auto">
            <a:xfrm>
              <a:off x="3067007" y="4451219"/>
              <a:ext cx="539743" cy="4587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rgbClr val="006600"/>
                  </a:solidFill>
                  <a:latin typeface="Kruti Dev 010" pitchFamily="2" charset="0"/>
                  <a:ea typeface="+mn-ea"/>
                  <a:cs typeface="+mn-cs"/>
                </a:rPr>
                <a:t>KB</a:t>
              </a:r>
            </a:p>
          </p:txBody>
        </p:sp>
        <p:sp>
          <p:nvSpPr>
            <p:cNvPr id="272416" name="Rectangle 32"/>
            <p:cNvSpPr>
              <a:spLocks noChangeArrowheads="1"/>
            </p:cNvSpPr>
            <p:nvPr/>
          </p:nvSpPr>
          <p:spPr bwMode="auto">
            <a:xfrm>
              <a:off x="3179719" y="5163987"/>
              <a:ext cx="831838" cy="4587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rgbClr val="006600"/>
                  </a:solidFill>
                  <a:latin typeface="Kruti Dev 010" pitchFamily="2" charset="0"/>
                  <a:ea typeface="+mn-ea"/>
                  <a:cs typeface="+mn-cs"/>
                </a:rPr>
                <a:t>,e,l</a:t>
              </a:r>
            </a:p>
          </p:txBody>
        </p:sp>
        <p:sp>
          <p:nvSpPr>
            <p:cNvPr id="272417" name="Rectangle 33"/>
            <p:cNvSpPr>
              <a:spLocks noChangeArrowheads="1"/>
            </p:cNvSpPr>
            <p:nvPr/>
          </p:nvSpPr>
          <p:spPr bwMode="auto">
            <a:xfrm>
              <a:off x="1809725" y="4081343"/>
              <a:ext cx="346070" cy="4587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rgbClr val="006600"/>
                  </a:solidFill>
                  <a:latin typeface="Kruti Dev 010" pitchFamily="2" charset="0"/>
                  <a:ea typeface="+mn-ea"/>
                  <a:cs typeface="+mn-cs"/>
                </a:rPr>
                <a:t>bZ</a:t>
              </a:r>
            </a:p>
          </p:txBody>
        </p:sp>
        <p:sp>
          <p:nvSpPr>
            <p:cNvPr id="272418" name="Rectangle 34"/>
            <p:cNvSpPr>
              <a:spLocks noChangeArrowheads="1"/>
            </p:cNvSpPr>
            <p:nvPr/>
          </p:nvSpPr>
          <p:spPr bwMode="auto">
            <a:xfrm>
              <a:off x="3751211" y="3078072"/>
              <a:ext cx="801676" cy="4587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rgbClr val="006600"/>
                  </a:solidFill>
                  <a:latin typeface="Kruti Dev 010" pitchFamily="2" charset="0"/>
                  <a:ea typeface="+mn-ea"/>
                  <a:cs typeface="+mn-cs"/>
                </a:rPr>
                <a:t>,e,u</a:t>
              </a:r>
            </a:p>
          </p:txBody>
        </p:sp>
        <p:sp>
          <p:nvSpPr>
            <p:cNvPr id="272419" name="Freeform 35"/>
            <p:cNvSpPr>
              <a:spLocks/>
            </p:cNvSpPr>
            <p:nvPr/>
          </p:nvSpPr>
          <p:spPr bwMode="auto">
            <a:xfrm>
              <a:off x="5816519" y="3136807"/>
              <a:ext cx="939787" cy="1422359"/>
            </a:xfrm>
            <a:custGeom>
              <a:avLst/>
              <a:gdLst>
                <a:gd name="T0" fmla="*/ 939787 w 592"/>
                <a:gd name="T1" fmla="*/ 1422359 h 896"/>
                <a:gd name="T2" fmla="*/ 520693 w 592"/>
                <a:gd name="T3" fmla="*/ 1206465 h 896"/>
                <a:gd name="T4" fmla="*/ 304796 w 592"/>
                <a:gd name="T5" fmla="*/ 914374 h 896"/>
                <a:gd name="T6" fmla="*/ 63499 w 592"/>
                <a:gd name="T7" fmla="*/ 253993 h 896"/>
                <a:gd name="T8" fmla="*/ 38099 w 592"/>
                <a:gd name="T9" fmla="*/ 126996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272420" name="Freeform 36"/>
            <p:cNvSpPr>
              <a:spLocks/>
            </p:cNvSpPr>
            <p:nvPr/>
          </p:nvSpPr>
          <p:spPr bwMode="auto">
            <a:xfrm>
              <a:off x="2920959" y="1852557"/>
              <a:ext cx="2882860" cy="1258851"/>
            </a:xfrm>
            <a:custGeom>
              <a:avLst/>
              <a:gdLst>
                <a:gd name="T0" fmla="*/ 2882860 w 1816"/>
                <a:gd name="T1" fmla="*/ 1258851 h 793"/>
                <a:gd name="T2" fmla="*/ 2832061 w 1816"/>
                <a:gd name="T3" fmla="*/ 1131855 h 793"/>
                <a:gd name="T4" fmla="*/ 2603464 w 1816"/>
                <a:gd name="T5" fmla="*/ 433375 h 793"/>
                <a:gd name="T6" fmla="*/ 2476466 w 1816"/>
                <a:gd name="T7" fmla="*/ 204782 h 793"/>
                <a:gd name="T8" fmla="*/ 1841475 w 1816"/>
                <a:gd name="T9" fmla="*/ 26987 h 793"/>
                <a:gd name="T10" fmla="*/ 888988 w 1816"/>
                <a:gd name="T11" fmla="*/ 103185 h 793"/>
                <a:gd name="T12" fmla="*/ 749290 w 1816"/>
                <a:gd name="T13" fmla="*/ 179382 h 793"/>
                <a:gd name="T14" fmla="*/ 673091 w 1816"/>
                <a:gd name="T15" fmla="*/ 204782 h 793"/>
                <a:gd name="T16" fmla="*/ 355595 w 1816"/>
                <a:gd name="T17" fmla="*/ 382576 h 793"/>
                <a:gd name="T18" fmla="*/ 190497 w 1816"/>
                <a:gd name="T19" fmla="*/ 547672 h 793"/>
                <a:gd name="T20" fmla="*/ 165098 w 1816"/>
                <a:gd name="T21" fmla="*/ 598470 h 793"/>
                <a:gd name="T22" fmla="*/ 114298 w 1816"/>
                <a:gd name="T23" fmla="*/ 649269 h 793"/>
                <a:gd name="T24" fmla="*/ 0 w 1816"/>
                <a:gd name="T25" fmla="*/ 966760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38951"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hi-in">
                <a:latin typeface="Kruti Dev 010" charset="0"/>
              </a:endParaRPr>
            </a:p>
          </p:txBody>
        </p:sp>
        <p:sp>
          <p:nvSpPr>
            <p:cNvPr id="272422" name="Freeform 38"/>
            <p:cNvSpPr>
              <a:spLocks/>
            </p:cNvSpPr>
            <p:nvPr/>
          </p:nvSpPr>
          <p:spPr bwMode="auto">
            <a:xfrm>
              <a:off x="1649390" y="4228976"/>
              <a:ext cx="1423967" cy="1189004"/>
            </a:xfrm>
            <a:custGeom>
              <a:avLst/>
              <a:gdLst>
                <a:gd name="T0" fmla="*/ 128586 w 897"/>
                <a:gd name="T1" fmla="*/ 0 h 749"/>
                <a:gd name="T2" fmla="*/ 763576 w 897"/>
                <a:gd name="T3" fmla="*/ 279392 h 749"/>
                <a:gd name="T4" fmla="*/ 1119171 w 897"/>
                <a:gd name="T5" fmla="*/ 609583 h 749"/>
                <a:gd name="T6" fmla="*/ 1195370 w 897"/>
                <a:gd name="T7" fmla="*/ 1041371 h 749"/>
                <a:gd name="T8" fmla="*/ 1258869 w 897"/>
                <a:gd name="T9" fmla="*/ 1155667 h 749"/>
                <a:gd name="T10" fmla="*/ 1423967 w 897"/>
                <a:gd name="T11" fmla="*/ 1181067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272423" name="Freeform 39"/>
            <p:cNvSpPr>
              <a:spLocks/>
            </p:cNvSpPr>
            <p:nvPr/>
          </p:nvSpPr>
          <p:spPr bwMode="auto">
            <a:xfrm>
              <a:off x="3016208" y="4656001"/>
              <a:ext cx="273046" cy="755628"/>
            </a:xfrm>
            <a:custGeom>
              <a:avLst/>
              <a:gdLst>
                <a:gd name="T0" fmla="*/ 69849 w 172"/>
                <a:gd name="T1" fmla="*/ 754041 h 476"/>
                <a:gd name="T2" fmla="*/ 184147 w 172"/>
                <a:gd name="T3" fmla="*/ 703242 h 476"/>
                <a:gd name="T4" fmla="*/ 234947 w 172"/>
                <a:gd name="T5" fmla="*/ 627044 h 476"/>
                <a:gd name="T6" fmla="*/ 120648 w 172"/>
                <a:gd name="T7" fmla="*/ 144458 h 476"/>
                <a:gd name="T8" fmla="*/ 69849 w 172"/>
                <a:gd name="T9" fmla="*/ 80960 h 476"/>
                <a:gd name="T10" fmla="*/ 6350 w 172"/>
                <a:gd name="T11" fmla="*/ 4762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272424" name="Freeform 40"/>
            <p:cNvSpPr>
              <a:spLocks/>
            </p:cNvSpPr>
            <p:nvPr/>
          </p:nvSpPr>
          <p:spPr bwMode="auto">
            <a:xfrm>
              <a:off x="2959059" y="3340001"/>
              <a:ext cx="896926" cy="1523956"/>
            </a:xfrm>
            <a:custGeom>
              <a:avLst/>
              <a:gdLst>
                <a:gd name="T0" fmla="*/ 63499 w 565"/>
                <a:gd name="T1" fmla="*/ 1384260 h 960"/>
                <a:gd name="T2" fmla="*/ 0 w 565"/>
                <a:gd name="T3" fmla="*/ 1269963 h 960"/>
                <a:gd name="T4" fmla="*/ 88899 w 565"/>
                <a:gd name="T5" fmla="*/ 1066769 h 960"/>
                <a:gd name="T6" fmla="*/ 114299 w 565"/>
                <a:gd name="T7" fmla="*/ 1028670 h 960"/>
                <a:gd name="T8" fmla="*/ 215897 w 565"/>
                <a:gd name="T9" fmla="*/ 1003271 h 960"/>
                <a:gd name="T10" fmla="*/ 520693 w 565"/>
                <a:gd name="T11" fmla="*/ 1079469 h 960"/>
                <a:gd name="T12" fmla="*/ 571493 w 565"/>
                <a:gd name="T13" fmla="*/ 1244564 h 960"/>
                <a:gd name="T14" fmla="*/ 469894 w 565"/>
                <a:gd name="T15" fmla="*/ 1435059 h 960"/>
                <a:gd name="T16" fmla="*/ 279396 w 565"/>
                <a:gd name="T17" fmla="*/ 1422359 h 960"/>
                <a:gd name="T18" fmla="*/ 203197 w 565"/>
                <a:gd name="T19" fmla="*/ 1269963 h 960"/>
                <a:gd name="T20" fmla="*/ 253997 w 565"/>
                <a:gd name="T21" fmla="*/ 1015971 h 960"/>
                <a:gd name="T22" fmla="*/ 330196 w 565"/>
                <a:gd name="T23" fmla="*/ 927073 h 960"/>
                <a:gd name="T24" fmla="*/ 406395 w 565"/>
                <a:gd name="T25" fmla="*/ 901674 h 960"/>
                <a:gd name="T26" fmla="*/ 736590 w 565"/>
                <a:gd name="T27" fmla="*/ 939773 h 960"/>
                <a:gd name="T28" fmla="*/ 812790 w 565"/>
                <a:gd name="T29" fmla="*/ 1028670 h 960"/>
                <a:gd name="T30" fmla="*/ 863589 w 565"/>
                <a:gd name="T31" fmla="*/ 1130267 h 960"/>
                <a:gd name="T32" fmla="*/ 723891 w 565"/>
                <a:gd name="T33" fmla="*/ 1523956 h 960"/>
                <a:gd name="T34" fmla="*/ 482594 w 565"/>
                <a:gd name="T35" fmla="*/ 1396960 h 960"/>
                <a:gd name="T36" fmla="*/ 507993 w 565"/>
                <a:gd name="T37" fmla="*/ 1041370 h 960"/>
                <a:gd name="T38" fmla="*/ 685791 w 565"/>
                <a:gd name="T39" fmla="*/ 863575 h 960"/>
                <a:gd name="T40" fmla="*/ 774690 w 565"/>
                <a:gd name="T41" fmla="*/ 774678 h 960"/>
                <a:gd name="T42" fmla="*/ 863589 w 565"/>
                <a:gd name="T43" fmla="*/ 546084 h 960"/>
                <a:gd name="T44" fmla="*/ 850889 w 565"/>
                <a:gd name="T45" fmla="*/ 330190 h 960"/>
                <a:gd name="T46" fmla="*/ 673091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38955" name="Oval 41"/>
            <p:cNvSpPr>
              <a:spLocks noChangeArrowheads="1"/>
            </p:cNvSpPr>
            <p:nvPr/>
          </p:nvSpPr>
          <p:spPr bwMode="auto">
            <a:xfrm>
              <a:off x="6735763" y="4508500"/>
              <a:ext cx="193675" cy="187325"/>
            </a:xfrm>
            <a:prstGeom prst="ellipse">
              <a:avLst/>
            </a:prstGeom>
            <a:solidFill>
              <a:srgbClr val="006600"/>
            </a:solidFill>
            <a:ln w="25400">
              <a:solidFill>
                <a:srgbClr val="00AE00"/>
              </a:solidFill>
              <a:round/>
              <a:headEnd/>
              <a:tailEnd/>
            </a:ln>
          </p:spPr>
          <p:txBody>
            <a:bodyPr wrap="none" anchor="ctr"/>
            <a:lstStyle/>
            <a:p>
              <a:endParaRPr lang="en-US">
                <a:latin typeface="Kruti Dev 010" charset="0"/>
              </a:endParaRPr>
            </a:p>
          </p:txBody>
        </p:sp>
        <p:sp>
          <p:nvSpPr>
            <p:cNvPr id="38956" name="Oval 42"/>
            <p:cNvSpPr>
              <a:spLocks noChangeArrowheads="1"/>
            </p:cNvSpPr>
            <p:nvPr/>
          </p:nvSpPr>
          <p:spPr bwMode="auto">
            <a:xfrm>
              <a:off x="5702300" y="3033713"/>
              <a:ext cx="193675" cy="187325"/>
            </a:xfrm>
            <a:prstGeom prst="ellipse">
              <a:avLst/>
            </a:prstGeom>
            <a:solidFill>
              <a:srgbClr val="006600"/>
            </a:solidFill>
            <a:ln w="25400">
              <a:solidFill>
                <a:srgbClr val="00AE00"/>
              </a:solidFill>
              <a:round/>
              <a:headEnd/>
              <a:tailEnd/>
            </a:ln>
          </p:spPr>
          <p:txBody>
            <a:bodyPr wrap="none" anchor="ctr"/>
            <a:lstStyle/>
            <a:p>
              <a:endParaRPr lang="en-US">
                <a:latin typeface="Kruti Dev 010" charset="0"/>
              </a:endParaRPr>
            </a:p>
          </p:txBody>
        </p:sp>
        <p:sp>
          <p:nvSpPr>
            <p:cNvPr id="38957" name="Oval 43"/>
            <p:cNvSpPr>
              <a:spLocks noChangeArrowheads="1"/>
            </p:cNvSpPr>
            <p:nvPr/>
          </p:nvSpPr>
          <p:spPr bwMode="auto">
            <a:xfrm>
              <a:off x="5313363" y="1982788"/>
              <a:ext cx="193675" cy="187325"/>
            </a:xfrm>
            <a:prstGeom prst="ellipse">
              <a:avLst/>
            </a:prstGeom>
            <a:solidFill>
              <a:srgbClr val="006600"/>
            </a:solidFill>
            <a:ln w="25400">
              <a:solidFill>
                <a:srgbClr val="00AE00"/>
              </a:solidFill>
              <a:round/>
              <a:headEnd/>
              <a:tailEnd/>
            </a:ln>
          </p:spPr>
          <p:txBody>
            <a:bodyPr wrap="none" anchor="ctr"/>
            <a:lstStyle/>
            <a:p>
              <a:endParaRPr lang="en-US">
                <a:latin typeface="Kruti Dev 010" charset="0"/>
              </a:endParaRPr>
            </a:p>
          </p:txBody>
        </p:sp>
        <p:sp>
          <p:nvSpPr>
            <p:cNvPr id="38958" name="Oval 44"/>
            <p:cNvSpPr>
              <a:spLocks noChangeArrowheads="1"/>
            </p:cNvSpPr>
            <p:nvPr/>
          </p:nvSpPr>
          <p:spPr bwMode="auto">
            <a:xfrm>
              <a:off x="2873375" y="2744788"/>
              <a:ext cx="193675" cy="187325"/>
            </a:xfrm>
            <a:prstGeom prst="ellipse">
              <a:avLst/>
            </a:prstGeom>
            <a:solidFill>
              <a:srgbClr val="006600"/>
            </a:solidFill>
            <a:ln w="25400">
              <a:solidFill>
                <a:srgbClr val="00AE00"/>
              </a:solidFill>
              <a:round/>
              <a:headEnd/>
              <a:tailEnd/>
            </a:ln>
          </p:spPr>
          <p:txBody>
            <a:bodyPr wrap="none" anchor="ctr"/>
            <a:lstStyle/>
            <a:p>
              <a:endParaRPr lang="en-US">
                <a:latin typeface="Kruti Dev 010" charset="0"/>
              </a:endParaRPr>
            </a:p>
          </p:txBody>
        </p:sp>
        <p:sp>
          <p:nvSpPr>
            <p:cNvPr id="38959" name="Oval 45"/>
            <p:cNvSpPr>
              <a:spLocks noChangeArrowheads="1"/>
            </p:cNvSpPr>
            <p:nvPr/>
          </p:nvSpPr>
          <p:spPr bwMode="auto">
            <a:xfrm>
              <a:off x="2992438" y="5286375"/>
              <a:ext cx="193675" cy="187325"/>
            </a:xfrm>
            <a:prstGeom prst="ellipse">
              <a:avLst/>
            </a:prstGeom>
            <a:solidFill>
              <a:srgbClr val="006600"/>
            </a:solidFill>
            <a:ln w="25400">
              <a:solidFill>
                <a:srgbClr val="00AE00"/>
              </a:solidFill>
              <a:round/>
              <a:headEnd/>
              <a:tailEnd/>
            </a:ln>
          </p:spPr>
          <p:txBody>
            <a:bodyPr wrap="none" anchor="ctr"/>
            <a:lstStyle/>
            <a:p>
              <a:endParaRPr lang="en-US">
                <a:latin typeface="Kruti Dev 010" charset="0"/>
              </a:endParaRPr>
            </a:p>
          </p:txBody>
        </p:sp>
        <p:sp>
          <p:nvSpPr>
            <p:cNvPr id="38960" name="Oval 46"/>
            <p:cNvSpPr>
              <a:spLocks noChangeArrowheads="1"/>
            </p:cNvSpPr>
            <p:nvPr/>
          </p:nvSpPr>
          <p:spPr bwMode="auto">
            <a:xfrm>
              <a:off x="1671638" y="4186238"/>
              <a:ext cx="193675" cy="187325"/>
            </a:xfrm>
            <a:prstGeom prst="ellipse">
              <a:avLst/>
            </a:prstGeom>
            <a:solidFill>
              <a:srgbClr val="006600"/>
            </a:solidFill>
            <a:ln w="25400">
              <a:solidFill>
                <a:srgbClr val="00AE00"/>
              </a:solidFill>
              <a:round/>
              <a:headEnd/>
              <a:tailEnd/>
            </a:ln>
          </p:spPr>
          <p:txBody>
            <a:bodyPr wrap="none" anchor="ctr"/>
            <a:lstStyle/>
            <a:p>
              <a:endParaRPr lang="en-US">
                <a:latin typeface="Kruti Dev 010" charset="0"/>
              </a:endParaRPr>
            </a:p>
          </p:txBody>
        </p:sp>
        <p:sp>
          <p:nvSpPr>
            <p:cNvPr id="38961" name="Oval 47"/>
            <p:cNvSpPr>
              <a:spLocks noChangeArrowheads="1"/>
            </p:cNvSpPr>
            <p:nvPr/>
          </p:nvSpPr>
          <p:spPr bwMode="auto">
            <a:xfrm>
              <a:off x="2974975" y="3235325"/>
              <a:ext cx="193675" cy="187325"/>
            </a:xfrm>
            <a:prstGeom prst="ellipse">
              <a:avLst/>
            </a:prstGeom>
            <a:solidFill>
              <a:srgbClr val="006600"/>
            </a:solidFill>
            <a:ln w="25400">
              <a:solidFill>
                <a:srgbClr val="00AE00"/>
              </a:solidFill>
              <a:round/>
              <a:headEnd/>
              <a:tailEnd/>
            </a:ln>
          </p:spPr>
          <p:txBody>
            <a:bodyPr wrap="none" anchor="ctr"/>
            <a:lstStyle/>
            <a:p>
              <a:endParaRPr lang="en-US">
                <a:latin typeface="Kruti Dev 010" charset="0"/>
              </a:endParaRPr>
            </a:p>
          </p:txBody>
        </p:sp>
        <p:sp>
          <p:nvSpPr>
            <p:cNvPr id="38962" name="Oval 48"/>
            <p:cNvSpPr>
              <a:spLocks noChangeArrowheads="1"/>
            </p:cNvSpPr>
            <p:nvPr/>
          </p:nvSpPr>
          <p:spPr bwMode="auto">
            <a:xfrm>
              <a:off x="3516313" y="3201988"/>
              <a:ext cx="193675" cy="187325"/>
            </a:xfrm>
            <a:prstGeom prst="ellipse">
              <a:avLst/>
            </a:prstGeom>
            <a:solidFill>
              <a:srgbClr val="006600"/>
            </a:solidFill>
            <a:ln w="25400">
              <a:solidFill>
                <a:srgbClr val="00AE00"/>
              </a:solidFill>
              <a:round/>
              <a:headEnd/>
              <a:tailEnd/>
            </a:ln>
          </p:spPr>
          <p:txBody>
            <a:bodyPr wrap="none" anchor="ctr"/>
            <a:lstStyle/>
            <a:p>
              <a:endParaRPr lang="en-US">
                <a:latin typeface="Kruti Dev 010" charset="0"/>
              </a:endParaRPr>
            </a:p>
          </p:txBody>
        </p:sp>
        <p:sp>
          <p:nvSpPr>
            <p:cNvPr id="38963" name="Oval 49"/>
            <p:cNvSpPr>
              <a:spLocks noChangeArrowheads="1"/>
            </p:cNvSpPr>
            <p:nvPr/>
          </p:nvSpPr>
          <p:spPr bwMode="auto">
            <a:xfrm>
              <a:off x="2906713" y="4573588"/>
              <a:ext cx="193675" cy="187325"/>
            </a:xfrm>
            <a:prstGeom prst="ellipse">
              <a:avLst/>
            </a:prstGeom>
            <a:solidFill>
              <a:srgbClr val="006600"/>
            </a:solidFill>
            <a:ln w="25400">
              <a:solidFill>
                <a:srgbClr val="00AE00"/>
              </a:solidFill>
              <a:round/>
              <a:headEnd/>
              <a:tailEnd/>
            </a:ln>
          </p:spPr>
          <p:txBody>
            <a:bodyPr wrap="none" anchor="ctr"/>
            <a:lstStyle/>
            <a:p>
              <a:endParaRPr lang="en-US">
                <a:latin typeface="Kruti Dev 010" charset="0"/>
              </a:endParaRPr>
            </a:p>
          </p:txBody>
        </p:sp>
        <p:sp>
          <p:nvSpPr>
            <p:cNvPr id="272442" name="Line 58"/>
            <p:cNvSpPr>
              <a:spLocks noChangeShapeType="1"/>
            </p:cNvSpPr>
            <p:nvPr/>
          </p:nvSpPr>
          <p:spPr bwMode="auto">
            <a:xfrm flipH="1">
              <a:off x="2362167" y="1562052"/>
              <a:ext cx="1079485" cy="2438330"/>
            </a:xfrm>
            <a:prstGeom prst="line">
              <a:avLst/>
            </a:prstGeom>
            <a:noFill/>
            <a:ln w="57150">
              <a:solidFill>
                <a:srgbClr val="FF3300"/>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72443" name="Line 59"/>
            <p:cNvSpPr>
              <a:spLocks noChangeShapeType="1"/>
            </p:cNvSpPr>
            <p:nvPr/>
          </p:nvSpPr>
          <p:spPr bwMode="auto">
            <a:xfrm>
              <a:off x="2578064" y="3073309"/>
              <a:ext cx="3092407" cy="158745"/>
            </a:xfrm>
            <a:prstGeom prst="line">
              <a:avLst/>
            </a:prstGeom>
            <a:noFill/>
            <a:ln w="57150">
              <a:solidFill>
                <a:srgbClr val="FF3300"/>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72444" name="Text Box 60"/>
            <p:cNvSpPr txBox="1">
              <a:spLocks noChangeArrowheads="1"/>
            </p:cNvSpPr>
            <p:nvPr/>
          </p:nvSpPr>
          <p:spPr bwMode="auto">
            <a:xfrm>
              <a:off x="4064821" y="2279925"/>
              <a:ext cx="3644516" cy="132343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dirty="0">
                  <a:ln>
                    <a:solidFill>
                      <a:srgbClr val="FFFF00"/>
                    </a:solidFill>
                  </a:ln>
                  <a:solidFill>
                    <a:srgbClr val="FFFF00"/>
                  </a:solidFill>
                  <a:latin typeface="Kruti Dev 010" pitchFamily="2" charset="0"/>
                  <a:ea typeface="+mn-ea"/>
                  <a:cs typeface="+mn-cs"/>
                </a:rPr>
                <a:t>ijes'oj us ;gks'kq ls izrhKk dh !</a:t>
              </a:r>
            </a:p>
          </p:txBody>
        </p:sp>
        <p:sp>
          <p:nvSpPr>
            <p:cNvPr id="272445" name="Text Box 61"/>
            <p:cNvSpPr txBox="1">
              <a:spLocks noChangeArrowheads="1"/>
            </p:cNvSpPr>
            <p:nvPr/>
          </p:nvSpPr>
          <p:spPr bwMode="auto">
            <a:xfrm>
              <a:off x="593725" y="2259013"/>
              <a:ext cx="2568575" cy="132343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ts val="0"/>
                </a:spcBef>
                <a:defRPr/>
              </a:pPr>
              <a:r>
                <a:rPr lang="en-US" sz="4000" dirty="0">
                  <a:ln>
                    <a:solidFill>
                      <a:srgbClr val="FFFF00"/>
                    </a:solidFill>
                  </a:ln>
                  <a:solidFill>
                    <a:srgbClr val="EEFF4B"/>
                  </a:solidFill>
                  <a:latin typeface="Kruti Dev 010" pitchFamily="2" charset="0"/>
                  <a:ea typeface="ＭＳ Ｐゴシック" pitchFamily="-84" charset="-128"/>
                  <a:cs typeface="+mn-cs"/>
                </a:rPr>
                <a:t>jsfxLrku ls </a:t>
              </a:r>
            </a:p>
            <a:p>
              <a:pPr>
                <a:spcBef>
                  <a:spcPts val="0"/>
                </a:spcBef>
                <a:defRPr/>
              </a:pPr>
              <a:r>
                <a:rPr lang="en-US" sz="4000" dirty="0">
                  <a:ln>
                    <a:solidFill>
                      <a:srgbClr val="FFFF00"/>
                    </a:solidFill>
                  </a:ln>
                  <a:solidFill>
                    <a:srgbClr val="EEFF4B"/>
                  </a:solidFill>
                  <a:latin typeface="Kruti Dev 010" pitchFamily="2" charset="0"/>
                  <a:ea typeface="ＭＳ Ｐゴシック" pitchFamily="-84" charset="-128"/>
                  <a:cs typeface="+mn-cs"/>
                </a:rPr>
                <a:t>yscuku</a:t>
              </a:r>
            </a:p>
          </p:txBody>
        </p:sp>
        <p:sp>
          <p:nvSpPr>
            <p:cNvPr id="272446" name="Text Box 62"/>
            <p:cNvSpPr txBox="1">
              <a:spLocks noChangeArrowheads="1"/>
            </p:cNvSpPr>
            <p:nvPr/>
          </p:nvSpPr>
          <p:spPr bwMode="auto">
            <a:xfrm>
              <a:off x="2654300" y="4794250"/>
              <a:ext cx="5553075" cy="1323439"/>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spcBef>
                  <a:spcPct val="50000"/>
                </a:spcBef>
                <a:defRPr/>
              </a:pPr>
              <a:r>
                <a:rPr lang="en-US" sz="4000" dirty="0" err="1">
                  <a:ln>
                    <a:solidFill>
                      <a:srgbClr val="FFFF00"/>
                    </a:solidFill>
                  </a:ln>
                  <a:solidFill>
                    <a:srgbClr val="FFFF00"/>
                  </a:solidFill>
                  <a:latin typeface="Kruti Dev 010" pitchFamily="2" charset="0"/>
                  <a:ea typeface="+mn-ea"/>
                  <a:cs typeface="+mn-cs"/>
                </a:rPr>
                <a:t>egku</a:t>
              </a:r>
              <a:r>
                <a:rPr lang="en-US" sz="4000" dirty="0">
                  <a:ln>
                    <a:solidFill>
                      <a:srgbClr val="FFFF00"/>
                    </a:solidFill>
                  </a:ln>
                  <a:solidFill>
                    <a:srgbClr val="FFFF00"/>
                  </a:solidFill>
                  <a:latin typeface="Kruti Dev 010" pitchFamily="2" charset="0"/>
                  <a:ea typeface="+mn-ea"/>
                  <a:cs typeface="+mn-cs"/>
                </a:rPr>
                <a:t> </a:t>
              </a:r>
              <a:r>
                <a:rPr lang="en-US" sz="4000" dirty="0" err="1">
                  <a:ln>
                    <a:solidFill>
                      <a:srgbClr val="FFFF00"/>
                    </a:solidFill>
                  </a:ln>
                  <a:solidFill>
                    <a:srgbClr val="FFFF00"/>
                  </a:solidFill>
                  <a:latin typeface="Kruti Dev 010" pitchFamily="2" charset="0"/>
                  <a:ea typeface="+mn-ea"/>
                  <a:cs typeface="+mn-cs"/>
                </a:rPr>
                <a:t>ijkr</a:t>
              </a:r>
              <a:r>
                <a:rPr lang="en-US" sz="4000" dirty="0">
                  <a:ln>
                    <a:solidFill>
                      <a:srgbClr val="FFFF00"/>
                    </a:solidFill>
                  </a:ln>
                  <a:solidFill>
                    <a:srgbClr val="FFFF00"/>
                  </a:solidFill>
                  <a:latin typeface="Kruti Dev 010" pitchFamily="2" charset="0"/>
                  <a:ea typeface="+mn-ea"/>
                  <a:cs typeface="+mn-cs"/>
                </a:rPr>
                <a:t> ls ^^egku leqnz rd**</a:t>
              </a:r>
            </a:p>
          </p:txBody>
        </p:sp>
        <p:sp>
          <p:nvSpPr>
            <p:cNvPr id="38969" name="Freeform 7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8970" name="Rectangle 8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8971" name="Freeform 8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8972" name="AutoShape 8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8973" name="Rectangle 8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8974" name="Rectangle 8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38975" name="AutoShape 8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8976" name="Line 8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77" name="Line 8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78" name="Rectangle 88"/>
            <p:cNvSpPr>
              <a:spLocks noChangeArrowheads="1"/>
            </p:cNvSpPr>
            <p:nvPr/>
          </p:nvSpPr>
          <p:spPr bwMode="auto">
            <a:xfrm>
              <a:off x="8053388" y="3429000"/>
              <a:ext cx="495327"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;gks'kq</a:t>
              </a:r>
            </a:p>
          </p:txBody>
        </p:sp>
        <p:sp>
          <p:nvSpPr>
            <p:cNvPr id="38979" name="Text Box 89"/>
            <p:cNvSpPr txBox="1">
              <a:spLocks noChangeArrowheads="1"/>
            </p:cNvSpPr>
            <p:nvPr/>
          </p:nvSpPr>
          <p:spPr bwMode="auto">
            <a:xfrm>
              <a:off x="8720138"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72477" name="Rectangle 93"/>
            <p:cNvSpPr>
              <a:spLocks noChangeArrowheads="1"/>
            </p:cNvSpPr>
            <p:nvPr/>
          </p:nvSpPr>
          <p:spPr bwMode="auto">
            <a:xfrm>
              <a:off x="8091376" y="6533960"/>
              <a:ext cx="293683" cy="246056"/>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37</a:t>
              </a:r>
            </a:p>
          </p:txBody>
        </p:sp>
        <p:sp>
          <p:nvSpPr>
            <p:cNvPr id="38981" name="Text Box 97"/>
            <p:cNvSpPr txBox="1">
              <a:spLocks noChangeArrowheads="1"/>
            </p:cNvSpPr>
            <p:nvPr/>
          </p:nvSpPr>
          <p:spPr bwMode="auto">
            <a:xfrm>
              <a:off x="8599488" y="6488113"/>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2</a:t>
              </a:r>
              <a:endParaRPr lang="en-US" sz="1400">
                <a:latin typeface="Kruti Dev 010" charset="0"/>
              </a:endParaRPr>
            </a:p>
          </p:txBody>
        </p:sp>
        <p:sp>
          <p:nvSpPr>
            <p:cNvPr id="38982"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grpSp>
      <p:sp>
        <p:nvSpPr>
          <p:cNvPr id="71" name="Text Box 17"/>
          <p:cNvSpPr txBox="1">
            <a:spLocks noChangeArrowheads="1"/>
          </p:cNvSpPr>
          <p:nvPr/>
        </p:nvSpPr>
        <p:spPr bwMode="auto">
          <a:xfrm>
            <a:off x="2114550" y="-111125"/>
            <a:ext cx="19939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1800">
                <a:solidFill>
                  <a:schemeClr val="tx1"/>
                </a:solidFill>
                <a:latin typeface="Kruti Dev 010" charset="0"/>
              </a:rPr>
              <a:t>यहोशु</a:t>
            </a:r>
            <a:r>
              <a:rPr lang="en-US" sz="1800">
                <a:solidFill>
                  <a:schemeClr val="tx1"/>
                </a:solidFill>
                <a:latin typeface="Kruti Dev 010" charset="0"/>
              </a:rPr>
              <a:t> </a:t>
            </a:r>
            <a:r>
              <a:rPr lang="hi-in" sz="2800">
                <a:solidFill>
                  <a:schemeClr val="tx1"/>
                </a:solidFill>
                <a:latin typeface="Kruti Dev 010" charset="0"/>
                <a:cs typeface="Mangal" charset="0"/>
              </a:rPr>
              <a:t>ƒ%†</a:t>
            </a:r>
            <a:endParaRPr lang="en-US" sz="1000" u="sng">
              <a:solidFill>
                <a:srgbClr val="000000"/>
              </a:solidFill>
              <a:latin typeface="Kruti Dev 010" charset="0"/>
            </a:endParaRPr>
          </a:p>
        </p:txBody>
      </p:sp>
      <p:sp>
        <p:nvSpPr>
          <p:cNvPr id="38916"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4"/>
          <p:cNvGrpSpPr>
            <a:grpSpLocks/>
          </p:cNvGrpSpPr>
          <p:nvPr/>
        </p:nvGrpSpPr>
        <p:grpSpPr bwMode="auto">
          <a:xfrm>
            <a:off x="2425700" y="1481138"/>
            <a:ext cx="4362450" cy="3649662"/>
            <a:chOff x="1512" y="1365"/>
            <a:chExt cx="2748" cy="2299"/>
          </a:xfrm>
        </p:grpSpPr>
        <p:sp>
          <p:nvSpPr>
            <p:cNvPr id="3086"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6806" name="Rectangle 6"/>
            <p:cNvSpPr>
              <a:spLocks noChangeArrowheads="1"/>
            </p:cNvSpPr>
            <p:nvPr/>
          </p:nvSpPr>
          <p:spPr bwMode="auto">
            <a:xfrm>
              <a:off x="1592" y="1431"/>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088"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089"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090"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6810" name="Rectangle 10"/>
            <p:cNvSpPr>
              <a:spLocks noChangeArrowheads="1"/>
            </p:cNvSpPr>
            <p:nvPr/>
          </p:nvSpPr>
          <p:spPr bwMode="auto">
            <a:xfrm>
              <a:off x="1544" y="1365"/>
              <a:ext cx="391" cy="271"/>
            </a:xfrm>
            <a:prstGeom prst="rect">
              <a:avLst/>
            </a:prstGeom>
            <a:noFill/>
            <a:ln w="9525">
              <a:noFill/>
              <a:miter lim="800000"/>
              <a:headEnd/>
              <a:tailEnd/>
            </a:ln>
          </p:spPr>
          <p:txBody>
            <a:bodyPr wrap="none" lIns="0" tIns="0" rIns="0" bIns="0">
              <a:spAutoFit/>
            </a:bodyPr>
            <a:lstStyle/>
            <a:p>
              <a:pPr algn="ctr">
                <a:defRPr/>
              </a:pPr>
              <a:r>
                <a:rPr lang="en-US" sz="2800" dirty="0">
                  <a:ln>
                    <a:solidFill>
                      <a:schemeClr val="accent2"/>
                    </a:solidFill>
                  </a:ln>
                  <a:solidFill>
                    <a:srgbClr val="790015"/>
                  </a:solidFill>
                  <a:latin typeface="Kruti Dev 010" pitchFamily="2" charset="0"/>
                </a:rPr>
                <a:t>l`f"V</a:t>
              </a:r>
              <a:endParaRPr lang="en-US" sz="3200" dirty="0">
                <a:ln>
                  <a:solidFill>
                    <a:schemeClr val="accent2"/>
                  </a:solidFill>
                </a:ln>
                <a:solidFill>
                  <a:srgbClr val="FFA27C"/>
                </a:solidFill>
                <a:effectLst>
                  <a:outerShdw blurRad="38100" dist="38100" dir="2700000" algn="tl">
                    <a:srgbClr val="000000"/>
                  </a:outerShdw>
                </a:effectLst>
                <a:latin typeface="Kruti Dev 010" pitchFamily="2" charset="0"/>
              </a:endParaRPr>
            </a:p>
          </p:txBody>
        </p:sp>
        <p:sp>
          <p:nvSpPr>
            <p:cNvPr id="3092" name="Line 11"/>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93" name="Line 12"/>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94"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6814" name="Rectangle 14"/>
            <p:cNvSpPr>
              <a:spLocks noChangeArrowheads="1"/>
            </p:cNvSpPr>
            <p:nvPr/>
          </p:nvSpPr>
          <p:spPr bwMode="auto">
            <a:xfrm>
              <a:off x="1735" y="1606"/>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096"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097"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098"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099" name="Rectangle 18"/>
            <p:cNvSpPr>
              <a:spLocks noChangeArrowheads="1"/>
            </p:cNvSpPr>
            <p:nvPr/>
          </p:nvSpPr>
          <p:spPr bwMode="auto">
            <a:xfrm>
              <a:off x="1657" y="1523"/>
              <a:ext cx="606" cy="271"/>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vczkge</a:t>
              </a:r>
              <a:endParaRPr lang="en-US" sz="2400" dirty="0">
                <a:ln>
                  <a:solidFill>
                    <a:schemeClr val="accent2"/>
                  </a:solidFill>
                </a:ln>
                <a:solidFill>
                  <a:srgbClr val="790015"/>
                </a:solidFill>
                <a:latin typeface="Kruti Dev 010" pitchFamily="2" charset="0"/>
                <a:ea typeface="ＭＳ Ｐゴシック" pitchFamily="34" charset="-128"/>
                <a:cs typeface="+mn-cs"/>
              </a:endParaRPr>
            </a:p>
          </p:txBody>
        </p:sp>
        <p:sp>
          <p:nvSpPr>
            <p:cNvPr id="3100" name="Line 19"/>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01" name="Line 20"/>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02"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6822" name="Rectangle 22"/>
            <p:cNvSpPr>
              <a:spLocks noChangeArrowheads="1"/>
            </p:cNvSpPr>
            <p:nvPr/>
          </p:nvSpPr>
          <p:spPr bwMode="auto">
            <a:xfrm>
              <a:off x="1878" y="1767"/>
              <a:ext cx="402" cy="174"/>
            </a:xfrm>
            <a:prstGeom prst="rect">
              <a:avLst/>
            </a:prstGeom>
            <a:noFill/>
            <a:ln w="9525">
              <a:noFill/>
              <a:miter lim="800000"/>
              <a:headEnd/>
              <a:tailEnd/>
            </a:ln>
          </p:spPr>
          <p:txBody>
            <a:bodyPr wrap="none" lIns="0" tIns="0" rIns="0" bIns="0">
              <a:spAutoFit/>
            </a:bodyPr>
            <a:lstStyle/>
            <a:p>
              <a:pPr algn="ctr">
                <a:defRPr/>
              </a:pPr>
              <a:r>
                <a:rPr lang="en-US" sz="1800" b="0" dirty="0">
                  <a:solidFill>
                    <a:srgbClr val="790015"/>
                  </a:solidFill>
                  <a:latin typeface="Kruti Dev 010" pitchFamily="2" charset="0"/>
                </a:rPr>
                <a:t>ABRAHAM</a:t>
              </a:r>
              <a:endParaRPr lang="en-US" sz="2800" b="0" dirty="0">
                <a:solidFill>
                  <a:srgbClr val="FFA27C"/>
                </a:solidFill>
                <a:effectLst>
                  <a:outerShdw blurRad="38100" dist="38100" dir="2700000" algn="tl">
                    <a:srgbClr val="000000"/>
                  </a:outerShdw>
                </a:effectLst>
                <a:latin typeface="Kruti Dev 010" pitchFamily="2" charset="0"/>
              </a:endParaRPr>
            </a:p>
          </p:txBody>
        </p:sp>
        <p:sp>
          <p:nvSpPr>
            <p:cNvPr id="3104"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05"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06"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107" name="Rectangle 26"/>
            <p:cNvSpPr>
              <a:spLocks noChangeArrowheads="1"/>
            </p:cNvSpPr>
            <p:nvPr/>
          </p:nvSpPr>
          <p:spPr bwMode="auto">
            <a:xfrm>
              <a:off x="1757" y="1682"/>
              <a:ext cx="618" cy="271"/>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;qlqQ</a:t>
              </a:r>
              <a:endParaRPr lang="en-US" sz="2400" dirty="0">
                <a:ln>
                  <a:solidFill>
                    <a:schemeClr val="accent2"/>
                  </a:solidFill>
                </a:ln>
                <a:solidFill>
                  <a:srgbClr val="790015"/>
                </a:solidFill>
                <a:latin typeface="Kruti Dev 010" pitchFamily="2" charset="0"/>
                <a:ea typeface="ＭＳ Ｐゴシック" pitchFamily="34" charset="-128"/>
                <a:cs typeface="+mn-cs"/>
              </a:endParaRPr>
            </a:p>
          </p:txBody>
        </p:sp>
        <p:sp>
          <p:nvSpPr>
            <p:cNvPr id="3108" name="Line 27"/>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09" name="Line 28"/>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10"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11"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12"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113" name="Rectangle 32"/>
            <p:cNvSpPr>
              <a:spLocks noChangeArrowheads="1"/>
            </p:cNvSpPr>
            <p:nvPr/>
          </p:nvSpPr>
          <p:spPr bwMode="auto">
            <a:xfrm>
              <a:off x="2168" y="1843"/>
              <a:ext cx="325" cy="271"/>
            </a:xfrm>
            <a:prstGeom prst="rect">
              <a:avLst/>
            </a:prstGeom>
            <a:noFill/>
            <a:ln w="9525">
              <a:noFill/>
              <a:miter lim="800000"/>
              <a:headEnd/>
              <a:tailEnd/>
            </a:ln>
          </p:spPr>
          <p:txBody>
            <a:bodyPr wrap="none" lIns="0" tIns="0" rIns="0" bIns="0">
              <a:spAutoFit/>
            </a:bodyPr>
            <a:lstStyle/>
            <a:p>
              <a:pPr algn="ctr">
                <a:defRPr/>
              </a:pPr>
              <a:r>
                <a:rPr lang="en-US" sz="2800" dirty="0">
                  <a:ln>
                    <a:solidFill>
                      <a:schemeClr val="accent2"/>
                    </a:solidFill>
                  </a:ln>
                  <a:solidFill>
                    <a:srgbClr val="790015"/>
                  </a:solidFill>
                  <a:latin typeface="Kruti Dev 010" pitchFamily="2" charset="0"/>
                  <a:ea typeface="ＭＳ Ｐゴシック" pitchFamily="34" charset="-128"/>
                  <a:cs typeface="+mn-cs"/>
                </a:rPr>
                <a:t>ewlk</a:t>
              </a:r>
            </a:p>
          </p:txBody>
        </p:sp>
        <p:sp>
          <p:nvSpPr>
            <p:cNvPr id="3114" name="Line 33"/>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15" name="Line 34"/>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16"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17"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18"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119" name="Rectangle 38"/>
            <p:cNvSpPr>
              <a:spLocks noChangeArrowheads="1"/>
            </p:cNvSpPr>
            <p:nvPr/>
          </p:nvSpPr>
          <p:spPr bwMode="auto">
            <a:xfrm>
              <a:off x="2105" y="2028"/>
              <a:ext cx="645" cy="271"/>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3120" name="Line 39"/>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21"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22"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23"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124" name="Rectangle 43"/>
            <p:cNvSpPr>
              <a:spLocks noChangeArrowheads="1"/>
            </p:cNvSpPr>
            <p:nvPr/>
          </p:nvSpPr>
          <p:spPr bwMode="auto">
            <a:xfrm>
              <a:off x="2183" y="2195"/>
              <a:ext cx="956" cy="271"/>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3125" name="Line 44"/>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26"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27"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28"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129" name="Rectangle 48"/>
            <p:cNvSpPr>
              <a:spLocks noChangeArrowheads="1"/>
            </p:cNvSpPr>
            <p:nvPr/>
          </p:nvSpPr>
          <p:spPr bwMode="auto">
            <a:xfrm>
              <a:off x="2352" y="2387"/>
              <a:ext cx="612" cy="446"/>
            </a:xfrm>
            <a:prstGeom prst="rect">
              <a:avLst/>
            </a:prstGeom>
            <a:noFill/>
            <a:ln w="9525">
              <a:noFill/>
              <a:miter lim="800000"/>
              <a:headEnd/>
              <a:tailEnd/>
            </a:ln>
          </p:spPr>
          <p:txBody>
            <a:bodyPr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jktoa'k</a:t>
              </a:r>
            </a:p>
          </p:txBody>
        </p:sp>
        <p:sp>
          <p:nvSpPr>
            <p:cNvPr id="3130" name="Line 49"/>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1"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32"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33"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134" name="Rectangle 53"/>
            <p:cNvSpPr>
              <a:spLocks noChangeArrowheads="1"/>
            </p:cNvSpPr>
            <p:nvPr/>
          </p:nvSpPr>
          <p:spPr bwMode="auto">
            <a:xfrm>
              <a:off x="2623" y="2567"/>
              <a:ext cx="297" cy="271"/>
            </a:xfrm>
            <a:prstGeom prst="rect">
              <a:avLst/>
            </a:prstGeom>
            <a:noFill/>
            <a:ln w="9525">
              <a:noFill/>
              <a:miter lim="800000"/>
              <a:headEnd/>
              <a:tailEnd/>
            </a:ln>
          </p:spPr>
          <p:txBody>
            <a:bodyPr wrap="none" lIns="0" tIns="0" rIns="0" bIns="0">
              <a:spAutoFit/>
            </a:bodyPr>
            <a:lstStyle/>
            <a:p>
              <a:pPr algn="ctr">
                <a:defRPr/>
              </a:pPr>
              <a:r>
                <a:rPr lang="en-US" sz="2800" dirty="0">
                  <a:ln>
                    <a:solidFill>
                      <a:schemeClr val="accent2"/>
                    </a:solidFill>
                  </a:ln>
                  <a:solidFill>
                    <a:srgbClr val="790015"/>
                  </a:solidFill>
                  <a:latin typeface="Kruti Dev 010" pitchFamily="2" charset="0"/>
                  <a:ea typeface="ＭＳ Ｐゴシック" pitchFamily="34" charset="-128"/>
                  <a:cs typeface="+mn-cs"/>
                </a:rPr>
                <a:t>canh</a:t>
              </a:r>
            </a:p>
          </p:txBody>
        </p:sp>
        <p:sp>
          <p:nvSpPr>
            <p:cNvPr id="3135" name="Line 54"/>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6" name="Line 55"/>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7"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38"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39"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140" name="Rectangle 59"/>
            <p:cNvSpPr>
              <a:spLocks noChangeArrowheads="1"/>
            </p:cNvSpPr>
            <p:nvPr/>
          </p:nvSpPr>
          <p:spPr bwMode="auto">
            <a:xfrm>
              <a:off x="2681" y="2734"/>
              <a:ext cx="1019" cy="271"/>
            </a:xfrm>
            <a:prstGeom prst="rect">
              <a:avLst/>
            </a:prstGeom>
            <a:noFill/>
            <a:ln w="9525">
              <a:noFill/>
              <a:miter lim="800000"/>
              <a:headEnd/>
              <a:tailEnd/>
            </a:ln>
          </p:spPr>
          <p:txBody>
            <a:bodyPr wrap="none" lIns="0" tIns="0" rIns="0" bIns="0">
              <a:spAutoFit/>
            </a:bodyPr>
            <a:lstStyle/>
            <a:p>
              <a:pPr algn="ctr">
                <a:defRPr/>
              </a:pPr>
              <a:r>
                <a:rPr lang="en-US" sz="18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foJkedky</a:t>
              </a:r>
            </a:p>
          </p:txBody>
        </p:sp>
        <p:sp>
          <p:nvSpPr>
            <p:cNvPr id="3141" name="Line 60"/>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42" name="Line 61"/>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43"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3144"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3145"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3146" name="Group 65"/>
            <p:cNvGrpSpPr>
              <a:grpSpLocks/>
            </p:cNvGrpSpPr>
            <p:nvPr/>
          </p:nvGrpSpPr>
          <p:grpSpPr bwMode="auto">
            <a:xfrm>
              <a:off x="2974" y="2941"/>
              <a:ext cx="651" cy="465"/>
              <a:chOff x="3062" y="3077"/>
              <a:chExt cx="651" cy="465"/>
            </a:xfrm>
          </p:grpSpPr>
          <p:sp>
            <p:nvSpPr>
              <p:cNvPr id="76866" name="Rectangle 66"/>
              <p:cNvSpPr>
                <a:spLocks noChangeArrowheads="1"/>
              </p:cNvSpPr>
              <p:nvPr/>
            </p:nvSpPr>
            <p:spPr bwMode="auto">
              <a:xfrm>
                <a:off x="3062" y="3112"/>
                <a:ext cx="285" cy="271"/>
              </a:xfrm>
              <a:prstGeom prst="rect">
                <a:avLst/>
              </a:prstGeom>
              <a:noFill/>
              <a:ln w="9525">
                <a:noFill/>
                <a:miter lim="800000"/>
                <a:headEnd/>
                <a:tailEnd/>
              </a:ln>
            </p:spPr>
            <p:txBody>
              <a:bodyPr wrap="none" lIns="0" tIns="0" rIns="0" bIns="0">
                <a:spAutoFit/>
              </a:bodyPr>
              <a:lstStyle/>
              <a:p>
                <a:pPr algn="ctr">
                  <a:defRPr/>
                </a:pPr>
                <a:r>
                  <a:rPr lang="en-US" sz="2800" dirty="0">
                    <a:solidFill>
                      <a:schemeClr val="accent1"/>
                    </a:solidFill>
                    <a:latin typeface="Kruti Dev 010" pitchFamily="2" charset="0"/>
                  </a:rPr>
                  <a:t>   </a:t>
                </a:r>
                <a:endParaRPr lang="en-US" sz="4000" dirty="0">
                  <a:solidFill>
                    <a:schemeClr val="accent1"/>
                  </a:solidFill>
                  <a:effectLst>
                    <a:outerShdw blurRad="38100" dist="38100" dir="2700000" algn="tl">
                      <a:srgbClr val="000000"/>
                    </a:outerShdw>
                  </a:effectLst>
                  <a:latin typeface="Kruti Dev 010" pitchFamily="2" charset="0"/>
                </a:endParaRPr>
              </a:p>
            </p:txBody>
          </p:sp>
          <p:sp>
            <p:nvSpPr>
              <p:cNvPr id="76867" name="Rectangle 67"/>
              <p:cNvSpPr>
                <a:spLocks noChangeArrowheads="1"/>
              </p:cNvSpPr>
              <p:nvPr/>
            </p:nvSpPr>
            <p:spPr bwMode="auto">
              <a:xfrm>
                <a:off x="3127" y="3077"/>
                <a:ext cx="586" cy="465"/>
              </a:xfrm>
              <a:prstGeom prst="rect">
                <a:avLst/>
              </a:prstGeom>
              <a:noFill/>
              <a:ln w="9525">
                <a:noFill/>
                <a:miter lim="800000"/>
                <a:headEnd/>
                <a:tailEnd/>
              </a:ln>
            </p:spPr>
            <p:txBody>
              <a:bodyPr wrap="none" lIns="0" tIns="0" rIns="0" bIns="0">
                <a:spAutoFit/>
              </a:bodyPr>
              <a:lstStyle/>
              <a:p>
                <a:pPr algn="ctr">
                  <a:defRPr/>
                </a:pPr>
                <a:r>
                  <a:rPr lang="en-US" sz="4800" dirty="0">
                    <a:ln>
                      <a:solidFill>
                        <a:schemeClr val="accent1"/>
                      </a:solidFill>
                    </a:ln>
                    <a:solidFill>
                      <a:srgbClr val="0000FF"/>
                    </a:solidFill>
                    <a:latin typeface="Kruti Dev 010" pitchFamily="2" charset="0"/>
                  </a:rPr>
                  <a:t>;h'kq</a:t>
                </a:r>
                <a:endParaRPr lang="en-US" sz="4800" dirty="0">
                  <a:ln>
                    <a:solidFill>
                      <a:schemeClr val="accent1"/>
                    </a:solidFill>
                  </a:ln>
                  <a:solidFill>
                    <a:srgbClr val="0000FF"/>
                  </a:solidFill>
                  <a:effectLst>
                    <a:outerShdw blurRad="38100" dist="38100" dir="2700000" algn="tl">
                      <a:srgbClr val="000000"/>
                    </a:outerShdw>
                  </a:effectLst>
                  <a:latin typeface="Kruti Dev 010" pitchFamily="2" charset="0"/>
                </a:endParaRPr>
              </a:p>
            </p:txBody>
          </p:sp>
        </p:grpSp>
        <p:sp>
          <p:nvSpPr>
            <p:cNvPr id="3147" name="Line 68"/>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48" name="Line 69"/>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76803" name="AutoShape 3"/>
          <p:cNvSpPr>
            <a:spLocks noChangeArrowheads="1"/>
          </p:cNvSpPr>
          <p:nvPr/>
        </p:nvSpPr>
        <p:spPr bwMode="auto">
          <a:xfrm rot="-1440000">
            <a:off x="1960563" y="24892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atin typeface="Kruti Dev 010" charset="0"/>
            </a:endParaRPr>
          </a:p>
        </p:txBody>
      </p:sp>
      <p:sp>
        <p:nvSpPr>
          <p:cNvPr id="76871" name="Text Box 71"/>
          <p:cNvSpPr txBox="1">
            <a:spLocks noChangeArrowheads="1"/>
          </p:cNvSpPr>
          <p:nvPr/>
        </p:nvSpPr>
        <p:spPr bwMode="auto">
          <a:xfrm>
            <a:off x="2079625" y="-125413"/>
            <a:ext cx="1993900" cy="46037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1800">
                <a:solidFill>
                  <a:schemeClr val="tx1"/>
                </a:solidFill>
                <a:latin typeface="Kruti Dev 010" charset="0"/>
              </a:rPr>
              <a:t>निर्ग</a:t>
            </a:r>
            <a:r>
              <a:rPr lang="en-US" sz="1800">
                <a:solidFill>
                  <a:schemeClr val="tx1"/>
                </a:solidFill>
                <a:latin typeface="Kruti Dev 010" charset="0"/>
              </a:rPr>
              <a:t> </a:t>
            </a:r>
            <a:r>
              <a:rPr lang="en-US" sz="2400">
                <a:solidFill>
                  <a:schemeClr val="tx1"/>
                </a:solidFill>
                <a:latin typeface="Kruti Dev 010" charset="0"/>
              </a:rPr>
              <a:t>„%ƒŒ</a:t>
            </a:r>
            <a:endParaRPr lang="en-US" sz="2400" u="sng">
              <a:solidFill>
                <a:srgbClr val="000000"/>
              </a:solidFill>
              <a:latin typeface="Kruti Dev 010" charset="0"/>
            </a:endParaRPr>
          </a:p>
        </p:txBody>
      </p:sp>
      <p:sp>
        <p:nvSpPr>
          <p:cNvPr id="3077" name="Text Box 72"/>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76881" name="Rectangle 81"/>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02</a:t>
            </a:r>
          </a:p>
        </p:txBody>
      </p:sp>
      <p:sp>
        <p:nvSpPr>
          <p:cNvPr id="3079"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
        <p:nvSpPr>
          <p:cNvPr id="76891" name="AutoShape 91"/>
          <p:cNvSpPr>
            <a:spLocks noChangeArrowheads="1"/>
          </p:cNvSpPr>
          <p:nvPr/>
        </p:nvSpPr>
        <p:spPr bwMode="auto">
          <a:xfrm rot="-5400000">
            <a:off x="5070475" y="769938"/>
            <a:ext cx="1781175" cy="3206750"/>
          </a:xfrm>
          <a:prstGeom prst="upArrowCallout">
            <a:avLst>
              <a:gd name="adj1" fmla="val 25000"/>
              <a:gd name="adj2" fmla="val 25000"/>
              <a:gd name="adj3" fmla="val 38524"/>
              <a:gd name="adj4" fmla="val 66667"/>
            </a:avLst>
          </a:prstGeom>
          <a:gradFill rotWithShape="0">
            <a:gsLst>
              <a:gs pos="0">
                <a:srgbClr val="000000"/>
              </a:gs>
              <a:gs pos="50000">
                <a:srgbClr val="1822CD"/>
              </a:gs>
              <a:gs pos="100000">
                <a:srgbClr val="000000"/>
              </a:gs>
            </a:gsLst>
            <a:lin ang="5400000" scaled="1"/>
          </a:gradFill>
          <a:ln w="9525">
            <a:miter lim="800000"/>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endParaRPr lang="en-US">
              <a:latin typeface="Kruti Dev 010" charset="0"/>
            </a:endParaRPr>
          </a:p>
        </p:txBody>
      </p:sp>
      <p:sp>
        <p:nvSpPr>
          <p:cNvPr id="76892" name="Rectangle 92"/>
          <p:cNvSpPr>
            <a:spLocks noChangeArrowheads="1"/>
          </p:cNvSpPr>
          <p:nvPr/>
        </p:nvSpPr>
        <p:spPr bwMode="auto">
          <a:xfrm>
            <a:off x="5367338" y="1390650"/>
            <a:ext cx="2408237" cy="1874838"/>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r>
              <a:rPr lang="ja-JP" altLang="en-US" sz="2000">
                <a:solidFill>
                  <a:srgbClr val="62D6AC"/>
                </a:solidFill>
                <a:latin typeface="Kruti Dev 010" charset="0"/>
              </a:rPr>
              <a:t>“</a:t>
            </a:r>
            <a:r>
              <a:rPr lang="en-US" altLang="ja-JP" sz="2800">
                <a:solidFill>
                  <a:srgbClr val="FAFD00"/>
                </a:solidFill>
                <a:latin typeface="Kruti Dev 010" charset="0"/>
              </a:rPr>
              <a:t>,</a:t>
            </a:r>
            <a:r>
              <a:rPr lang="en-US" altLang="ja-JP" sz="2000">
                <a:solidFill>
                  <a:srgbClr val="FAFD00"/>
                </a:solidFill>
                <a:latin typeface="Kruti Dev 010" charset="0"/>
              </a:rPr>
              <a:t>                 </a:t>
            </a:r>
            <a:r>
              <a:rPr lang="en-US" altLang="ja-JP" sz="2000" b="0">
                <a:solidFill>
                  <a:schemeClr val="tx1"/>
                </a:solidFill>
                <a:latin typeface="Kruti Dev 010" charset="0"/>
              </a:rPr>
              <a:t>          </a:t>
            </a:r>
            <a:r>
              <a:rPr lang="en-US" altLang="ja-JP" sz="2800">
                <a:solidFill>
                  <a:srgbClr val="FAFD00"/>
                </a:solidFill>
                <a:latin typeface="Kruti Dev 010" charset="0"/>
              </a:rPr>
              <a:t>t</a:t>
            </a:r>
            <a:r>
              <a:rPr lang="en-US" altLang="ja-JP" sz="2800">
                <a:solidFill>
                  <a:srgbClr val="62D6AC"/>
                </a:solidFill>
                <a:latin typeface="Kruti Dev 010" charset="0"/>
              </a:rPr>
              <a:t>t</a:t>
            </a:r>
            <a:r>
              <a:rPr lang="en-US" altLang="ja-JP" sz="2000">
                <a:solidFill>
                  <a:srgbClr val="62D6AC"/>
                </a:solidFill>
                <a:latin typeface="Kruti Dev 010" charset="0"/>
              </a:rPr>
              <a:t>  </a:t>
            </a:r>
          </a:p>
          <a:p>
            <a:r>
              <a:rPr lang="en-US" sz="2000">
                <a:solidFill>
                  <a:srgbClr val="FAFD00"/>
                </a:solidFill>
                <a:latin typeface="Kruti Dev 010" charset="0"/>
              </a:rPr>
              <a:t> </a:t>
            </a:r>
            <a:r>
              <a:rPr lang="en-US" sz="3200">
                <a:solidFill>
                  <a:srgbClr val="FAFD00"/>
                </a:solidFill>
                <a:latin typeface="Kruti Dev 010" charset="0"/>
              </a:rPr>
              <a:t>e</a:t>
            </a:r>
            <a:r>
              <a:rPr lang="en-US" sz="3200">
                <a:solidFill>
                  <a:srgbClr val="62D6AC"/>
                </a:solidFill>
                <a:latin typeface="Kruti Dev 010" charset="0"/>
              </a:rPr>
              <a:t>LV </a:t>
            </a:r>
            <a:r>
              <a:rPr lang="en-US" sz="2000">
                <a:solidFill>
                  <a:srgbClr val="FAFD00"/>
                </a:solidFill>
                <a:latin typeface="Kruti Dev 010" charset="0"/>
              </a:rPr>
              <a:t> </a:t>
            </a:r>
            <a:r>
              <a:rPr lang="en-US" sz="2800">
                <a:solidFill>
                  <a:srgbClr val="FAFD00"/>
                </a:solidFill>
                <a:latin typeface="Kruti Dev 010" charset="0"/>
              </a:rPr>
              <a:t> </a:t>
            </a:r>
            <a:r>
              <a:rPr lang="en-US" sz="2000">
                <a:solidFill>
                  <a:srgbClr val="FAFD00"/>
                </a:solidFill>
                <a:latin typeface="Kruti Dev 010" charset="0"/>
              </a:rPr>
              <a:t>     </a:t>
            </a:r>
            <a:r>
              <a:rPr lang="en-US" sz="2000">
                <a:solidFill>
                  <a:srgbClr val="62D6AC"/>
                </a:solidFill>
                <a:latin typeface="Kruti Dev 010" charset="0"/>
              </a:rPr>
              <a:t>                </a:t>
            </a:r>
            <a:r>
              <a:rPr lang="en-US" sz="2800">
                <a:solidFill>
                  <a:srgbClr val="FAFD00"/>
                </a:solidFill>
                <a:latin typeface="Kruti Dev 010" charset="0"/>
              </a:rPr>
              <a:t>t</a:t>
            </a:r>
            <a:r>
              <a:rPr lang="en-US" altLang="ja-JP" sz="2800">
                <a:solidFill>
                  <a:srgbClr val="62D6AC"/>
                </a:solidFill>
                <a:latin typeface="Kruti Dev 010" charset="0"/>
              </a:rPr>
              <a:t>t</a:t>
            </a:r>
            <a:r>
              <a:rPr lang="ja-JP" altLang="en-US" sz="2800">
                <a:solidFill>
                  <a:srgbClr val="62D6AC"/>
                </a:solidFill>
                <a:latin typeface="Kruti Dev 010" charset="0"/>
              </a:rPr>
              <a:t>”</a:t>
            </a:r>
            <a:endParaRPr lang="en-US" sz="2000">
              <a:solidFill>
                <a:srgbClr val="FAFD00"/>
              </a:solidFill>
              <a:latin typeface="Kruti Dev 010" charset="0"/>
            </a:endParaRPr>
          </a:p>
        </p:txBody>
      </p:sp>
      <p:sp>
        <p:nvSpPr>
          <p:cNvPr id="76893" name="Oval 93"/>
          <p:cNvSpPr>
            <a:spLocks noChangeArrowheads="1"/>
          </p:cNvSpPr>
          <p:nvPr/>
        </p:nvSpPr>
        <p:spPr bwMode="auto">
          <a:xfrm>
            <a:off x="5327650" y="2335213"/>
            <a:ext cx="933450" cy="350837"/>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76" name="Rectangle 75"/>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084" name="Rectangle 76"/>
          <p:cNvSpPr>
            <a:spLocks noChangeArrowheads="1"/>
          </p:cNvSpPr>
          <p:nvPr/>
        </p:nvSpPr>
        <p:spPr bwMode="auto">
          <a:xfrm>
            <a:off x="0" y="94615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78" name="Rectangle 77"/>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3"/>
                                        </p:tgtEl>
                                        <p:attrNameLst>
                                          <p:attrName>style.visibility</p:attrName>
                                        </p:attrNameLst>
                                      </p:cBhvr>
                                      <p:to>
                                        <p:strVal val="visible"/>
                                      </p:to>
                                    </p:set>
                                    <p:anim calcmode="lin" valueType="num">
                                      <p:cBhvr additive="base">
                                        <p:cTn id="7" dur="500" fill="hold"/>
                                        <p:tgtEl>
                                          <p:spTgt spid="76803"/>
                                        </p:tgtEl>
                                        <p:attrNameLst>
                                          <p:attrName>ppt_x</p:attrName>
                                        </p:attrNameLst>
                                      </p:cBhvr>
                                      <p:tavLst>
                                        <p:tav tm="0">
                                          <p:val>
                                            <p:strVal val="0-#ppt_w/2"/>
                                          </p:val>
                                        </p:tav>
                                        <p:tav tm="100000">
                                          <p:val>
                                            <p:strVal val="#ppt_x"/>
                                          </p:val>
                                        </p:tav>
                                      </p:tavLst>
                                    </p:anim>
                                    <p:anim calcmode="lin" valueType="num">
                                      <p:cBhvr additive="base">
                                        <p:cTn id="8" dur="500" fill="hold"/>
                                        <p:tgtEl>
                                          <p:spTgt spid="768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91"/>
                                        </p:tgtEl>
                                        <p:attrNameLst>
                                          <p:attrName>style.visibility</p:attrName>
                                        </p:attrNameLst>
                                      </p:cBhvr>
                                      <p:to>
                                        <p:strVal val="visible"/>
                                      </p:to>
                                    </p:set>
                                    <p:anim calcmode="lin" valueType="num">
                                      <p:cBhvr additive="base">
                                        <p:cTn id="12" dur="500" fill="hold"/>
                                        <p:tgtEl>
                                          <p:spTgt spid="76891"/>
                                        </p:tgtEl>
                                        <p:attrNameLst>
                                          <p:attrName>ppt_x</p:attrName>
                                        </p:attrNameLst>
                                      </p:cBhvr>
                                      <p:tavLst>
                                        <p:tav tm="0">
                                          <p:val>
                                            <p:strVal val="1+#ppt_w/2"/>
                                          </p:val>
                                        </p:tav>
                                        <p:tav tm="100000">
                                          <p:val>
                                            <p:strVal val="#ppt_x"/>
                                          </p:val>
                                        </p:tav>
                                      </p:tavLst>
                                    </p:anim>
                                    <p:anim calcmode="lin" valueType="num">
                                      <p:cBhvr additive="base">
                                        <p:cTn id="13" dur="500" fill="hold"/>
                                        <p:tgtEl>
                                          <p:spTgt spid="7689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6892"/>
                                        </p:tgtEl>
                                        <p:attrNameLst>
                                          <p:attrName>style.visibility</p:attrName>
                                        </p:attrNameLst>
                                      </p:cBhvr>
                                      <p:to>
                                        <p:strVal val="visible"/>
                                      </p:to>
                                    </p:set>
                                    <p:animEffect transition="in" filter="fade">
                                      <p:cBhvr>
                                        <p:cTn id="17" dur="1000"/>
                                        <p:tgtEl>
                                          <p:spTgt spid="76892"/>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93"/>
                                        </p:tgtEl>
                                        <p:attrNameLst>
                                          <p:attrName>style.visibility</p:attrName>
                                        </p:attrNameLst>
                                      </p:cBhvr>
                                      <p:to>
                                        <p:strVal val="visible"/>
                                      </p:to>
                                    </p:set>
                                    <p:anim calcmode="lin" valueType="num">
                                      <p:cBhvr additive="base">
                                        <p:cTn id="21" dur="500" fill="hold"/>
                                        <p:tgtEl>
                                          <p:spTgt spid="76893"/>
                                        </p:tgtEl>
                                        <p:attrNameLst>
                                          <p:attrName>ppt_x</p:attrName>
                                        </p:attrNameLst>
                                      </p:cBhvr>
                                      <p:tavLst>
                                        <p:tav tm="0">
                                          <p:val>
                                            <p:strVal val="#ppt_x"/>
                                          </p:val>
                                        </p:tav>
                                        <p:tav tm="100000">
                                          <p:val>
                                            <p:strVal val="#ppt_x"/>
                                          </p:val>
                                        </p:tav>
                                      </p:tavLst>
                                    </p:anim>
                                    <p:anim calcmode="lin" valueType="num">
                                      <p:cBhvr additive="base">
                                        <p:cTn id="22" dur="500" fill="hold"/>
                                        <p:tgtEl>
                                          <p:spTgt spid="768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76891" grpId="0" animBg="1"/>
      <p:bldP spid="76892" grpId="0" autoUpdateAnimBg="0"/>
      <p:bldP spid="7689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39939"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423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9941"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9942"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39943"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39944" name="Rectangle 8"/>
          <p:cNvSpPr>
            <a:spLocks noChangeArrowheads="1"/>
          </p:cNvSpPr>
          <p:nvPr/>
        </p:nvSpPr>
        <p:spPr bwMode="auto">
          <a:xfrm>
            <a:off x="4630738" y="2649538"/>
            <a:ext cx="152082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folHlink"/>
                </a:solidFill>
                <a:latin typeface="Kruti Dev 010" charset="0"/>
              </a:rPr>
              <a:t>bvkj</a:t>
            </a:r>
            <a:endParaRPr lang="en-US" sz="2400">
              <a:solidFill>
                <a:srgbClr val="4729B7"/>
              </a:solidFill>
              <a:latin typeface="Kruti Dev 010" charset="0"/>
            </a:endParaRPr>
          </a:p>
        </p:txBody>
      </p:sp>
      <p:sp>
        <p:nvSpPr>
          <p:cNvPr id="39945"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423946"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ihth</a:t>
            </a:r>
          </a:p>
        </p:txBody>
      </p:sp>
      <p:sp>
        <p:nvSpPr>
          <p:cNvPr id="39947"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39948"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39949"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423950"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,lth</a:t>
            </a:r>
          </a:p>
        </p:txBody>
      </p:sp>
      <p:sp>
        <p:nvSpPr>
          <p:cNvPr id="423951" name="Rectangle 15"/>
          <p:cNvSpPr>
            <a:spLocks noChangeArrowheads="1"/>
          </p:cNvSpPr>
          <p:nvPr/>
        </p:nvSpPr>
        <p:spPr bwMode="auto">
          <a:xfrm>
            <a:off x="2516188" y="5640388"/>
            <a:ext cx="116840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vkj,l</a:t>
            </a:r>
          </a:p>
        </p:txBody>
      </p:sp>
      <p:sp>
        <p:nvSpPr>
          <p:cNvPr id="3995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995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3957"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Mh,l</a:t>
            </a:r>
          </a:p>
        </p:txBody>
      </p:sp>
      <p:sp>
        <p:nvSpPr>
          <p:cNvPr id="423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39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3960" name="Rectangle 24"/>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ＭＳ Ｐゴシック" pitchFamily="34" charset="-128"/>
                <a:cs typeface="+mn-cs"/>
              </a:rPr>
              <a:t>;w</a:t>
            </a:r>
            <a:endParaRPr lang="en-US" sz="2400" dirty="0">
              <a:solidFill>
                <a:schemeClr val="accent1"/>
              </a:solidFill>
              <a:latin typeface="Kruti Dev 010" pitchFamily="2" charset="0"/>
              <a:ea typeface="+mn-ea"/>
              <a:cs typeface="+mn-cs"/>
            </a:endParaRPr>
          </a:p>
        </p:txBody>
      </p:sp>
      <p:sp>
        <p:nvSpPr>
          <p:cNvPr id="423961" name="Rectangle 25"/>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ＭＳ Ｐゴシック" pitchFamily="34" charset="-128"/>
                <a:cs typeface="+mn-cs"/>
              </a:rPr>
              <a:t>ch</a:t>
            </a:r>
            <a:endParaRPr lang="en-US" sz="2400" dirty="0">
              <a:solidFill>
                <a:schemeClr val="accent1"/>
              </a:solidFill>
              <a:latin typeface="Kruti Dev 010" pitchFamily="2" charset="0"/>
              <a:ea typeface="+mn-ea"/>
              <a:cs typeface="+mn-cs"/>
            </a:endParaRPr>
          </a:p>
        </p:txBody>
      </p:sp>
      <p:sp>
        <p:nvSpPr>
          <p:cNvPr id="39960" name="Rectangle 26"/>
          <p:cNvSpPr>
            <a:spLocks noChangeArrowheads="1"/>
          </p:cNvSpPr>
          <p:nvPr/>
        </p:nvSpPr>
        <p:spPr bwMode="auto">
          <a:xfrm>
            <a:off x="5487988" y="1811338"/>
            <a:ext cx="835025"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Kruti Dev 010" charset="0"/>
              </a:rPr>
              <a:t>,p</a:t>
            </a:r>
          </a:p>
        </p:txBody>
      </p:sp>
      <p:sp>
        <p:nvSpPr>
          <p:cNvPr id="423963" name="Rectangle 27"/>
          <p:cNvSpPr>
            <a:spLocks noChangeArrowheads="1"/>
          </p:cNvSpPr>
          <p:nvPr/>
        </p:nvSpPr>
        <p:spPr bwMode="auto">
          <a:xfrm>
            <a:off x="7088188" y="1525588"/>
            <a:ext cx="1292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2400">
                <a:solidFill>
                  <a:schemeClr val="folHlink"/>
                </a:solidFill>
                <a:latin typeface="Kruti Dev 010" charset="0"/>
              </a:rPr>
              <a:t>,u¼,½</a:t>
            </a:r>
          </a:p>
        </p:txBody>
      </p:sp>
      <p:sp>
        <p:nvSpPr>
          <p:cNvPr id="39962"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23965" name="Rectangle 29"/>
          <p:cNvSpPr>
            <a:spLocks noChangeArrowheads="1"/>
          </p:cNvSpPr>
          <p:nvPr/>
        </p:nvSpPr>
        <p:spPr bwMode="auto">
          <a:xfrm>
            <a:off x="3082925" y="2568575"/>
            <a:ext cx="455613"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lh</a:t>
            </a:r>
          </a:p>
        </p:txBody>
      </p:sp>
      <p:sp>
        <p:nvSpPr>
          <p:cNvPr id="423966" name="Rectangle 30"/>
          <p:cNvSpPr>
            <a:spLocks noChangeArrowheads="1"/>
          </p:cNvSpPr>
          <p:nvPr/>
        </p:nvSpPr>
        <p:spPr bwMode="auto">
          <a:xfrm>
            <a:off x="2727325" y="3078163"/>
            <a:ext cx="403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ts</a:t>
            </a:r>
          </a:p>
        </p:txBody>
      </p:sp>
      <p:sp>
        <p:nvSpPr>
          <p:cNvPr id="423967" name="Rectangle 31"/>
          <p:cNvSpPr>
            <a:spLocks noChangeArrowheads="1"/>
          </p:cNvSpPr>
          <p:nvPr/>
        </p:nvSpPr>
        <p:spPr bwMode="auto">
          <a:xfrm>
            <a:off x="3067050" y="4451350"/>
            <a:ext cx="6318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dsch</a:t>
            </a:r>
          </a:p>
        </p:txBody>
      </p:sp>
      <p:sp>
        <p:nvSpPr>
          <p:cNvPr id="423968" name="Rectangle 32"/>
          <p:cNvSpPr>
            <a:spLocks noChangeArrowheads="1"/>
          </p:cNvSpPr>
          <p:nvPr/>
        </p:nvSpPr>
        <p:spPr bwMode="auto">
          <a:xfrm>
            <a:off x="3179763" y="5164138"/>
            <a:ext cx="83185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,e,l</a:t>
            </a:r>
          </a:p>
        </p:txBody>
      </p:sp>
      <p:sp>
        <p:nvSpPr>
          <p:cNvPr id="423969" name="Rectangle 33"/>
          <p:cNvSpPr>
            <a:spLocks noChangeArrowheads="1"/>
          </p:cNvSpPr>
          <p:nvPr/>
        </p:nvSpPr>
        <p:spPr bwMode="auto">
          <a:xfrm>
            <a:off x="1809750" y="4081463"/>
            <a:ext cx="3460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bZ</a:t>
            </a:r>
          </a:p>
        </p:txBody>
      </p:sp>
      <p:sp>
        <p:nvSpPr>
          <p:cNvPr id="423970" name="Rectangle 34"/>
          <p:cNvSpPr>
            <a:spLocks noChangeArrowheads="1"/>
          </p:cNvSpPr>
          <p:nvPr/>
        </p:nvSpPr>
        <p:spPr bwMode="auto">
          <a:xfrm>
            <a:off x="3751263" y="3078163"/>
            <a:ext cx="801687"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,e,u</a:t>
            </a:r>
          </a:p>
        </p:txBody>
      </p:sp>
      <p:sp>
        <p:nvSpPr>
          <p:cNvPr id="423971" name="Freeform 35"/>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423972" name="Freeform 36"/>
          <p:cNvSpPr>
            <a:spLocks/>
          </p:cNvSpPr>
          <p:nvPr/>
        </p:nvSpPr>
        <p:spPr bwMode="auto">
          <a:xfrm>
            <a:off x="29083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39971"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hi-in">
              <a:latin typeface="Kruti Dev 010" charset="0"/>
            </a:endParaRPr>
          </a:p>
        </p:txBody>
      </p:sp>
      <p:sp>
        <p:nvSpPr>
          <p:cNvPr id="423974" name="Freeform 38"/>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423975" name="Freeform 39"/>
          <p:cNvSpPr>
            <a:spLocks/>
          </p:cNvSpPr>
          <p:nvPr/>
        </p:nvSpPr>
        <p:spPr bwMode="auto">
          <a:xfrm>
            <a:off x="3016250" y="4656138"/>
            <a:ext cx="273050" cy="755650"/>
          </a:xfrm>
          <a:custGeom>
            <a:avLst/>
            <a:gdLst>
              <a:gd name="T0" fmla="*/ 69850 w 172"/>
              <a:gd name="T1" fmla="*/ 754063 h 476"/>
              <a:gd name="T2" fmla="*/ 184150 w 172"/>
              <a:gd name="T3" fmla="*/ 703263 h 476"/>
              <a:gd name="T4" fmla="*/ 234950 w 172"/>
              <a:gd name="T5" fmla="*/ 627063 h 476"/>
              <a:gd name="T6" fmla="*/ 120650 w 172"/>
              <a:gd name="T7" fmla="*/ 144463 h 476"/>
              <a:gd name="T8" fmla="*/ 69850 w 172"/>
              <a:gd name="T9" fmla="*/ 80963 h 476"/>
              <a:gd name="T10" fmla="*/ 6350 w 172"/>
              <a:gd name="T11" fmla="*/ 476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423976" name="Freeform 40"/>
          <p:cNvSpPr>
            <a:spLocks/>
          </p:cNvSpPr>
          <p:nvPr/>
        </p:nvSpPr>
        <p:spPr bwMode="auto">
          <a:xfrm>
            <a:off x="2959100" y="3340100"/>
            <a:ext cx="896938" cy="1524000"/>
          </a:xfrm>
          <a:custGeom>
            <a:avLst/>
            <a:gdLst>
              <a:gd name="T0" fmla="*/ 63500 w 565"/>
              <a:gd name="T1" fmla="*/ 1384300 h 960"/>
              <a:gd name="T2" fmla="*/ 0 w 565"/>
              <a:gd name="T3" fmla="*/ 1270000 h 960"/>
              <a:gd name="T4" fmla="*/ 88900 w 565"/>
              <a:gd name="T5" fmla="*/ 1066800 h 960"/>
              <a:gd name="T6" fmla="*/ 114300 w 565"/>
              <a:gd name="T7" fmla="*/ 1028700 h 960"/>
              <a:gd name="T8" fmla="*/ 215900 w 565"/>
              <a:gd name="T9" fmla="*/ 1003300 h 960"/>
              <a:gd name="T10" fmla="*/ 520700 w 565"/>
              <a:gd name="T11" fmla="*/ 1079500 h 960"/>
              <a:gd name="T12" fmla="*/ 571500 w 565"/>
              <a:gd name="T13" fmla="*/ 1244600 h 960"/>
              <a:gd name="T14" fmla="*/ 469900 w 565"/>
              <a:gd name="T15" fmla="*/ 1435100 h 960"/>
              <a:gd name="T16" fmla="*/ 279400 w 565"/>
              <a:gd name="T17" fmla="*/ 1422400 h 960"/>
              <a:gd name="T18" fmla="*/ 203200 w 565"/>
              <a:gd name="T19" fmla="*/ 1270000 h 960"/>
              <a:gd name="T20" fmla="*/ 254000 w 565"/>
              <a:gd name="T21" fmla="*/ 1016000 h 960"/>
              <a:gd name="T22" fmla="*/ 330200 w 565"/>
              <a:gd name="T23" fmla="*/ 927100 h 960"/>
              <a:gd name="T24" fmla="*/ 406400 w 565"/>
              <a:gd name="T25" fmla="*/ 901700 h 960"/>
              <a:gd name="T26" fmla="*/ 736600 w 565"/>
              <a:gd name="T27" fmla="*/ 939800 h 960"/>
              <a:gd name="T28" fmla="*/ 812800 w 565"/>
              <a:gd name="T29" fmla="*/ 1028700 h 960"/>
              <a:gd name="T30" fmla="*/ 863600 w 565"/>
              <a:gd name="T31" fmla="*/ 1130300 h 960"/>
              <a:gd name="T32" fmla="*/ 723900 w 565"/>
              <a:gd name="T33" fmla="*/ 1524000 h 960"/>
              <a:gd name="T34" fmla="*/ 482600 w 565"/>
              <a:gd name="T35" fmla="*/ 1397000 h 960"/>
              <a:gd name="T36" fmla="*/ 508000 w 565"/>
              <a:gd name="T37" fmla="*/ 1041400 h 960"/>
              <a:gd name="T38" fmla="*/ 685800 w 565"/>
              <a:gd name="T39" fmla="*/ 863600 h 960"/>
              <a:gd name="T40" fmla="*/ 774700 w 565"/>
              <a:gd name="T41" fmla="*/ 774700 h 960"/>
              <a:gd name="T42" fmla="*/ 863600 w 565"/>
              <a:gd name="T43" fmla="*/ 546100 h 960"/>
              <a:gd name="T44" fmla="*/ 850900 w 565"/>
              <a:gd name="T45" fmla="*/ 330200 h 960"/>
              <a:gd name="T46" fmla="*/ 67310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39975" name="Oval 41"/>
          <p:cNvSpPr>
            <a:spLocks noChangeArrowheads="1"/>
          </p:cNvSpPr>
          <p:nvPr/>
        </p:nvSpPr>
        <p:spPr bwMode="auto">
          <a:xfrm>
            <a:off x="6723063" y="4495800"/>
            <a:ext cx="193675" cy="187325"/>
          </a:xfrm>
          <a:prstGeom prst="ellipse">
            <a:avLst/>
          </a:prstGeom>
          <a:solidFill>
            <a:srgbClr val="4729B7"/>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latin typeface="Kruti Dev 010" charset="0"/>
            </a:endParaRPr>
          </a:p>
        </p:txBody>
      </p:sp>
      <p:sp>
        <p:nvSpPr>
          <p:cNvPr id="39976" name="Oval 42"/>
          <p:cNvSpPr>
            <a:spLocks noChangeArrowheads="1"/>
          </p:cNvSpPr>
          <p:nvPr/>
        </p:nvSpPr>
        <p:spPr bwMode="auto">
          <a:xfrm>
            <a:off x="5702300" y="3033713"/>
            <a:ext cx="193675" cy="187325"/>
          </a:xfrm>
          <a:prstGeom prst="ellipse">
            <a:avLst/>
          </a:prstGeom>
          <a:solidFill>
            <a:srgbClr val="4729B7"/>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latin typeface="Kruti Dev 010" charset="0"/>
            </a:endParaRPr>
          </a:p>
        </p:txBody>
      </p:sp>
      <p:sp>
        <p:nvSpPr>
          <p:cNvPr id="39977" name="Oval 43"/>
          <p:cNvSpPr>
            <a:spLocks noChangeArrowheads="1"/>
          </p:cNvSpPr>
          <p:nvPr/>
        </p:nvSpPr>
        <p:spPr bwMode="auto">
          <a:xfrm>
            <a:off x="5313363" y="1982788"/>
            <a:ext cx="193675" cy="187325"/>
          </a:xfrm>
          <a:prstGeom prst="ellipse">
            <a:avLst/>
          </a:prstGeom>
          <a:solidFill>
            <a:srgbClr val="4729B7"/>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latin typeface="Kruti Dev 010" charset="0"/>
            </a:endParaRPr>
          </a:p>
        </p:txBody>
      </p:sp>
      <p:sp>
        <p:nvSpPr>
          <p:cNvPr id="39978" name="Oval 4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39979" name="Oval 4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39980" name="Oval 4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39981" name="Oval 4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39982" name="Oval 4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39983"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24012" name="Text Box 76"/>
          <p:cNvSpPr txBox="1">
            <a:spLocks noChangeArrowheads="1"/>
          </p:cNvSpPr>
          <p:nvPr/>
        </p:nvSpPr>
        <p:spPr bwMode="auto">
          <a:xfrm>
            <a:off x="4278148" y="3196897"/>
            <a:ext cx="3390900" cy="2800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ts val="0"/>
              </a:spcBef>
              <a:defRPr/>
            </a:pPr>
            <a:r>
              <a:rPr lang="en-US" altLang="ja-JP" sz="4400" dirty="0">
                <a:ln>
                  <a:solidFill>
                    <a:srgbClr val="FFFF00"/>
                  </a:solidFill>
                </a:ln>
                <a:solidFill>
                  <a:srgbClr val="DFED5D"/>
                </a:solidFill>
                <a:latin typeface="Kruti Dev 010" pitchFamily="2" charset="0"/>
                <a:ea typeface="ＭＳ Ｐゴシック" pitchFamily="-84" charset="-128"/>
                <a:cs typeface="+mn-cs"/>
              </a:rPr>
              <a:t>^^;gks'kq ns'k esa izos'k djrk gS vkSj mls fot;h cuk ysrk gSA</a:t>
            </a:r>
            <a:endParaRPr lang="en-US" sz="4400" dirty="0">
              <a:ln>
                <a:solidFill>
                  <a:srgbClr val="FFFF00"/>
                </a:solidFill>
              </a:ln>
              <a:solidFill>
                <a:srgbClr val="DFED5D"/>
              </a:solidFill>
              <a:latin typeface="Kruti Dev 010" pitchFamily="2" charset="0"/>
              <a:ea typeface="ＭＳ Ｐゴシック" pitchFamily="-84" charset="-128"/>
              <a:cs typeface="+mn-cs"/>
            </a:endParaRPr>
          </a:p>
        </p:txBody>
      </p:sp>
      <p:grpSp>
        <p:nvGrpSpPr>
          <p:cNvPr id="2" name="Group 101"/>
          <p:cNvGrpSpPr>
            <a:grpSpLocks/>
          </p:cNvGrpSpPr>
          <p:nvPr/>
        </p:nvGrpSpPr>
        <p:grpSpPr bwMode="auto">
          <a:xfrm>
            <a:off x="1614488" y="387350"/>
            <a:ext cx="2576512" cy="3998913"/>
            <a:chOff x="1017" y="244"/>
            <a:chExt cx="1623" cy="2519"/>
          </a:xfrm>
        </p:grpSpPr>
        <p:sp>
          <p:nvSpPr>
            <p:cNvPr id="424014" name="Oval 78"/>
            <p:cNvSpPr>
              <a:spLocks noChangeArrowheads="1"/>
            </p:cNvSpPr>
            <p:nvPr/>
          </p:nvSpPr>
          <p:spPr bwMode="auto">
            <a:xfrm rot="1740000">
              <a:off x="1017" y="461"/>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4016" name="Line 80"/>
            <p:cNvSpPr>
              <a:spLocks noChangeShapeType="1"/>
            </p:cNvSpPr>
            <p:nvPr/>
          </p:nvSpPr>
          <p:spPr bwMode="auto">
            <a:xfrm>
              <a:off x="1733" y="1189"/>
              <a:ext cx="907" cy="171"/>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4017" name="Line 81"/>
            <p:cNvSpPr>
              <a:spLocks noChangeShapeType="1"/>
            </p:cNvSpPr>
            <p:nvPr/>
          </p:nvSpPr>
          <p:spPr bwMode="auto">
            <a:xfrm>
              <a:off x="1200" y="2165"/>
              <a:ext cx="587" cy="598"/>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4015" name="Rectangle 79"/>
            <p:cNvSpPr>
              <a:spLocks noChangeArrowheads="1"/>
            </p:cNvSpPr>
            <p:nvPr/>
          </p:nvSpPr>
          <p:spPr bwMode="auto">
            <a:xfrm rot="18000000">
              <a:off x="170" y="1164"/>
              <a:ext cx="2323"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en-US" sz="4400" i="1">
                  <a:solidFill>
                    <a:srgbClr val="FAF200"/>
                  </a:solidFill>
                  <a:effectLst>
                    <a:outerShdw blurRad="38100" dist="38100" dir="2700000" algn="tl">
                      <a:srgbClr val="000000"/>
                    </a:outerShdw>
                  </a:effectLst>
                  <a:latin typeface="Kruti Dev 010" charset="0"/>
                </a:rPr>
                <a:t>ns'k</a:t>
              </a:r>
            </a:p>
          </p:txBody>
        </p:sp>
      </p:grpSp>
      <p:sp>
        <p:nvSpPr>
          <p:cNvPr id="424019" name="Text Box 83"/>
          <p:cNvSpPr txBox="1">
            <a:spLocks noChangeArrowheads="1"/>
          </p:cNvSpPr>
          <p:nvPr/>
        </p:nvSpPr>
        <p:spPr bwMode="auto">
          <a:xfrm>
            <a:off x="2081213" y="-47625"/>
            <a:ext cx="19939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यहोशु</a:t>
            </a:r>
            <a:r>
              <a:rPr lang="en-US" sz="2400">
                <a:solidFill>
                  <a:schemeClr val="tx1"/>
                </a:solidFill>
                <a:latin typeface="Kruti Dev 010" charset="0"/>
              </a:rPr>
              <a:t>  ƒ%ƒƒ</a:t>
            </a:r>
          </a:p>
        </p:txBody>
      </p:sp>
      <p:sp>
        <p:nvSpPr>
          <p:cNvPr id="39987" name="Freeform 84"/>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9988" name="Rectangle 85"/>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39989" name="Freeform 86"/>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39990" name="AutoShape 87"/>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9991" name="Rectangle 88"/>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9992" name="Rectangle 89"/>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39993" name="AutoShape 90"/>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39994" name="Line 91"/>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95" name="Line 92"/>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96" name="Rectangle 93"/>
          <p:cNvSpPr>
            <a:spLocks noChangeArrowheads="1"/>
          </p:cNvSpPr>
          <p:nvPr/>
        </p:nvSpPr>
        <p:spPr bwMode="auto">
          <a:xfrm>
            <a:off x="8053388" y="3429000"/>
            <a:ext cx="6064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;gks'kq</a:t>
            </a:r>
          </a:p>
        </p:txBody>
      </p:sp>
      <p:sp>
        <p:nvSpPr>
          <p:cNvPr id="39997" name="Text Box 95"/>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24035" name="Rectangle 99"/>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38</a:t>
            </a:r>
          </a:p>
        </p:txBody>
      </p:sp>
      <p:sp>
        <p:nvSpPr>
          <p:cNvPr id="423952"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,e,l</a:t>
            </a:r>
          </a:p>
        </p:txBody>
      </p:sp>
      <p:sp>
        <p:nvSpPr>
          <p:cNvPr id="40000"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40001"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78"/>
          <p:cNvGrpSpPr>
            <a:grpSpLocks/>
          </p:cNvGrpSpPr>
          <p:nvPr/>
        </p:nvGrpSpPr>
        <p:grpSpPr bwMode="auto">
          <a:xfrm>
            <a:off x="0" y="-95250"/>
            <a:ext cx="9002713" cy="6915150"/>
            <a:chOff x="0" y="-95250"/>
            <a:chExt cx="9002588" cy="6915150"/>
          </a:xfrm>
        </p:grpSpPr>
        <p:sp>
          <p:nvSpPr>
            <p:cNvPr id="40965" name="Rectangle 2"/>
            <p:cNvSpPr>
              <a:spLocks noChangeArrowheads="1"/>
            </p:cNvSpPr>
            <p:nvPr/>
          </p:nvSpPr>
          <p:spPr bwMode="auto">
            <a:xfrm>
              <a:off x="1598613"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40966"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435204" name="Rectangle 4"/>
            <p:cNvSpPr>
              <a:spLocks noChangeArrowheads="1"/>
            </p:cNvSpPr>
            <p:nvPr/>
          </p:nvSpPr>
          <p:spPr bwMode="auto">
            <a:xfrm>
              <a:off x="441319" y="166688"/>
              <a:ext cx="968362"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096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0969"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4097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40971"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435210" name="Rectangle 10"/>
            <p:cNvSpPr>
              <a:spLocks noChangeArrowheads="1"/>
            </p:cNvSpPr>
            <p:nvPr/>
          </p:nvSpPr>
          <p:spPr bwMode="auto">
            <a:xfrm>
              <a:off x="7259537" y="5259388"/>
              <a:ext cx="1311257"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ihth</a:t>
              </a:r>
            </a:p>
          </p:txBody>
        </p:sp>
        <p:sp>
          <p:nvSpPr>
            <p:cNvPr id="40973"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40974"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40975"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435214" name="Rectangle 14"/>
            <p:cNvSpPr>
              <a:spLocks noChangeArrowheads="1"/>
            </p:cNvSpPr>
            <p:nvPr/>
          </p:nvSpPr>
          <p:spPr bwMode="auto">
            <a:xfrm>
              <a:off x="3449590" y="2382838"/>
              <a:ext cx="1273157"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,lth</a:t>
              </a:r>
            </a:p>
          </p:txBody>
        </p:sp>
        <p:sp>
          <p:nvSpPr>
            <p:cNvPr id="435215" name="Rectangle 15"/>
            <p:cNvSpPr>
              <a:spLocks noChangeArrowheads="1"/>
            </p:cNvSpPr>
            <p:nvPr/>
          </p:nvSpPr>
          <p:spPr bwMode="auto">
            <a:xfrm>
              <a:off x="2516153" y="5640388"/>
              <a:ext cx="1014398"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vkj,l</a:t>
              </a:r>
            </a:p>
          </p:txBody>
        </p:sp>
        <p:sp>
          <p:nvSpPr>
            <p:cNvPr id="435216" name="Rectangle 16"/>
            <p:cNvSpPr>
              <a:spLocks noChangeArrowheads="1"/>
            </p:cNvSpPr>
            <p:nvPr/>
          </p:nvSpPr>
          <p:spPr bwMode="auto">
            <a:xfrm>
              <a:off x="2020860" y="992188"/>
              <a:ext cx="835013"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,e,l</a:t>
              </a:r>
            </a:p>
          </p:txBody>
        </p:sp>
        <p:sp>
          <p:nvSpPr>
            <p:cNvPr id="40979"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098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98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222" name="Line 22"/>
            <p:cNvSpPr>
              <a:spLocks noChangeShapeType="1"/>
            </p:cNvSpPr>
            <p:nvPr/>
          </p:nvSpPr>
          <p:spPr bwMode="auto">
            <a:xfrm>
              <a:off x="4114743" y="1600200"/>
              <a:ext cx="1693839"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5223" name="Rectangle 23"/>
            <p:cNvSpPr>
              <a:spLocks noChangeArrowheads="1"/>
            </p:cNvSpPr>
            <p:nvPr/>
          </p:nvSpPr>
          <p:spPr bwMode="auto">
            <a:xfrm>
              <a:off x="4081406" y="1125538"/>
              <a:ext cx="812789"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5224" name="Rectangle 24"/>
            <p:cNvSpPr>
              <a:spLocks noChangeArrowheads="1"/>
            </p:cNvSpPr>
            <p:nvPr/>
          </p:nvSpPr>
          <p:spPr bwMode="auto">
            <a:xfrm>
              <a:off x="6896004" y="4395788"/>
              <a:ext cx="835013"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;w</a:t>
              </a:r>
            </a:p>
          </p:txBody>
        </p:sp>
        <p:sp>
          <p:nvSpPr>
            <p:cNvPr id="435226" name="Rectangle 26"/>
            <p:cNvSpPr>
              <a:spLocks noChangeArrowheads="1"/>
            </p:cNvSpPr>
            <p:nvPr/>
          </p:nvSpPr>
          <p:spPr bwMode="auto">
            <a:xfrm>
              <a:off x="5487912" y="1811338"/>
              <a:ext cx="835013"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,p</a:t>
              </a:r>
            </a:p>
          </p:txBody>
        </p:sp>
        <p:sp>
          <p:nvSpPr>
            <p:cNvPr id="435227" name="Rectangle 27"/>
            <p:cNvSpPr>
              <a:spLocks noChangeArrowheads="1"/>
            </p:cNvSpPr>
            <p:nvPr/>
          </p:nvSpPr>
          <p:spPr bwMode="auto">
            <a:xfrm>
              <a:off x="7088090" y="1525588"/>
              <a:ext cx="1292207"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2400">
                  <a:solidFill>
                    <a:schemeClr val="folHlink"/>
                  </a:solidFill>
                  <a:latin typeface="Kruti Dev 010" charset="0"/>
                </a:rPr>
                <a:t>,u¼,½</a:t>
              </a:r>
            </a:p>
          </p:txBody>
        </p:sp>
        <p:sp>
          <p:nvSpPr>
            <p:cNvPr id="40987"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35232" name="Rectangle 32"/>
            <p:cNvSpPr>
              <a:spLocks noChangeArrowheads="1"/>
            </p:cNvSpPr>
            <p:nvPr/>
          </p:nvSpPr>
          <p:spPr bwMode="auto">
            <a:xfrm>
              <a:off x="3179719" y="5164138"/>
              <a:ext cx="831838"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,e,l</a:t>
              </a:r>
            </a:p>
          </p:txBody>
        </p:sp>
        <p:sp>
          <p:nvSpPr>
            <p:cNvPr id="435233" name="Rectangle 33"/>
            <p:cNvSpPr>
              <a:spLocks noChangeArrowheads="1"/>
            </p:cNvSpPr>
            <p:nvPr/>
          </p:nvSpPr>
          <p:spPr bwMode="auto">
            <a:xfrm>
              <a:off x="1809725" y="4081463"/>
              <a:ext cx="34607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bZ</a:t>
              </a:r>
            </a:p>
          </p:txBody>
        </p:sp>
        <p:sp>
          <p:nvSpPr>
            <p:cNvPr id="435234" name="Rectangle 34"/>
            <p:cNvSpPr>
              <a:spLocks noChangeArrowheads="1"/>
            </p:cNvSpPr>
            <p:nvPr/>
          </p:nvSpPr>
          <p:spPr bwMode="auto">
            <a:xfrm>
              <a:off x="3751211" y="3078163"/>
              <a:ext cx="801676"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,e,u</a:t>
              </a:r>
            </a:p>
          </p:txBody>
        </p:sp>
        <p:sp>
          <p:nvSpPr>
            <p:cNvPr id="435235" name="Freeform 35"/>
            <p:cNvSpPr>
              <a:spLocks/>
            </p:cNvSpPr>
            <p:nvPr/>
          </p:nvSpPr>
          <p:spPr bwMode="auto">
            <a:xfrm>
              <a:off x="5816519" y="3136900"/>
              <a:ext cx="939787" cy="1422400"/>
            </a:xfrm>
            <a:custGeom>
              <a:avLst/>
              <a:gdLst>
                <a:gd name="T0" fmla="*/ 939787 w 592"/>
                <a:gd name="T1" fmla="*/ 1422400 h 896"/>
                <a:gd name="T2" fmla="*/ 520693 w 592"/>
                <a:gd name="T3" fmla="*/ 1206500 h 896"/>
                <a:gd name="T4" fmla="*/ 304796 w 592"/>
                <a:gd name="T5" fmla="*/ 914400 h 896"/>
                <a:gd name="T6" fmla="*/ 63499 w 592"/>
                <a:gd name="T7" fmla="*/ 254000 h 896"/>
                <a:gd name="T8" fmla="*/ 38099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435236" name="Freeform 36"/>
            <p:cNvSpPr>
              <a:spLocks/>
            </p:cNvSpPr>
            <p:nvPr/>
          </p:nvSpPr>
          <p:spPr bwMode="auto">
            <a:xfrm>
              <a:off x="2920959" y="1852613"/>
              <a:ext cx="2882860" cy="1258887"/>
            </a:xfrm>
            <a:custGeom>
              <a:avLst/>
              <a:gdLst>
                <a:gd name="T0" fmla="*/ 2882860 w 1816"/>
                <a:gd name="T1" fmla="*/ 1258887 h 793"/>
                <a:gd name="T2" fmla="*/ 2832061 w 1816"/>
                <a:gd name="T3" fmla="*/ 1131887 h 793"/>
                <a:gd name="T4" fmla="*/ 2603464 w 1816"/>
                <a:gd name="T5" fmla="*/ 433387 h 793"/>
                <a:gd name="T6" fmla="*/ 2476466 w 1816"/>
                <a:gd name="T7" fmla="*/ 204787 h 793"/>
                <a:gd name="T8" fmla="*/ 1841475 w 1816"/>
                <a:gd name="T9" fmla="*/ 26987 h 793"/>
                <a:gd name="T10" fmla="*/ 888988 w 1816"/>
                <a:gd name="T11" fmla="*/ 103187 h 793"/>
                <a:gd name="T12" fmla="*/ 749290 w 1816"/>
                <a:gd name="T13" fmla="*/ 179387 h 793"/>
                <a:gd name="T14" fmla="*/ 673091 w 1816"/>
                <a:gd name="T15" fmla="*/ 204787 h 793"/>
                <a:gd name="T16" fmla="*/ 355595 w 1816"/>
                <a:gd name="T17" fmla="*/ 382587 h 793"/>
                <a:gd name="T18" fmla="*/ 190497 w 1816"/>
                <a:gd name="T19" fmla="*/ 547687 h 793"/>
                <a:gd name="T20" fmla="*/ 165098 w 1816"/>
                <a:gd name="T21" fmla="*/ 598487 h 793"/>
                <a:gd name="T22" fmla="*/ 114298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40993"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hi-in">
                <a:latin typeface="Kruti Dev 010" charset="0"/>
              </a:endParaRPr>
            </a:p>
          </p:txBody>
        </p:sp>
        <p:sp>
          <p:nvSpPr>
            <p:cNvPr id="435238" name="Freeform 38"/>
            <p:cNvSpPr>
              <a:spLocks/>
            </p:cNvSpPr>
            <p:nvPr/>
          </p:nvSpPr>
          <p:spPr bwMode="auto">
            <a:xfrm>
              <a:off x="1649390" y="4229100"/>
              <a:ext cx="1423967" cy="1189038"/>
            </a:xfrm>
            <a:custGeom>
              <a:avLst/>
              <a:gdLst>
                <a:gd name="T0" fmla="*/ 128586 w 897"/>
                <a:gd name="T1" fmla="*/ 0 h 749"/>
                <a:gd name="T2" fmla="*/ 763576 w 897"/>
                <a:gd name="T3" fmla="*/ 279400 h 749"/>
                <a:gd name="T4" fmla="*/ 1119171 w 897"/>
                <a:gd name="T5" fmla="*/ 609600 h 749"/>
                <a:gd name="T6" fmla="*/ 1195370 w 897"/>
                <a:gd name="T7" fmla="*/ 1041400 h 749"/>
                <a:gd name="T8" fmla="*/ 1258869 w 897"/>
                <a:gd name="T9" fmla="*/ 1155700 h 749"/>
                <a:gd name="T10" fmla="*/ 142396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435239" name="Freeform 39"/>
            <p:cNvSpPr>
              <a:spLocks/>
            </p:cNvSpPr>
            <p:nvPr/>
          </p:nvSpPr>
          <p:spPr bwMode="auto">
            <a:xfrm>
              <a:off x="3016208" y="4656138"/>
              <a:ext cx="273046" cy="755650"/>
            </a:xfrm>
            <a:custGeom>
              <a:avLst/>
              <a:gdLst>
                <a:gd name="T0" fmla="*/ 69849 w 172"/>
                <a:gd name="T1" fmla="*/ 754063 h 476"/>
                <a:gd name="T2" fmla="*/ 184147 w 172"/>
                <a:gd name="T3" fmla="*/ 703263 h 476"/>
                <a:gd name="T4" fmla="*/ 234947 w 172"/>
                <a:gd name="T5" fmla="*/ 627063 h 476"/>
                <a:gd name="T6" fmla="*/ 120648 w 172"/>
                <a:gd name="T7" fmla="*/ 144463 h 476"/>
                <a:gd name="T8" fmla="*/ 69849 w 172"/>
                <a:gd name="T9" fmla="*/ 80963 h 476"/>
                <a:gd name="T10" fmla="*/ 6350 w 172"/>
                <a:gd name="T11" fmla="*/ 476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435240" name="Freeform 40"/>
            <p:cNvSpPr>
              <a:spLocks/>
            </p:cNvSpPr>
            <p:nvPr/>
          </p:nvSpPr>
          <p:spPr bwMode="auto">
            <a:xfrm>
              <a:off x="2959059" y="3340100"/>
              <a:ext cx="896926" cy="1524000"/>
            </a:xfrm>
            <a:custGeom>
              <a:avLst/>
              <a:gdLst>
                <a:gd name="T0" fmla="*/ 63499 w 565"/>
                <a:gd name="T1" fmla="*/ 1384300 h 960"/>
                <a:gd name="T2" fmla="*/ 0 w 565"/>
                <a:gd name="T3" fmla="*/ 1270000 h 960"/>
                <a:gd name="T4" fmla="*/ 88899 w 565"/>
                <a:gd name="T5" fmla="*/ 1066800 h 960"/>
                <a:gd name="T6" fmla="*/ 114299 w 565"/>
                <a:gd name="T7" fmla="*/ 1028700 h 960"/>
                <a:gd name="T8" fmla="*/ 215897 w 565"/>
                <a:gd name="T9" fmla="*/ 1003300 h 960"/>
                <a:gd name="T10" fmla="*/ 520693 w 565"/>
                <a:gd name="T11" fmla="*/ 1079500 h 960"/>
                <a:gd name="T12" fmla="*/ 571493 w 565"/>
                <a:gd name="T13" fmla="*/ 1244600 h 960"/>
                <a:gd name="T14" fmla="*/ 469894 w 565"/>
                <a:gd name="T15" fmla="*/ 1435100 h 960"/>
                <a:gd name="T16" fmla="*/ 279396 w 565"/>
                <a:gd name="T17" fmla="*/ 1422400 h 960"/>
                <a:gd name="T18" fmla="*/ 203197 w 565"/>
                <a:gd name="T19" fmla="*/ 1270000 h 960"/>
                <a:gd name="T20" fmla="*/ 253997 w 565"/>
                <a:gd name="T21" fmla="*/ 1016000 h 960"/>
                <a:gd name="T22" fmla="*/ 330196 w 565"/>
                <a:gd name="T23" fmla="*/ 927100 h 960"/>
                <a:gd name="T24" fmla="*/ 406395 w 565"/>
                <a:gd name="T25" fmla="*/ 901700 h 960"/>
                <a:gd name="T26" fmla="*/ 736590 w 565"/>
                <a:gd name="T27" fmla="*/ 939800 h 960"/>
                <a:gd name="T28" fmla="*/ 812790 w 565"/>
                <a:gd name="T29" fmla="*/ 1028700 h 960"/>
                <a:gd name="T30" fmla="*/ 863589 w 565"/>
                <a:gd name="T31" fmla="*/ 1130300 h 960"/>
                <a:gd name="T32" fmla="*/ 723891 w 565"/>
                <a:gd name="T33" fmla="*/ 1524000 h 960"/>
                <a:gd name="T34" fmla="*/ 482594 w 565"/>
                <a:gd name="T35" fmla="*/ 1397000 h 960"/>
                <a:gd name="T36" fmla="*/ 507993 w 565"/>
                <a:gd name="T37" fmla="*/ 1041400 h 960"/>
                <a:gd name="T38" fmla="*/ 685791 w 565"/>
                <a:gd name="T39" fmla="*/ 863600 h 960"/>
                <a:gd name="T40" fmla="*/ 774690 w 565"/>
                <a:gd name="T41" fmla="*/ 774700 h 960"/>
                <a:gd name="T42" fmla="*/ 863589 w 565"/>
                <a:gd name="T43" fmla="*/ 546100 h 960"/>
                <a:gd name="T44" fmla="*/ 850889 w 565"/>
                <a:gd name="T45" fmla="*/ 330200 h 960"/>
                <a:gd name="T46" fmla="*/ 673091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40997" name="Oval 4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0998" name="Oval 4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0999" name="Oval 4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1000" name="Oval 4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1001" name="Oval 4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1002" name="Oval 4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1003" name="Oval 4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1004" name="Oval 4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1005"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35251" name="Text Box 51"/>
            <p:cNvSpPr txBox="1">
              <a:spLocks noChangeArrowheads="1"/>
            </p:cNvSpPr>
            <p:nvPr/>
          </p:nvSpPr>
          <p:spPr bwMode="auto">
            <a:xfrm>
              <a:off x="4549009" y="2132615"/>
              <a:ext cx="3448050" cy="341632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nSpc>
                  <a:spcPct val="120000"/>
                </a:lnSpc>
                <a:spcBef>
                  <a:spcPts val="0"/>
                </a:spcBef>
                <a:defRPr/>
              </a:pPr>
              <a:r>
                <a:rPr lang="en-US" sz="3600" dirty="0">
                  <a:ln>
                    <a:solidFill>
                      <a:srgbClr val="FFFF00"/>
                    </a:solidFill>
                  </a:ln>
                  <a:solidFill>
                    <a:srgbClr val="EEFF4B"/>
                  </a:solidFill>
                  <a:latin typeface="Kruti Dev 010" pitchFamily="2" charset="0"/>
                  <a:ea typeface="ＭＳ Ｐゴシック" pitchFamily="-84" charset="-128"/>
                  <a:cs typeface="+mn-cs"/>
                </a:rPr>
                <a:t>uscks ioZr ls -----</a:t>
              </a:r>
            </a:p>
            <a:p>
              <a:pPr>
                <a:lnSpc>
                  <a:spcPct val="120000"/>
                </a:lnSpc>
                <a:spcBef>
                  <a:spcPts val="0"/>
                </a:spcBef>
                <a:defRPr/>
              </a:pPr>
              <a:r>
                <a:rPr lang="en-US" sz="3600" dirty="0">
                  <a:ln>
                    <a:solidFill>
                      <a:srgbClr val="FFFF00"/>
                    </a:solidFill>
                  </a:ln>
                  <a:solidFill>
                    <a:srgbClr val="EEFF4B"/>
                  </a:solidFill>
                  <a:latin typeface="Kruti Dev 010" pitchFamily="2" charset="0"/>
                  <a:ea typeface="ＭＳ Ｐゴシック" pitchFamily="-84" charset="-128"/>
                  <a:cs typeface="+mn-cs"/>
                </a:rPr>
                <a:t>;gks'kq lcdks izsfjr djrk gS fd os ;nZu unh dks ikj djsaxsA</a:t>
              </a:r>
            </a:p>
          </p:txBody>
        </p:sp>
        <p:sp>
          <p:nvSpPr>
            <p:cNvPr id="435266" name="AutoShape 66"/>
            <p:cNvSpPr>
              <a:spLocks noChangeArrowheads="1"/>
            </p:cNvSpPr>
            <p:nvPr/>
          </p:nvSpPr>
          <p:spPr bwMode="auto">
            <a:xfrm rot="17024555">
              <a:off x="2724899" y="2413797"/>
              <a:ext cx="1060450" cy="442906"/>
            </a:xfrm>
            <a:prstGeom prst="curvedDownArrow">
              <a:avLst>
                <a:gd name="adj1" fmla="val 55234"/>
                <a:gd name="adj2" fmla="val 10693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5267" name="AutoShape 67"/>
            <p:cNvSpPr>
              <a:spLocks noChangeArrowheads="1"/>
            </p:cNvSpPr>
            <p:nvPr/>
          </p:nvSpPr>
          <p:spPr bwMode="auto">
            <a:xfrm rot="7343733" flipV="1">
              <a:off x="2247067" y="3269459"/>
              <a:ext cx="1200150" cy="468306"/>
            </a:xfrm>
            <a:prstGeom prst="curvedDownArrow">
              <a:avLst>
                <a:gd name="adj1" fmla="val 59868"/>
                <a:gd name="adj2" fmla="val 12360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1009"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grpSp>
          <p:nvGrpSpPr>
            <p:cNvPr id="41010" name="Group 74"/>
            <p:cNvGrpSpPr>
              <a:grpSpLocks/>
            </p:cNvGrpSpPr>
            <p:nvPr/>
          </p:nvGrpSpPr>
          <p:grpSpPr bwMode="auto">
            <a:xfrm>
              <a:off x="8018463" y="3429000"/>
              <a:ext cx="952500" cy="673100"/>
              <a:chOff x="8018463" y="3429000"/>
              <a:chExt cx="952500" cy="673100"/>
            </a:xfrm>
          </p:grpSpPr>
          <p:sp>
            <p:nvSpPr>
              <p:cNvPr id="41024" name="Freeform 76"/>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025" name="Rectangle 77"/>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026" name="Freeform 78"/>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1027" name="AutoShape 79"/>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1028" name="Rectangle 80"/>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1029" name="Rectangle 81"/>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41030" name="AutoShape 82"/>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1031" name="Line 83"/>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32" name="Line 84"/>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33" name="Rectangle 85"/>
              <p:cNvSpPr>
                <a:spLocks noChangeArrowheads="1"/>
              </p:cNvSpPr>
              <p:nvPr/>
            </p:nvSpPr>
            <p:spPr bwMode="auto">
              <a:xfrm>
                <a:off x="8053388" y="3429000"/>
                <a:ext cx="551432"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grpSp>
        <p:sp>
          <p:nvSpPr>
            <p:cNvPr id="41011" name="Text Box 87"/>
            <p:cNvSpPr txBox="1">
              <a:spLocks noChangeArrowheads="1"/>
            </p:cNvSpPr>
            <p:nvPr/>
          </p:nvSpPr>
          <p:spPr bwMode="auto">
            <a:xfrm>
              <a:off x="8720138"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35291" name="Rectangle 91"/>
            <p:cNvSpPr>
              <a:spLocks noChangeArrowheads="1"/>
            </p:cNvSpPr>
            <p:nvPr/>
          </p:nvSpPr>
          <p:spPr bwMode="auto">
            <a:xfrm>
              <a:off x="8091376" y="6530975"/>
              <a:ext cx="293683"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39</a:t>
              </a:r>
            </a:p>
          </p:txBody>
        </p:sp>
        <p:grpSp>
          <p:nvGrpSpPr>
            <p:cNvPr id="41013" name="Group 93"/>
            <p:cNvGrpSpPr>
              <a:grpSpLocks/>
            </p:cNvGrpSpPr>
            <p:nvPr/>
          </p:nvGrpSpPr>
          <p:grpSpPr bwMode="auto">
            <a:xfrm>
              <a:off x="1614488" y="385763"/>
              <a:ext cx="2576512" cy="4000500"/>
              <a:chOff x="1017" y="243"/>
              <a:chExt cx="1623" cy="2520"/>
            </a:xfrm>
          </p:grpSpPr>
          <p:sp>
            <p:nvSpPr>
              <p:cNvPr id="435294" name="Oval 94"/>
              <p:cNvSpPr>
                <a:spLocks noChangeArrowheads="1"/>
              </p:cNvSpPr>
              <p:nvPr/>
            </p:nvSpPr>
            <p:spPr bwMode="auto">
              <a:xfrm rot="1740000">
                <a:off x="1017" y="461"/>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5295" name="Rectangle 95"/>
              <p:cNvSpPr>
                <a:spLocks noChangeArrowheads="1"/>
              </p:cNvSpPr>
              <p:nvPr/>
            </p:nvSpPr>
            <p:spPr bwMode="auto">
              <a:xfrm rot="18000000">
                <a:off x="164" y="1144"/>
                <a:ext cx="2323" cy="52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4800" i="1" dirty="0">
                    <a:ln>
                      <a:solidFill>
                        <a:srgbClr val="FFFF00"/>
                      </a:solidFill>
                    </a:ln>
                    <a:solidFill>
                      <a:srgbClr val="FAF200"/>
                    </a:solidFill>
                    <a:effectLst>
                      <a:outerShdw blurRad="38100" dist="38100" dir="2700000" algn="tl">
                        <a:srgbClr val="000000"/>
                      </a:outerShdw>
                    </a:effectLst>
                    <a:latin typeface="Kruti Dev 010" pitchFamily="2" charset="0"/>
                    <a:ea typeface="ＭＳ Ｐゴシック" pitchFamily="-84" charset="-128"/>
                    <a:cs typeface="+mn-cs"/>
                  </a:rPr>
                  <a:t>ns'k</a:t>
                </a:r>
              </a:p>
            </p:txBody>
          </p:sp>
          <p:sp>
            <p:nvSpPr>
              <p:cNvPr id="435296" name="Line 96"/>
              <p:cNvSpPr>
                <a:spLocks noChangeShapeType="1"/>
              </p:cNvSpPr>
              <p:nvPr/>
            </p:nvSpPr>
            <p:spPr bwMode="auto">
              <a:xfrm>
                <a:off x="1733" y="1189"/>
                <a:ext cx="907" cy="171"/>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5297" name="Line 97"/>
              <p:cNvSpPr>
                <a:spLocks noChangeShapeType="1"/>
              </p:cNvSpPr>
              <p:nvPr/>
            </p:nvSpPr>
            <p:spPr bwMode="auto">
              <a:xfrm>
                <a:off x="1200" y="2165"/>
                <a:ext cx="587" cy="598"/>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41014"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74" name="Rectangle 25"/>
            <p:cNvSpPr>
              <a:spLocks noChangeArrowheads="1"/>
            </p:cNvSpPr>
            <p:nvPr/>
          </p:nvSpPr>
          <p:spPr bwMode="auto">
            <a:xfrm>
              <a:off x="5983205" y="3036888"/>
              <a:ext cx="835013"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ＭＳ Ｐゴシック" pitchFamily="34" charset="-128"/>
                  <a:cs typeface="+mn-cs"/>
                </a:rPr>
                <a:t>ch</a:t>
              </a:r>
              <a:endParaRPr lang="en-US" sz="2400" dirty="0">
                <a:solidFill>
                  <a:schemeClr val="accent1"/>
                </a:solidFill>
                <a:latin typeface="Kruti Dev 010" pitchFamily="2" charset="0"/>
                <a:ea typeface="+mn-ea"/>
                <a:cs typeface="+mn-cs"/>
              </a:endParaRPr>
            </a:p>
          </p:txBody>
        </p:sp>
        <p:sp>
          <p:nvSpPr>
            <p:cNvPr id="41016" name="Rectangle 8"/>
            <p:cNvSpPr>
              <a:spLocks noChangeArrowheads="1"/>
            </p:cNvSpPr>
            <p:nvPr/>
          </p:nvSpPr>
          <p:spPr bwMode="auto">
            <a:xfrm>
              <a:off x="4630738" y="2649538"/>
              <a:ext cx="152082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folHlink"/>
                  </a:solidFill>
                  <a:latin typeface="Kruti Dev 010" charset="0"/>
                </a:rPr>
                <a:t>bvkj</a:t>
              </a:r>
              <a:endParaRPr lang="en-US" sz="2400">
                <a:solidFill>
                  <a:srgbClr val="4729B7"/>
                </a:solidFill>
                <a:latin typeface="Kruti Dev 010" charset="0"/>
              </a:endParaRPr>
            </a:p>
          </p:txBody>
        </p:sp>
        <p:sp>
          <p:nvSpPr>
            <p:cNvPr id="76" name="Rectangle 21"/>
            <p:cNvSpPr>
              <a:spLocks noChangeArrowheads="1"/>
            </p:cNvSpPr>
            <p:nvPr/>
          </p:nvSpPr>
          <p:spPr bwMode="auto">
            <a:xfrm>
              <a:off x="2612989" y="3613150"/>
              <a:ext cx="1730351"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Mh,l</a:t>
              </a:r>
            </a:p>
          </p:txBody>
        </p:sp>
        <p:sp>
          <p:nvSpPr>
            <p:cNvPr id="77" name="Rectangle 29"/>
            <p:cNvSpPr>
              <a:spLocks noChangeArrowheads="1"/>
            </p:cNvSpPr>
            <p:nvPr/>
          </p:nvSpPr>
          <p:spPr bwMode="auto">
            <a:xfrm>
              <a:off x="3082882" y="2568575"/>
              <a:ext cx="455607"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lh</a:t>
              </a:r>
            </a:p>
          </p:txBody>
        </p:sp>
        <p:sp>
          <p:nvSpPr>
            <p:cNvPr id="78" name="Rectangle 31"/>
            <p:cNvSpPr>
              <a:spLocks noChangeArrowheads="1"/>
            </p:cNvSpPr>
            <p:nvPr/>
          </p:nvSpPr>
          <p:spPr bwMode="auto">
            <a:xfrm>
              <a:off x="3067007" y="4451350"/>
              <a:ext cx="631816"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dsch</a:t>
              </a:r>
            </a:p>
          </p:txBody>
        </p:sp>
      </p:grpSp>
      <p:sp>
        <p:nvSpPr>
          <p:cNvPr id="75" name="Text Box 83"/>
          <p:cNvSpPr txBox="1">
            <a:spLocks noChangeArrowheads="1"/>
          </p:cNvSpPr>
          <p:nvPr/>
        </p:nvSpPr>
        <p:spPr bwMode="auto">
          <a:xfrm>
            <a:off x="2081213" y="-47625"/>
            <a:ext cx="19939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यहोशु</a:t>
            </a:r>
            <a:r>
              <a:rPr lang="en-US" sz="2400">
                <a:solidFill>
                  <a:schemeClr val="tx1"/>
                </a:solidFill>
                <a:latin typeface="Kruti Dev 010" charset="0"/>
              </a:rPr>
              <a:t>  ƒ%ƒƒ</a:t>
            </a:r>
          </a:p>
        </p:txBody>
      </p:sp>
      <p:sp>
        <p:nvSpPr>
          <p:cNvPr id="40964"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75" name="Picture 55"/>
          <p:cNvPicPr>
            <a:picLocks noChangeAspect="1" noChangeArrowheads="1"/>
          </p:cNvPicPr>
          <p:nvPr/>
        </p:nvPicPr>
        <p:blipFill>
          <a:blip r:embed="rId3"/>
          <a:srcRect/>
          <a:stretch>
            <a:fillRect/>
          </a:stretch>
        </p:blipFill>
        <p:spPr bwMode="auto">
          <a:xfrm>
            <a:off x="3752850" y="679450"/>
            <a:ext cx="4635500" cy="30591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4198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11850" y="3484563"/>
            <a:ext cx="1860550" cy="2759075"/>
          </a:xfrm>
          <a:prstGeom prst="rect">
            <a:avLst/>
          </a:prstGeom>
          <a:noFill/>
          <a:ln w="76200">
            <a:solidFill>
              <a:srgbClr val="66FF33"/>
            </a:solidFill>
            <a:miter lim="800000"/>
            <a:headEnd/>
            <a:tailEnd/>
          </a:ln>
          <a:extLst>
            <a:ext uri="{909E8E84-426E-40dd-AFC4-6F175D3DCCD1}">
              <a14:hiddenFill xmlns:a14="http://schemas.microsoft.com/office/drawing/2010/main" xmlns="">
                <a:solidFill>
                  <a:srgbClr val="FFFFFF"/>
                </a:solidFill>
              </a14:hiddenFill>
            </a:ext>
          </a:extLst>
        </p:spPr>
      </p:pic>
      <p:sp>
        <p:nvSpPr>
          <p:cNvPr id="41988" name="Rectangle 4"/>
          <p:cNvSpPr>
            <a:spLocks noChangeArrowheads="1"/>
          </p:cNvSpPr>
          <p:nvPr/>
        </p:nvSpPr>
        <p:spPr bwMode="auto">
          <a:xfrm>
            <a:off x="3508375" y="2868613"/>
            <a:ext cx="2484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989" name="Rectangle 5"/>
          <p:cNvSpPr>
            <a:spLocks noChangeArrowheads="1"/>
          </p:cNvSpPr>
          <p:nvPr/>
        </p:nvSpPr>
        <p:spPr bwMode="auto">
          <a:xfrm>
            <a:off x="3375025" y="3173413"/>
            <a:ext cx="25828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nvGrpSpPr>
          <p:cNvPr id="41990" name="Group 27"/>
          <p:cNvGrpSpPr>
            <a:grpSpLocks/>
          </p:cNvGrpSpPr>
          <p:nvPr/>
        </p:nvGrpSpPr>
        <p:grpSpPr bwMode="auto">
          <a:xfrm>
            <a:off x="8018463" y="3429000"/>
            <a:ext cx="952500" cy="673100"/>
            <a:chOff x="8018463" y="3429000"/>
            <a:chExt cx="952500" cy="673100"/>
          </a:xfrm>
        </p:grpSpPr>
        <p:sp>
          <p:nvSpPr>
            <p:cNvPr id="42000" name="Freeform 3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2001" name="Rectangle 4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2002" name="Freeform 4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2003" name="AutoShape 4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2004" name="Rectangle 4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2005" name="Rectangle 4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42006" name="AutoShape 4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2007" name="Line 4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8" name="Line 4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9" name="Rectangle 48"/>
            <p:cNvSpPr>
              <a:spLocks noChangeArrowheads="1"/>
            </p:cNvSpPr>
            <p:nvPr/>
          </p:nvSpPr>
          <p:spPr bwMode="auto">
            <a:xfrm>
              <a:off x="8053388" y="3429000"/>
              <a:ext cx="495327"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;gks'kq</a:t>
              </a:r>
            </a:p>
          </p:txBody>
        </p:sp>
      </p:grpSp>
      <p:sp>
        <p:nvSpPr>
          <p:cNvPr id="107577" name="Rectangle 57"/>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40</a:t>
            </a:r>
          </a:p>
        </p:txBody>
      </p:sp>
      <p:pic>
        <p:nvPicPr>
          <p:cNvPr id="107574" name="Picture 54"/>
          <p:cNvPicPr>
            <a:picLocks noChangeAspect="1" noChangeArrowheads="1"/>
          </p:cNvPicPr>
          <p:nvPr/>
        </p:nvPicPr>
        <p:blipFill>
          <a:blip r:embed="rId5">
            <a:lum contrast="30000"/>
          </a:blip>
          <a:srcRect/>
          <a:stretch>
            <a:fillRect/>
          </a:stretch>
        </p:blipFill>
        <p:spPr bwMode="auto">
          <a:xfrm>
            <a:off x="614363" y="460375"/>
            <a:ext cx="3732212" cy="2317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07537" name="Freeform 17"/>
          <p:cNvSpPr>
            <a:spLocks/>
          </p:cNvSpPr>
          <p:nvPr/>
        </p:nvSpPr>
        <p:spPr bwMode="auto">
          <a:xfrm>
            <a:off x="6534150" y="5094288"/>
            <a:ext cx="679450" cy="531812"/>
          </a:xfrm>
          <a:custGeom>
            <a:avLst/>
            <a:gdLst/>
            <a:ahLst/>
            <a:cxnLst>
              <a:cxn ang="0">
                <a:pos x="728" y="8"/>
              </a:cxn>
              <a:cxn ang="0">
                <a:pos x="712" y="8"/>
              </a:cxn>
              <a:cxn ang="0">
                <a:pos x="696" y="0"/>
              </a:cxn>
              <a:cxn ang="0">
                <a:pos x="680" y="0"/>
              </a:cxn>
              <a:cxn ang="0">
                <a:pos x="664" y="0"/>
              </a:cxn>
              <a:cxn ang="0">
                <a:pos x="640" y="0"/>
              </a:cxn>
              <a:cxn ang="0">
                <a:pos x="624" y="0"/>
              </a:cxn>
              <a:cxn ang="0">
                <a:pos x="608" y="0"/>
              </a:cxn>
              <a:cxn ang="0">
                <a:pos x="584" y="0"/>
              </a:cxn>
              <a:cxn ang="0">
                <a:pos x="560" y="0"/>
              </a:cxn>
              <a:cxn ang="0">
                <a:pos x="544" y="0"/>
              </a:cxn>
              <a:cxn ang="0">
                <a:pos x="528" y="0"/>
              </a:cxn>
              <a:cxn ang="0">
                <a:pos x="504" y="0"/>
              </a:cxn>
              <a:cxn ang="0">
                <a:pos x="488" y="0"/>
              </a:cxn>
              <a:cxn ang="0">
                <a:pos x="472" y="0"/>
              </a:cxn>
              <a:cxn ang="0">
                <a:pos x="448" y="8"/>
              </a:cxn>
              <a:cxn ang="0">
                <a:pos x="432" y="16"/>
              </a:cxn>
              <a:cxn ang="0">
                <a:pos x="408" y="16"/>
              </a:cxn>
              <a:cxn ang="0">
                <a:pos x="392" y="24"/>
              </a:cxn>
              <a:cxn ang="0">
                <a:pos x="376" y="24"/>
              </a:cxn>
              <a:cxn ang="0">
                <a:pos x="360" y="32"/>
              </a:cxn>
              <a:cxn ang="0">
                <a:pos x="344" y="32"/>
              </a:cxn>
              <a:cxn ang="0">
                <a:pos x="328" y="32"/>
              </a:cxn>
              <a:cxn ang="0">
                <a:pos x="312" y="40"/>
              </a:cxn>
              <a:cxn ang="0">
                <a:pos x="296" y="48"/>
              </a:cxn>
              <a:cxn ang="0">
                <a:pos x="280" y="56"/>
              </a:cxn>
              <a:cxn ang="0">
                <a:pos x="264" y="56"/>
              </a:cxn>
              <a:cxn ang="0">
                <a:pos x="248" y="72"/>
              </a:cxn>
              <a:cxn ang="0">
                <a:pos x="232" y="80"/>
              </a:cxn>
              <a:cxn ang="0">
                <a:pos x="216" y="88"/>
              </a:cxn>
              <a:cxn ang="0">
                <a:pos x="200" y="96"/>
              </a:cxn>
              <a:cxn ang="0">
                <a:pos x="192" y="112"/>
              </a:cxn>
              <a:cxn ang="0">
                <a:pos x="176" y="128"/>
              </a:cxn>
              <a:cxn ang="0">
                <a:pos x="160" y="144"/>
              </a:cxn>
              <a:cxn ang="0">
                <a:pos x="152" y="160"/>
              </a:cxn>
              <a:cxn ang="0">
                <a:pos x="136" y="168"/>
              </a:cxn>
              <a:cxn ang="0">
                <a:pos x="128" y="184"/>
              </a:cxn>
              <a:cxn ang="0">
                <a:pos x="120" y="200"/>
              </a:cxn>
              <a:cxn ang="0">
                <a:pos x="104" y="208"/>
              </a:cxn>
              <a:cxn ang="0">
                <a:pos x="104" y="224"/>
              </a:cxn>
              <a:cxn ang="0">
                <a:pos x="88" y="232"/>
              </a:cxn>
              <a:cxn ang="0">
                <a:pos x="88" y="248"/>
              </a:cxn>
              <a:cxn ang="0">
                <a:pos x="72" y="256"/>
              </a:cxn>
              <a:cxn ang="0">
                <a:pos x="72" y="272"/>
              </a:cxn>
              <a:cxn ang="0">
                <a:pos x="64" y="288"/>
              </a:cxn>
              <a:cxn ang="0">
                <a:pos x="56" y="304"/>
              </a:cxn>
              <a:cxn ang="0">
                <a:pos x="48" y="320"/>
              </a:cxn>
              <a:cxn ang="0">
                <a:pos x="48" y="336"/>
              </a:cxn>
              <a:cxn ang="0">
                <a:pos x="40" y="352"/>
              </a:cxn>
              <a:cxn ang="0">
                <a:pos x="32" y="368"/>
              </a:cxn>
              <a:cxn ang="0">
                <a:pos x="24" y="384"/>
              </a:cxn>
              <a:cxn ang="0">
                <a:pos x="24" y="400"/>
              </a:cxn>
              <a:cxn ang="0">
                <a:pos x="16" y="416"/>
              </a:cxn>
              <a:cxn ang="0">
                <a:pos x="8" y="432"/>
              </a:cxn>
              <a:cxn ang="0">
                <a:pos x="8" y="448"/>
              </a:cxn>
              <a:cxn ang="0">
                <a:pos x="8" y="464"/>
              </a:cxn>
              <a:cxn ang="0">
                <a:pos x="8" y="480"/>
              </a:cxn>
              <a:cxn ang="0">
                <a:pos x="0" y="464"/>
              </a:cxn>
            </a:cxnLst>
            <a:rect l="0" t="0" r="r" b="b"/>
            <a:pathLst>
              <a:path w="729" h="481">
                <a:moveTo>
                  <a:pt x="728" y="8"/>
                </a:moveTo>
                <a:lnTo>
                  <a:pt x="712" y="8"/>
                </a:lnTo>
                <a:lnTo>
                  <a:pt x="696" y="0"/>
                </a:lnTo>
                <a:lnTo>
                  <a:pt x="680" y="0"/>
                </a:lnTo>
                <a:lnTo>
                  <a:pt x="664" y="0"/>
                </a:lnTo>
                <a:lnTo>
                  <a:pt x="640" y="0"/>
                </a:lnTo>
                <a:lnTo>
                  <a:pt x="624" y="0"/>
                </a:lnTo>
                <a:lnTo>
                  <a:pt x="608" y="0"/>
                </a:lnTo>
                <a:lnTo>
                  <a:pt x="584" y="0"/>
                </a:lnTo>
                <a:lnTo>
                  <a:pt x="560" y="0"/>
                </a:lnTo>
                <a:lnTo>
                  <a:pt x="544" y="0"/>
                </a:lnTo>
                <a:lnTo>
                  <a:pt x="528" y="0"/>
                </a:lnTo>
                <a:lnTo>
                  <a:pt x="504" y="0"/>
                </a:lnTo>
                <a:lnTo>
                  <a:pt x="488" y="0"/>
                </a:lnTo>
                <a:lnTo>
                  <a:pt x="472" y="0"/>
                </a:lnTo>
                <a:lnTo>
                  <a:pt x="448" y="8"/>
                </a:lnTo>
                <a:lnTo>
                  <a:pt x="432" y="16"/>
                </a:lnTo>
                <a:lnTo>
                  <a:pt x="408" y="16"/>
                </a:lnTo>
                <a:lnTo>
                  <a:pt x="392" y="24"/>
                </a:lnTo>
                <a:lnTo>
                  <a:pt x="376" y="24"/>
                </a:lnTo>
                <a:lnTo>
                  <a:pt x="360" y="32"/>
                </a:lnTo>
                <a:lnTo>
                  <a:pt x="344" y="32"/>
                </a:lnTo>
                <a:lnTo>
                  <a:pt x="328" y="32"/>
                </a:lnTo>
                <a:lnTo>
                  <a:pt x="312" y="40"/>
                </a:lnTo>
                <a:lnTo>
                  <a:pt x="296" y="48"/>
                </a:lnTo>
                <a:lnTo>
                  <a:pt x="280" y="56"/>
                </a:lnTo>
                <a:lnTo>
                  <a:pt x="264" y="56"/>
                </a:lnTo>
                <a:lnTo>
                  <a:pt x="248" y="72"/>
                </a:lnTo>
                <a:lnTo>
                  <a:pt x="232" y="80"/>
                </a:lnTo>
                <a:lnTo>
                  <a:pt x="216" y="88"/>
                </a:lnTo>
                <a:lnTo>
                  <a:pt x="200" y="96"/>
                </a:lnTo>
                <a:lnTo>
                  <a:pt x="192" y="112"/>
                </a:lnTo>
                <a:lnTo>
                  <a:pt x="176" y="128"/>
                </a:lnTo>
                <a:lnTo>
                  <a:pt x="160" y="144"/>
                </a:lnTo>
                <a:lnTo>
                  <a:pt x="152" y="160"/>
                </a:lnTo>
                <a:lnTo>
                  <a:pt x="136" y="168"/>
                </a:lnTo>
                <a:lnTo>
                  <a:pt x="128" y="184"/>
                </a:lnTo>
                <a:lnTo>
                  <a:pt x="120" y="200"/>
                </a:lnTo>
                <a:lnTo>
                  <a:pt x="104" y="208"/>
                </a:lnTo>
                <a:lnTo>
                  <a:pt x="104" y="224"/>
                </a:lnTo>
                <a:lnTo>
                  <a:pt x="88" y="232"/>
                </a:lnTo>
                <a:lnTo>
                  <a:pt x="88" y="248"/>
                </a:lnTo>
                <a:lnTo>
                  <a:pt x="72" y="256"/>
                </a:lnTo>
                <a:lnTo>
                  <a:pt x="72" y="272"/>
                </a:lnTo>
                <a:lnTo>
                  <a:pt x="64" y="288"/>
                </a:lnTo>
                <a:lnTo>
                  <a:pt x="56" y="304"/>
                </a:lnTo>
                <a:lnTo>
                  <a:pt x="48" y="320"/>
                </a:lnTo>
                <a:lnTo>
                  <a:pt x="48" y="336"/>
                </a:lnTo>
                <a:lnTo>
                  <a:pt x="40" y="352"/>
                </a:lnTo>
                <a:lnTo>
                  <a:pt x="32" y="368"/>
                </a:lnTo>
                <a:lnTo>
                  <a:pt x="24" y="384"/>
                </a:lnTo>
                <a:lnTo>
                  <a:pt x="24" y="400"/>
                </a:lnTo>
                <a:lnTo>
                  <a:pt x="16" y="416"/>
                </a:lnTo>
                <a:lnTo>
                  <a:pt x="8" y="432"/>
                </a:lnTo>
                <a:lnTo>
                  <a:pt x="8" y="448"/>
                </a:lnTo>
                <a:lnTo>
                  <a:pt x="8" y="464"/>
                </a:lnTo>
                <a:lnTo>
                  <a:pt x="8" y="480"/>
                </a:lnTo>
                <a:lnTo>
                  <a:pt x="0" y="464"/>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107538" name="Freeform 18"/>
          <p:cNvSpPr>
            <a:spLocks/>
          </p:cNvSpPr>
          <p:nvPr/>
        </p:nvSpPr>
        <p:spPr bwMode="auto">
          <a:xfrm>
            <a:off x="6813550" y="3760788"/>
            <a:ext cx="433388" cy="1239837"/>
          </a:xfrm>
          <a:custGeom>
            <a:avLst/>
            <a:gdLst/>
            <a:ahLst/>
            <a:cxnLst>
              <a:cxn ang="0">
                <a:pos x="448" y="1104"/>
              </a:cxn>
              <a:cxn ang="0">
                <a:pos x="416" y="1096"/>
              </a:cxn>
              <a:cxn ang="0">
                <a:pos x="384" y="1096"/>
              </a:cxn>
              <a:cxn ang="0">
                <a:pos x="352" y="1080"/>
              </a:cxn>
              <a:cxn ang="0">
                <a:pos x="320" y="1064"/>
              </a:cxn>
              <a:cxn ang="0">
                <a:pos x="288" y="1056"/>
              </a:cxn>
              <a:cxn ang="0">
                <a:pos x="256" y="1040"/>
              </a:cxn>
              <a:cxn ang="0">
                <a:pos x="224" y="1024"/>
              </a:cxn>
              <a:cxn ang="0">
                <a:pos x="184" y="992"/>
              </a:cxn>
              <a:cxn ang="0">
                <a:pos x="152" y="976"/>
              </a:cxn>
              <a:cxn ang="0">
                <a:pos x="128" y="952"/>
              </a:cxn>
              <a:cxn ang="0">
                <a:pos x="96" y="928"/>
              </a:cxn>
              <a:cxn ang="0">
                <a:pos x="64" y="896"/>
              </a:cxn>
              <a:cxn ang="0">
                <a:pos x="48" y="864"/>
              </a:cxn>
              <a:cxn ang="0">
                <a:pos x="24" y="840"/>
              </a:cxn>
              <a:cxn ang="0">
                <a:pos x="8" y="808"/>
              </a:cxn>
              <a:cxn ang="0">
                <a:pos x="8" y="776"/>
              </a:cxn>
              <a:cxn ang="0">
                <a:pos x="0" y="744"/>
              </a:cxn>
              <a:cxn ang="0">
                <a:pos x="0" y="704"/>
              </a:cxn>
              <a:cxn ang="0">
                <a:pos x="0" y="648"/>
              </a:cxn>
              <a:cxn ang="0">
                <a:pos x="0" y="608"/>
              </a:cxn>
              <a:cxn ang="0">
                <a:pos x="0" y="576"/>
              </a:cxn>
              <a:cxn ang="0">
                <a:pos x="0" y="544"/>
              </a:cxn>
              <a:cxn ang="0">
                <a:pos x="8" y="512"/>
              </a:cxn>
              <a:cxn ang="0">
                <a:pos x="16" y="480"/>
              </a:cxn>
              <a:cxn ang="0">
                <a:pos x="32" y="440"/>
              </a:cxn>
              <a:cxn ang="0">
                <a:pos x="40" y="408"/>
              </a:cxn>
              <a:cxn ang="0">
                <a:pos x="64" y="384"/>
              </a:cxn>
              <a:cxn ang="0">
                <a:pos x="80" y="352"/>
              </a:cxn>
              <a:cxn ang="0">
                <a:pos x="104" y="320"/>
              </a:cxn>
              <a:cxn ang="0">
                <a:pos x="136" y="280"/>
              </a:cxn>
              <a:cxn ang="0">
                <a:pos x="168" y="240"/>
              </a:cxn>
              <a:cxn ang="0">
                <a:pos x="200" y="216"/>
              </a:cxn>
              <a:cxn ang="0">
                <a:pos x="216" y="200"/>
              </a:cxn>
              <a:cxn ang="0">
                <a:pos x="232" y="184"/>
              </a:cxn>
              <a:cxn ang="0">
                <a:pos x="256" y="152"/>
              </a:cxn>
              <a:cxn ang="0">
                <a:pos x="296" y="120"/>
              </a:cxn>
              <a:cxn ang="0">
                <a:pos x="320" y="96"/>
              </a:cxn>
              <a:cxn ang="0">
                <a:pos x="344" y="72"/>
              </a:cxn>
              <a:cxn ang="0">
                <a:pos x="376" y="48"/>
              </a:cxn>
              <a:cxn ang="0">
                <a:pos x="408" y="24"/>
              </a:cxn>
              <a:cxn ang="0">
                <a:pos x="432" y="0"/>
              </a:cxn>
            </a:cxnLst>
            <a:rect l="0" t="0" r="r" b="b"/>
            <a:pathLst>
              <a:path w="465" h="1121">
                <a:moveTo>
                  <a:pt x="464" y="1120"/>
                </a:moveTo>
                <a:lnTo>
                  <a:pt x="448" y="1104"/>
                </a:lnTo>
                <a:lnTo>
                  <a:pt x="432" y="1104"/>
                </a:lnTo>
                <a:lnTo>
                  <a:pt x="416" y="1096"/>
                </a:lnTo>
                <a:lnTo>
                  <a:pt x="400" y="1096"/>
                </a:lnTo>
                <a:lnTo>
                  <a:pt x="384" y="1096"/>
                </a:lnTo>
                <a:lnTo>
                  <a:pt x="368" y="1088"/>
                </a:lnTo>
                <a:lnTo>
                  <a:pt x="352" y="1080"/>
                </a:lnTo>
                <a:lnTo>
                  <a:pt x="336" y="1072"/>
                </a:lnTo>
                <a:lnTo>
                  <a:pt x="320" y="1064"/>
                </a:lnTo>
                <a:lnTo>
                  <a:pt x="304" y="1064"/>
                </a:lnTo>
                <a:lnTo>
                  <a:pt x="288" y="1056"/>
                </a:lnTo>
                <a:lnTo>
                  <a:pt x="272" y="1048"/>
                </a:lnTo>
                <a:lnTo>
                  <a:pt x="256" y="1040"/>
                </a:lnTo>
                <a:lnTo>
                  <a:pt x="240" y="1032"/>
                </a:lnTo>
                <a:lnTo>
                  <a:pt x="224" y="1024"/>
                </a:lnTo>
                <a:lnTo>
                  <a:pt x="200" y="1008"/>
                </a:lnTo>
                <a:lnTo>
                  <a:pt x="184" y="992"/>
                </a:lnTo>
                <a:lnTo>
                  <a:pt x="168" y="984"/>
                </a:lnTo>
                <a:lnTo>
                  <a:pt x="152" y="976"/>
                </a:lnTo>
                <a:lnTo>
                  <a:pt x="136" y="968"/>
                </a:lnTo>
                <a:lnTo>
                  <a:pt x="128" y="952"/>
                </a:lnTo>
                <a:lnTo>
                  <a:pt x="112" y="944"/>
                </a:lnTo>
                <a:lnTo>
                  <a:pt x="96" y="928"/>
                </a:lnTo>
                <a:lnTo>
                  <a:pt x="72" y="912"/>
                </a:lnTo>
                <a:lnTo>
                  <a:pt x="64" y="896"/>
                </a:lnTo>
                <a:lnTo>
                  <a:pt x="56" y="880"/>
                </a:lnTo>
                <a:lnTo>
                  <a:pt x="48" y="864"/>
                </a:lnTo>
                <a:lnTo>
                  <a:pt x="32" y="856"/>
                </a:lnTo>
                <a:lnTo>
                  <a:pt x="24" y="840"/>
                </a:lnTo>
                <a:lnTo>
                  <a:pt x="16" y="824"/>
                </a:lnTo>
                <a:lnTo>
                  <a:pt x="8" y="808"/>
                </a:lnTo>
                <a:lnTo>
                  <a:pt x="8" y="792"/>
                </a:lnTo>
                <a:lnTo>
                  <a:pt x="8" y="776"/>
                </a:lnTo>
                <a:lnTo>
                  <a:pt x="0" y="760"/>
                </a:lnTo>
                <a:lnTo>
                  <a:pt x="0" y="744"/>
                </a:lnTo>
                <a:lnTo>
                  <a:pt x="0" y="728"/>
                </a:lnTo>
                <a:lnTo>
                  <a:pt x="0" y="704"/>
                </a:lnTo>
                <a:lnTo>
                  <a:pt x="0" y="664"/>
                </a:lnTo>
                <a:lnTo>
                  <a:pt x="0" y="648"/>
                </a:lnTo>
                <a:lnTo>
                  <a:pt x="0" y="624"/>
                </a:lnTo>
                <a:lnTo>
                  <a:pt x="0" y="608"/>
                </a:lnTo>
                <a:lnTo>
                  <a:pt x="0" y="592"/>
                </a:lnTo>
                <a:lnTo>
                  <a:pt x="0" y="576"/>
                </a:lnTo>
                <a:lnTo>
                  <a:pt x="0" y="560"/>
                </a:lnTo>
                <a:lnTo>
                  <a:pt x="0" y="544"/>
                </a:lnTo>
                <a:lnTo>
                  <a:pt x="8" y="528"/>
                </a:lnTo>
                <a:lnTo>
                  <a:pt x="8" y="512"/>
                </a:lnTo>
                <a:lnTo>
                  <a:pt x="16" y="496"/>
                </a:lnTo>
                <a:lnTo>
                  <a:pt x="16" y="480"/>
                </a:lnTo>
                <a:lnTo>
                  <a:pt x="24" y="464"/>
                </a:lnTo>
                <a:lnTo>
                  <a:pt x="32" y="440"/>
                </a:lnTo>
                <a:lnTo>
                  <a:pt x="32" y="424"/>
                </a:lnTo>
                <a:lnTo>
                  <a:pt x="40" y="408"/>
                </a:lnTo>
                <a:lnTo>
                  <a:pt x="48" y="392"/>
                </a:lnTo>
                <a:lnTo>
                  <a:pt x="64" y="384"/>
                </a:lnTo>
                <a:lnTo>
                  <a:pt x="64" y="368"/>
                </a:lnTo>
                <a:lnTo>
                  <a:pt x="80" y="352"/>
                </a:lnTo>
                <a:lnTo>
                  <a:pt x="96" y="336"/>
                </a:lnTo>
                <a:lnTo>
                  <a:pt x="104" y="320"/>
                </a:lnTo>
                <a:lnTo>
                  <a:pt x="120" y="296"/>
                </a:lnTo>
                <a:lnTo>
                  <a:pt x="136" y="280"/>
                </a:lnTo>
                <a:lnTo>
                  <a:pt x="152" y="256"/>
                </a:lnTo>
                <a:lnTo>
                  <a:pt x="168" y="240"/>
                </a:lnTo>
                <a:lnTo>
                  <a:pt x="184" y="224"/>
                </a:lnTo>
                <a:lnTo>
                  <a:pt x="200" y="216"/>
                </a:lnTo>
                <a:lnTo>
                  <a:pt x="200" y="200"/>
                </a:lnTo>
                <a:lnTo>
                  <a:pt x="216" y="200"/>
                </a:lnTo>
                <a:lnTo>
                  <a:pt x="216" y="184"/>
                </a:lnTo>
                <a:lnTo>
                  <a:pt x="232" y="184"/>
                </a:lnTo>
                <a:lnTo>
                  <a:pt x="240" y="168"/>
                </a:lnTo>
                <a:lnTo>
                  <a:pt x="256" y="152"/>
                </a:lnTo>
                <a:lnTo>
                  <a:pt x="280" y="136"/>
                </a:lnTo>
                <a:lnTo>
                  <a:pt x="296" y="120"/>
                </a:lnTo>
                <a:lnTo>
                  <a:pt x="312" y="112"/>
                </a:lnTo>
                <a:lnTo>
                  <a:pt x="320" y="96"/>
                </a:lnTo>
                <a:lnTo>
                  <a:pt x="336" y="88"/>
                </a:lnTo>
                <a:lnTo>
                  <a:pt x="344" y="72"/>
                </a:lnTo>
                <a:lnTo>
                  <a:pt x="360" y="64"/>
                </a:lnTo>
                <a:lnTo>
                  <a:pt x="376" y="48"/>
                </a:lnTo>
                <a:lnTo>
                  <a:pt x="392" y="40"/>
                </a:lnTo>
                <a:lnTo>
                  <a:pt x="408" y="24"/>
                </a:lnTo>
                <a:lnTo>
                  <a:pt x="424" y="16"/>
                </a:lnTo>
                <a:lnTo>
                  <a:pt x="432" y="0"/>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107540" name="Text Box 20"/>
          <p:cNvSpPr txBox="1">
            <a:spLocks noChangeArrowheads="1"/>
          </p:cNvSpPr>
          <p:nvPr/>
        </p:nvSpPr>
        <p:spPr bwMode="auto">
          <a:xfrm>
            <a:off x="978336" y="2483837"/>
            <a:ext cx="7267029" cy="1323439"/>
          </a:xfrm>
          <a:prstGeom prst="rect">
            <a:avLst/>
          </a:prstGeom>
          <a:gradFill rotWithShape="0">
            <a:gsLst>
              <a:gs pos="0">
                <a:srgbClr val="2D1A74"/>
              </a:gs>
              <a:gs pos="50000">
                <a:srgbClr val="2D1A74">
                  <a:gamma/>
                  <a:shade val="46275"/>
                  <a:invGamma/>
                </a:srgbClr>
              </a:gs>
              <a:gs pos="100000">
                <a:srgbClr val="2D1A74"/>
              </a:gs>
            </a:gsLst>
            <a:lin ang="5400000" scaled="1"/>
          </a:gradFill>
          <a:ln w="76200">
            <a:solidFill>
              <a:schemeClr val="accent2"/>
            </a:solid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dirty="0">
                <a:ln>
                  <a:solidFill>
                    <a:srgbClr val="FFFF00"/>
                  </a:solidFill>
                </a:ln>
                <a:solidFill>
                  <a:srgbClr val="FFFF00"/>
                </a:solidFill>
                <a:latin typeface="Kruti Dev 010" pitchFamily="2" charset="0"/>
                <a:ea typeface="+mn-ea"/>
                <a:cs typeface="+mn-cs"/>
              </a:rPr>
              <a:t>;gks'kq ds lkeus HkkSxksfyd pqukSfr;ka ----</a:t>
            </a:r>
          </a:p>
        </p:txBody>
      </p:sp>
      <p:pic>
        <p:nvPicPr>
          <p:cNvPr id="107579" name="Picture 59"/>
          <p:cNvPicPr>
            <a:picLocks noChangeAspect="1" noChangeArrowheads="1"/>
          </p:cNvPicPr>
          <p:nvPr/>
        </p:nvPicPr>
        <p:blipFill>
          <a:blip r:embed="rId6"/>
          <a:srcRect/>
          <a:stretch>
            <a:fillRect/>
          </a:stretch>
        </p:blipFill>
        <p:spPr bwMode="auto">
          <a:xfrm>
            <a:off x="1195388" y="3395663"/>
            <a:ext cx="3971925" cy="27765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1997" name="Text Box 61"/>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4</a:t>
            </a:r>
            <a:endParaRPr lang="en-US" sz="1400">
              <a:latin typeface="Kruti Dev 010" charset="0"/>
            </a:endParaRPr>
          </a:p>
        </p:txBody>
      </p:sp>
      <p:sp>
        <p:nvSpPr>
          <p:cNvPr id="26" name="Text Box 83"/>
          <p:cNvSpPr txBox="1">
            <a:spLocks noChangeArrowheads="1"/>
          </p:cNvSpPr>
          <p:nvPr/>
        </p:nvSpPr>
        <p:spPr bwMode="auto">
          <a:xfrm>
            <a:off x="2081213" y="-47625"/>
            <a:ext cx="19939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यहोशु</a:t>
            </a:r>
            <a:r>
              <a:rPr lang="en-US" sz="2400">
                <a:solidFill>
                  <a:schemeClr val="tx1"/>
                </a:solidFill>
                <a:latin typeface="Kruti Dev 010" charset="0"/>
              </a:rPr>
              <a:t>  ƒ%ƒ…</a:t>
            </a:r>
          </a:p>
        </p:txBody>
      </p:sp>
      <p:sp>
        <p:nvSpPr>
          <p:cNvPr id="41999"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07538"/>
                                        </p:tgtEl>
                                        <p:attrNameLst>
                                          <p:attrName>style.visibility</p:attrName>
                                        </p:attrNameLst>
                                      </p:cBhvr>
                                      <p:to>
                                        <p:strVal val="visible"/>
                                      </p:to>
                                    </p:set>
                                    <p:anim calcmode="lin" valueType="num">
                                      <p:cBhvr>
                                        <p:cTn id="7" dur="500" fill="hold"/>
                                        <p:tgtEl>
                                          <p:spTgt spid="107538"/>
                                        </p:tgtEl>
                                        <p:attrNameLst>
                                          <p:attrName>ppt_w</p:attrName>
                                        </p:attrNameLst>
                                      </p:cBhvr>
                                      <p:tavLst>
                                        <p:tav tm="0">
                                          <p:val>
                                            <p:fltVal val="0"/>
                                          </p:val>
                                        </p:tav>
                                        <p:tav tm="100000">
                                          <p:val>
                                            <p:strVal val="#ppt_w"/>
                                          </p:val>
                                        </p:tav>
                                      </p:tavLst>
                                    </p:anim>
                                    <p:anim calcmode="lin" valueType="num">
                                      <p:cBhvr>
                                        <p:cTn id="8" dur="500" fill="hold"/>
                                        <p:tgtEl>
                                          <p:spTgt spid="107538"/>
                                        </p:tgtEl>
                                        <p:attrNameLst>
                                          <p:attrName>ppt_h</p:attrName>
                                        </p:attrNameLst>
                                      </p:cBhvr>
                                      <p:tavLst>
                                        <p:tav tm="0">
                                          <p:val>
                                            <p:fltVal val="0"/>
                                          </p:val>
                                        </p:tav>
                                        <p:tav tm="100000">
                                          <p:val>
                                            <p:strVal val="#ppt_h"/>
                                          </p:val>
                                        </p:tav>
                                      </p:tavLst>
                                    </p:anim>
                                    <p:anim calcmode="lin" valueType="num">
                                      <p:cBhvr>
                                        <p:cTn id="9" dur="500" fill="hold"/>
                                        <p:tgtEl>
                                          <p:spTgt spid="107538"/>
                                        </p:tgtEl>
                                        <p:attrNameLst>
                                          <p:attrName>ppt_x</p:attrName>
                                        </p:attrNameLst>
                                      </p:cBhvr>
                                      <p:tavLst>
                                        <p:tav tm="0">
                                          <p:val>
                                            <p:fltVal val="0.5"/>
                                          </p:val>
                                        </p:tav>
                                        <p:tav tm="100000">
                                          <p:val>
                                            <p:strVal val="#ppt_x"/>
                                          </p:val>
                                        </p:tav>
                                      </p:tavLst>
                                    </p:anim>
                                    <p:anim calcmode="lin" valueType="num">
                                      <p:cBhvr>
                                        <p:cTn id="10" dur="500" fill="hold"/>
                                        <p:tgtEl>
                                          <p:spTgt spid="10753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07537"/>
                                        </p:tgtEl>
                                        <p:attrNameLst>
                                          <p:attrName>style.visibility</p:attrName>
                                        </p:attrNameLst>
                                      </p:cBhvr>
                                      <p:to>
                                        <p:strVal val="visible"/>
                                      </p:to>
                                    </p:set>
                                    <p:anim calcmode="lin" valueType="num">
                                      <p:cBhvr>
                                        <p:cTn id="14" dur="500" fill="hold"/>
                                        <p:tgtEl>
                                          <p:spTgt spid="107537"/>
                                        </p:tgtEl>
                                        <p:attrNameLst>
                                          <p:attrName>ppt_w</p:attrName>
                                        </p:attrNameLst>
                                      </p:cBhvr>
                                      <p:tavLst>
                                        <p:tav tm="0">
                                          <p:val>
                                            <p:fltVal val="0"/>
                                          </p:val>
                                        </p:tav>
                                        <p:tav tm="100000">
                                          <p:val>
                                            <p:strVal val="#ppt_w"/>
                                          </p:val>
                                        </p:tav>
                                      </p:tavLst>
                                    </p:anim>
                                    <p:anim calcmode="lin" valueType="num">
                                      <p:cBhvr>
                                        <p:cTn id="15" dur="500" fill="hold"/>
                                        <p:tgtEl>
                                          <p:spTgt spid="107537"/>
                                        </p:tgtEl>
                                        <p:attrNameLst>
                                          <p:attrName>ppt_h</p:attrName>
                                        </p:attrNameLst>
                                      </p:cBhvr>
                                      <p:tavLst>
                                        <p:tav tm="0">
                                          <p:val>
                                            <p:fltVal val="0"/>
                                          </p:val>
                                        </p:tav>
                                        <p:tav tm="100000">
                                          <p:val>
                                            <p:strVal val="#ppt_h"/>
                                          </p:val>
                                        </p:tav>
                                      </p:tavLst>
                                    </p:anim>
                                    <p:anim calcmode="lin" valueType="num">
                                      <p:cBhvr>
                                        <p:cTn id="16" dur="500" fill="hold"/>
                                        <p:tgtEl>
                                          <p:spTgt spid="107537"/>
                                        </p:tgtEl>
                                        <p:attrNameLst>
                                          <p:attrName>ppt_x</p:attrName>
                                        </p:attrNameLst>
                                      </p:cBhvr>
                                      <p:tavLst>
                                        <p:tav tm="0">
                                          <p:val>
                                            <p:fltVal val="0.5"/>
                                          </p:val>
                                        </p:tav>
                                        <p:tav tm="100000">
                                          <p:val>
                                            <p:strVal val="#ppt_x"/>
                                          </p:val>
                                        </p:tav>
                                      </p:tavLst>
                                    </p:anim>
                                    <p:anim calcmode="lin" valueType="num">
                                      <p:cBhvr>
                                        <p:cTn id="17" dur="500" fill="hold"/>
                                        <p:tgtEl>
                                          <p:spTgt spid="1075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7579"/>
                                        </p:tgtEl>
                                        <p:attrNameLst>
                                          <p:attrName>style.visibility</p:attrName>
                                        </p:attrNameLst>
                                      </p:cBhvr>
                                      <p:to>
                                        <p:strVal val="visible"/>
                                      </p:to>
                                    </p:set>
                                    <p:animEffect transition="in" filter="fade">
                                      <p:cBhvr>
                                        <p:cTn id="22" dur="1000"/>
                                        <p:tgtEl>
                                          <p:spTgt spid="1075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7574"/>
                                        </p:tgtEl>
                                        <p:attrNameLst>
                                          <p:attrName>style.visibility</p:attrName>
                                        </p:attrNameLst>
                                      </p:cBhvr>
                                      <p:to>
                                        <p:strVal val="visible"/>
                                      </p:to>
                                    </p:set>
                                    <p:animEffect transition="in" filter="fade">
                                      <p:cBhvr>
                                        <p:cTn id="27" dur="1000"/>
                                        <p:tgtEl>
                                          <p:spTgt spid="1075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7575"/>
                                        </p:tgtEl>
                                        <p:attrNameLst>
                                          <p:attrName>style.visibility</p:attrName>
                                        </p:attrNameLst>
                                      </p:cBhvr>
                                      <p:to>
                                        <p:strVal val="visible"/>
                                      </p:to>
                                    </p:set>
                                    <p:animEffect transition="in" filter="fade">
                                      <p:cBhvr>
                                        <p:cTn id="32" dur="1000"/>
                                        <p:tgtEl>
                                          <p:spTgt spid="107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08547" name="Rectangle 3"/>
          <p:cNvSpPr>
            <a:spLocks noChangeArrowheads="1"/>
          </p:cNvSpPr>
          <p:nvPr/>
        </p:nvSpPr>
        <p:spPr bwMode="auto">
          <a:xfrm>
            <a:off x="3678238" y="1857375"/>
            <a:ext cx="2285881"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6"/>
                  </a:solidFill>
                </a:ln>
                <a:solidFill>
                  <a:schemeClr val="accent2"/>
                </a:solidFill>
                <a:latin typeface="Kruti Dev 010" pitchFamily="2" charset="0"/>
                <a:ea typeface="ＭＳ Ｐゴシック" pitchFamily="34" charset="-128"/>
                <a:cs typeface="+mn-cs"/>
              </a:rPr>
              <a:t>;</a:t>
            </a:r>
            <a:r>
              <a:rPr lang="en-US" sz="3200" dirty="0" err="1">
                <a:ln>
                  <a:solidFill>
                    <a:schemeClr val="accent6"/>
                  </a:solidFill>
                </a:ln>
                <a:solidFill>
                  <a:schemeClr val="accent2"/>
                </a:solidFill>
                <a:latin typeface="Kruti Dev 010" pitchFamily="2" charset="0"/>
                <a:ea typeface="ＭＳ Ｐゴシック" pitchFamily="34" charset="-128"/>
                <a:cs typeface="+mn-cs"/>
              </a:rPr>
              <a:t>jhgks</a:t>
            </a:r>
            <a:r>
              <a:rPr lang="en-US" sz="3200" dirty="0">
                <a:ln>
                  <a:solidFill>
                    <a:schemeClr val="accent6"/>
                  </a:solidFill>
                </a:ln>
                <a:solidFill>
                  <a:schemeClr val="accent2"/>
                </a:solidFill>
                <a:latin typeface="Kruti Dev 010" pitchFamily="2" charset="0"/>
                <a:ea typeface="ＭＳ Ｐゴシック" pitchFamily="34" charset="-128"/>
                <a:cs typeface="+mn-cs"/>
              </a:rPr>
              <a:t>@, </a:t>
            </a:r>
            <a:r>
              <a:rPr lang="en-US" sz="3200" dirty="0" err="1">
                <a:ln>
                  <a:solidFill>
                    <a:schemeClr val="accent6"/>
                  </a:solidFill>
                </a:ln>
                <a:solidFill>
                  <a:schemeClr val="accent2"/>
                </a:solidFill>
                <a:latin typeface="Kruti Dev 010" pitchFamily="2" charset="0"/>
                <a:ea typeface="ＭＳ Ｐゴシック" pitchFamily="34" charset="-128"/>
                <a:cs typeface="+mn-cs"/>
              </a:rPr>
              <a:t>vkbZ</a:t>
            </a:r>
            <a:endParaRPr lang="en-US" sz="3200" dirty="0">
              <a:ln>
                <a:solidFill>
                  <a:schemeClr val="accent6"/>
                </a:solidFill>
              </a:ln>
              <a:solidFill>
                <a:schemeClr val="accent2"/>
              </a:solidFill>
              <a:latin typeface="Kruti Dev 010" pitchFamily="2" charset="0"/>
              <a:ea typeface="ＭＳ Ｐゴシック" pitchFamily="34" charset="-128"/>
              <a:cs typeface="+mn-cs"/>
            </a:endParaRPr>
          </a:p>
        </p:txBody>
      </p:sp>
      <p:sp>
        <p:nvSpPr>
          <p:cNvPr id="43012"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3013" name="Rectangle 5"/>
          <p:cNvSpPr>
            <a:spLocks noChangeArrowheads="1"/>
          </p:cNvSpPr>
          <p:nvPr/>
        </p:nvSpPr>
        <p:spPr bwMode="auto">
          <a:xfrm>
            <a:off x="3160713" y="931863"/>
            <a:ext cx="1126911"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6"/>
                  </a:solidFill>
                </a:ln>
                <a:solidFill>
                  <a:schemeClr val="accent2"/>
                </a:solidFill>
                <a:latin typeface="Kruti Dev 010" pitchFamily="2" charset="0"/>
                <a:ea typeface="ＭＳ Ｐゴシック" pitchFamily="34" charset="-128"/>
                <a:cs typeface="+mn-cs"/>
              </a:rPr>
              <a:t>;gks'kq</a:t>
            </a:r>
          </a:p>
        </p:txBody>
      </p:sp>
      <p:sp>
        <p:nvSpPr>
          <p:cNvPr id="108550" name="Rectangle 6"/>
          <p:cNvSpPr>
            <a:spLocks noChangeArrowheads="1"/>
          </p:cNvSpPr>
          <p:nvPr/>
        </p:nvSpPr>
        <p:spPr bwMode="auto">
          <a:xfrm>
            <a:off x="908050" y="2482850"/>
            <a:ext cx="2034210"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400" b="0" dirty="0">
                <a:ln>
                  <a:solidFill>
                    <a:srgbClr val="FFFF00"/>
                  </a:solidFill>
                </a:ln>
                <a:solidFill>
                  <a:srgbClr val="FFFF00"/>
                </a:solidFill>
                <a:latin typeface="Kruti Dev 010" pitchFamily="2" charset="0"/>
                <a:ea typeface="+mn-ea"/>
                <a:cs typeface="+mn-cs"/>
              </a:rPr>
              <a:t>,ts,e</a:t>
            </a:r>
            <a:r>
              <a:rPr lang="en-US" sz="8800" b="0" dirty="0">
                <a:ln>
                  <a:solidFill>
                    <a:srgbClr val="66FF33"/>
                  </a:solidFill>
                </a:ln>
                <a:solidFill>
                  <a:srgbClr val="00FF00"/>
                </a:solidFill>
                <a:latin typeface="Kruti Dev 010" pitchFamily="2" charset="0"/>
                <a:ea typeface="+mn-ea"/>
                <a:cs typeface="+mn-cs"/>
              </a:rPr>
              <a:t>t</a:t>
            </a:r>
            <a:r>
              <a:rPr lang="en-US" sz="8800" b="0" dirty="0">
                <a:solidFill>
                  <a:srgbClr val="00FF00"/>
                </a:solidFill>
                <a:latin typeface="Kruti Dev 010" pitchFamily="2" charset="0"/>
                <a:ea typeface="+mn-ea"/>
                <a:cs typeface="+mn-cs"/>
              </a:rPr>
              <a:t>s</a:t>
            </a:r>
          </a:p>
        </p:txBody>
      </p:sp>
      <p:sp>
        <p:nvSpPr>
          <p:cNvPr id="43015"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016" name="Line 8"/>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17" name="Rectangle 9"/>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018" name="Line 10"/>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19" name="Text Box 28"/>
          <p:cNvSpPr txBox="1">
            <a:spLocks noChangeArrowheads="1"/>
          </p:cNvSpPr>
          <p:nvPr/>
        </p:nvSpPr>
        <p:spPr bwMode="auto">
          <a:xfrm>
            <a:off x="533400" y="6483350"/>
            <a:ext cx="19939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a:p>
            <a:pPr>
              <a:spcBef>
                <a:spcPct val="50000"/>
              </a:spcBef>
            </a:pPr>
            <a:endParaRPr lang="en-US">
              <a:solidFill>
                <a:schemeClr val="tx1"/>
              </a:solidFill>
              <a:latin typeface="Kruti Dev 010" charset="0"/>
            </a:endParaRPr>
          </a:p>
        </p:txBody>
      </p:sp>
      <p:sp>
        <p:nvSpPr>
          <p:cNvPr id="108573" name="Text Box 29"/>
          <p:cNvSpPr txBox="1">
            <a:spLocks noChangeArrowheads="1"/>
          </p:cNvSpPr>
          <p:nvPr/>
        </p:nvSpPr>
        <p:spPr bwMode="auto">
          <a:xfrm>
            <a:off x="2252663" y="-63500"/>
            <a:ext cx="19939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यहोशु</a:t>
            </a:r>
            <a:r>
              <a:rPr lang="en-US" sz="2400">
                <a:solidFill>
                  <a:schemeClr val="tx1"/>
                </a:solidFill>
                <a:latin typeface="Kruti Dev 010" charset="0"/>
              </a:rPr>
              <a:t> ˆ&amp;Š</a:t>
            </a:r>
          </a:p>
        </p:txBody>
      </p:sp>
      <p:grpSp>
        <p:nvGrpSpPr>
          <p:cNvPr id="43021" name="Group 30"/>
          <p:cNvGrpSpPr>
            <a:grpSpLocks/>
          </p:cNvGrpSpPr>
          <p:nvPr/>
        </p:nvGrpSpPr>
        <p:grpSpPr bwMode="auto">
          <a:xfrm>
            <a:off x="8018463" y="3429000"/>
            <a:ext cx="1090612" cy="673100"/>
            <a:chOff x="8018463" y="3429000"/>
            <a:chExt cx="1091039" cy="673100"/>
          </a:xfrm>
        </p:grpSpPr>
        <p:sp>
          <p:nvSpPr>
            <p:cNvPr id="43029" name="Freeform 30"/>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3030" name="Rectangle 31"/>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3031" name="Freeform 32"/>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3032" name="AutoShape 33"/>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033" name="Rectangle 34"/>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034" name="Rectangle 35"/>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43035" name="AutoShape 36"/>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3036" name="Line 37"/>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7" name="Line 38"/>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038" name="Rectangle 39"/>
            <p:cNvSpPr>
              <a:spLocks noChangeArrowheads="1"/>
            </p:cNvSpPr>
            <p:nvPr/>
          </p:nvSpPr>
          <p:spPr bwMode="auto">
            <a:xfrm>
              <a:off x="8053388" y="3429000"/>
              <a:ext cx="551432"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sp>
          <p:nvSpPr>
            <p:cNvPr id="43039" name="Rectangle 40"/>
            <p:cNvSpPr>
              <a:spLocks noChangeArrowheads="1"/>
            </p:cNvSpPr>
            <p:nvPr/>
          </p:nvSpPr>
          <p:spPr bwMode="auto">
            <a:xfrm>
              <a:off x="8080375" y="3606800"/>
              <a:ext cx="1029127"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;jhgks@,vkbZ</a:t>
              </a:r>
            </a:p>
          </p:txBody>
        </p:sp>
      </p:grpSp>
      <p:sp>
        <p:nvSpPr>
          <p:cNvPr id="43022" name="Text Box 41"/>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08589" name="Rectangle 45"/>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41</a:t>
            </a:r>
          </a:p>
        </p:txBody>
      </p:sp>
      <p:sp>
        <p:nvSpPr>
          <p:cNvPr id="108594" name="Oval 50"/>
          <p:cNvSpPr>
            <a:spLocks noChangeArrowheads="1"/>
          </p:cNvSpPr>
          <p:nvPr/>
        </p:nvSpPr>
        <p:spPr bwMode="auto">
          <a:xfrm>
            <a:off x="3130550" y="1751013"/>
            <a:ext cx="2928938" cy="776287"/>
          </a:xfrm>
          <a:prstGeom prst="ellipse">
            <a:avLst/>
          </a:prstGeom>
          <a:noFill/>
          <a:ln w="76200">
            <a:solidFill>
              <a:srgbClr val="FF00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2" name="Rectangle 31"/>
          <p:cNvSpPr/>
          <p:nvPr/>
        </p:nvSpPr>
        <p:spPr>
          <a:xfrm>
            <a:off x="103268"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3026" name="Rectangle 32"/>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31" name="Rectangle 30"/>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3028"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108547"/>
                                        </p:tgtEl>
                                        <p:attrNameLst>
                                          <p:attrName>style.visibility</p:attrName>
                                        </p:attrNameLst>
                                      </p:cBhvr>
                                      <p:to>
                                        <p:strVal val="visible"/>
                                      </p:to>
                                    </p:set>
                                    <p:anim calcmode="lin" valueType="num">
                                      <p:cBhvr>
                                        <p:cTn id="7" dur="500" fill="hold"/>
                                        <p:tgtEl>
                                          <p:spTgt spid="108547"/>
                                        </p:tgtEl>
                                        <p:attrNameLst>
                                          <p:attrName>ppt_x</p:attrName>
                                        </p:attrNameLst>
                                      </p:cBhvr>
                                      <p:tavLst>
                                        <p:tav tm="0">
                                          <p:val>
                                            <p:strVal val="#ppt_x-#ppt_w/2"/>
                                          </p:val>
                                        </p:tav>
                                        <p:tav tm="100000">
                                          <p:val>
                                            <p:strVal val="#ppt_x"/>
                                          </p:val>
                                        </p:tav>
                                      </p:tavLst>
                                    </p:anim>
                                    <p:anim calcmode="lin" valueType="num">
                                      <p:cBhvr>
                                        <p:cTn id="8" dur="500" fill="hold"/>
                                        <p:tgtEl>
                                          <p:spTgt spid="108547"/>
                                        </p:tgtEl>
                                        <p:attrNameLst>
                                          <p:attrName>ppt_y</p:attrName>
                                        </p:attrNameLst>
                                      </p:cBhvr>
                                      <p:tavLst>
                                        <p:tav tm="0">
                                          <p:val>
                                            <p:strVal val="#ppt_y"/>
                                          </p:val>
                                        </p:tav>
                                        <p:tav tm="100000">
                                          <p:val>
                                            <p:strVal val="#ppt_y"/>
                                          </p:val>
                                        </p:tav>
                                      </p:tavLst>
                                    </p:anim>
                                    <p:anim calcmode="lin" valueType="num">
                                      <p:cBhvr>
                                        <p:cTn id="9" dur="500" fill="hold"/>
                                        <p:tgtEl>
                                          <p:spTgt spid="108547"/>
                                        </p:tgtEl>
                                        <p:attrNameLst>
                                          <p:attrName>ppt_w</p:attrName>
                                        </p:attrNameLst>
                                      </p:cBhvr>
                                      <p:tavLst>
                                        <p:tav tm="0">
                                          <p:val>
                                            <p:fltVal val="0"/>
                                          </p:val>
                                        </p:tav>
                                        <p:tav tm="100000">
                                          <p:val>
                                            <p:strVal val="#ppt_w"/>
                                          </p:val>
                                        </p:tav>
                                      </p:tavLst>
                                    </p:anim>
                                    <p:anim calcmode="lin" valueType="num">
                                      <p:cBhvr>
                                        <p:cTn id="10" dur="500" fill="hold"/>
                                        <p:tgtEl>
                                          <p:spTgt spid="10854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8594"/>
                                        </p:tgtEl>
                                        <p:attrNameLst>
                                          <p:attrName>style.visibility</p:attrName>
                                        </p:attrNameLst>
                                      </p:cBhvr>
                                      <p:to>
                                        <p:strVal val="visible"/>
                                      </p:to>
                                    </p:set>
                                    <p:animEffect transition="in" filter="fade">
                                      <p:cBhvr>
                                        <p:cTn id="14" dur="500"/>
                                        <p:tgtEl>
                                          <p:spTgt spid="108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9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651267" name="Rectangle 3"/>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42</a:t>
            </a:r>
          </a:p>
        </p:txBody>
      </p:sp>
      <p:pic>
        <p:nvPicPr>
          <p:cNvPr id="44036"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51270" name="Text Box 6"/>
          <p:cNvSpPr txBox="1">
            <a:spLocks noChangeArrowheads="1"/>
          </p:cNvSpPr>
          <p:nvPr/>
        </p:nvSpPr>
        <p:spPr bwMode="auto">
          <a:xfrm>
            <a:off x="3180912" y="4098652"/>
            <a:ext cx="3681413"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400" dirty="0">
                <a:ln>
                  <a:solidFill>
                    <a:srgbClr val="FFFF00"/>
                  </a:solidFill>
                </a:ln>
                <a:solidFill>
                  <a:srgbClr val="FFFF00"/>
                </a:solidFill>
                <a:latin typeface="Kruti Dev 010" pitchFamily="2" charset="0"/>
                <a:ea typeface="+mn-ea"/>
                <a:cs typeface="+mn-cs"/>
              </a:rPr>
              <a:t>izkphu ;jhgks</a:t>
            </a:r>
          </a:p>
        </p:txBody>
      </p:sp>
      <p:sp>
        <p:nvSpPr>
          <p:cNvPr id="651271" name="Text Box 7"/>
          <p:cNvSpPr txBox="1">
            <a:spLocks noChangeArrowheads="1"/>
          </p:cNvSpPr>
          <p:nvPr/>
        </p:nvSpPr>
        <p:spPr bwMode="auto">
          <a:xfrm>
            <a:off x="5016391" y="1090504"/>
            <a:ext cx="3421063" cy="83099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800" dirty="0">
                <a:ln>
                  <a:solidFill>
                    <a:srgbClr val="0000FF"/>
                  </a:solidFill>
                </a:ln>
                <a:solidFill>
                  <a:srgbClr val="0000FF"/>
                </a:solidFill>
                <a:latin typeface="Kruti Dev 010" pitchFamily="2" charset="0"/>
                <a:ea typeface="+mn-ea"/>
                <a:cs typeface="+mn-cs"/>
              </a:rPr>
              <a:t>e`r lkxj</a:t>
            </a:r>
          </a:p>
        </p:txBody>
      </p:sp>
      <p:sp>
        <p:nvSpPr>
          <p:cNvPr id="651272" name="Text Box 8"/>
          <p:cNvSpPr txBox="1">
            <a:spLocks noChangeArrowheads="1"/>
          </p:cNvSpPr>
          <p:nvPr/>
        </p:nvSpPr>
        <p:spPr bwMode="auto">
          <a:xfrm>
            <a:off x="1446213" y="1490663"/>
            <a:ext cx="3421062" cy="101566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6000" dirty="0">
                <a:ln>
                  <a:solidFill>
                    <a:srgbClr val="0000FF"/>
                  </a:solidFill>
                </a:ln>
                <a:solidFill>
                  <a:srgbClr val="0000FF"/>
                </a:solidFill>
                <a:latin typeface="Kruti Dev 010" pitchFamily="2" charset="0"/>
                <a:ea typeface="+mn-ea"/>
                <a:cs typeface="+mn-cs"/>
              </a:rPr>
              <a:t>;nZu unh</a:t>
            </a:r>
          </a:p>
        </p:txBody>
      </p:sp>
      <p:sp>
        <p:nvSpPr>
          <p:cNvPr id="651273"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51274"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51275"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043"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651303" name="Rectangle 39"/>
          <p:cNvSpPr>
            <a:spLocks noChangeArrowheads="1"/>
          </p:cNvSpPr>
          <p:nvPr/>
        </p:nvSpPr>
        <p:spPr bwMode="auto">
          <a:xfrm>
            <a:off x="1084907" y="4883534"/>
            <a:ext cx="7810151" cy="132343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en-US" sz="4000" dirty="0">
                <a:ln>
                  <a:solidFill>
                    <a:srgbClr val="FFFF00"/>
                  </a:solidFill>
                </a:ln>
                <a:solidFill>
                  <a:srgbClr val="FFFF00"/>
                </a:solidFill>
                <a:latin typeface="Kruti Dev 010" pitchFamily="2" charset="0"/>
                <a:ea typeface="+mn-ea"/>
                <a:cs typeface="+mn-cs"/>
              </a:rPr>
              <a:t>;jhgks ls %</a:t>
            </a:r>
          </a:p>
          <a:p>
            <a:pPr algn="ctr">
              <a:defRPr/>
            </a:pPr>
            <a:r>
              <a:rPr lang="en-US" sz="4000" dirty="0">
                <a:ln>
                  <a:solidFill>
                    <a:srgbClr val="FFFF00"/>
                  </a:solidFill>
                </a:ln>
                <a:solidFill>
                  <a:srgbClr val="FFFF00"/>
                </a:solidFill>
                <a:latin typeface="Kruti Dev 010" pitchFamily="2" charset="0"/>
                <a:ea typeface="+mn-ea"/>
                <a:cs typeface="+mn-cs"/>
              </a:rPr>
              <a:t>iwoZ dh vksj ;nZu unh ds ikj ns[krs gq, </a:t>
            </a:r>
          </a:p>
        </p:txBody>
      </p:sp>
      <p:sp>
        <p:nvSpPr>
          <p:cNvPr id="651304" name="Text Box 40"/>
          <p:cNvSpPr txBox="1">
            <a:spLocks noChangeArrowheads="1"/>
          </p:cNvSpPr>
          <p:nvPr/>
        </p:nvSpPr>
        <p:spPr bwMode="auto">
          <a:xfrm>
            <a:off x="2849782" y="2932441"/>
            <a:ext cx="3681412"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400" dirty="0">
                <a:ln>
                  <a:solidFill>
                    <a:srgbClr val="FFFF00"/>
                  </a:solidFill>
                </a:ln>
                <a:solidFill>
                  <a:srgbClr val="FFFF00"/>
                </a:solidFill>
                <a:latin typeface="Kruti Dev 010" pitchFamily="2" charset="0"/>
                <a:ea typeface="+mn-ea"/>
                <a:cs typeface="+mn-cs"/>
              </a:rPr>
              <a:t>vk/kqfud ;jhgks</a:t>
            </a:r>
          </a:p>
        </p:txBody>
      </p:sp>
      <p:grpSp>
        <p:nvGrpSpPr>
          <p:cNvPr id="44046" name="Group 25"/>
          <p:cNvGrpSpPr>
            <a:grpSpLocks/>
          </p:cNvGrpSpPr>
          <p:nvPr/>
        </p:nvGrpSpPr>
        <p:grpSpPr bwMode="auto">
          <a:xfrm>
            <a:off x="8018463" y="3429000"/>
            <a:ext cx="1090612" cy="673100"/>
            <a:chOff x="8018463" y="3429000"/>
            <a:chExt cx="1091039" cy="673100"/>
          </a:xfrm>
        </p:grpSpPr>
        <p:sp>
          <p:nvSpPr>
            <p:cNvPr id="44048" name="Freeform 30"/>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4049" name="Rectangle 31"/>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4050" name="Freeform 32"/>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4051" name="AutoShape 33"/>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4052" name="Rectangle 34"/>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4053" name="Rectangle 35"/>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44054" name="AutoShape 36"/>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4055" name="Line 37"/>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6" name="Line 38"/>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7" name="Rectangle 39"/>
            <p:cNvSpPr>
              <a:spLocks noChangeArrowheads="1"/>
            </p:cNvSpPr>
            <p:nvPr/>
          </p:nvSpPr>
          <p:spPr bwMode="auto">
            <a:xfrm>
              <a:off x="8053388" y="3429000"/>
              <a:ext cx="551432"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sp>
          <p:nvSpPr>
            <p:cNvPr id="44058" name="Rectangle 40"/>
            <p:cNvSpPr>
              <a:spLocks noChangeArrowheads="1"/>
            </p:cNvSpPr>
            <p:nvPr/>
          </p:nvSpPr>
          <p:spPr bwMode="auto">
            <a:xfrm>
              <a:off x="8080375" y="3606800"/>
              <a:ext cx="1029127"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;jhgks@,vkbZ</a:t>
              </a:r>
            </a:p>
          </p:txBody>
        </p:sp>
      </p:grpSp>
      <p:sp>
        <p:nvSpPr>
          <p:cNvPr id="44047"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51275"/>
                                        </p:tgtEl>
                                        <p:attrNameLst>
                                          <p:attrName>style.visibility</p:attrName>
                                        </p:attrNameLst>
                                      </p:cBhvr>
                                      <p:to>
                                        <p:strVal val="visible"/>
                                      </p:to>
                                    </p:set>
                                    <p:animEffect transition="in" filter="wipe(up)">
                                      <p:cBhvr>
                                        <p:cTn id="7" dur="3000"/>
                                        <p:tgtEl>
                                          <p:spTgt spid="651275"/>
                                        </p:tgtEl>
                                      </p:cBhvr>
                                    </p:animEffect>
                                  </p:childTnLst>
                                </p:cTn>
                              </p:par>
                              <p:par>
                                <p:cTn id="8" presetID="22" presetClass="entr" presetSubtype="1" fill="hold" nodeType="withEffect">
                                  <p:stCondLst>
                                    <p:cond delay="0"/>
                                  </p:stCondLst>
                                  <p:childTnLst>
                                    <p:set>
                                      <p:cBhvr>
                                        <p:cTn id="9" dur="1" fill="hold">
                                          <p:stCondLst>
                                            <p:cond delay="0"/>
                                          </p:stCondLst>
                                        </p:cTn>
                                        <p:tgtEl>
                                          <p:spTgt spid="651274"/>
                                        </p:tgtEl>
                                        <p:attrNameLst>
                                          <p:attrName>style.visibility</p:attrName>
                                        </p:attrNameLst>
                                      </p:cBhvr>
                                      <p:to>
                                        <p:strVal val="visible"/>
                                      </p:to>
                                    </p:set>
                                    <p:animEffect transition="in" filter="wipe(up)">
                                      <p:cBhvr>
                                        <p:cTn id="10" dur="3000"/>
                                        <p:tgtEl>
                                          <p:spTgt spid="651274"/>
                                        </p:tgtEl>
                                      </p:cBhvr>
                                    </p:animEffect>
                                  </p:childTnLst>
                                </p:cTn>
                              </p:par>
                              <p:par>
                                <p:cTn id="11" presetID="22" presetClass="entr" presetSubtype="1" fill="hold" nodeType="withEffect">
                                  <p:stCondLst>
                                    <p:cond delay="0"/>
                                  </p:stCondLst>
                                  <p:childTnLst>
                                    <p:set>
                                      <p:cBhvr>
                                        <p:cTn id="12" dur="1" fill="hold">
                                          <p:stCondLst>
                                            <p:cond delay="0"/>
                                          </p:stCondLst>
                                        </p:cTn>
                                        <p:tgtEl>
                                          <p:spTgt spid="651273"/>
                                        </p:tgtEl>
                                        <p:attrNameLst>
                                          <p:attrName>style.visibility</p:attrName>
                                        </p:attrNameLst>
                                      </p:cBhvr>
                                      <p:to>
                                        <p:strVal val="visible"/>
                                      </p:to>
                                    </p:set>
                                    <p:animEffect transition="in" filter="wipe(up)">
                                      <p:cBhvr>
                                        <p:cTn id="13" dur="3000"/>
                                        <p:tgtEl>
                                          <p:spTgt spid="65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0"/>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0628" name="Rectangle 36"/>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43</a:t>
            </a:r>
          </a:p>
        </p:txBody>
      </p:sp>
      <p:pic>
        <p:nvPicPr>
          <p:cNvPr id="45060" name="Picture 38" descr="Jericho looking east with tell in foreground, 44-35tb s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a:ext>
            </a:extLst>
          </a:blip>
          <a:srcRect/>
          <a:stretch>
            <a:fillRect/>
          </a:stretch>
        </p:blipFill>
        <p:spPr bwMode="auto">
          <a:xfrm>
            <a:off x="528638" y="646113"/>
            <a:ext cx="8148637" cy="57785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10595" name="Rectangle 3"/>
          <p:cNvSpPr>
            <a:spLocks noChangeArrowheads="1"/>
          </p:cNvSpPr>
          <p:nvPr/>
        </p:nvSpPr>
        <p:spPr bwMode="auto">
          <a:xfrm>
            <a:off x="-15562" y="5378724"/>
            <a:ext cx="8954614" cy="828432"/>
          </a:xfrm>
          <a:prstGeom prst="rect">
            <a:avLst/>
          </a:prstGeom>
          <a:noFill/>
          <a:ln w="76200">
            <a:noFill/>
            <a:miter lim="800000"/>
            <a:headEnd/>
            <a:tailEnd/>
          </a:ln>
          <a:effectLst/>
        </p:spPr>
        <p:txBody>
          <a:bodyPr lIns="90487" tIns="44450" rIns="90487" bIns="44450">
            <a:spAutoFit/>
          </a:bodyPr>
          <a:lstStyle/>
          <a:p>
            <a:pPr algn="ctr">
              <a:defRPr/>
            </a:pPr>
            <a:r>
              <a:rPr lang="en-US" sz="4800" dirty="0">
                <a:ln>
                  <a:solidFill>
                    <a:srgbClr val="FFFF00"/>
                  </a:solidFill>
                </a:ln>
                <a:solidFill>
                  <a:srgbClr val="FFFF00"/>
                </a:solidFill>
                <a:effectLst>
                  <a:glow rad="139700">
                    <a:schemeClr val="bg2"/>
                  </a:glow>
                </a:effectLst>
                <a:latin typeface="Kruti Dev 010" pitchFamily="2" charset="0"/>
                <a:ea typeface="+mn-ea"/>
                <a:cs typeface="+mn-cs"/>
              </a:rPr>
              <a:t>;jhgks % izkphu LFky ds vo'ks"k ckdh gS</a:t>
            </a:r>
          </a:p>
        </p:txBody>
      </p:sp>
      <p:pic>
        <p:nvPicPr>
          <p:cNvPr id="110632" name="Picture 40" descr="Jericho mudbrick collapse in front of revetment wall, 97k-22"/>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3036888" y="595313"/>
            <a:ext cx="3889375" cy="2484437"/>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110633" name="AutoShape 41"/>
          <p:cNvSpPr>
            <a:spLocks noChangeArrowheads="1"/>
          </p:cNvSpPr>
          <p:nvPr/>
        </p:nvSpPr>
        <p:spPr bwMode="auto">
          <a:xfrm>
            <a:off x="4710113" y="3338513"/>
            <a:ext cx="3557587" cy="1076325"/>
          </a:xfrm>
          <a:prstGeom prst="roundRect">
            <a:avLst>
              <a:gd name="adj" fmla="val 16667"/>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110631" name="Picture 39" descr="Jericho Neolithic tower, 45-01tb sr"/>
          <p:cNvPicPr preferRelativeResize="0">
            <a:picLocks noChangeAspect="1" noChangeArrowheads="1"/>
          </p:cNvPicPr>
          <p:nvPr>
            <p:custDataLst>
              <p:tags r:id="rId3"/>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270000" y="1638300"/>
            <a:ext cx="2481263" cy="37147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grpSp>
        <p:nvGrpSpPr>
          <p:cNvPr id="45065" name="Group 20"/>
          <p:cNvGrpSpPr>
            <a:grpSpLocks/>
          </p:cNvGrpSpPr>
          <p:nvPr/>
        </p:nvGrpSpPr>
        <p:grpSpPr bwMode="auto">
          <a:xfrm>
            <a:off x="8018463" y="3429000"/>
            <a:ext cx="1090612" cy="673100"/>
            <a:chOff x="8018463" y="3429000"/>
            <a:chExt cx="1091039" cy="673100"/>
          </a:xfrm>
        </p:grpSpPr>
        <p:sp>
          <p:nvSpPr>
            <p:cNvPr id="45067" name="Freeform 30"/>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5068" name="Rectangle 31"/>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5069" name="Freeform 32"/>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5070" name="AutoShape 33"/>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5071" name="Rectangle 34"/>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5072" name="Rectangle 35"/>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45073" name="AutoShape 36"/>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5074" name="Line 37"/>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5" name="Line 38"/>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6" name="Rectangle 39"/>
            <p:cNvSpPr>
              <a:spLocks noChangeArrowheads="1"/>
            </p:cNvSpPr>
            <p:nvPr/>
          </p:nvSpPr>
          <p:spPr bwMode="auto">
            <a:xfrm>
              <a:off x="8053388" y="3429000"/>
              <a:ext cx="551432"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sp>
          <p:nvSpPr>
            <p:cNvPr id="45077" name="Rectangle 40"/>
            <p:cNvSpPr>
              <a:spLocks noChangeArrowheads="1"/>
            </p:cNvSpPr>
            <p:nvPr/>
          </p:nvSpPr>
          <p:spPr bwMode="auto">
            <a:xfrm>
              <a:off x="8080375" y="3606800"/>
              <a:ext cx="1029127"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;jhgks@,vkbZ</a:t>
              </a:r>
            </a:p>
          </p:txBody>
        </p:sp>
      </p:grpSp>
      <p:sp>
        <p:nvSpPr>
          <p:cNvPr id="45066"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0633"/>
                                        </p:tgtEl>
                                        <p:attrNameLst>
                                          <p:attrName>style.visibility</p:attrName>
                                        </p:attrNameLst>
                                      </p:cBhvr>
                                      <p:to>
                                        <p:strVal val="visible"/>
                                      </p:to>
                                    </p:set>
                                    <p:animEffect transition="in" filter="fade">
                                      <p:cBhvr>
                                        <p:cTn id="7" dur="1000"/>
                                        <p:tgtEl>
                                          <p:spTgt spid="11063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10632"/>
                                        </p:tgtEl>
                                        <p:attrNameLst>
                                          <p:attrName>style.visibility</p:attrName>
                                        </p:attrNameLst>
                                      </p:cBhvr>
                                      <p:to>
                                        <p:strVal val="visible"/>
                                      </p:to>
                                    </p:set>
                                    <p:animEffect transition="in" filter="fade">
                                      <p:cBhvr>
                                        <p:cTn id="11" dur="1000"/>
                                        <p:tgtEl>
                                          <p:spTgt spid="1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51" name="Rectangle 7"/>
          <p:cNvSpPr>
            <a:spLocks noChangeArrowheads="1"/>
          </p:cNvSpPr>
          <p:nvPr/>
        </p:nvSpPr>
        <p:spPr bwMode="auto">
          <a:xfrm>
            <a:off x="620713" y="160338"/>
            <a:ext cx="622300" cy="1444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dirty="0">
                <a:solidFill>
                  <a:schemeClr val="tx2"/>
                </a:solidFill>
                <a:latin typeface="Kruti Dev 010" pitchFamily="2" charset="0"/>
                <a:ea typeface="+mn-ea"/>
                <a:cs typeface="+mn-cs"/>
              </a:rPr>
              <a:t>7</a:t>
            </a:r>
          </a:p>
        </p:txBody>
      </p:sp>
      <p:sp>
        <p:nvSpPr>
          <p:cNvPr id="364552" name="Line 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6084" name="Group 15"/>
          <p:cNvGrpSpPr>
            <a:grpSpLocks/>
          </p:cNvGrpSpPr>
          <p:nvPr/>
        </p:nvGrpSpPr>
        <p:grpSpPr bwMode="auto">
          <a:xfrm>
            <a:off x="477838" y="536575"/>
            <a:ext cx="8509000" cy="5745163"/>
            <a:chOff x="301" y="352"/>
            <a:chExt cx="5360" cy="3619"/>
          </a:xfrm>
        </p:grpSpPr>
        <p:pic>
          <p:nvPicPr>
            <p:cNvPr id="46104" name="Picture 1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 y="352"/>
              <a:ext cx="5020" cy="3619"/>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64561" name="Rectangle 17"/>
            <p:cNvSpPr>
              <a:spLocks noChangeArrowheads="1"/>
            </p:cNvSpPr>
            <p:nvPr/>
          </p:nvSpPr>
          <p:spPr bwMode="auto">
            <a:xfrm>
              <a:off x="301" y="459"/>
              <a:ext cx="5360" cy="63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en-US" sz="6000" dirty="0">
                  <a:ln>
                    <a:solidFill>
                      <a:srgbClr val="FF0000"/>
                    </a:solidFill>
                  </a:ln>
                  <a:solidFill>
                    <a:srgbClr val="FF0000"/>
                  </a:solidFill>
                  <a:latin typeface="Kruti Dev 010" pitchFamily="2" charset="0"/>
                </a:rPr>
                <a:t>rscksj ioZr ls tstjhyk ?kkVh</a:t>
              </a:r>
            </a:p>
          </p:txBody>
        </p:sp>
      </p:grpSp>
      <p:sp>
        <p:nvSpPr>
          <p:cNvPr id="46085" name="Text Box 3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364576" name="Text Box 32"/>
          <p:cNvSpPr txBox="1">
            <a:spLocks noChangeArrowheads="1"/>
          </p:cNvSpPr>
          <p:nvPr/>
        </p:nvSpPr>
        <p:spPr bwMode="auto">
          <a:xfrm>
            <a:off x="2097088" y="-15875"/>
            <a:ext cx="1993900"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1800">
                <a:solidFill>
                  <a:schemeClr val="tx1"/>
                </a:solidFill>
                <a:latin typeface="Kruti Dev 010" charset="0"/>
              </a:rPr>
              <a:t>यहोशु</a:t>
            </a:r>
            <a:r>
              <a:rPr lang="en-US" sz="1800">
                <a:solidFill>
                  <a:schemeClr val="tx1"/>
                </a:solidFill>
                <a:latin typeface="Kruti Dev 010" charset="0"/>
              </a:rPr>
              <a:t> </a:t>
            </a:r>
            <a:r>
              <a:rPr lang="hi-in" sz="1800">
                <a:solidFill>
                  <a:schemeClr val="tx1"/>
                </a:solidFill>
                <a:latin typeface="Kruti Dev 010" charset="0"/>
                <a:cs typeface="Mangal" charset="0"/>
              </a:rPr>
              <a:t>१७</a:t>
            </a:r>
            <a:r>
              <a:rPr lang="en-US" sz="1800">
                <a:solidFill>
                  <a:schemeClr val="tx1"/>
                </a:solidFill>
                <a:latin typeface="Kruti Dev 010" charset="0"/>
                <a:cs typeface="Mangal" charset="0"/>
              </a:rPr>
              <a:t>:</a:t>
            </a:r>
            <a:r>
              <a:rPr lang="hi-in" sz="1800">
                <a:solidFill>
                  <a:schemeClr val="tx1"/>
                </a:solidFill>
                <a:latin typeface="Kruti Dev 010" charset="0"/>
                <a:cs typeface="Mangal" charset="0"/>
              </a:rPr>
              <a:t>१८</a:t>
            </a:r>
            <a:endParaRPr lang="en-US" sz="1800">
              <a:solidFill>
                <a:schemeClr val="tx1"/>
              </a:solidFill>
              <a:latin typeface="Kruti Dev 010" charset="0"/>
            </a:endParaRPr>
          </a:p>
        </p:txBody>
      </p:sp>
      <p:sp>
        <p:nvSpPr>
          <p:cNvPr id="46087" name="Text Box 45"/>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364593" name="Rectangle 49"/>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44</a:t>
            </a:r>
          </a:p>
        </p:txBody>
      </p:sp>
      <p:sp>
        <p:nvSpPr>
          <p:cNvPr id="364595" name="Text Box 51"/>
          <p:cNvSpPr txBox="1">
            <a:spLocks noChangeArrowheads="1"/>
          </p:cNvSpPr>
          <p:nvPr/>
        </p:nvSpPr>
        <p:spPr bwMode="auto">
          <a:xfrm>
            <a:off x="823306" y="4865688"/>
            <a:ext cx="8178800" cy="10156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6000" dirty="0">
                <a:ln>
                  <a:solidFill>
                    <a:srgbClr val="FFFF00"/>
                  </a:solidFill>
                </a:ln>
                <a:solidFill>
                  <a:srgbClr val="FFFF00"/>
                </a:solidFill>
                <a:latin typeface="Kruti Dev 010" pitchFamily="2" charset="0"/>
                <a:ea typeface="+mn-ea"/>
                <a:cs typeface="+mn-cs"/>
              </a:rPr>
              <a:t>;gka nw/k o 'kgn dk ns'k gS</a:t>
            </a:r>
          </a:p>
        </p:txBody>
      </p:sp>
      <p:sp>
        <p:nvSpPr>
          <p:cNvPr id="46090" name="Rectangle 52"/>
          <p:cNvSpPr>
            <a:spLocks noChangeArrowheads="1"/>
          </p:cNvSpPr>
          <p:nvPr/>
        </p:nvSpPr>
        <p:spPr bwMode="auto">
          <a:xfrm>
            <a:off x="4229100" y="3905250"/>
            <a:ext cx="60325" cy="42863"/>
          </a:xfrm>
          <a:prstGeom prst="rect">
            <a:avLst/>
          </a:prstGeom>
          <a:solidFill>
            <a:srgbClr val="4666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nvGrpSpPr>
          <p:cNvPr id="46091" name="Group 24"/>
          <p:cNvGrpSpPr>
            <a:grpSpLocks/>
          </p:cNvGrpSpPr>
          <p:nvPr/>
        </p:nvGrpSpPr>
        <p:grpSpPr bwMode="auto">
          <a:xfrm>
            <a:off x="8018463" y="3429000"/>
            <a:ext cx="1090612" cy="673100"/>
            <a:chOff x="8018463" y="3429000"/>
            <a:chExt cx="1091039" cy="673100"/>
          </a:xfrm>
        </p:grpSpPr>
        <p:sp>
          <p:nvSpPr>
            <p:cNvPr id="46093" name="Freeform 30"/>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6094" name="Rectangle 31"/>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6095" name="Freeform 32"/>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6096" name="AutoShape 33"/>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6097" name="Rectangle 34"/>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6098" name="Rectangle 35"/>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46099" name="AutoShape 36"/>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6100" name="Line 37"/>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1" name="Line 38"/>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2" name="Rectangle 39"/>
            <p:cNvSpPr>
              <a:spLocks noChangeArrowheads="1"/>
            </p:cNvSpPr>
            <p:nvPr/>
          </p:nvSpPr>
          <p:spPr bwMode="auto">
            <a:xfrm>
              <a:off x="8053388" y="3429000"/>
              <a:ext cx="551432"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sp>
          <p:nvSpPr>
            <p:cNvPr id="46103" name="Rectangle 40"/>
            <p:cNvSpPr>
              <a:spLocks noChangeArrowheads="1"/>
            </p:cNvSpPr>
            <p:nvPr/>
          </p:nvSpPr>
          <p:spPr bwMode="auto">
            <a:xfrm>
              <a:off x="8080375" y="3606800"/>
              <a:ext cx="1029127"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;jhgks@,vkbZ</a:t>
              </a:r>
            </a:p>
          </p:txBody>
        </p:sp>
      </p:grpSp>
      <p:sp>
        <p:nvSpPr>
          <p:cNvPr id="46092"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364595"/>
                                        </p:tgtEl>
                                        <p:attrNameLst>
                                          <p:attrName>style.visibility</p:attrName>
                                        </p:attrNameLst>
                                      </p:cBhvr>
                                      <p:to>
                                        <p:strVal val="visible"/>
                                      </p:to>
                                    </p:set>
                                    <p:anim calcmode="lin" valueType="num">
                                      <p:cBhvr additive="base">
                                        <p:cTn id="7" dur="5000" fill="hold"/>
                                        <p:tgtEl>
                                          <p:spTgt spid="364595"/>
                                        </p:tgtEl>
                                        <p:attrNameLst>
                                          <p:attrName>ppt_x</p:attrName>
                                        </p:attrNameLst>
                                      </p:cBhvr>
                                      <p:tavLst>
                                        <p:tav tm="0">
                                          <p:val>
                                            <p:strVal val="#ppt_x"/>
                                          </p:val>
                                        </p:tav>
                                        <p:tav tm="100000">
                                          <p:val>
                                            <p:strVal val="#ppt_x"/>
                                          </p:val>
                                        </p:tav>
                                      </p:tavLst>
                                    </p:anim>
                                    <p:anim calcmode="lin" valueType="num">
                                      <p:cBhvr additive="base">
                                        <p:cTn id="8" dur="5000" fill="hold"/>
                                        <p:tgtEl>
                                          <p:spTgt spid="3645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9" name="Text Box 29"/>
          <p:cNvSpPr txBox="1">
            <a:spLocks noChangeArrowheads="1"/>
          </p:cNvSpPr>
          <p:nvPr/>
        </p:nvSpPr>
        <p:spPr bwMode="auto">
          <a:xfrm>
            <a:off x="1787525" y="41275"/>
            <a:ext cx="3146425" cy="2143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endParaRPr lang="en-US" sz="800" u="sng" dirty="0">
              <a:solidFill>
                <a:srgbClr val="000000"/>
              </a:solidFill>
              <a:latin typeface="Kruti Dev 010" pitchFamily="2" charset="0"/>
              <a:ea typeface="+mn-ea"/>
              <a:cs typeface="+mn-cs"/>
            </a:endParaRPr>
          </a:p>
        </p:txBody>
      </p:sp>
      <p:sp>
        <p:nvSpPr>
          <p:cNvPr id="47107" name="Text Box 48"/>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pic>
        <p:nvPicPr>
          <p:cNvPr id="112691" name="Picture 51"/>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633413" y="565150"/>
            <a:ext cx="3159125" cy="24463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12692" name="Picture 5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12651" name="Rectangle 11"/>
          <p:cNvSpPr>
            <a:spLocks noChangeArrowheads="1"/>
          </p:cNvSpPr>
          <p:nvPr/>
        </p:nvSpPr>
        <p:spPr bwMode="auto">
          <a:xfrm>
            <a:off x="3883025" y="666750"/>
            <a:ext cx="4595813" cy="705321"/>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000" dirty="0">
                <a:ln>
                  <a:solidFill>
                    <a:schemeClr val="bg2"/>
                  </a:solidFill>
                </a:ln>
                <a:solidFill>
                  <a:schemeClr val="bg2"/>
                </a:solidFill>
                <a:latin typeface="Kruti Dev 010" pitchFamily="2" charset="0"/>
                <a:ea typeface="ＭＳ Ｐゴシック" pitchFamily="-84" charset="-128"/>
                <a:cs typeface="+mn-cs"/>
              </a:rPr>
              <a:t>mRrj esa nku</a:t>
            </a:r>
            <a:endParaRPr lang="en-US" sz="4000" dirty="0">
              <a:ln>
                <a:solidFill>
                  <a:schemeClr val="bg2"/>
                </a:solidFill>
              </a:ln>
              <a:solidFill>
                <a:schemeClr val="accent2"/>
              </a:solidFill>
              <a:latin typeface="Kruti Dev 010" pitchFamily="2" charset="0"/>
              <a:ea typeface="ＭＳ Ｐゴシック" pitchFamily="-84" charset="-128"/>
              <a:cs typeface="+mn-cs"/>
            </a:endParaRPr>
          </a:p>
        </p:txBody>
      </p:sp>
      <p:sp>
        <p:nvSpPr>
          <p:cNvPr id="112652" name="Rectangle 12"/>
          <p:cNvSpPr>
            <a:spLocks noChangeArrowheads="1"/>
          </p:cNvSpPr>
          <p:nvPr/>
        </p:nvSpPr>
        <p:spPr bwMode="auto">
          <a:xfrm>
            <a:off x="2428875" y="5707063"/>
            <a:ext cx="5116513" cy="643766"/>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3600" dirty="0">
                <a:ln>
                  <a:solidFill>
                    <a:schemeClr val="bg2"/>
                  </a:solidFill>
                </a:ln>
                <a:solidFill>
                  <a:schemeClr val="bg2"/>
                </a:solidFill>
                <a:latin typeface="Kruti Dev 010" pitchFamily="2" charset="0"/>
                <a:ea typeface="ＭＳ Ｐゴシック" pitchFamily="-84" charset="-128"/>
                <a:cs typeface="+mn-cs"/>
              </a:rPr>
              <a:t>nf{k.k esa cs'ksZck -----</a:t>
            </a:r>
            <a:endParaRPr lang="en-US" sz="3600" dirty="0">
              <a:ln>
                <a:solidFill>
                  <a:schemeClr val="bg2"/>
                </a:solidFill>
              </a:ln>
              <a:solidFill>
                <a:schemeClr val="accent2"/>
              </a:solidFill>
              <a:latin typeface="Kruti Dev 010" pitchFamily="2" charset="0"/>
              <a:ea typeface="ＭＳ Ｐゴシック" pitchFamily="-84" charset="-128"/>
              <a:cs typeface="+mn-cs"/>
            </a:endParaRPr>
          </a:p>
        </p:txBody>
      </p:sp>
      <p:sp>
        <p:nvSpPr>
          <p:cNvPr id="112695" name="Rectangle 55"/>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45</a:t>
            </a:r>
          </a:p>
        </p:txBody>
      </p:sp>
      <p:sp>
        <p:nvSpPr>
          <p:cNvPr id="47113" name="Text Box 58"/>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112699" name="Text Box 59"/>
          <p:cNvSpPr txBox="1">
            <a:spLocks noChangeArrowheads="1"/>
          </p:cNvSpPr>
          <p:nvPr/>
        </p:nvSpPr>
        <p:spPr bwMode="auto">
          <a:xfrm>
            <a:off x="503238" y="2963863"/>
            <a:ext cx="2382837" cy="30469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800" dirty="0">
                <a:ln>
                  <a:solidFill>
                    <a:srgbClr val="FFFF00"/>
                  </a:solidFill>
                </a:ln>
                <a:solidFill>
                  <a:srgbClr val="FFEA18"/>
                </a:solidFill>
                <a:latin typeface="Kruti Dev 010" pitchFamily="2" charset="0"/>
                <a:ea typeface="ＭＳ Ｐゴシック" pitchFamily="-84" charset="-128"/>
                <a:cs typeface="+mn-cs"/>
              </a:rPr>
              <a:t>lkr o"kksZa</a:t>
            </a:r>
          </a:p>
          <a:p>
            <a:pPr>
              <a:spcBef>
                <a:spcPct val="50000"/>
              </a:spcBef>
              <a:defRPr/>
            </a:pPr>
            <a:r>
              <a:rPr lang="en-US" sz="4800" dirty="0">
                <a:ln>
                  <a:solidFill>
                    <a:srgbClr val="FFFF00"/>
                  </a:solidFill>
                </a:ln>
                <a:solidFill>
                  <a:srgbClr val="FFEA18"/>
                </a:solidFill>
                <a:latin typeface="Kruti Dev 010" pitchFamily="2" charset="0"/>
                <a:ea typeface="ＭＳ Ｐゴシック" pitchFamily="-84" charset="-128"/>
                <a:cs typeface="+mn-cs"/>
              </a:rPr>
              <a:t>dh dfBu</a:t>
            </a:r>
          </a:p>
          <a:p>
            <a:pPr>
              <a:spcBef>
                <a:spcPct val="50000"/>
              </a:spcBef>
              <a:defRPr/>
            </a:pPr>
            <a:r>
              <a:rPr lang="en-US" sz="4800" dirty="0">
                <a:ln>
                  <a:solidFill>
                    <a:srgbClr val="FFFF00"/>
                  </a:solidFill>
                </a:ln>
                <a:solidFill>
                  <a:srgbClr val="FFEA18"/>
                </a:solidFill>
                <a:latin typeface="Kruti Dev 010" pitchFamily="2" charset="0"/>
                <a:ea typeface="ＭＳ Ｐゴシック" pitchFamily="-84" charset="-128"/>
                <a:cs typeface="+mn-cs"/>
              </a:rPr>
              <a:t>yMkbZ</a:t>
            </a:r>
          </a:p>
        </p:txBody>
      </p:sp>
      <p:sp>
        <p:nvSpPr>
          <p:cNvPr id="47115" name="Text Box 62"/>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2</a:t>
            </a:r>
            <a:endParaRPr lang="en-US" sz="1400">
              <a:latin typeface="Kruti Dev 010" charset="0"/>
            </a:endParaRPr>
          </a:p>
        </p:txBody>
      </p:sp>
      <p:grpSp>
        <p:nvGrpSpPr>
          <p:cNvPr id="47116" name="Group 30"/>
          <p:cNvGrpSpPr>
            <a:grpSpLocks/>
          </p:cNvGrpSpPr>
          <p:nvPr/>
        </p:nvGrpSpPr>
        <p:grpSpPr bwMode="auto">
          <a:xfrm>
            <a:off x="2587625" y="1035050"/>
            <a:ext cx="3765550" cy="4656138"/>
            <a:chOff x="5189319" y="1051199"/>
            <a:chExt cx="4314825" cy="5133975"/>
          </a:xfrm>
        </p:grpSpPr>
        <p:grpSp>
          <p:nvGrpSpPr>
            <p:cNvPr id="47118" name="Group 26"/>
            <p:cNvGrpSpPr>
              <a:grpSpLocks/>
            </p:cNvGrpSpPr>
            <p:nvPr/>
          </p:nvGrpSpPr>
          <p:grpSpPr bwMode="auto">
            <a:xfrm>
              <a:off x="8018463" y="3429000"/>
              <a:ext cx="1241157" cy="673100"/>
              <a:chOff x="8018463" y="3429000"/>
              <a:chExt cx="1241157" cy="673100"/>
            </a:xfrm>
          </p:grpSpPr>
          <p:sp>
            <p:nvSpPr>
              <p:cNvPr id="47124" name="Freeform 30"/>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w="76200" cap="rnd">
                <a:solidFill>
                  <a:srgbClr val="66FF33"/>
                </a:solidFill>
                <a:round/>
                <a:headEnd/>
                <a:tailEnd/>
              </a:ln>
            </p:spPr>
            <p:txBody>
              <a:bodyPr/>
              <a:lstStyle/>
              <a:p>
                <a:endParaRPr lang="hi-in">
                  <a:latin typeface="Kruti Dev 010" charset="0"/>
                </a:endParaRPr>
              </a:p>
            </p:txBody>
          </p:sp>
          <p:sp>
            <p:nvSpPr>
              <p:cNvPr id="47125" name="Rectangle 31"/>
              <p:cNvSpPr>
                <a:spLocks noChangeArrowheads="1"/>
              </p:cNvSpPr>
              <p:nvPr/>
            </p:nvSpPr>
            <p:spPr bwMode="auto">
              <a:xfrm>
                <a:off x="8180388" y="3911600"/>
                <a:ext cx="304800" cy="114300"/>
              </a:xfrm>
              <a:prstGeom prst="rect">
                <a:avLst/>
              </a:prstGeom>
              <a:solidFill>
                <a:srgbClr val="FFFF00"/>
              </a:solidFill>
              <a:ln w="76200">
                <a:solidFill>
                  <a:srgbClr val="66FF33"/>
                </a:solidFill>
                <a:miter lim="800000"/>
                <a:headEnd/>
                <a:tailEnd/>
              </a:ln>
            </p:spPr>
            <p:txBody>
              <a:bodyPr wrap="none" anchor="ctr"/>
              <a:lstStyle/>
              <a:p>
                <a:endParaRPr lang="en-US">
                  <a:latin typeface="Kruti Dev 010" charset="0"/>
                </a:endParaRPr>
              </a:p>
            </p:txBody>
          </p:sp>
          <p:sp>
            <p:nvSpPr>
              <p:cNvPr id="47126" name="Freeform 32"/>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76200" cap="rnd">
                <a:solidFill>
                  <a:srgbClr val="66FF33"/>
                </a:solidFill>
                <a:round/>
                <a:headEnd/>
                <a:tailEnd/>
              </a:ln>
            </p:spPr>
            <p:txBody>
              <a:bodyPr/>
              <a:lstStyle/>
              <a:p>
                <a:endParaRPr lang="hi-in">
                  <a:latin typeface="Kruti Dev 010" charset="0"/>
                </a:endParaRPr>
              </a:p>
            </p:txBody>
          </p:sp>
          <p:sp>
            <p:nvSpPr>
              <p:cNvPr id="47127" name="AutoShape 33"/>
              <p:cNvSpPr>
                <a:spLocks noChangeArrowheads="1"/>
              </p:cNvSpPr>
              <p:nvPr/>
            </p:nvSpPr>
            <p:spPr bwMode="auto">
              <a:xfrm>
                <a:off x="8023225" y="3455988"/>
                <a:ext cx="736600" cy="290512"/>
              </a:xfrm>
              <a:prstGeom prst="roundRect">
                <a:avLst>
                  <a:gd name="adj" fmla="val 16667"/>
                </a:avLst>
              </a:prstGeom>
              <a:solidFill>
                <a:srgbClr val="E7EC26"/>
              </a:solidFill>
              <a:ln w="76200">
                <a:solidFill>
                  <a:srgbClr val="66FF33"/>
                </a:solidFill>
                <a:round/>
                <a:headEnd/>
                <a:tailEnd/>
              </a:ln>
            </p:spPr>
            <p:txBody>
              <a:bodyPr wrap="none" anchor="ctr"/>
              <a:lstStyle/>
              <a:p>
                <a:endParaRPr lang="en-US">
                  <a:latin typeface="Kruti Dev 010" charset="0"/>
                </a:endParaRPr>
              </a:p>
            </p:txBody>
          </p:sp>
          <p:sp>
            <p:nvSpPr>
              <p:cNvPr id="47128" name="Rectangle 34"/>
              <p:cNvSpPr>
                <a:spLocks noChangeArrowheads="1"/>
              </p:cNvSpPr>
              <p:nvPr/>
            </p:nvSpPr>
            <p:spPr bwMode="auto">
              <a:xfrm>
                <a:off x="8018463" y="3603625"/>
                <a:ext cx="952500" cy="498475"/>
              </a:xfrm>
              <a:prstGeom prst="rect">
                <a:avLst/>
              </a:prstGeom>
              <a:solidFill>
                <a:srgbClr val="FFFF00"/>
              </a:solidFill>
              <a:ln w="76200">
                <a:solidFill>
                  <a:srgbClr val="66FF33"/>
                </a:solidFill>
                <a:miter lim="800000"/>
                <a:headEnd/>
                <a:tailEnd/>
              </a:ln>
            </p:spPr>
            <p:txBody>
              <a:bodyPr wrap="none" anchor="ctr"/>
              <a:lstStyle/>
              <a:p>
                <a:endParaRPr lang="en-US">
                  <a:latin typeface="Kruti Dev 010" charset="0"/>
                </a:endParaRPr>
              </a:p>
            </p:txBody>
          </p:sp>
          <p:sp>
            <p:nvSpPr>
              <p:cNvPr id="47129" name="Rectangle 35"/>
              <p:cNvSpPr>
                <a:spLocks noChangeArrowheads="1"/>
              </p:cNvSpPr>
              <p:nvPr/>
            </p:nvSpPr>
            <p:spPr bwMode="auto">
              <a:xfrm>
                <a:off x="8129588" y="3862388"/>
                <a:ext cx="514350" cy="190500"/>
              </a:xfrm>
              <a:prstGeom prst="rect">
                <a:avLst/>
              </a:prstGeom>
              <a:solidFill>
                <a:srgbClr val="FFFF00"/>
              </a:solidFill>
              <a:ln w="76200">
                <a:solidFill>
                  <a:srgbClr val="66FF33"/>
                </a:solidFill>
                <a:miter lim="800000"/>
                <a:headEnd/>
                <a:tailEnd/>
              </a:ln>
            </p:spPr>
            <p:txBody>
              <a:bodyPr wrap="none" anchor="ctr"/>
              <a:lstStyle/>
              <a:p>
                <a:endParaRPr lang="en-US">
                  <a:latin typeface="Kruti Dev 010" charset="0"/>
                </a:endParaRPr>
              </a:p>
            </p:txBody>
          </p:sp>
          <p:sp>
            <p:nvSpPr>
              <p:cNvPr id="47130" name="AutoShape 36"/>
              <p:cNvSpPr>
                <a:spLocks noChangeArrowheads="1"/>
              </p:cNvSpPr>
              <p:nvPr/>
            </p:nvSpPr>
            <p:spPr bwMode="auto">
              <a:xfrm>
                <a:off x="8035925" y="3481388"/>
                <a:ext cx="711200" cy="290512"/>
              </a:xfrm>
              <a:prstGeom prst="roundRect">
                <a:avLst>
                  <a:gd name="adj" fmla="val 16667"/>
                </a:avLst>
              </a:prstGeom>
              <a:solidFill>
                <a:srgbClr val="FFFF00"/>
              </a:solidFill>
              <a:ln w="76200">
                <a:solidFill>
                  <a:srgbClr val="66FF33"/>
                </a:solidFill>
                <a:round/>
                <a:headEnd/>
                <a:tailEnd/>
              </a:ln>
            </p:spPr>
            <p:txBody>
              <a:bodyPr wrap="none" anchor="ctr"/>
              <a:lstStyle/>
              <a:p>
                <a:endParaRPr lang="en-US">
                  <a:latin typeface="Kruti Dev 010" charset="0"/>
                </a:endParaRPr>
              </a:p>
            </p:txBody>
          </p:sp>
          <p:sp>
            <p:nvSpPr>
              <p:cNvPr id="47131" name="Line 37"/>
              <p:cNvSpPr>
                <a:spLocks noChangeShapeType="1"/>
              </p:cNvSpPr>
              <p:nvPr/>
            </p:nvSpPr>
            <p:spPr bwMode="auto">
              <a:xfrm>
                <a:off x="8050213" y="3825875"/>
                <a:ext cx="876300" cy="0"/>
              </a:xfrm>
              <a:prstGeom prst="line">
                <a:avLst/>
              </a:prstGeom>
              <a:noFill/>
              <a:ln w="76200">
                <a:solidFill>
                  <a:srgbClr val="66FF33"/>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32" name="Line 38"/>
              <p:cNvSpPr>
                <a:spLocks noChangeShapeType="1"/>
              </p:cNvSpPr>
              <p:nvPr/>
            </p:nvSpPr>
            <p:spPr bwMode="auto">
              <a:xfrm>
                <a:off x="8050213" y="4016375"/>
                <a:ext cx="876300" cy="0"/>
              </a:xfrm>
              <a:prstGeom prst="line">
                <a:avLst/>
              </a:prstGeom>
              <a:noFill/>
              <a:ln w="76200">
                <a:solidFill>
                  <a:srgbClr val="66FF33"/>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133" name="Rectangle 39"/>
              <p:cNvSpPr>
                <a:spLocks noChangeArrowheads="1"/>
              </p:cNvSpPr>
              <p:nvPr/>
            </p:nvSpPr>
            <p:spPr bwMode="auto">
              <a:xfrm>
                <a:off x="8053388" y="3429000"/>
                <a:ext cx="631869" cy="336535"/>
              </a:xfrm>
              <a:prstGeom prst="rect">
                <a:avLst/>
              </a:prstGeom>
              <a:noFill/>
              <a:ln w="76200">
                <a:solidFill>
                  <a:srgbClr val="66FF33"/>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7" tIns="44450" rIns="90487" bIns="44450">
                <a:spAutoFit/>
              </a:bodyPr>
              <a:lstStyle/>
              <a:p>
                <a:r>
                  <a:rPr lang="en-US" sz="1400">
                    <a:solidFill>
                      <a:srgbClr val="000000"/>
                    </a:solidFill>
                    <a:latin typeface="Kruti Dev 010" charset="0"/>
                  </a:rPr>
                  <a:t>;gks'kq</a:t>
                </a:r>
              </a:p>
            </p:txBody>
          </p:sp>
          <p:sp>
            <p:nvSpPr>
              <p:cNvPr id="47134" name="Rectangle 40"/>
              <p:cNvSpPr>
                <a:spLocks noChangeArrowheads="1"/>
              </p:cNvSpPr>
              <p:nvPr/>
            </p:nvSpPr>
            <p:spPr bwMode="auto">
              <a:xfrm>
                <a:off x="8080375" y="3606799"/>
                <a:ext cx="1179245" cy="336535"/>
              </a:xfrm>
              <a:prstGeom prst="rect">
                <a:avLst/>
              </a:prstGeom>
              <a:noFill/>
              <a:ln w="76200">
                <a:solidFill>
                  <a:srgbClr val="66FF33"/>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7" tIns="44450" rIns="90487" bIns="44450">
                <a:spAutoFit/>
              </a:bodyPr>
              <a:lstStyle/>
              <a:p>
                <a:r>
                  <a:rPr lang="en-US" sz="1400">
                    <a:solidFill>
                      <a:srgbClr val="000000"/>
                    </a:solidFill>
                    <a:latin typeface="Kruti Dev 010" charset="0"/>
                  </a:rPr>
                  <a:t>;jhgks@,vkbZ</a:t>
                </a:r>
              </a:p>
            </p:txBody>
          </p:sp>
        </p:grpSp>
        <p:grpSp>
          <p:nvGrpSpPr>
            <p:cNvPr id="47119" name="Group 27"/>
            <p:cNvGrpSpPr>
              <a:grpSpLocks/>
            </p:cNvGrpSpPr>
            <p:nvPr/>
          </p:nvGrpSpPr>
          <p:grpSpPr bwMode="auto">
            <a:xfrm>
              <a:off x="5189319" y="1051199"/>
              <a:ext cx="4314825" cy="5133975"/>
              <a:chOff x="2414588" y="862013"/>
              <a:chExt cx="4314825" cy="5133975"/>
            </a:xfrm>
          </p:grpSpPr>
          <p:pic>
            <p:nvPicPr>
              <p:cNvPr id="4712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14588" y="862013"/>
                <a:ext cx="4314825" cy="5133975"/>
              </a:xfrm>
              <a:prstGeom prst="rect">
                <a:avLst/>
              </a:prstGeom>
              <a:noFill/>
              <a:ln w="76200">
                <a:solidFill>
                  <a:srgbClr val="66FF33"/>
                </a:solidFill>
                <a:miter lim="800000"/>
                <a:headEnd/>
                <a:tailEnd/>
              </a:ln>
              <a:extLst>
                <a:ext uri="{909E8E84-426E-40dd-AFC4-6F175D3DCCD1}">
                  <a14:hiddenFill xmlns:a14="http://schemas.microsoft.com/office/drawing/2010/main" xmlns="">
                    <a:solidFill>
                      <a:srgbClr val="FFFFFF"/>
                    </a:solidFill>
                  </a14:hiddenFill>
                </a:ext>
              </a:extLst>
            </p:spPr>
          </p:pic>
          <p:sp>
            <p:nvSpPr>
              <p:cNvPr id="30" name="Text Box 9"/>
              <p:cNvSpPr txBox="1">
                <a:spLocks noChangeArrowheads="1"/>
              </p:cNvSpPr>
              <p:nvPr/>
            </p:nvSpPr>
            <p:spPr bwMode="auto">
              <a:xfrm rot="17247060">
                <a:off x="1957096" y="1776742"/>
                <a:ext cx="2319304" cy="1105992"/>
              </a:xfrm>
              <a:prstGeom prst="rect">
                <a:avLst/>
              </a:prstGeom>
              <a:noFill/>
              <a:ln w="76200">
                <a:noFill/>
                <a:round/>
                <a:headEnd/>
                <a:tailEnd/>
              </a:ln>
            </p:spPr>
            <p:txBody>
              <a:bodyPr lIns="101667" tIns="51015" rIns="101667" bIns="51015">
                <a:spAutoFit/>
              </a:bodyPr>
              <a:lstStyle/>
              <a:p>
                <a:pPr algn="ctr" eaLnBrk="1" fontAlgn="auto" hangingPunct="1">
                  <a:spcBef>
                    <a:spcPts val="1000"/>
                  </a:spcBef>
                  <a:spcAft>
                    <a:spcPts val="0"/>
                  </a:spcAft>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kern="0" dirty="0">
                    <a:solidFill>
                      <a:srgbClr val="FFFFFF"/>
                    </a:solidFill>
                    <a:latin typeface="Kruti Dev 010" pitchFamily="2" charset="0"/>
                    <a:ea typeface="ＭＳ Ｐゴシック" pitchFamily="34" charset="-128"/>
                    <a:cs typeface="+mn-cs"/>
                  </a:rPr>
                  <a:t>eSMhVsjsfu;e lkxj</a:t>
                </a:r>
              </a:p>
            </p:txBody>
          </p:sp>
        </p:grpSp>
        <p:sp>
          <p:nvSpPr>
            <p:cNvPr id="47120" name="AutoShape 32"/>
            <p:cNvSpPr>
              <a:spLocks noChangeArrowheads="1"/>
            </p:cNvSpPr>
            <p:nvPr/>
          </p:nvSpPr>
          <p:spPr bwMode="auto">
            <a:xfrm flipV="1">
              <a:off x="6752677" y="1847631"/>
              <a:ext cx="614363" cy="2300288"/>
            </a:xfrm>
            <a:prstGeom prst="curvedRightArrow">
              <a:avLst>
                <a:gd name="adj1" fmla="val 74884"/>
                <a:gd name="adj2" fmla="val 149767"/>
                <a:gd name="adj3" fmla="val 33333"/>
              </a:avLst>
            </a:prstGeom>
            <a:gradFill rotWithShape="0">
              <a:gsLst>
                <a:gs pos="0">
                  <a:srgbClr val="000000"/>
                </a:gs>
                <a:gs pos="100000">
                  <a:srgbClr val="66FF66"/>
                </a:gs>
              </a:gsLst>
              <a:lin ang="5400000" scaled="1"/>
            </a:gradFill>
            <a:ln w="76200">
              <a:solidFill>
                <a:srgbClr val="66FF33"/>
              </a:solidFill>
              <a:miter lim="800000"/>
              <a:headEnd/>
              <a:tailEnd/>
            </a:ln>
          </p:spPr>
          <p:txBody>
            <a:bodyPr wrap="none" anchor="ctr"/>
            <a:lstStyle/>
            <a:p>
              <a:endParaRPr lang="en-US">
                <a:latin typeface="Kruti Dev 010" charset="0"/>
              </a:endParaRPr>
            </a:p>
          </p:txBody>
        </p:sp>
        <p:sp>
          <p:nvSpPr>
            <p:cNvPr id="47121" name="AutoShape 31"/>
            <p:cNvSpPr>
              <a:spLocks noChangeArrowheads="1"/>
            </p:cNvSpPr>
            <p:nvPr/>
          </p:nvSpPr>
          <p:spPr bwMode="auto">
            <a:xfrm rot="2223925">
              <a:off x="6459263" y="3697945"/>
              <a:ext cx="482600" cy="1724025"/>
            </a:xfrm>
            <a:prstGeom prst="curvedRightArrow">
              <a:avLst>
                <a:gd name="adj1" fmla="val 71447"/>
                <a:gd name="adj2" fmla="val 142895"/>
                <a:gd name="adj3" fmla="val 33333"/>
              </a:avLst>
            </a:prstGeom>
            <a:gradFill rotWithShape="0">
              <a:gsLst>
                <a:gs pos="0">
                  <a:srgbClr val="66FF66"/>
                </a:gs>
                <a:gs pos="100000">
                  <a:srgbClr val="000000"/>
                </a:gs>
              </a:gsLst>
              <a:lin ang="5400000" scaled="1"/>
            </a:gradFill>
            <a:ln w="76200">
              <a:solidFill>
                <a:srgbClr val="66FF33"/>
              </a:solidFill>
              <a:miter lim="800000"/>
              <a:headEnd/>
              <a:tailEnd/>
            </a:ln>
          </p:spPr>
          <p:txBody>
            <a:bodyPr wrap="none" anchor="ctr"/>
            <a:lstStyle/>
            <a:p>
              <a:endParaRPr lang="en-US">
                <a:latin typeface="Kruti Dev 010" charset="0"/>
              </a:endParaRPr>
            </a:p>
          </p:txBody>
        </p:sp>
      </p:grpSp>
      <p:sp>
        <p:nvSpPr>
          <p:cNvPr id="47117"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2691"/>
                                        </p:tgtEl>
                                        <p:attrNameLst>
                                          <p:attrName>style.visibility</p:attrName>
                                        </p:attrNameLst>
                                      </p:cBhvr>
                                      <p:to>
                                        <p:strVal val="visible"/>
                                      </p:to>
                                    </p:set>
                                    <p:animEffect transition="in" filter="wipe(left)">
                                      <p:cBhvr>
                                        <p:cTn id="7" dur="500"/>
                                        <p:tgtEl>
                                          <p:spTgt spid="112691"/>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12692"/>
                                        </p:tgtEl>
                                        <p:attrNameLst>
                                          <p:attrName>style.visibility</p:attrName>
                                        </p:attrNameLst>
                                      </p:cBhvr>
                                      <p:to>
                                        <p:strVal val="visible"/>
                                      </p:to>
                                    </p:set>
                                    <p:animEffect transition="in" filter="wipe(left)">
                                      <p:cBhvr>
                                        <p:cTn id="11" dur="500"/>
                                        <p:tgtEl>
                                          <p:spTgt spid="11269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112651"/>
                                        </p:tgtEl>
                                        <p:attrNameLst>
                                          <p:attrName>style.visibility</p:attrName>
                                        </p:attrNameLst>
                                      </p:cBhvr>
                                      <p:to>
                                        <p:strVal val="visible"/>
                                      </p:to>
                                    </p:set>
                                    <p:animEffect transition="in" filter="wipe(right)">
                                      <p:cBhvr>
                                        <p:cTn id="16" dur="1000"/>
                                        <p:tgtEl>
                                          <p:spTgt spid="112651"/>
                                        </p:tgtEl>
                                      </p:cBhvr>
                                    </p:animEffect>
                                  </p:childTnLst>
                                </p:cTn>
                              </p:par>
                            </p:childTnLst>
                          </p:cTn>
                        </p:par>
                        <p:par>
                          <p:cTn id="17" fill="hold" nodeType="afterGroup">
                            <p:stCondLst>
                              <p:cond delay="1000"/>
                            </p:stCondLst>
                            <p:childTnLst>
                              <p:par>
                                <p:cTn id="18" presetID="22" presetClass="entr" presetSubtype="2" fill="hold" nodeType="afterEffect">
                                  <p:stCondLst>
                                    <p:cond delay="0"/>
                                  </p:stCondLst>
                                  <p:childTnLst>
                                    <p:set>
                                      <p:cBhvr>
                                        <p:cTn id="19" dur="1" fill="hold">
                                          <p:stCondLst>
                                            <p:cond delay="0"/>
                                          </p:stCondLst>
                                        </p:cTn>
                                        <p:tgtEl>
                                          <p:spTgt spid="112652"/>
                                        </p:tgtEl>
                                        <p:attrNameLst>
                                          <p:attrName>style.visibility</p:attrName>
                                        </p:attrNameLst>
                                      </p:cBhvr>
                                      <p:to>
                                        <p:strVal val="visible"/>
                                      </p:to>
                                    </p:set>
                                    <p:animEffect transition="in" filter="wipe(right)">
                                      <p:cBhvr>
                                        <p:cTn id="20" dur="1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8131" name="Rectangle 3"/>
          <p:cNvSpPr>
            <a:spLocks noChangeArrowheads="1"/>
          </p:cNvSpPr>
          <p:nvPr/>
        </p:nvSpPr>
        <p:spPr bwMode="auto">
          <a:xfrm>
            <a:off x="3883025" y="1774825"/>
            <a:ext cx="2026195" cy="520655"/>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bg2"/>
                  </a:solidFill>
                </a:ln>
                <a:solidFill>
                  <a:schemeClr val="bg2"/>
                </a:solidFill>
                <a:latin typeface="Kruti Dev 010" pitchFamily="2" charset="0"/>
                <a:ea typeface="ＭＳ Ｐゴシック" pitchFamily="34" charset="-128"/>
                <a:cs typeface="+mn-cs"/>
              </a:rPr>
              <a:t>;</a:t>
            </a:r>
            <a:r>
              <a:rPr lang="en-US" sz="2800" dirty="0" err="1">
                <a:ln>
                  <a:solidFill>
                    <a:schemeClr val="bg2"/>
                  </a:solidFill>
                </a:ln>
                <a:solidFill>
                  <a:schemeClr val="bg2"/>
                </a:solidFill>
                <a:latin typeface="Kruti Dev 010" pitchFamily="2" charset="0"/>
                <a:ea typeface="ＭＳ Ｐゴシック" pitchFamily="34" charset="-128"/>
                <a:cs typeface="+mn-cs"/>
              </a:rPr>
              <a:t>jhgks</a:t>
            </a:r>
            <a:r>
              <a:rPr lang="en-US" sz="2800" dirty="0">
                <a:ln>
                  <a:solidFill>
                    <a:schemeClr val="bg2"/>
                  </a:solidFill>
                </a:ln>
                <a:solidFill>
                  <a:schemeClr val="bg2"/>
                </a:solidFill>
                <a:latin typeface="Kruti Dev 010" pitchFamily="2" charset="0"/>
                <a:ea typeface="ＭＳ Ｐゴシック" pitchFamily="34" charset="-128"/>
                <a:cs typeface="+mn-cs"/>
              </a:rPr>
              <a:t>@, </a:t>
            </a:r>
            <a:r>
              <a:rPr lang="en-US" sz="2800" dirty="0" err="1">
                <a:ln>
                  <a:solidFill>
                    <a:schemeClr val="bg2"/>
                  </a:solidFill>
                </a:ln>
                <a:solidFill>
                  <a:schemeClr val="bg2"/>
                </a:solidFill>
                <a:latin typeface="Kruti Dev 010" pitchFamily="2" charset="0"/>
                <a:ea typeface="ＭＳ Ｐゴシック" pitchFamily="34" charset="-128"/>
                <a:cs typeface="+mn-cs"/>
              </a:rPr>
              <a:t>vkbZ</a:t>
            </a:r>
            <a:endParaRPr lang="en-US" sz="2800" dirty="0">
              <a:ln>
                <a:solidFill>
                  <a:schemeClr val="bg2"/>
                </a:solidFill>
              </a:ln>
              <a:solidFill>
                <a:schemeClr val="bg2"/>
              </a:solidFill>
              <a:latin typeface="Kruti Dev 010" pitchFamily="2" charset="0"/>
              <a:ea typeface="ＭＳ Ｐゴシック" pitchFamily="34" charset="-128"/>
              <a:cs typeface="+mn-cs"/>
            </a:endParaRPr>
          </a:p>
        </p:txBody>
      </p:sp>
      <p:sp>
        <p:nvSpPr>
          <p:cNvPr id="111620" name="Rectangle 4"/>
          <p:cNvSpPr>
            <a:spLocks noChangeArrowheads="1"/>
          </p:cNvSpPr>
          <p:nvPr/>
        </p:nvSpPr>
        <p:spPr bwMode="auto">
          <a:xfrm>
            <a:off x="3763963" y="2311400"/>
            <a:ext cx="2149626" cy="520655"/>
          </a:xfrm>
          <a:prstGeom prst="rect">
            <a:avLst/>
          </a:prstGeom>
          <a:noFill/>
          <a:ln w="12700">
            <a:noFill/>
            <a:miter lim="800000"/>
            <a:headEnd/>
            <a:tailEnd/>
          </a:ln>
        </p:spPr>
        <p:txBody>
          <a:bodyPr wrap="none"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ＭＳ Ｐゴシック" pitchFamily="34" charset="-128"/>
                <a:cs typeface="+mn-cs"/>
              </a:rPr>
              <a:t>ns'k </a:t>
            </a:r>
            <a:r>
              <a:rPr lang="en-US" sz="2800" dirty="0" err="1">
                <a:ln>
                  <a:solidFill>
                    <a:schemeClr val="accent2"/>
                  </a:solidFill>
                </a:ln>
                <a:solidFill>
                  <a:schemeClr val="accent2"/>
                </a:solidFill>
                <a:latin typeface="Kruti Dev 010" pitchFamily="2" charset="0"/>
                <a:ea typeface="ＭＳ Ｐゴシック" pitchFamily="34" charset="-128"/>
                <a:cs typeface="+mn-cs"/>
              </a:rPr>
              <a:t>dk</a:t>
            </a:r>
            <a:r>
              <a:rPr lang="en-US" sz="2800" dirty="0">
                <a:ln>
                  <a:solidFill>
                    <a:schemeClr val="accent2"/>
                  </a:solidFill>
                </a:ln>
                <a:solidFill>
                  <a:schemeClr val="accent2"/>
                </a:solidFill>
                <a:latin typeface="Kruti Dev 010" pitchFamily="2" charset="0"/>
                <a:ea typeface="ＭＳ Ｐゴシック" pitchFamily="34" charset="-128"/>
                <a:cs typeface="+mn-cs"/>
              </a:rPr>
              <a:t> </a:t>
            </a:r>
            <a:r>
              <a:rPr lang="en-US" sz="2800" dirty="0" err="1">
                <a:ln>
                  <a:solidFill>
                    <a:schemeClr val="accent2"/>
                  </a:solidFill>
                </a:ln>
                <a:solidFill>
                  <a:schemeClr val="accent2"/>
                </a:solidFill>
                <a:latin typeface="Kruti Dev 010" pitchFamily="2" charset="0"/>
                <a:ea typeface="ＭＳ Ｐゴシック" pitchFamily="34" charset="-128"/>
                <a:cs typeface="+mn-cs"/>
              </a:rPr>
              <a:t>caVokjk</a:t>
            </a:r>
            <a:endParaRPr lang="en-US" sz="2800" dirty="0">
              <a:ln>
                <a:solidFill>
                  <a:schemeClr val="accent2"/>
                </a:solidFill>
              </a:ln>
              <a:solidFill>
                <a:schemeClr val="accent2"/>
              </a:solidFill>
              <a:latin typeface="Kruti Dev 010" pitchFamily="2" charset="0"/>
              <a:ea typeface="ＭＳ Ｐゴシック" pitchFamily="34" charset="-128"/>
              <a:cs typeface="+mn-cs"/>
            </a:endParaRPr>
          </a:p>
        </p:txBody>
      </p:sp>
      <p:sp>
        <p:nvSpPr>
          <p:cNvPr id="48133"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latin typeface="Kruti Dev 010" charset="0"/>
            </a:endParaRPr>
          </a:p>
        </p:txBody>
      </p:sp>
      <p:sp>
        <p:nvSpPr>
          <p:cNvPr id="48134" name="Rectangle 6"/>
          <p:cNvSpPr>
            <a:spLocks noChangeArrowheads="1"/>
          </p:cNvSpPr>
          <p:nvPr/>
        </p:nvSpPr>
        <p:spPr bwMode="auto">
          <a:xfrm>
            <a:off x="3201988" y="931863"/>
            <a:ext cx="1022715" cy="582211"/>
          </a:xfrm>
          <a:prstGeom prst="rect">
            <a:avLst/>
          </a:prstGeom>
          <a:noFill/>
          <a:ln w="12700">
            <a:noFill/>
            <a:miter lim="800000"/>
            <a:headEnd/>
            <a:tailEnd/>
          </a:ln>
        </p:spPr>
        <p:txBody>
          <a:bodyPr wrap="none" lIns="90487" tIns="44450" rIns="90487" bIns="44450">
            <a:spAutoFit/>
          </a:bodyPr>
          <a:lstStyle/>
          <a:p>
            <a:pPr>
              <a:defRPr/>
            </a:pPr>
            <a:r>
              <a:rPr lang="en-US" sz="3200" dirty="0">
                <a:ln>
                  <a:solidFill>
                    <a:schemeClr val="accent2"/>
                  </a:solidFill>
                </a:ln>
                <a:solidFill>
                  <a:schemeClr val="accent2"/>
                </a:solidFill>
                <a:latin typeface="Kruti Dev 010" pitchFamily="2" charset="0"/>
                <a:ea typeface="ＭＳ Ｐゴシック" pitchFamily="34" charset="-128"/>
                <a:cs typeface="+mn-cs"/>
              </a:rPr>
              <a:t>;gks'kq</a:t>
            </a:r>
          </a:p>
        </p:txBody>
      </p:sp>
      <p:sp>
        <p:nvSpPr>
          <p:cNvPr id="111623" name="Rectangle 7"/>
          <p:cNvSpPr>
            <a:spLocks noChangeArrowheads="1"/>
          </p:cNvSpPr>
          <p:nvPr/>
        </p:nvSpPr>
        <p:spPr bwMode="auto">
          <a:xfrm>
            <a:off x="908050" y="2482850"/>
            <a:ext cx="220252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800" b="0" dirty="0">
                <a:ln>
                  <a:solidFill>
                    <a:srgbClr val="FFFF00"/>
                  </a:solidFill>
                </a:ln>
                <a:solidFill>
                  <a:srgbClr val="FFFF00"/>
                </a:solidFill>
                <a:latin typeface="Kruti Dev 010" pitchFamily="2" charset="0"/>
                <a:ea typeface="+mn-ea"/>
                <a:cs typeface="+mn-cs"/>
              </a:rPr>
              <a:t>,ts,e</a:t>
            </a:r>
            <a:r>
              <a:rPr lang="en-US" sz="9600" b="0" dirty="0">
                <a:solidFill>
                  <a:srgbClr val="00FF00"/>
                </a:solidFill>
                <a:latin typeface="Kruti Dev 010" pitchFamily="2" charset="0"/>
                <a:ea typeface="+mn-ea"/>
                <a:cs typeface="+mn-cs"/>
              </a:rPr>
              <a:t>ts</a:t>
            </a:r>
          </a:p>
        </p:txBody>
      </p:sp>
      <p:sp>
        <p:nvSpPr>
          <p:cNvPr id="48136" name="Line 9"/>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37" name="Rectangle 10"/>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8138" name="Line 11"/>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58" name="Text Box 42"/>
          <p:cNvSpPr txBox="1">
            <a:spLocks noChangeArrowheads="1"/>
          </p:cNvSpPr>
          <p:nvPr/>
        </p:nvSpPr>
        <p:spPr bwMode="auto">
          <a:xfrm>
            <a:off x="2065338" y="-15875"/>
            <a:ext cx="1993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000">
                <a:solidFill>
                  <a:schemeClr val="tx1"/>
                </a:solidFill>
                <a:latin typeface="Kruti Dev 010" charset="0"/>
              </a:rPr>
              <a:t>यहोशु</a:t>
            </a:r>
            <a:r>
              <a:rPr lang="en-US" sz="2000">
                <a:solidFill>
                  <a:schemeClr val="tx1"/>
                </a:solidFill>
                <a:latin typeface="Kruti Dev 010" charset="0"/>
              </a:rPr>
              <a:t> ƒ†%‡</a:t>
            </a:r>
            <a:endParaRPr lang="en-US" sz="1100" u="sng">
              <a:solidFill>
                <a:srgbClr val="000000"/>
              </a:solidFill>
              <a:latin typeface="Kruti Dev 010" charset="0"/>
            </a:endParaRPr>
          </a:p>
        </p:txBody>
      </p:sp>
      <p:grpSp>
        <p:nvGrpSpPr>
          <p:cNvPr id="48140" name="Group 30"/>
          <p:cNvGrpSpPr>
            <a:grpSpLocks/>
          </p:cNvGrpSpPr>
          <p:nvPr/>
        </p:nvGrpSpPr>
        <p:grpSpPr bwMode="auto">
          <a:xfrm>
            <a:off x="8018463" y="3429000"/>
            <a:ext cx="1069975" cy="673100"/>
            <a:chOff x="8018463" y="3429000"/>
            <a:chExt cx="1070340" cy="673100"/>
          </a:xfrm>
        </p:grpSpPr>
        <p:sp>
          <p:nvSpPr>
            <p:cNvPr id="48149"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8150"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8151"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8152"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8153"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8154"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48155"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8156"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57"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58" name="Rectangle 52"/>
            <p:cNvSpPr>
              <a:spLocks noChangeArrowheads="1"/>
            </p:cNvSpPr>
            <p:nvPr/>
          </p:nvSpPr>
          <p:spPr bwMode="auto">
            <a:xfrm>
              <a:off x="8053388" y="3429000"/>
              <a:ext cx="495327"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;gks'kq</a:t>
              </a:r>
            </a:p>
          </p:txBody>
        </p:sp>
        <p:sp>
          <p:nvSpPr>
            <p:cNvPr id="48159" name="Rectangle 53"/>
            <p:cNvSpPr>
              <a:spLocks noChangeArrowheads="1"/>
            </p:cNvSpPr>
            <p:nvPr/>
          </p:nvSpPr>
          <p:spPr bwMode="auto">
            <a:xfrm>
              <a:off x="8096250" y="3598863"/>
              <a:ext cx="90729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;jhgks@,vkbZ</a:t>
              </a:r>
            </a:p>
          </p:txBody>
        </p:sp>
        <p:sp>
          <p:nvSpPr>
            <p:cNvPr id="48160" name="Rectangle 54"/>
            <p:cNvSpPr>
              <a:spLocks noChangeArrowheads="1"/>
            </p:cNvSpPr>
            <p:nvPr/>
          </p:nvSpPr>
          <p:spPr bwMode="auto">
            <a:xfrm>
              <a:off x="8066088" y="3781425"/>
              <a:ext cx="1022715"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grpSp>
      <p:sp>
        <p:nvSpPr>
          <p:cNvPr id="48141" name="Text Box 55"/>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1675" name="Rectangle 59"/>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46</a:t>
            </a:r>
          </a:p>
        </p:txBody>
      </p:sp>
      <p:sp>
        <p:nvSpPr>
          <p:cNvPr id="111678" name="Rectangle 62"/>
          <p:cNvSpPr>
            <a:spLocks noChangeArrowheads="1"/>
          </p:cNvSpPr>
          <p:nvPr/>
        </p:nvSpPr>
        <p:spPr bwMode="auto">
          <a:xfrm>
            <a:off x="519113" y="7938"/>
            <a:ext cx="182562" cy="336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dirty="0">
              <a:latin typeface="Kruti Dev 010" pitchFamily="2" charset="0"/>
            </a:endParaRPr>
          </a:p>
        </p:txBody>
      </p:sp>
      <p:sp>
        <p:nvSpPr>
          <p:cNvPr id="111681" name="Oval 65"/>
          <p:cNvSpPr>
            <a:spLocks noChangeArrowheads="1"/>
          </p:cNvSpPr>
          <p:nvPr/>
        </p:nvSpPr>
        <p:spPr bwMode="auto">
          <a:xfrm>
            <a:off x="2992438" y="2230438"/>
            <a:ext cx="3224212" cy="668337"/>
          </a:xfrm>
          <a:prstGeom prst="ellipse">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0" name="Rectangle 29"/>
          <p:cNvSpPr/>
          <p:nvPr/>
        </p:nvSpPr>
        <p:spPr>
          <a:xfrm>
            <a:off x="182098"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8146" name="Rectangle 30"/>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32" name="Rectangle 31"/>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8148"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500" fill="hold"/>
                                        <p:tgtEl>
                                          <p:spTgt spid="111620"/>
                                        </p:tgtEl>
                                        <p:attrNameLst>
                                          <p:attrName>ppt_x</p:attrName>
                                        </p:attrNameLst>
                                      </p:cBhvr>
                                      <p:tavLst>
                                        <p:tav tm="0">
                                          <p:val>
                                            <p:strVal val="#ppt_x-#ppt_w/2"/>
                                          </p:val>
                                        </p:tav>
                                        <p:tav tm="100000">
                                          <p:val>
                                            <p:strVal val="#ppt_x"/>
                                          </p:val>
                                        </p:tav>
                                      </p:tavLst>
                                    </p:anim>
                                    <p:anim calcmode="lin" valueType="num">
                                      <p:cBhvr>
                                        <p:cTn id="8" dur="500" fill="hold"/>
                                        <p:tgtEl>
                                          <p:spTgt spid="111620"/>
                                        </p:tgtEl>
                                        <p:attrNameLst>
                                          <p:attrName>ppt_y</p:attrName>
                                        </p:attrNameLst>
                                      </p:cBhvr>
                                      <p:tavLst>
                                        <p:tav tm="0">
                                          <p:val>
                                            <p:strVal val="#ppt_y"/>
                                          </p:val>
                                        </p:tav>
                                        <p:tav tm="100000">
                                          <p:val>
                                            <p:strVal val="#ppt_y"/>
                                          </p:val>
                                        </p:tav>
                                      </p:tavLst>
                                    </p:anim>
                                    <p:anim calcmode="lin" valueType="num">
                                      <p:cBhvr>
                                        <p:cTn id="9" dur="500" fill="hold"/>
                                        <p:tgtEl>
                                          <p:spTgt spid="111620"/>
                                        </p:tgtEl>
                                        <p:attrNameLst>
                                          <p:attrName>ppt_w</p:attrName>
                                        </p:attrNameLst>
                                      </p:cBhvr>
                                      <p:tavLst>
                                        <p:tav tm="0">
                                          <p:val>
                                            <p:fltVal val="0"/>
                                          </p:val>
                                        </p:tav>
                                        <p:tav tm="100000">
                                          <p:val>
                                            <p:strVal val="#ppt_w"/>
                                          </p:val>
                                        </p:tav>
                                      </p:tavLst>
                                    </p:anim>
                                    <p:anim calcmode="lin" valueType="num">
                                      <p:cBhvr>
                                        <p:cTn id="10" dur="500" fill="hold"/>
                                        <p:tgtEl>
                                          <p:spTgt spid="11162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1681"/>
                                        </p:tgtEl>
                                        <p:attrNameLst>
                                          <p:attrName>style.visibility</p:attrName>
                                        </p:attrNameLst>
                                      </p:cBhvr>
                                      <p:to>
                                        <p:strVal val="visible"/>
                                      </p:to>
                                    </p:set>
                                    <p:animEffect transition="in" filter="fade">
                                      <p:cBhvr>
                                        <p:cTn id="14" dur="500"/>
                                        <p:tgtEl>
                                          <p:spTgt spid="11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6"/>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latin typeface="Kruti Dev 010" charset="0"/>
            </a:endParaRPr>
          </a:p>
        </p:txBody>
      </p:sp>
      <p:grpSp>
        <p:nvGrpSpPr>
          <p:cNvPr id="49155" name="Group 59"/>
          <p:cNvGrpSpPr>
            <a:grpSpLocks/>
          </p:cNvGrpSpPr>
          <p:nvPr/>
        </p:nvGrpSpPr>
        <p:grpSpPr bwMode="auto">
          <a:xfrm>
            <a:off x="5473700" y="2120900"/>
            <a:ext cx="558800" cy="3644900"/>
            <a:chOff x="3448" y="1336"/>
            <a:chExt cx="352" cy="2296"/>
          </a:xfrm>
        </p:grpSpPr>
        <p:grpSp>
          <p:nvGrpSpPr>
            <p:cNvPr id="49212" name="Group 58"/>
            <p:cNvGrpSpPr>
              <a:grpSpLocks/>
            </p:cNvGrpSpPr>
            <p:nvPr/>
          </p:nvGrpSpPr>
          <p:grpSpPr bwMode="auto">
            <a:xfrm>
              <a:off x="3656" y="1336"/>
              <a:ext cx="144" cy="1416"/>
              <a:chOff x="3656" y="1336"/>
              <a:chExt cx="144" cy="1416"/>
            </a:xfrm>
          </p:grpSpPr>
          <p:sp>
            <p:nvSpPr>
              <p:cNvPr id="525344" name="Freeform 32"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5345" name="Freeform 33"/>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25346" name="Freeform 34"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49156" name="Group 57"/>
          <p:cNvGrpSpPr>
            <a:grpSpLocks/>
          </p:cNvGrpSpPr>
          <p:nvPr/>
        </p:nvGrpSpPr>
        <p:grpSpPr bwMode="auto">
          <a:xfrm>
            <a:off x="3073400" y="1079500"/>
            <a:ext cx="2317750" cy="4584700"/>
            <a:chOff x="1936" y="680"/>
            <a:chExt cx="1460" cy="2888"/>
          </a:xfrm>
        </p:grpSpPr>
        <p:sp>
          <p:nvSpPr>
            <p:cNvPr id="525347" name="Freeform 35"/>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a:solidFill>
                <a:srgbClr val="7AFEEE"/>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525348" name="Freeform 36"/>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a:solidFill>
                <a:srgbClr val="7AFEEE"/>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grpSp>
      <p:sp>
        <p:nvSpPr>
          <p:cNvPr id="525349" name="Text Box 37"/>
          <p:cNvSpPr txBox="1">
            <a:spLocks noChangeArrowheads="1"/>
          </p:cNvSpPr>
          <p:nvPr/>
        </p:nvSpPr>
        <p:spPr bwMode="auto">
          <a:xfrm>
            <a:off x="5626100" y="1574800"/>
            <a:ext cx="904875" cy="584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b="0" i="1" dirty="0">
                <a:solidFill>
                  <a:srgbClr val="00FF00"/>
                </a:solidFill>
                <a:latin typeface="Kruti Dev 010" pitchFamily="2" charset="0"/>
                <a:ea typeface="+mn-ea"/>
                <a:cs typeface="+mn-cs"/>
              </a:rPr>
              <a:t>xyhy dk</a:t>
            </a:r>
          </a:p>
          <a:p>
            <a:pPr>
              <a:spcBef>
                <a:spcPts val="0"/>
              </a:spcBef>
              <a:defRPr/>
            </a:pPr>
            <a:r>
              <a:rPr lang="en-US" b="0" i="1" dirty="0">
                <a:solidFill>
                  <a:srgbClr val="00FF00"/>
                </a:solidFill>
                <a:latin typeface="Kruti Dev 010" pitchFamily="2" charset="0"/>
                <a:ea typeface="+mn-ea"/>
                <a:cs typeface="+mn-cs"/>
              </a:rPr>
              <a:t>lkxj</a:t>
            </a:r>
          </a:p>
        </p:txBody>
      </p:sp>
      <p:sp>
        <p:nvSpPr>
          <p:cNvPr id="525350" name="Text Box 38"/>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0" i="1" dirty="0">
                <a:solidFill>
                  <a:srgbClr val="00FF00"/>
                </a:solidFill>
                <a:latin typeface="Kruti Dev 010" pitchFamily="2" charset="0"/>
                <a:ea typeface="+mn-ea"/>
                <a:cs typeface="+mn-cs"/>
              </a:rPr>
              <a:t>fxyuksvk ioZr</a:t>
            </a:r>
          </a:p>
        </p:txBody>
      </p:sp>
      <p:sp>
        <p:nvSpPr>
          <p:cNvPr id="525351" name="Text Box 39"/>
          <p:cNvSpPr txBox="1">
            <a:spLocks noChangeArrowheads="1"/>
          </p:cNvSpPr>
          <p:nvPr/>
        </p:nvSpPr>
        <p:spPr bwMode="auto">
          <a:xfrm>
            <a:off x="4838700" y="4660900"/>
            <a:ext cx="1612900" cy="369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i="1" dirty="0">
                <a:solidFill>
                  <a:srgbClr val="00FF00"/>
                </a:solidFill>
                <a:latin typeface="Kruti Dev 010" pitchFamily="2" charset="0"/>
                <a:ea typeface="+mn-ea"/>
                <a:cs typeface="+mn-cs"/>
              </a:rPr>
              <a:t>gsczku</a:t>
            </a:r>
          </a:p>
        </p:txBody>
      </p:sp>
      <p:sp>
        <p:nvSpPr>
          <p:cNvPr id="525352" name="Text Box 40"/>
          <p:cNvSpPr txBox="1">
            <a:spLocks noChangeArrowheads="1"/>
          </p:cNvSpPr>
          <p:nvPr/>
        </p:nvSpPr>
        <p:spPr bwMode="auto">
          <a:xfrm rot="16313787">
            <a:off x="4362450" y="13446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rgbClr val="FFFF00"/>
                </a:solidFill>
                <a:latin typeface="Kruti Dev 010" pitchFamily="2" charset="0"/>
                <a:ea typeface="+mn-ea"/>
                <a:cs typeface="+mn-cs"/>
              </a:rPr>
              <a:t>v'ksj</a:t>
            </a:r>
          </a:p>
        </p:txBody>
      </p:sp>
      <p:sp>
        <p:nvSpPr>
          <p:cNvPr id="525353" name="Text Box 41"/>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dirty="0">
                <a:solidFill>
                  <a:srgbClr val="FFFF00"/>
                </a:solidFill>
                <a:latin typeface="Kruti Dev 010" pitchFamily="2" charset="0"/>
                <a:ea typeface="+mn-ea"/>
                <a:cs typeface="+mn-cs"/>
              </a:rPr>
              <a:t>blkpkj</a:t>
            </a:r>
          </a:p>
        </p:txBody>
      </p:sp>
      <p:sp>
        <p:nvSpPr>
          <p:cNvPr id="525355" name="Text Box 43"/>
          <p:cNvSpPr txBox="1">
            <a:spLocks noChangeArrowheads="1"/>
          </p:cNvSpPr>
          <p:nvPr/>
        </p:nvSpPr>
        <p:spPr bwMode="auto">
          <a:xfrm rot="2606806">
            <a:off x="5867400" y="42656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rgbClr val="FFFF00"/>
                </a:solidFill>
                <a:latin typeface="Kruti Dev 010" pitchFamily="2" charset="0"/>
                <a:ea typeface="+mn-ea"/>
                <a:cs typeface="+mn-cs"/>
              </a:rPr>
              <a:t>xkn</a:t>
            </a:r>
          </a:p>
        </p:txBody>
      </p:sp>
      <p:sp>
        <p:nvSpPr>
          <p:cNvPr id="525356" name="Text Box 44"/>
          <p:cNvSpPr txBox="1">
            <a:spLocks noChangeArrowheads="1"/>
          </p:cNvSpPr>
          <p:nvPr/>
        </p:nvSpPr>
        <p:spPr bwMode="auto">
          <a:xfrm rot="19374955">
            <a:off x="4559300" y="3565525"/>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rgbClr val="FFFF00"/>
                </a:solidFill>
                <a:latin typeface="Kruti Dev 010" pitchFamily="2" charset="0"/>
                <a:ea typeface="+mn-ea"/>
                <a:cs typeface="+mn-cs"/>
              </a:rPr>
              <a:t>bQzkbZe</a:t>
            </a:r>
          </a:p>
        </p:txBody>
      </p:sp>
      <p:sp>
        <p:nvSpPr>
          <p:cNvPr id="525357" name="Text Box 45"/>
          <p:cNvSpPr txBox="1">
            <a:spLocks noChangeArrowheads="1"/>
          </p:cNvSpPr>
          <p:nvPr/>
        </p:nvSpPr>
        <p:spPr bwMode="auto">
          <a:xfrm>
            <a:off x="4800600" y="42672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rgbClr val="FFFF00"/>
                </a:solidFill>
                <a:latin typeface="Kruti Dev 010" pitchFamily="2" charset="0"/>
                <a:ea typeface="+mn-ea"/>
                <a:cs typeface="+mn-cs"/>
              </a:rPr>
              <a:t>cSatkfeu</a:t>
            </a:r>
          </a:p>
        </p:txBody>
      </p:sp>
      <p:sp>
        <p:nvSpPr>
          <p:cNvPr id="525358" name="Text Box 46"/>
          <p:cNvSpPr txBox="1">
            <a:spLocks noChangeArrowheads="1"/>
          </p:cNvSpPr>
          <p:nvPr/>
        </p:nvSpPr>
        <p:spPr bwMode="auto">
          <a:xfrm rot="2953560">
            <a:off x="5767388" y="50038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rgbClr val="FFFF00"/>
                </a:solidFill>
                <a:latin typeface="Kruti Dev 010" pitchFamily="2" charset="0"/>
                <a:ea typeface="+mn-ea"/>
                <a:cs typeface="+mn-cs"/>
              </a:rPr>
              <a:t>:csu</a:t>
            </a:r>
          </a:p>
        </p:txBody>
      </p:sp>
      <p:sp>
        <p:nvSpPr>
          <p:cNvPr id="525359" name="Text Box 47"/>
          <p:cNvSpPr txBox="1">
            <a:spLocks noChangeArrowheads="1"/>
          </p:cNvSpPr>
          <p:nvPr/>
        </p:nvSpPr>
        <p:spPr bwMode="auto">
          <a:xfrm rot="18345360">
            <a:off x="3824288" y="39481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rgbClr val="FFFF00"/>
                </a:solidFill>
                <a:latin typeface="Kruti Dev 010" pitchFamily="2" charset="0"/>
                <a:ea typeface="+mn-ea"/>
                <a:cs typeface="+mn-cs"/>
              </a:rPr>
              <a:t>nku</a:t>
            </a:r>
          </a:p>
        </p:txBody>
      </p:sp>
      <p:sp>
        <p:nvSpPr>
          <p:cNvPr id="525360" name="Text Box 48"/>
          <p:cNvSpPr txBox="1">
            <a:spLocks noChangeArrowheads="1"/>
          </p:cNvSpPr>
          <p:nvPr/>
        </p:nvSpPr>
        <p:spPr bwMode="auto">
          <a:xfrm rot="19171362">
            <a:off x="3752850" y="4670425"/>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rgbClr val="FFFF00"/>
                </a:solidFill>
                <a:latin typeface="Kruti Dev 010" pitchFamily="2" charset="0"/>
                <a:ea typeface="+mn-ea"/>
                <a:cs typeface="+mn-cs"/>
              </a:rPr>
              <a:t>;gwnk</a:t>
            </a:r>
          </a:p>
        </p:txBody>
      </p:sp>
      <p:sp>
        <p:nvSpPr>
          <p:cNvPr id="525361" name="Text Box 49"/>
          <p:cNvSpPr txBox="1">
            <a:spLocks noChangeArrowheads="1"/>
          </p:cNvSpPr>
          <p:nvPr/>
        </p:nvSpPr>
        <p:spPr bwMode="auto">
          <a:xfrm>
            <a:off x="3898900" y="55372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n>
                  <a:solidFill>
                    <a:srgbClr val="FFFF00"/>
                  </a:solidFill>
                </a:ln>
                <a:solidFill>
                  <a:srgbClr val="FFFF00"/>
                </a:solidFill>
                <a:latin typeface="Kruti Dev 010" pitchFamily="2" charset="0"/>
                <a:ea typeface="+mn-ea"/>
                <a:cs typeface="+mn-cs"/>
              </a:rPr>
              <a:t>f'kekSu</a:t>
            </a:r>
          </a:p>
        </p:txBody>
      </p:sp>
      <p:sp>
        <p:nvSpPr>
          <p:cNvPr id="525354" name="Text Box 42"/>
          <p:cNvSpPr txBox="1">
            <a:spLocks noChangeArrowheads="1"/>
          </p:cNvSpPr>
          <p:nvPr/>
        </p:nvSpPr>
        <p:spPr bwMode="auto">
          <a:xfrm rot="469584">
            <a:off x="4419600" y="30162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rgbClr val="FFFF00"/>
                </a:solidFill>
                <a:latin typeface="Kruti Dev 010" pitchFamily="2" charset="0"/>
                <a:ea typeface="+mn-ea"/>
                <a:cs typeface="+mn-cs"/>
              </a:rPr>
              <a:t>eu''ks</a:t>
            </a:r>
          </a:p>
        </p:txBody>
      </p:sp>
      <p:sp>
        <p:nvSpPr>
          <p:cNvPr id="525362" name="Text Box 50"/>
          <p:cNvSpPr txBox="1">
            <a:spLocks noChangeArrowheads="1"/>
          </p:cNvSpPr>
          <p:nvPr/>
        </p:nvSpPr>
        <p:spPr bwMode="auto">
          <a:xfrm rot="20128893">
            <a:off x="5795963" y="32115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rgbClr val="FFFF00"/>
                </a:solidFill>
                <a:latin typeface="Kruti Dev 010" pitchFamily="2" charset="0"/>
                <a:ea typeface="+mn-ea"/>
                <a:cs typeface="+mn-cs"/>
              </a:rPr>
              <a:t>euk'ks</a:t>
            </a:r>
          </a:p>
        </p:txBody>
      </p:sp>
      <p:sp>
        <p:nvSpPr>
          <p:cNvPr id="525363" name="Text Box 51"/>
          <p:cNvSpPr txBox="1">
            <a:spLocks noChangeArrowheads="1"/>
          </p:cNvSpPr>
          <p:nvPr/>
        </p:nvSpPr>
        <p:spPr bwMode="auto">
          <a:xfrm rot="17169548">
            <a:off x="5772150" y="122396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rgbClr val="FFFF00"/>
                </a:solidFill>
                <a:latin typeface="Kruti Dev 010" pitchFamily="2" charset="0"/>
                <a:ea typeface="+mn-ea"/>
                <a:cs typeface="+mn-cs"/>
              </a:rPr>
              <a:t>uIrkyh</a:t>
            </a:r>
          </a:p>
        </p:txBody>
      </p:sp>
      <p:sp>
        <p:nvSpPr>
          <p:cNvPr id="525364" name="Text Box 52"/>
          <p:cNvSpPr txBox="1">
            <a:spLocks noChangeArrowheads="1"/>
          </p:cNvSpPr>
          <p:nvPr/>
        </p:nvSpPr>
        <p:spPr bwMode="auto">
          <a:xfrm rot="16494946">
            <a:off x="4718050" y="14843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solidFill>
                  <a:srgbClr val="FFFF00"/>
                </a:solidFill>
                <a:latin typeface="Kruti Dev 010" pitchFamily="2" charset="0"/>
                <a:ea typeface="+mn-ea"/>
                <a:cs typeface="+mn-cs"/>
              </a:rPr>
              <a:t>tscqyksu</a:t>
            </a:r>
          </a:p>
        </p:txBody>
      </p:sp>
      <p:sp>
        <p:nvSpPr>
          <p:cNvPr id="525365" name="Text Box 53"/>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i="1" dirty="0">
                <a:solidFill>
                  <a:srgbClr val="66FF66"/>
                </a:solidFill>
                <a:latin typeface="Kruti Dev 010" pitchFamily="2" charset="0"/>
                <a:ea typeface="+mn-ea"/>
                <a:cs typeface="+mn-cs"/>
              </a:rPr>
              <a:t>dkesZy ioZr</a:t>
            </a:r>
          </a:p>
        </p:txBody>
      </p:sp>
      <p:sp>
        <p:nvSpPr>
          <p:cNvPr id="525366" name="Text Box 54"/>
          <p:cNvSpPr txBox="1">
            <a:spLocks noChangeArrowheads="1"/>
          </p:cNvSpPr>
          <p:nvPr/>
        </p:nvSpPr>
        <p:spPr bwMode="auto">
          <a:xfrm>
            <a:off x="5997575" y="2146300"/>
            <a:ext cx="10636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0" i="1" dirty="0">
                <a:solidFill>
                  <a:srgbClr val="00FF00"/>
                </a:solidFill>
                <a:latin typeface="Kruti Dev 010" pitchFamily="2" charset="0"/>
                <a:ea typeface="+mn-ea"/>
                <a:cs typeface="+mn-cs"/>
              </a:rPr>
              <a:t>rscksj ioZr</a:t>
            </a:r>
          </a:p>
        </p:txBody>
      </p:sp>
      <p:sp>
        <p:nvSpPr>
          <p:cNvPr id="525367" name="Text Box 55"/>
          <p:cNvSpPr txBox="1">
            <a:spLocks noChangeArrowheads="1"/>
          </p:cNvSpPr>
          <p:nvPr/>
        </p:nvSpPr>
        <p:spPr bwMode="auto">
          <a:xfrm>
            <a:off x="4914900" y="5092700"/>
            <a:ext cx="1612900" cy="369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0" i="1" dirty="0">
                <a:solidFill>
                  <a:srgbClr val="00FF00"/>
                </a:solidFill>
                <a:latin typeface="Kruti Dev 010" pitchFamily="2" charset="0"/>
                <a:ea typeface="+mn-ea"/>
                <a:cs typeface="+mn-cs"/>
              </a:rPr>
              <a:t>e`rlkxj</a:t>
            </a:r>
          </a:p>
        </p:txBody>
      </p:sp>
      <p:sp>
        <p:nvSpPr>
          <p:cNvPr id="525372" name="Text Box 60"/>
          <p:cNvSpPr txBox="1">
            <a:spLocks noChangeArrowheads="1"/>
          </p:cNvSpPr>
          <p:nvPr/>
        </p:nvSpPr>
        <p:spPr bwMode="auto">
          <a:xfrm>
            <a:off x="2959100" y="852488"/>
            <a:ext cx="1612900" cy="132343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4000" i="1" dirty="0">
                <a:ln>
                  <a:solidFill>
                    <a:srgbClr val="66FF33"/>
                  </a:solidFill>
                </a:ln>
                <a:solidFill>
                  <a:srgbClr val="00FF00"/>
                </a:solidFill>
                <a:latin typeface="Kruti Dev 010" pitchFamily="2" charset="0"/>
                <a:ea typeface="+mn-ea"/>
                <a:cs typeface="+mn-cs"/>
              </a:rPr>
              <a:t>fo'kky</a:t>
            </a:r>
          </a:p>
          <a:p>
            <a:pPr>
              <a:spcBef>
                <a:spcPts val="0"/>
              </a:spcBef>
              <a:defRPr/>
            </a:pPr>
            <a:r>
              <a:rPr lang="en-US" sz="4000" i="1" dirty="0">
                <a:ln>
                  <a:solidFill>
                    <a:srgbClr val="66FF33"/>
                  </a:solidFill>
                </a:ln>
                <a:solidFill>
                  <a:srgbClr val="00FF00"/>
                </a:solidFill>
                <a:latin typeface="Kruti Dev 010" pitchFamily="2" charset="0"/>
                <a:ea typeface="+mn-ea"/>
                <a:cs typeface="+mn-cs"/>
              </a:rPr>
              <a:t>leqnz</a:t>
            </a:r>
          </a:p>
        </p:txBody>
      </p:sp>
      <p:sp>
        <p:nvSpPr>
          <p:cNvPr id="525373" name="Oval 61"/>
          <p:cNvSpPr>
            <a:spLocks noChangeArrowheads="1"/>
          </p:cNvSpPr>
          <p:nvPr/>
        </p:nvSpPr>
        <p:spPr bwMode="auto">
          <a:xfrm>
            <a:off x="4953000" y="4953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5374" name="Oval 62"/>
          <p:cNvSpPr>
            <a:spLocks noChangeArrowheads="1"/>
          </p:cNvSpPr>
          <p:nvPr/>
        </p:nvSpPr>
        <p:spPr bwMode="auto">
          <a:xfrm>
            <a:off x="5435600" y="28702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5375" name="Oval 63"/>
          <p:cNvSpPr>
            <a:spLocks noChangeArrowheads="1"/>
          </p:cNvSpPr>
          <p:nvPr/>
        </p:nvSpPr>
        <p:spPr bwMode="auto">
          <a:xfrm>
            <a:off x="5461000" y="24257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5376" name="Oval 64"/>
          <p:cNvSpPr>
            <a:spLocks noChangeArrowheads="1"/>
          </p:cNvSpPr>
          <p:nvPr/>
        </p:nvSpPr>
        <p:spPr bwMode="auto">
          <a:xfrm>
            <a:off x="4902200" y="2286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5377" name="Text Box 65"/>
          <p:cNvSpPr txBox="1">
            <a:spLocks noChangeArrowheads="1"/>
          </p:cNvSpPr>
          <p:nvPr/>
        </p:nvSpPr>
        <p:spPr bwMode="auto">
          <a:xfrm rot="21562799">
            <a:off x="6818313" y="4564063"/>
            <a:ext cx="1328737" cy="1476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ts val="0"/>
              </a:spcBef>
              <a:defRPr/>
            </a:pPr>
            <a:r>
              <a:rPr lang="en-US" sz="1800" i="1" dirty="0">
                <a:ln>
                  <a:solidFill>
                    <a:srgbClr val="FFFF00"/>
                  </a:solidFill>
                </a:ln>
                <a:solidFill>
                  <a:srgbClr val="FFFF00"/>
                </a:solidFill>
                <a:latin typeface="Kruti Dev 010" pitchFamily="2" charset="0"/>
                <a:ea typeface="+mn-ea"/>
                <a:cs typeface="+mn-cs"/>
              </a:rPr>
              <a:t>ysoh %</a:t>
            </a:r>
          </a:p>
          <a:p>
            <a:pPr algn="r">
              <a:spcBef>
                <a:spcPts val="0"/>
              </a:spcBef>
              <a:defRPr/>
            </a:pPr>
            <a:r>
              <a:rPr lang="en-US" sz="1800" i="1" dirty="0">
                <a:ln>
                  <a:solidFill>
                    <a:srgbClr val="FFFF00"/>
                  </a:solidFill>
                </a:ln>
                <a:solidFill>
                  <a:srgbClr val="FFFF00"/>
                </a:solidFill>
                <a:latin typeface="Kruti Dev 010" pitchFamily="2" charset="0"/>
                <a:ea typeface="+mn-ea"/>
                <a:cs typeface="+mn-cs"/>
              </a:rPr>
              <a:t>jgus ds fy;s 'kgj( os racw dh lsok djrs Fks</a:t>
            </a:r>
          </a:p>
        </p:txBody>
      </p:sp>
      <p:sp>
        <p:nvSpPr>
          <p:cNvPr id="525380" name="Text Box 68"/>
          <p:cNvSpPr txBox="1">
            <a:spLocks noChangeArrowheads="1"/>
          </p:cNvSpPr>
          <p:nvPr/>
        </p:nvSpPr>
        <p:spPr bwMode="auto">
          <a:xfrm>
            <a:off x="2044700" y="-63500"/>
            <a:ext cx="3787775"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यहोशु </a:t>
            </a:r>
            <a:r>
              <a:rPr lang="en-US" sz="2400">
                <a:solidFill>
                  <a:schemeClr val="tx1"/>
                </a:solidFill>
                <a:latin typeface="Kruti Dev 010" charset="0"/>
              </a:rPr>
              <a:t> ƒ…%ƒ- „ƒ&amp;ƒ…</a:t>
            </a:r>
            <a:r>
              <a:rPr lang="en-US" sz="2400">
                <a:solidFill>
                  <a:schemeClr val="tx1"/>
                </a:solidFill>
                <a:latin typeface="Kruti Dev 010" charset="0"/>
                <a:cs typeface="Mangal" charset="0"/>
              </a:rPr>
              <a:t>%†…</a:t>
            </a:r>
            <a:endParaRPr lang="en-US" sz="1200" u="sng">
              <a:solidFill>
                <a:srgbClr val="000000"/>
              </a:solidFill>
              <a:latin typeface="Kruti Dev 010" charset="0"/>
            </a:endParaRPr>
          </a:p>
        </p:txBody>
      </p:sp>
      <p:sp>
        <p:nvSpPr>
          <p:cNvPr id="525381" name="AutoShape 69"/>
          <p:cNvSpPr>
            <a:spLocks noChangeArrowheads="1"/>
          </p:cNvSpPr>
          <p:nvPr/>
        </p:nvSpPr>
        <p:spPr bwMode="auto">
          <a:xfrm>
            <a:off x="6867525" y="4479925"/>
            <a:ext cx="1335088" cy="1566863"/>
          </a:xfrm>
          <a:prstGeom prst="roundRect">
            <a:avLst>
              <a:gd name="adj" fmla="val 16667"/>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5383" name="Text Box 71"/>
          <p:cNvSpPr txBox="1">
            <a:spLocks noChangeArrowheads="1"/>
          </p:cNvSpPr>
          <p:nvPr/>
        </p:nvSpPr>
        <p:spPr bwMode="auto">
          <a:xfrm>
            <a:off x="423479" y="1946604"/>
            <a:ext cx="2387600" cy="35394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3200" i="1" dirty="0">
                <a:ln>
                  <a:solidFill>
                    <a:srgbClr val="FFFF00"/>
                  </a:solidFill>
                </a:ln>
                <a:solidFill>
                  <a:srgbClr val="FFFF00"/>
                </a:solidFill>
                <a:latin typeface="Kruti Dev 010" pitchFamily="2" charset="0"/>
                <a:ea typeface="+mn-ea"/>
                <a:cs typeface="+mn-cs"/>
              </a:rPr>
              <a:t>izR;sd xks= cl x;k] os vczkge dks fn;s x;s ns'k dh /kjksgj ds ckjs esa lh[kus dks rS;kj FksA</a:t>
            </a:r>
          </a:p>
        </p:txBody>
      </p:sp>
      <p:sp>
        <p:nvSpPr>
          <p:cNvPr id="49185" name="Text Box 8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186" name="Text Box 87"/>
          <p:cNvSpPr txBox="1">
            <a:spLocks noChangeArrowheads="1"/>
          </p:cNvSpPr>
          <p:nvPr/>
        </p:nvSpPr>
        <p:spPr bwMode="auto">
          <a:xfrm>
            <a:off x="8659813"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525400" name="Rectangle 88"/>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47</a:t>
            </a:r>
          </a:p>
        </p:txBody>
      </p:sp>
      <p:grpSp>
        <p:nvGrpSpPr>
          <p:cNvPr id="5" name="Group 89"/>
          <p:cNvGrpSpPr>
            <a:grpSpLocks/>
          </p:cNvGrpSpPr>
          <p:nvPr/>
        </p:nvGrpSpPr>
        <p:grpSpPr bwMode="auto">
          <a:xfrm>
            <a:off x="4275138" y="2395538"/>
            <a:ext cx="3800475" cy="1992312"/>
            <a:chOff x="2693" y="1509"/>
            <a:chExt cx="2394" cy="1255"/>
          </a:xfrm>
        </p:grpSpPr>
        <p:sp>
          <p:nvSpPr>
            <p:cNvPr id="525402" name="Text Box 90"/>
            <p:cNvSpPr txBox="1">
              <a:spLocks noChangeArrowheads="1"/>
            </p:cNvSpPr>
            <p:nvPr/>
          </p:nvSpPr>
          <p:spPr bwMode="auto">
            <a:xfrm>
              <a:off x="4071" y="1509"/>
              <a:ext cx="1016" cy="60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800" dirty="0">
                  <a:ln>
                    <a:solidFill>
                      <a:schemeClr val="tx1"/>
                    </a:solidFill>
                  </a:ln>
                  <a:solidFill>
                    <a:schemeClr val="tx1"/>
                  </a:solidFill>
                  <a:latin typeface="Kruti Dev 010" pitchFamily="2" charset="0"/>
                </a:rPr>
                <a:t>;qlqQ ds iq=</a:t>
              </a:r>
              <a:endParaRPr lang="en-US" sz="2800" dirty="0">
                <a:ln>
                  <a:solidFill>
                    <a:schemeClr val="tx1"/>
                  </a:solidFill>
                </a:ln>
                <a:solidFill>
                  <a:srgbClr val="FFFF00"/>
                </a:solidFill>
                <a:latin typeface="Kruti Dev 010" pitchFamily="2" charset="0"/>
              </a:endParaRPr>
            </a:p>
          </p:txBody>
        </p:sp>
        <p:sp>
          <p:nvSpPr>
            <p:cNvPr id="525403" name="Freeform 91"/>
            <p:cNvSpPr>
              <a:spLocks/>
            </p:cNvSpPr>
            <p:nvPr/>
          </p:nvSpPr>
          <p:spPr bwMode="auto">
            <a:xfrm>
              <a:off x="2693" y="1876"/>
              <a:ext cx="1893" cy="888"/>
            </a:xfrm>
            <a:custGeom>
              <a:avLst/>
              <a:gdLst/>
              <a:ahLst/>
              <a:cxnLst>
                <a:cxn ang="0">
                  <a:pos x="507" y="9"/>
                </a:cxn>
                <a:cxn ang="0">
                  <a:pos x="103" y="17"/>
                </a:cxn>
                <a:cxn ang="0">
                  <a:pos x="39" y="65"/>
                </a:cxn>
                <a:cxn ang="0">
                  <a:pos x="0" y="152"/>
                </a:cxn>
                <a:cxn ang="0">
                  <a:pos x="55" y="215"/>
                </a:cxn>
                <a:cxn ang="0">
                  <a:pos x="79" y="247"/>
                </a:cxn>
                <a:cxn ang="0">
                  <a:pos x="158" y="286"/>
                </a:cxn>
                <a:cxn ang="0">
                  <a:pos x="206" y="318"/>
                </a:cxn>
                <a:cxn ang="0">
                  <a:pos x="245" y="358"/>
                </a:cxn>
                <a:cxn ang="0">
                  <a:pos x="269" y="429"/>
                </a:cxn>
                <a:cxn ang="0">
                  <a:pos x="277" y="453"/>
                </a:cxn>
                <a:cxn ang="0">
                  <a:pos x="237" y="722"/>
                </a:cxn>
                <a:cxn ang="0">
                  <a:pos x="325" y="888"/>
                </a:cxn>
                <a:cxn ang="0">
                  <a:pos x="515" y="857"/>
                </a:cxn>
                <a:cxn ang="0">
                  <a:pos x="768" y="627"/>
                </a:cxn>
                <a:cxn ang="0">
                  <a:pos x="1014" y="619"/>
                </a:cxn>
                <a:cxn ang="0">
                  <a:pos x="1101" y="603"/>
                </a:cxn>
                <a:cxn ang="0">
                  <a:pos x="1204" y="524"/>
                </a:cxn>
                <a:cxn ang="0">
                  <a:pos x="1291" y="492"/>
                </a:cxn>
                <a:cxn ang="0">
                  <a:pos x="1624" y="429"/>
                </a:cxn>
                <a:cxn ang="0">
                  <a:pos x="1671" y="397"/>
                </a:cxn>
                <a:cxn ang="0">
                  <a:pos x="1774" y="334"/>
                </a:cxn>
                <a:cxn ang="0">
                  <a:pos x="1790" y="310"/>
                </a:cxn>
                <a:cxn ang="0">
                  <a:pos x="1814" y="294"/>
                </a:cxn>
                <a:cxn ang="0">
                  <a:pos x="1861" y="247"/>
                </a:cxn>
                <a:cxn ang="0">
                  <a:pos x="1869" y="223"/>
                </a:cxn>
                <a:cxn ang="0">
                  <a:pos x="1877" y="191"/>
                </a:cxn>
                <a:cxn ang="0">
                  <a:pos x="1893" y="144"/>
                </a:cxn>
                <a:cxn ang="0">
                  <a:pos x="1798" y="57"/>
                </a:cxn>
                <a:cxn ang="0">
                  <a:pos x="1750" y="41"/>
                </a:cxn>
                <a:cxn ang="0">
                  <a:pos x="1441" y="49"/>
                </a:cxn>
                <a:cxn ang="0">
                  <a:pos x="1386" y="81"/>
                </a:cxn>
                <a:cxn ang="0">
                  <a:pos x="1243" y="160"/>
                </a:cxn>
                <a:cxn ang="0">
                  <a:pos x="950" y="144"/>
                </a:cxn>
                <a:cxn ang="0">
                  <a:pos x="808" y="65"/>
                </a:cxn>
                <a:cxn ang="0">
                  <a:pos x="507" y="9"/>
                </a:cxn>
              </a:cxnLst>
              <a:rect l="0" t="0" r="r" b="b"/>
              <a:pathLst>
                <a:path w="1893" h="888">
                  <a:moveTo>
                    <a:pt x="507" y="9"/>
                  </a:moveTo>
                  <a:cubicBezTo>
                    <a:pt x="372" y="11"/>
                    <a:pt x="236" y="0"/>
                    <a:pt x="103" y="17"/>
                  </a:cubicBezTo>
                  <a:cubicBezTo>
                    <a:pt x="76" y="20"/>
                    <a:pt x="39" y="65"/>
                    <a:pt x="39" y="65"/>
                  </a:cubicBezTo>
                  <a:cubicBezTo>
                    <a:pt x="0" y="123"/>
                    <a:pt x="11" y="93"/>
                    <a:pt x="0" y="152"/>
                  </a:cubicBezTo>
                  <a:cubicBezTo>
                    <a:pt x="11" y="186"/>
                    <a:pt x="31" y="190"/>
                    <a:pt x="55" y="215"/>
                  </a:cubicBezTo>
                  <a:cubicBezTo>
                    <a:pt x="64" y="224"/>
                    <a:pt x="68" y="238"/>
                    <a:pt x="79" y="247"/>
                  </a:cubicBezTo>
                  <a:cubicBezTo>
                    <a:pt x="97" y="263"/>
                    <a:pt x="134" y="278"/>
                    <a:pt x="158" y="286"/>
                  </a:cubicBezTo>
                  <a:cubicBezTo>
                    <a:pt x="174" y="296"/>
                    <a:pt x="195" y="302"/>
                    <a:pt x="206" y="318"/>
                  </a:cubicBezTo>
                  <a:cubicBezTo>
                    <a:pt x="227" y="349"/>
                    <a:pt x="214" y="336"/>
                    <a:pt x="245" y="358"/>
                  </a:cubicBezTo>
                  <a:cubicBezTo>
                    <a:pt x="263" y="412"/>
                    <a:pt x="255" y="389"/>
                    <a:pt x="269" y="429"/>
                  </a:cubicBezTo>
                  <a:cubicBezTo>
                    <a:pt x="271" y="437"/>
                    <a:pt x="277" y="453"/>
                    <a:pt x="277" y="453"/>
                  </a:cubicBezTo>
                  <a:cubicBezTo>
                    <a:pt x="271" y="553"/>
                    <a:pt x="267" y="630"/>
                    <a:pt x="237" y="722"/>
                  </a:cubicBezTo>
                  <a:cubicBezTo>
                    <a:pt x="245" y="835"/>
                    <a:pt x="223" y="858"/>
                    <a:pt x="325" y="888"/>
                  </a:cubicBezTo>
                  <a:cubicBezTo>
                    <a:pt x="389" y="882"/>
                    <a:pt x="451" y="872"/>
                    <a:pt x="515" y="857"/>
                  </a:cubicBezTo>
                  <a:cubicBezTo>
                    <a:pt x="592" y="777"/>
                    <a:pt x="639" y="634"/>
                    <a:pt x="768" y="627"/>
                  </a:cubicBezTo>
                  <a:cubicBezTo>
                    <a:pt x="849" y="622"/>
                    <a:pt x="932" y="621"/>
                    <a:pt x="1014" y="619"/>
                  </a:cubicBezTo>
                  <a:cubicBezTo>
                    <a:pt x="1027" y="617"/>
                    <a:pt x="1080" y="614"/>
                    <a:pt x="1101" y="603"/>
                  </a:cubicBezTo>
                  <a:cubicBezTo>
                    <a:pt x="1137" y="582"/>
                    <a:pt x="1168" y="544"/>
                    <a:pt x="1204" y="524"/>
                  </a:cubicBezTo>
                  <a:cubicBezTo>
                    <a:pt x="1230" y="508"/>
                    <a:pt x="1262" y="504"/>
                    <a:pt x="1291" y="492"/>
                  </a:cubicBezTo>
                  <a:cubicBezTo>
                    <a:pt x="1407" y="441"/>
                    <a:pt x="1490" y="435"/>
                    <a:pt x="1624" y="429"/>
                  </a:cubicBezTo>
                  <a:cubicBezTo>
                    <a:pt x="1681" y="408"/>
                    <a:pt x="1607" y="438"/>
                    <a:pt x="1671" y="397"/>
                  </a:cubicBezTo>
                  <a:cubicBezTo>
                    <a:pt x="1703" y="375"/>
                    <a:pt x="1749" y="370"/>
                    <a:pt x="1774" y="334"/>
                  </a:cubicBezTo>
                  <a:cubicBezTo>
                    <a:pt x="1779" y="326"/>
                    <a:pt x="1783" y="316"/>
                    <a:pt x="1790" y="310"/>
                  </a:cubicBezTo>
                  <a:cubicBezTo>
                    <a:pt x="1796" y="303"/>
                    <a:pt x="1806" y="300"/>
                    <a:pt x="1814" y="294"/>
                  </a:cubicBezTo>
                  <a:cubicBezTo>
                    <a:pt x="1830" y="279"/>
                    <a:pt x="1861" y="247"/>
                    <a:pt x="1861" y="247"/>
                  </a:cubicBezTo>
                  <a:cubicBezTo>
                    <a:pt x="1863" y="239"/>
                    <a:pt x="1866" y="231"/>
                    <a:pt x="1869" y="223"/>
                  </a:cubicBezTo>
                  <a:cubicBezTo>
                    <a:pt x="1872" y="212"/>
                    <a:pt x="1873" y="201"/>
                    <a:pt x="1877" y="191"/>
                  </a:cubicBezTo>
                  <a:cubicBezTo>
                    <a:pt x="1881" y="175"/>
                    <a:pt x="1893" y="144"/>
                    <a:pt x="1893" y="144"/>
                  </a:cubicBezTo>
                  <a:cubicBezTo>
                    <a:pt x="1880" y="94"/>
                    <a:pt x="1845" y="72"/>
                    <a:pt x="1798" y="57"/>
                  </a:cubicBezTo>
                  <a:cubicBezTo>
                    <a:pt x="1782" y="51"/>
                    <a:pt x="1750" y="41"/>
                    <a:pt x="1750" y="41"/>
                  </a:cubicBezTo>
                  <a:cubicBezTo>
                    <a:pt x="1647" y="43"/>
                    <a:pt x="1543" y="44"/>
                    <a:pt x="1441" y="49"/>
                  </a:cubicBezTo>
                  <a:cubicBezTo>
                    <a:pt x="1418" y="50"/>
                    <a:pt x="1402" y="70"/>
                    <a:pt x="1386" y="81"/>
                  </a:cubicBezTo>
                  <a:cubicBezTo>
                    <a:pt x="1336" y="111"/>
                    <a:pt x="1300" y="145"/>
                    <a:pt x="1243" y="160"/>
                  </a:cubicBezTo>
                  <a:cubicBezTo>
                    <a:pt x="1232" y="159"/>
                    <a:pt x="1000" y="152"/>
                    <a:pt x="950" y="144"/>
                  </a:cubicBezTo>
                  <a:cubicBezTo>
                    <a:pt x="892" y="134"/>
                    <a:pt x="859" y="77"/>
                    <a:pt x="808" y="65"/>
                  </a:cubicBezTo>
                  <a:cubicBezTo>
                    <a:pt x="704" y="39"/>
                    <a:pt x="614" y="16"/>
                    <a:pt x="507" y="9"/>
                  </a:cubicBezTo>
                  <a:close/>
                </a:path>
              </a:pathLst>
            </a:custGeom>
            <a:noFill/>
            <a:ln w="38100" cap="flat" cmpd="sng">
              <a:solidFill>
                <a:srgbClr val="FFFF00"/>
              </a:solidFill>
              <a:prstDash val="solid"/>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25405" name="Text Box 93"/>
          <p:cNvSpPr txBox="1">
            <a:spLocks noChangeArrowheads="1"/>
          </p:cNvSpPr>
          <p:nvPr/>
        </p:nvSpPr>
        <p:spPr bwMode="auto">
          <a:xfrm>
            <a:off x="98425" y="1773238"/>
            <a:ext cx="2794000" cy="4524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4800" i="1" dirty="0">
                <a:solidFill>
                  <a:srgbClr val="FFFF00"/>
                </a:solidFill>
                <a:latin typeface="Kruti Dev 010" pitchFamily="2" charset="0"/>
                <a:ea typeface="+mn-ea"/>
                <a:cs typeface="+mn-cs"/>
              </a:rPr>
              <a:t>                                       duku ns'k</a:t>
            </a:r>
          </a:p>
          <a:p>
            <a:pPr algn="r">
              <a:spcBef>
                <a:spcPct val="50000"/>
              </a:spcBef>
              <a:defRPr/>
            </a:pPr>
            <a:r>
              <a:rPr lang="en-US" sz="4800" i="1" dirty="0">
                <a:solidFill>
                  <a:srgbClr val="FFFF00"/>
                </a:solidFill>
                <a:latin typeface="Kruti Dev 010" pitchFamily="2" charset="0"/>
                <a:ea typeface="+mn-ea"/>
                <a:cs typeface="+mn-cs"/>
              </a:rPr>
              <a:t>dk </a:t>
            </a:r>
          </a:p>
          <a:p>
            <a:pPr algn="r">
              <a:spcBef>
                <a:spcPct val="50000"/>
              </a:spcBef>
              <a:defRPr/>
            </a:pPr>
            <a:r>
              <a:rPr lang="en-US" sz="4800" i="1" dirty="0">
                <a:solidFill>
                  <a:srgbClr val="FFFF00"/>
                </a:solidFill>
                <a:latin typeface="Kruti Dev 010" pitchFamily="2" charset="0"/>
                <a:ea typeface="+mn-ea"/>
                <a:cs typeface="+mn-cs"/>
              </a:rPr>
              <a:t>caVokjk gqvk</a:t>
            </a:r>
          </a:p>
        </p:txBody>
      </p:sp>
      <p:sp>
        <p:nvSpPr>
          <p:cNvPr id="49190" name="Text Box 97"/>
          <p:cNvSpPr txBox="1">
            <a:spLocks noChangeArrowheads="1"/>
          </p:cNvSpPr>
          <p:nvPr/>
        </p:nvSpPr>
        <p:spPr bwMode="auto">
          <a:xfrm>
            <a:off x="8545513" y="6488113"/>
            <a:ext cx="3381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13</a:t>
            </a:r>
            <a:endParaRPr lang="en-US" sz="1400">
              <a:latin typeface="Kruti Dev 010" charset="0"/>
            </a:endParaRPr>
          </a:p>
        </p:txBody>
      </p:sp>
      <p:grpSp>
        <p:nvGrpSpPr>
          <p:cNvPr id="49191" name="Group 59"/>
          <p:cNvGrpSpPr>
            <a:grpSpLocks/>
          </p:cNvGrpSpPr>
          <p:nvPr/>
        </p:nvGrpSpPr>
        <p:grpSpPr bwMode="auto">
          <a:xfrm>
            <a:off x="8018463" y="3429000"/>
            <a:ext cx="1069975" cy="673100"/>
            <a:chOff x="8018463" y="3429000"/>
            <a:chExt cx="1070340" cy="673100"/>
          </a:xfrm>
        </p:grpSpPr>
        <p:sp>
          <p:nvSpPr>
            <p:cNvPr id="49196"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9197"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9198"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49199"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9200"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9201"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49202"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9203"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4"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205" name="Rectangle 52"/>
            <p:cNvSpPr>
              <a:spLocks noChangeArrowheads="1"/>
            </p:cNvSpPr>
            <p:nvPr/>
          </p:nvSpPr>
          <p:spPr bwMode="auto">
            <a:xfrm>
              <a:off x="8053388" y="3429000"/>
              <a:ext cx="495327"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;gks'kq</a:t>
              </a:r>
            </a:p>
          </p:txBody>
        </p:sp>
        <p:sp>
          <p:nvSpPr>
            <p:cNvPr id="49206" name="Rectangle 53"/>
            <p:cNvSpPr>
              <a:spLocks noChangeArrowheads="1"/>
            </p:cNvSpPr>
            <p:nvPr/>
          </p:nvSpPr>
          <p:spPr bwMode="auto">
            <a:xfrm>
              <a:off x="8096250" y="3598863"/>
              <a:ext cx="90729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;jhgks@,vkbZ</a:t>
              </a:r>
            </a:p>
          </p:txBody>
        </p:sp>
        <p:sp>
          <p:nvSpPr>
            <p:cNvPr id="49207" name="Rectangle 54"/>
            <p:cNvSpPr>
              <a:spLocks noChangeArrowheads="1"/>
            </p:cNvSpPr>
            <p:nvPr/>
          </p:nvSpPr>
          <p:spPr bwMode="auto">
            <a:xfrm>
              <a:off x="8066088" y="3781425"/>
              <a:ext cx="1022715"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grpSp>
      <p:sp>
        <p:nvSpPr>
          <p:cNvPr id="61" name="Rectangle 60"/>
          <p:cNvSpPr/>
          <p:nvPr/>
        </p:nvSpPr>
        <p:spPr>
          <a:xfrm>
            <a:off x="27669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9193" name="Rectangle 61"/>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3" name="Rectangle 62"/>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9195"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254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1" fill="hold" grpId="1" nodeType="clickEffect">
                                  <p:stCondLst>
                                    <p:cond delay="0"/>
                                  </p:stCondLst>
                                  <p:childTnLst>
                                    <p:animEffect transition="out" filter="wipe(up)">
                                      <p:cBhvr>
                                        <p:cTn id="10" dur="500"/>
                                        <p:tgtEl>
                                          <p:spTgt spid="525405"/>
                                        </p:tgtEl>
                                      </p:cBhvr>
                                    </p:animEffect>
                                    <p:set>
                                      <p:cBhvr>
                                        <p:cTn id="11" dur="1" fill="hold">
                                          <p:stCondLst>
                                            <p:cond delay="499"/>
                                          </p:stCondLst>
                                        </p:cTn>
                                        <p:tgtEl>
                                          <p:spTgt spid="525405"/>
                                        </p:tgtEl>
                                        <p:attrNameLst>
                                          <p:attrName>style.visibility</p:attrName>
                                        </p:attrNameLst>
                                      </p:cBhvr>
                                      <p:to>
                                        <p:strVal val="hidden"/>
                                      </p:to>
                                    </p:set>
                                  </p:childTnLst>
                                </p:cTn>
                              </p:par>
                            </p:childTnLst>
                          </p:cTn>
                        </p:par>
                        <p:par>
                          <p:cTn id="12" fill="hold" nodeType="afterGroup">
                            <p:stCondLst>
                              <p:cond delay="500"/>
                            </p:stCondLst>
                            <p:childTnLst>
                              <p:par>
                                <p:cTn id="13" presetID="22" presetClass="entr" presetSubtype="1" fill="hold" nodeType="afterEffect">
                                  <p:stCondLst>
                                    <p:cond delay="0"/>
                                  </p:stCondLst>
                                  <p:childTnLst>
                                    <p:set>
                                      <p:cBhvr>
                                        <p:cTn id="14" dur="1" fill="hold">
                                          <p:stCondLst>
                                            <p:cond delay="0"/>
                                          </p:stCondLst>
                                        </p:cTn>
                                        <p:tgtEl>
                                          <p:spTgt spid="525383"/>
                                        </p:tgtEl>
                                        <p:attrNameLst>
                                          <p:attrName>style.visibility</p:attrName>
                                        </p:attrNameLst>
                                      </p:cBhvr>
                                      <p:to>
                                        <p:strVal val="visible"/>
                                      </p:to>
                                    </p:set>
                                    <p:animEffect transition="in" filter="wipe(up)">
                                      <p:cBhvr>
                                        <p:cTn id="15" dur="500"/>
                                        <p:tgtEl>
                                          <p:spTgt spid="52538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525352"/>
                                        </p:tgtEl>
                                        <p:attrNameLst>
                                          <p:attrName>style.visibility</p:attrName>
                                        </p:attrNameLst>
                                      </p:cBhvr>
                                      <p:to>
                                        <p:strVal val="visible"/>
                                      </p:to>
                                    </p:set>
                                    <p:anim calcmode="lin" valueType="num">
                                      <p:cBhvr>
                                        <p:cTn id="20" dur="500" fill="hold"/>
                                        <p:tgtEl>
                                          <p:spTgt spid="525352"/>
                                        </p:tgtEl>
                                        <p:attrNameLst>
                                          <p:attrName>ppt_w</p:attrName>
                                        </p:attrNameLst>
                                      </p:cBhvr>
                                      <p:tavLst>
                                        <p:tav tm="0">
                                          <p:val>
                                            <p:strVal val="(6*min(max(#ppt_w*#ppt_h,.3),1)-7.4)/-.7*#ppt_w"/>
                                          </p:val>
                                        </p:tav>
                                        <p:tav tm="100000">
                                          <p:val>
                                            <p:strVal val="#ppt_w"/>
                                          </p:val>
                                        </p:tav>
                                      </p:tavLst>
                                    </p:anim>
                                    <p:anim calcmode="lin" valueType="num">
                                      <p:cBhvr>
                                        <p:cTn id="21" dur="500" fill="hold"/>
                                        <p:tgtEl>
                                          <p:spTgt spid="525352"/>
                                        </p:tgtEl>
                                        <p:attrNameLst>
                                          <p:attrName>ppt_h</p:attrName>
                                        </p:attrNameLst>
                                      </p:cBhvr>
                                      <p:tavLst>
                                        <p:tav tm="0">
                                          <p:val>
                                            <p:strVal val="(6*min(max(#ppt_w*#ppt_h,.3),1)-7.4)/-.7*#ppt_h"/>
                                          </p:val>
                                        </p:tav>
                                        <p:tav tm="100000">
                                          <p:val>
                                            <p:strVal val="#ppt_h"/>
                                          </p:val>
                                        </p:tav>
                                      </p:tavLst>
                                    </p:anim>
                                    <p:anim calcmode="lin" valueType="num">
                                      <p:cBhvr>
                                        <p:cTn id="22" dur="500" fill="hold"/>
                                        <p:tgtEl>
                                          <p:spTgt spid="525352"/>
                                        </p:tgtEl>
                                        <p:attrNameLst>
                                          <p:attrName>ppt_x</p:attrName>
                                        </p:attrNameLst>
                                      </p:cBhvr>
                                      <p:tavLst>
                                        <p:tav tm="0">
                                          <p:val>
                                            <p:fltVal val="0.5"/>
                                          </p:val>
                                        </p:tav>
                                        <p:tav tm="100000">
                                          <p:val>
                                            <p:strVal val="#ppt_x"/>
                                          </p:val>
                                        </p:tav>
                                      </p:tavLst>
                                    </p:anim>
                                    <p:anim calcmode="lin" valueType="num">
                                      <p:cBhvr>
                                        <p:cTn id="23" dur="500" fill="hold"/>
                                        <p:tgtEl>
                                          <p:spTgt spid="525352"/>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525364"/>
                                        </p:tgtEl>
                                        <p:attrNameLst>
                                          <p:attrName>style.visibility</p:attrName>
                                        </p:attrNameLst>
                                      </p:cBhvr>
                                      <p:to>
                                        <p:strVal val="visible"/>
                                      </p:to>
                                    </p:set>
                                    <p:anim calcmode="lin" valueType="num">
                                      <p:cBhvr>
                                        <p:cTn id="28" dur="500" fill="hold"/>
                                        <p:tgtEl>
                                          <p:spTgt spid="525364"/>
                                        </p:tgtEl>
                                        <p:attrNameLst>
                                          <p:attrName>ppt_w</p:attrName>
                                        </p:attrNameLst>
                                      </p:cBhvr>
                                      <p:tavLst>
                                        <p:tav tm="0">
                                          <p:val>
                                            <p:strVal val="(6*min(max(#ppt_w*#ppt_h,.3),1)-7.4)/-.7*#ppt_w"/>
                                          </p:val>
                                        </p:tav>
                                        <p:tav tm="100000">
                                          <p:val>
                                            <p:strVal val="#ppt_w"/>
                                          </p:val>
                                        </p:tav>
                                      </p:tavLst>
                                    </p:anim>
                                    <p:anim calcmode="lin" valueType="num">
                                      <p:cBhvr>
                                        <p:cTn id="29" dur="500" fill="hold"/>
                                        <p:tgtEl>
                                          <p:spTgt spid="525364"/>
                                        </p:tgtEl>
                                        <p:attrNameLst>
                                          <p:attrName>ppt_h</p:attrName>
                                        </p:attrNameLst>
                                      </p:cBhvr>
                                      <p:tavLst>
                                        <p:tav tm="0">
                                          <p:val>
                                            <p:strVal val="(6*min(max(#ppt_w*#ppt_h,.3),1)-7.4)/-.7*#ppt_h"/>
                                          </p:val>
                                        </p:tav>
                                        <p:tav tm="100000">
                                          <p:val>
                                            <p:strVal val="#ppt_h"/>
                                          </p:val>
                                        </p:tav>
                                      </p:tavLst>
                                    </p:anim>
                                    <p:anim calcmode="lin" valueType="num">
                                      <p:cBhvr>
                                        <p:cTn id="30" dur="500" fill="hold"/>
                                        <p:tgtEl>
                                          <p:spTgt spid="525364"/>
                                        </p:tgtEl>
                                        <p:attrNameLst>
                                          <p:attrName>ppt_x</p:attrName>
                                        </p:attrNameLst>
                                      </p:cBhvr>
                                      <p:tavLst>
                                        <p:tav tm="0">
                                          <p:val>
                                            <p:fltVal val="0.5"/>
                                          </p:val>
                                        </p:tav>
                                        <p:tav tm="100000">
                                          <p:val>
                                            <p:strVal val="#ppt_x"/>
                                          </p:val>
                                        </p:tav>
                                      </p:tavLst>
                                    </p:anim>
                                    <p:anim calcmode="lin" valueType="num">
                                      <p:cBhvr>
                                        <p:cTn id="31" dur="500" fill="hold"/>
                                        <p:tgtEl>
                                          <p:spTgt spid="525364"/>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525363"/>
                                        </p:tgtEl>
                                        <p:attrNameLst>
                                          <p:attrName>style.visibility</p:attrName>
                                        </p:attrNameLst>
                                      </p:cBhvr>
                                      <p:to>
                                        <p:strVal val="visible"/>
                                      </p:to>
                                    </p:set>
                                    <p:anim calcmode="lin" valueType="num">
                                      <p:cBhvr>
                                        <p:cTn id="36" dur="500" fill="hold"/>
                                        <p:tgtEl>
                                          <p:spTgt spid="525363"/>
                                        </p:tgtEl>
                                        <p:attrNameLst>
                                          <p:attrName>ppt_w</p:attrName>
                                        </p:attrNameLst>
                                      </p:cBhvr>
                                      <p:tavLst>
                                        <p:tav tm="0">
                                          <p:val>
                                            <p:strVal val="(6*min(max(#ppt_w*#ppt_h,.3),1)-7.4)/-.7*#ppt_w"/>
                                          </p:val>
                                        </p:tav>
                                        <p:tav tm="100000">
                                          <p:val>
                                            <p:strVal val="#ppt_w"/>
                                          </p:val>
                                        </p:tav>
                                      </p:tavLst>
                                    </p:anim>
                                    <p:anim calcmode="lin" valueType="num">
                                      <p:cBhvr>
                                        <p:cTn id="37" dur="500" fill="hold"/>
                                        <p:tgtEl>
                                          <p:spTgt spid="525363"/>
                                        </p:tgtEl>
                                        <p:attrNameLst>
                                          <p:attrName>ppt_h</p:attrName>
                                        </p:attrNameLst>
                                      </p:cBhvr>
                                      <p:tavLst>
                                        <p:tav tm="0">
                                          <p:val>
                                            <p:strVal val="(6*min(max(#ppt_w*#ppt_h,.3),1)-7.4)/-.7*#ppt_h"/>
                                          </p:val>
                                        </p:tav>
                                        <p:tav tm="100000">
                                          <p:val>
                                            <p:strVal val="#ppt_h"/>
                                          </p:val>
                                        </p:tav>
                                      </p:tavLst>
                                    </p:anim>
                                    <p:anim calcmode="lin" valueType="num">
                                      <p:cBhvr>
                                        <p:cTn id="38" dur="500" fill="hold"/>
                                        <p:tgtEl>
                                          <p:spTgt spid="525363"/>
                                        </p:tgtEl>
                                        <p:attrNameLst>
                                          <p:attrName>ppt_x</p:attrName>
                                        </p:attrNameLst>
                                      </p:cBhvr>
                                      <p:tavLst>
                                        <p:tav tm="0">
                                          <p:val>
                                            <p:fltVal val="0.5"/>
                                          </p:val>
                                        </p:tav>
                                        <p:tav tm="100000">
                                          <p:val>
                                            <p:strVal val="#ppt_x"/>
                                          </p:val>
                                        </p:tav>
                                      </p:tavLst>
                                    </p:anim>
                                    <p:anim calcmode="lin" valueType="num">
                                      <p:cBhvr>
                                        <p:cTn id="39" dur="500" fill="hold"/>
                                        <p:tgtEl>
                                          <p:spTgt spid="52536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525353"/>
                                        </p:tgtEl>
                                        <p:attrNameLst>
                                          <p:attrName>style.visibility</p:attrName>
                                        </p:attrNameLst>
                                      </p:cBhvr>
                                      <p:to>
                                        <p:strVal val="visible"/>
                                      </p:to>
                                    </p:set>
                                    <p:anim calcmode="lin" valueType="num">
                                      <p:cBhvr>
                                        <p:cTn id="44" dur="500" fill="hold"/>
                                        <p:tgtEl>
                                          <p:spTgt spid="525353"/>
                                        </p:tgtEl>
                                        <p:attrNameLst>
                                          <p:attrName>ppt_w</p:attrName>
                                        </p:attrNameLst>
                                      </p:cBhvr>
                                      <p:tavLst>
                                        <p:tav tm="0">
                                          <p:val>
                                            <p:strVal val="(6*min(max(#ppt_w*#ppt_h,.3),1)-7.4)/-.7*#ppt_w"/>
                                          </p:val>
                                        </p:tav>
                                        <p:tav tm="100000">
                                          <p:val>
                                            <p:strVal val="#ppt_w"/>
                                          </p:val>
                                        </p:tav>
                                      </p:tavLst>
                                    </p:anim>
                                    <p:anim calcmode="lin" valueType="num">
                                      <p:cBhvr>
                                        <p:cTn id="45" dur="500" fill="hold"/>
                                        <p:tgtEl>
                                          <p:spTgt spid="525353"/>
                                        </p:tgtEl>
                                        <p:attrNameLst>
                                          <p:attrName>ppt_h</p:attrName>
                                        </p:attrNameLst>
                                      </p:cBhvr>
                                      <p:tavLst>
                                        <p:tav tm="0">
                                          <p:val>
                                            <p:strVal val="(6*min(max(#ppt_w*#ppt_h,.3),1)-7.4)/-.7*#ppt_h"/>
                                          </p:val>
                                        </p:tav>
                                        <p:tav tm="100000">
                                          <p:val>
                                            <p:strVal val="#ppt_h"/>
                                          </p:val>
                                        </p:tav>
                                      </p:tavLst>
                                    </p:anim>
                                    <p:anim calcmode="lin" valueType="num">
                                      <p:cBhvr>
                                        <p:cTn id="46" dur="500" fill="hold"/>
                                        <p:tgtEl>
                                          <p:spTgt spid="525353"/>
                                        </p:tgtEl>
                                        <p:attrNameLst>
                                          <p:attrName>ppt_x</p:attrName>
                                        </p:attrNameLst>
                                      </p:cBhvr>
                                      <p:tavLst>
                                        <p:tav tm="0">
                                          <p:val>
                                            <p:fltVal val="0.5"/>
                                          </p:val>
                                        </p:tav>
                                        <p:tav tm="100000">
                                          <p:val>
                                            <p:strVal val="#ppt_x"/>
                                          </p:val>
                                        </p:tav>
                                      </p:tavLst>
                                    </p:anim>
                                    <p:anim calcmode="lin" valueType="num">
                                      <p:cBhvr>
                                        <p:cTn id="47" dur="500" fill="hold"/>
                                        <p:tgtEl>
                                          <p:spTgt spid="525353"/>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525356"/>
                                        </p:tgtEl>
                                        <p:attrNameLst>
                                          <p:attrName>style.visibility</p:attrName>
                                        </p:attrNameLst>
                                      </p:cBhvr>
                                      <p:to>
                                        <p:strVal val="visible"/>
                                      </p:to>
                                    </p:set>
                                    <p:anim calcmode="lin" valueType="num">
                                      <p:cBhvr>
                                        <p:cTn id="52" dur="500" fill="hold"/>
                                        <p:tgtEl>
                                          <p:spTgt spid="525356"/>
                                        </p:tgtEl>
                                        <p:attrNameLst>
                                          <p:attrName>ppt_w</p:attrName>
                                        </p:attrNameLst>
                                      </p:cBhvr>
                                      <p:tavLst>
                                        <p:tav tm="0">
                                          <p:val>
                                            <p:strVal val="(6*min(max(#ppt_w*#ppt_h,.3),1)-7.4)/-.7*#ppt_w"/>
                                          </p:val>
                                        </p:tav>
                                        <p:tav tm="100000">
                                          <p:val>
                                            <p:strVal val="#ppt_w"/>
                                          </p:val>
                                        </p:tav>
                                      </p:tavLst>
                                    </p:anim>
                                    <p:anim calcmode="lin" valueType="num">
                                      <p:cBhvr>
                                        <p:cTn id="53" dur="500" fill="hold"/>
                                        <p:tgtEl>
                                          <p:spTgt spid="525356"/>
                                        </p:tgtEl>
                                        <p:attrNameLst>
                                          <p:attrName>ppt_h</p:attrName>
                                        </p:attrNameLst>
                                      </p:cBhvr>
                                      <p:tavLst>
                                        <p:tav tm="0">
                                          <p:val>
                                            <p:strVal val="(6*min(max(#ppt_w*#ppt_h,.3),1)-7.4)/-.7*#ppt_h"/>
                                          </p:val>
                                        </p:tav>
                                        <p:tav tm="100000">
                                          <p:val>
                                            <p:strVal val="#ppt_h"/>
                                          </p:val>
                                        </p:tav>
                                      </p:tavLst>
                                    </p:anim>
                                    <p:anim calcmode="lin" valueType="num">
                                      <p:cBhvr>
                                        <p:cTn id="54" dur="500" fill="hold"/>
                                        <p:tgtEl>
                                          <p:spTgt spid="525356"/>
                                        </p:tgtEl>
                                        <p:attrNameLst>
                                          <p:attrName>ppt_x</p:attrName>
                                        </p:attrNameLst>
                                      </p:cBhvr>
                                      <p:tavLst>
                                        <p:tav tm="0">
                                          <p:val>
                                            <p:fltVal val="0.5"/>
                                          </p:val>
                                        </p:tav>
                                        <p:tav tm="100000">
                                          <p:val>
                                            <p:strVal val="#ppt_x"/>
                                          </p:val>
                                        </p:tav>
                                      </p:tavLst>
                                    </p:anim>
                                    <p:anim calcmode="lin" valueType="num">
                                      <p:cBhvr>
                                        <p:cTn id="55" dur="500" fill="hold"/>
                                        <p:tgtEl>
                                          <p:spTgt spid="525356"/>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500"/>
                            </p:stCondLst>
                            <p:childTnLst>
                              <p:par>
                                <p:cTn id="57" presetID="22" presetClass="entr" presetSubtype="8"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left)">
                                      <p:cBhvr>
                                        <p:cTn id="59" dur="500"/>
                                        <p:tgtEl>
                                          <p:spTgt spid="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3" presetClass="entr" presetSubtype="36" fill="hold" grpId="0" nodeType="clickEffect">
                                  <p:stCondLst>
                                    <p:cond delay="0"/>
                                  </p:stCondLst>
                                  <p:childTnLst>
                                    <p:set>
                                      <p:cBhvr>
                                        <p:cTn id="63" dur="1" fill="hold">
                                          <p:stCondLst>
                                            <p:cond delay="0"/>
                                          </p:stCondLst>
                                        </p:cTn>
                                        <p:tgtEl>
                                          <p:spTgt spid="525355"/>
                                        </p:tgtEl>
                                        <p:attrNameLst>
                                          <p:attrName>style.visibility</p:attrName>
                                        </p:attrNameLst>
                                      </p:cBhvr>
                                      <p:to>
                                        <p:strVal val="visible"/>
                                      </p:to>
                                    </p:set>
                                    <p:anim calcmode="lin" valueType="num">
                                      <p:cBhvr>
                                        <p:cTn id="64" dur="500" fill="hold"/>
                                        <p:tgtEl>
                                          <p:spTgt spid="525355"/>
                                        </p:tgtEl>
                                        <p:attrNameLst>
                                          <p:attrName>ppt_w</p:attrName>
                                        </p:attrNameLst>
                                      </p:cBhvr>
                                      <p:tavLst>
                                        <p:tav tm="0">
                                          <p:val>
                                            <p:strVal val="(6*min(max(#ppt_w*#ppt_h,.3),1)-7.4)/-.7*#ppt_w"/>
                                          </p:val>
                                        </p:tav>
                                        <p:tav tm="100000">
                                          <p:val>
                                            <p:strVal val="#ppt_w"/>
                                          </p:val>
                                        </p:tav>
                                      </p:tavLst>
                                    </p:anim>
                                    <p:anim calcmode="lin" valueType="num">
                                      <p:cBhvr>
                                        <p:cTn id="65" dur="500" fill="hold"/>
                                        <p:tgtEl>
                                          <p:spTgt spid="525355"/>
                                        </p:tgtEl>
                                        <p:attrNameLst>
                                          <p:attrName>ppt_h</p:attrName>
                                        </p:attrNameLst>
                                      </p:cBhvr>
                                      <p:tavLst>
                                        <p:tav tm="0">
                                          <p:val>
                                            <p:strVal val="(6*min(max(#ppt_w*#ppt_h,.3),1)-7.4)/-.7*#ppt_h"/>
                                          </p:val>
                                        </p:tav>
                                        <p:tav tm="100000">
                                          <p:val>
                                            <p:strVal val="#ppt_h"/>
                                          </p:val>
                                        </p:tav>
                                      </p:tavLst>
                                    </p:anim>
                                    <p:anim calcmode="lin" valueType="num">
                                      <p:cBhvr>
                                        <p:cTn id="66" dur="500" fill="hold"/>
                                        <p:tgtEl>
                                          <p:spTgt spid="525355"/>
                                        </p:tgtEl>
                                        <p:attrNameLst>
                                          <p:attrName>ppt_x</p:attrName>
                                        </p:attrNameLst>
                                      </p:cBhvr>
                                      <p:tavLst>
                                        <p:tav tm="0">
                                          <p:val>
                                            <p:fltVal val="0.5"/>
                                          </p:val>
                                        </p:tav>
                                        <p:tav tm="100000">
                                          <p:val>
                                            <p:strVal val="#ppt_x"/>
                                          </p:val>
                                        </p:tav>
                                      </p:tavLst>
                                    </p:anim>
                                    <p:anim calcmode="lin" valueType="num">
                                      <p:cBhvr>
                                        <p:cTn id="67" dur="500" fill="hold"/>
                                        <p:tgtEl>
                                          <p:spTgt spid="525355"/>
                                        </p:tgtEl>
                                        <p:attrNameLst>
                                          <p:attrName>ppt_y</p:attrName>
                                        </p:attrNameLst>
                                      </p:cBhvr>
                                      <p:tavLst>
                                        <p:tav tm="0">
                                          <p:val>
                                            <p:strVal val="1+(6*min(max(#ppt_w*#ppt_h,.3),1)-7.4)/-.7*#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3" presetClass="entr" presetSubtype="36" fill="hold" grpId="0" nodeType="clickEffect">
                                  <p:stCondLst>
                                    <p:cond delay="0"/>
                                  </p:stCondLst>
                                  <p:childTnLst>
                                    <p:set>
                                      <p:cBhvr>
                                        <p:cTn id="71" dur="1" fill="hold">
                                          <p:stCondLst>
                                            <p:cond delay="0"/>
                                          </p:stCondLst>
                                        </p:cTn>
                                        <p:tgtEl>
                                          <p:spTgt spid="525359"/>
                                        </p:tgtEl>
                                        <p:attrNameLst>
                                          <p:attrName>style.visibility</p:attrName>
                                        </p:attrNameLst>
                                      </p:cBhvr>
                                      <p:to>
                                        <p:strVal val="visible"/>
                                      </p:to>
                                    </p:set>
                                    <p:anim calcmode="lin" valueType="num">
                                      <p:cBhvr>
                                        <p:cTn id="72" dur="500" fill="hold"/>
                                        <p:tgtEl>
                                          <p:spTgt spid="525359"/>
                                        </p:tgtEl>
                                        <p:attrNameLst>
                                          <p:attrName>ppt_w</p:attrName>
                                        </p:attrNameLst>
                                      </p:cBhvr>
                                      <p:tavLst>
                                        <p:tav tm="0">
                                          <p:val>
                                            <p:strVal val="(6*min(max(#ppt_w*#ppt_h,.3),1)-7.4)/-.7*#ppt_w"/>
                                          </p:val>
                                        </p:tav>
                                        <p:tav tm="100000">
                                          <p:val>
                                            <p:strVal val="#ppt_w"/>
                                          </p:val>
                                        </p:tav>
                                      </p:tavLst>
                                    </p:anim>
                                    <p:anim calcmode="lin" valueType="num">
                                      <p:cBhvr>
                                        <p:cTn id="73" dur="500" fill="hold"/>
                                        <p:tgtEl>
                                          <p:spTgt spid="525359"/>
                                        </p:tgtEl>
                                        <p:attrNameLst>
                                          <p:attrName>ppt_h</p:attrName>
                                        </p:attrNameLst>
                                      </p:cBhvr>
                                      <p:tavLst>
                                        <p:tav tm="0">
                                          <p:val>
                                            <p:strVal val="(6*min(max(#ppt_w*#ppt_h,.3),1)-7.4)/-.7*#ppt_h"/>
                                          </p:val>
                                        </p:tav>
                                        <p:tav tm="100000">
                                          <p:val>
                                            <p:strVal val="#ppt_h"/>
                                          </p:val>
                                        </p:tav>
                                      </p:tavLst>
                                    </p:anim>
                                    <p:anim calcmode="lin" valueType="num">
                                      <p:cBhvr>
                                        <p:cTn id="74" dur="500" fill="hold"/>
                                        <p:tgtEl>
                                          <p:spTgt spid="525359"/>
                                        </p:tgtEl>
                                        <p:attrNameLst>
                                          <p:attrName>ppt_x</p:attrName>
                                        </p:attrNameLst>
                                      </p:cBhvr>
                                      <p:tavLst>
                                        <p:tav tm="0">
                                          <p:val>
                                            <p:fltVal val="0.5"/>
                                          </p:val>
                                        </p:tav>
                                        <p:tav tm="100000">
                                          <p:val>
                                            <p:strVal val="#ppt_x"/>
                                          </p:val>
                                        </p:tav>
                                      </p:tavLst>
                                    </p:anim>
                                    <p:anim calcmode="lin" valueType="num">
                                      <p:cBhvr>
                                        <p:cTn id="75" dur="500" fill="hold"/>
                                        <p:tgtEl>
                                          <p:spTgt spid="525359"/>
                                        </p:tgtEl>
                                        <p:attrNameLst>
                                          <p:attrName>ppt_y</p:attrName>
                                        </p:attrNameLst>
                                      </p:cBhvr>
                                      <p:tavLst>
                                        <p:tav tm="0">
                                          <p:val>
                                            <p:strVal val="1+(6*min(max(#ppt_w*#ppt_h,.3),1)-7.4)/-.7*#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36" fill="hold" grpId="0" nodeType="clickEffect">
                                  <p:stCondLst>
                                    <p:cond delay="0"/>
                                  </p:stCondLst>
                                  <p:childTnLst>
                                    <p:set>
                                      <p:cBhvr>
                                        <p:cTn id="79" dur="1" fill="hold">
                                          <p:stCondLst>
                                            <p:cond delay="0"/>
                                          </p:stCondLst>
                                        </p:cTn>
                                        <p:tgtEl>
                                          <p:spTgt spid="525358"/>
                                        </p:tgtEl>
                                        <p:attrNameLst>
                                          <p:attrName>style.visibility</p:attrName>
                                        </p:attrNameLst>
                                      </p:cBhvr>
                                      <p:to>
                                        <p:strVal val="visible"/>
                                      </p:to>
                                    </p:set>
                                    <p:anim calcmode="lin" valueType="num">
                                      <p:cBhvr>
                                        <p:cTn id="80" dur="500" fill="hold"/>
                                        <p:tgtEl>
                                          <p:spTgt spid="525358"/>
                                        </p:tgtEl>
                                        <p:attrNameLst>
                                          <p:attrName>ppt_w</p:attrName>
                                        </p:attrNameLst>
                                      </p:cBhvr>
                                      <p:tavLst>
                                        <p:tav tm="0">
                                          <p:val>
                                            <p:strVal val="(6*min(max(#ppt_w*#ppt_h,.3),1)-7.4)/-.7*#ppt_w"/>
                                          </p:val>
                                        </p:tav>
                                        <p:tav tm="100000">
                                          <p:val>
                                            <p:strVal val="#ppt_w"/>
                                          </p:val>
                                        </p:tav>
                                      </p:tavLst>
                                    </p:anim>
                                    <p:anim calcmode="lin" valueType="num">
                                      <p:cBhvr>
                                        <p:cTn id="81" dur="500" fill="hold"/>
                                        <p:tgtEl>
                                          <p:spTgt spid="525358"/>
                                        </p:tgtEl>
                                        <p:attrNameLst>
                                          <p:attrName>ppt_h</p:attrName>
                                        </p:attrNameLst>
                                      </p:cBhvr>
                                      <p:tavLst>
                                        <p:tav tm="0">
                                          <p:val>
                                            <p:strVal val="(6*min(max(#ppt_w*#ppt_h,.3),1)-7.4)/-.7*#ppt_h"/>
                                          </p:val>
                                        </p:tav>
                                        <p:tav tm="100000">
                                          <p:val>
                                            <p:strVal val="#ppt_h"/>
                                          </p:val>
                                        </p:tav>
                                      </p:tavLst>
                                    </p:anim>
                                    <p:anim calcmode="lin" valueType="num">
                                      <p:cBhvr>
                                        <p:cTn id="82" dur="500" fill="hold"/>
                                        <p:tgtEl>
                                          <p:spTgt spid="525358"/>
                                        </p:tgtEl>
                                        <p:attrNameLst>
                                          <p:attrName>ppt_x</p:attrName>
                                        </p:attrNameLst>
                                      </p:cBhvr>
                                      <p:tavLst>
                                        <p:tav tm="0">
                                          <p:val>
                                            <p:fltVal val="0.5"/>
                                          </p:val>
                                        </p:tav>
                                        <p:tav tm="100000">
                                          <p:val>
                                            <p:strVal val="#ppt_x"/>
                                          </p:val>
                                        </p:tav>
                                      </p:tavLst>
                                    </p:anim>
                                    <p:anim calcmode="lin" valueType="num">
                                      <p:cBhvr>
                                        <p:cTn id="83" dur="500" fill="hold"/>
                                        <p:tgtEl>
                                          <p:spTgt spid="525358"/>
                                        </p:tgtEl>
                                        <p:attrNameLst>
                                          <p:attrName>ppt_y</p:attrName>
                                        </p:attrNameLst>
                                      </p:cBhvr>
                                      <p:tavLst>
                                        <p:tav tm="0">
                                          <p:val>
                                            <p:strVal val="1+(6*min(max(#ppt_w*#ppt_h,.3),1)-7.4)/-.7*#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36" fill="hold" nodeType="clickEffect">
                                  <p:stCondLst>
                                    <p:cond delay="0"/>
                                  </p:stCondLst>
                                  <p:childTnLst>
                                    <p:set>
                                      <p:cBhvr>
                                        <p:cTn id="87" dur="1" fill="hold">
                                          <p:stCondLst>
                                            <p:cond delay="0"/>
                                          </p:stCondLst>
                                        </p:cTn>
                                        <p:tgtEl>
                                          <p:spTgt spid="525361"/>
                                        </p:tgtEl>
                                        <p:attrNameLst>
                                          <p:attrName>style.visibility</p:attrName>
                                        </p:attrNameLst>
                                      </p:cBhvr>
                                      <p:to>
                                        <p:strVal val="visible"/>
                                      </p:to>
                                    </p:set>
                                    <p:anim calcmode="lin" valueType="num">
                                      <p:cBhvr>
                                        <p:cTn id="88" dur="500" fill="hold"/>
                                        <p:tgtEl>
                                          <p:spTgt spid="525361"/>
                                        </p:tgtEl>
                                        <p:attrNameLst>
                                          <p:attrName>ppt_w</p:attrName>
                                        </p:attrNameLst>
                                      </p:cBhvr>
                                      <p:tavLst>
                                        <p:tav tm="0">
                                          <p:val>
                                            <p:strVal val="(6*min(max(#ppt_w*#ppt_h,.3),1)-7.4)/-.7*#ppt_w"/>
                                          </p:val>
                                        </p:tav>
                                        <p:tav tm="100000">
                                          <p:val>
                                            <p:strVal val="#ppt_w"/>
                                          </p:val>
                                        </p:tav>
                                      </p:tavLst>
                                    </p:anim>
                                    <p:anim calcmode="lin" valueType="num">
                                      <p:cBhvr>
                                        <p:cTn id="89" dur="500" fill="hold"/>
                                        <p:tgtEl>
                                          <p:spTgt spid="525361"/>
                                        </p:tgtEl>
                                        <p:attrNameLst>
                                          <p:attrName>ppt_h</p:attrName>
                                        </p:attrNameLst>
                                      </p:cBhvr>
                                      <p:tavLst>
                                        <p:tav tm="0">
                                          <p:val>
                                            <p:strVal val="(6*min(max(#ppt_w*#ppt_h,.3),1)-7.4)/-.7*#ppt_h"/>
                                          </p:val>
                                        </p:tav>
                                        <p:tav tm="100000">
                                          <p:val>
                                            <p:strVal val="#ppt_h"/>
                                          </p:val>
                                        </p:tav>
                                      </p:tavLst>
                                    </p:anim>
                                    <p:anim calcmode="lin" valueType="num">
                                      <p:cBhvr>
                                        <p:cTn id="90" dur="500" fill="hold"/>
                                        <p:tgtEl>
                                          <p:spTgt spid="525361"/>
                                        </p:tgtEl>
                                        <p:attrNameLst>
                                          <p:attrName>ppt_x</p:attrName>
                                        </p:attrNameLst>
                                      </p:cBhvr>
                                      <p:tavLst>
                                        <p:tav tm="0">
                                          <p:val>
                                            <p:fltVal val="0.5"/>
                                          </p:val>
                                        </p:tav>
                                        <p:tav tm="100000">
                                          <p:val>
                                            <p:strVal val="#ppt_x"/>
                                          </p:val>
                                        </p:tav>
                                      </p:tavLst>
                                    </p:anim>
                                    <p:anim calcmode="lin" valueType="num">
                                      <p:cBhvr>
                                        <p:cTn id="91" dur="500" fill="hold"/>
                                        <p:tgtEl>
                                          <p:spTgt spid="525361"/>
                                        </p:tgtEl>
                                        <p:attrNameLst>
                                          <p:attrName>ppt_y</p:attrName>
                                        </p:attrNameLst>
                                      </p:cBhvr>
                                      <p:tavLst>
                                        <p:tav tm="0">
                                          <p:val>
                                            <p:strVal val="1+(6*min(max(#ppt_w*#ppt_h,.3),1)-7.4)/-.7*#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36" fill="hold" grpId="0" nodeType="clickEffect">
                                  <p:stCondLst>
                                    <p:cond delay="0"/>
                                  </p:stCondLst>
                                  <p:childTnLst>
                                    <p:set>
                                      <p:cBhvr>
                                        <p:cTn id="95" dur="1" fill="hold">
                                          <p:stCondLst>
                                            <p:cond delay="0"/>
                                          </p:stCondLst>
                                        </p:cTn>
                                        <p:tgtEl>
                                          <p:spTgt spid="525360"/>
                                        </p:tgtEl>
                                        <p:attrNameLst>
                                          <p:attrName>style.visibility</p:attrName>
                                        </p:attrNameLst>
                                      </p:cBhvr>
                                      <p:to>
                                        <p:strVal val="visible"/>
                                      </p:to>
                                    </p:set>
                                    <p:anim calcmode="lin" valueType="num">
                                      <p:cBhvr>
                                        <p:cTn id="96" dur="500" fill="hold"/>
                                        <p:tgtEl>
                                          <p:spTgt spid="525360"/>
                                        </p:tgtEl>
                                        <p:attrNameLst>
                                          <p:attrName>ppt_w</p:attrName>
                                        </p:attrNameLst>
                                      </p:cBhvr>
                                      <p:tavLst>
                                        <p:tav tm="0">
                                          <p:val>
                                            <p:strVal val="(6*min(max(#ppt_w*#ppt_h,.3),1)-7.4)/-.7*#ppt_w"/>
                                          </p:val>
                                        </p:tav>
                                        <p:tav tm="100000">
                                          <p:val>
                                            <p:strVal val="#ppt_w"/>
                                          </p:val>
                                        </p:tav>
                                      </p:tavLst>
                                    </p:anim>
                                    <p:anim calcmode="lin" valueType="num">
                                      <p:cBhvr>
                                        <p:cTn id="97" dur="500" fill="hold"/>
                                        <p:tgtEl>
                                          <p:spTgt spid="525360"/>
                                        </p:tgtEl>
                                        <p:attrNameLst>
                                          <p:attrName>ppt_h</p:attrName>
                                        </p:attrNameLst>
                                      </p:cBhvr>
                                      <p:tavLst>
                                        <p:tav tm="0">
                                          <p:val>
                                            <p:strVal val="(6*min(max(#ppt_w*#ppt_h,.3),1)-7.4)/-.7*#ppt_h"/>
                                          </p:val>
                                        </p:tav>
                                        <p:tav tm="100000">
                                          <p:val>
                                            <p:strVal val="#ppt_h"/>
                                          </p:val>
                                        </p:tav>
                                      </p:tavLst>
                                    </p:anim>
                                    <p:anim calcmode="lin" valueType="num">
                                      <p:cBhvr>
                                        <p:cTn id="98" dur="500" fill="hold"/>
                                        <p:tgtEl>
                                          <p:spTgt spid="525360"/>
                                        </p:tgtEl>
                                        <p:attrNameLst>
                                          <p:attrName>ppt_x</p:attrName>
                                        </p:attrNameLst>
                                      </p:cBhvr>
                                      <p:tavLst>
                                        <p:tav tm="0">
                                          <p:val>
                                            <p:fltVal val="0.5"/>
                                          </p:val>
                                        </p:tav>
                                        <p:tav tm="100000">
                                          <p:val>
                                            <p:strVal val="#ppt_x"/>
                                          </p:val>
                                        </p:tav>
                                      </p:tavLst>
                                    </p:anim>
                                    <p:anim calcmode="lin" valueType="num">
                                      <p:cBhvr>
                                        <p:cTn id="99" dur="500" fill="hold"/>
                                        <p:tgtEl>
                                          <p:spTgt spid="525360"/>
                                        </p:tgtEl>
                                        <p:attrNameLst>
                                          <p:attrName>ppt_y</p:attrName>
                                        </p:attrNameLst>
                                      </p:cBhvr>
                                      <p:tavLst>
                                        <p:tav tm="0">
                                          <p:val>
                                            <p:strVal val="1+(6*min(max(#ppt_w*#ppt_h,.3),1)-7.4)/-.7*#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3" presetClass="entr" presetSubtype="36" fill="hold" grpId="0" nodeType="clickEffect">
                                  <p:stCondLst>
                                    <p:cond delay="0"/>
                                  </p:stCondLst>
                                  <p:childTnLst>
                                    <p:set>
                                      <p:cBhvr>
                                        <p:cTn id="103" dur="1" fill="hold">
                                          <p:stCondLst>
                                            <p:cond delay="0"/>
                                          </p:stCondLst>
                                        </p:cTn>
                                        <p:tgtEl>
                                          <p:spTgt spid="525357"/>
                                        </p:tgtEl>
                                        <p:attrNameLst>
                                          <p:attrName>style.visibility</p:attrName>
                                        </p:attrNameLst>
                                      </p:cBhvr>
                                      <p:to>
                                        <p:strVal val="visible"/>
                                      </p:to>
                                    </p:set>
                                    <p:anim calcmode="lin" valueType="num">
                                      <p:cBhvr>
                                        <p:cTn id="104" dur="500" fill="hold"/>
                                        <p:tgtEl>
                                          <p:spTgt spid="525357"/>
                                        </p:tgtEl>
                                        <p:attrNameLst>
                                          <p:attrName>ppt_w</p:attrName>
                                        </p:attrNameLst>
                                      </p:cBhvr>
                                      <p:tavLst>
                                        <p:tav tm="0">
                                          <p:val>
                                            <p:strVal val="(6*min(max(#ppt_w*#ppt_h,.3),1)-7.4)/-.7*#ppt_w"/>
                                          </p:val>
                                        </p:tav>
                                        <p:tav tm="100000">
                                          <p:val>
                                            <p:strVal val="#ppt_w"/>
                                          </p:val>
                                        </p:tav>
                                      </p:tavLst>
                                    </p:anim>
                                    <p:anim calcmode="lin" valueType="num">
                                      <p:cBhvr>
                                        <p:cTn id="105" dur="500" fill="hold"/>
                                        <p:tgtEl>
                                          <p:spTgt spid="525357"/>
                                        </p:tgtEl>
                                        <p:attrNameLst>
                                          <p:attrName>ppt_h</p:attrName>
                                        </p:attrNameLst>
                                      </p:cBhvr>
                                      <p:tavLst>
                                        <p:tav tm="0">
                                          <p:val>
                                            <p:strVal val="(6*min(max(#ppt_w*#ppt_h,.3),1)-7.4)/-.7*#ppt_h"/>
                                          </p:val>
                                        </p:tav>
                                        <p:tav tm="100000">
                                          <p:val>
                                            <p:strVal val="#ppt_h"/>
                                          </p:val>
                                        </p:tav>
                                      </p:tavLst>
                                    </p:anim>
                                    <p:anim calcmode="lin" valueType="num">
                                      <p:cBhvr>
                                        <p:cTn id="106" dur="500" fill="hold"/>
                                        <p:tgtEl>
                                          <p:spTgt spid="525357"/>
                                        </p:tgtEl>
                                        <p:attrNameLst>
                                          <p:attrName>ppt_x</p:attrName>
                                        </p:attrNameLst>
                                      </p:cBhvr>
                                      <p:tavLst>
                                        <p:tav tm="0">
                                          <p:val>
                                            <p:fltVal val="0.5"/>
                                          </p:val>
                                        </p:tav>
                                        <p:tav tm="100000">
                                          <p:val>
                                            <p:strVal val="#ppt_x"/>
                                          </p:val>
                                        </p:tav>
                                      </p:tavLst>
                                    </p:anim>
                                    <p:anim calcmode="lin" valueType="num">
                                      <p:cBhvr>
                                        <p:cTn id="107" dur="500" fill="hold"/>
                                        <p:tgtEl>
                                          <p:spTgt spid="525357"/>
                                        </p:tgtEl>
                                        <p:attrNameLst>
                                          <p:attrName>ppt_y</p:attrName>
                                        </p:attrNameLst>
                                      </p:cBhvr>
                                      <p:tavLst>
                                        <p:tav tm="0">
                                          <p:val>
                                            <p:strVal val="1+(6*min(max(#ppt_w*#ppt_h,.3),1)-7.4)/-.7*#ppt_h/2"/>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3" presetClass="entr" presetSubtype="36" fill="hold" nodeType="clickEffect">
                                  <p:stCondLst>
                                    <p:cond delay="0"/>
                                  </p:stCondLst>
                                  <p:childTnLst>
                                    <p:set>
                                      <p:cBhvr>
                                        <p:cTn id="111" dur="1" fill="hold">
                                          <p:stCondLst>
                                            <p:cond delay="0"/>
                                          </p:stCondLst>
                                        </p:cTn>
                                        <p:tgtEl>
                                          <p:spTgt spid="525377"/>
                                        </p:tgtEl>
                                        <p:attrNameLst>
                                          <p:attrName>style.visibility</p:attrName>
                                        </p:attrNameLst>
                                      </p:cBhvr>
                                      <p:to>
                                        <p:strVal val="visible"/>
                                      </p:to>
                                    </p:set>
                                    <p:anim calcmode="lin" valueType="num">
                                      <p:cBhvr>
                                        <p:cTn id="112" dur="500" fill="hold"/>
                                        <p:tgtEl>
                                          <p:spTgt spid="525377"/>
                                        </p:tgtEl>
                                        <p:attrNameLst>
                                          <p:attrName>ppt_w</p:attrName>
                                        </p:attrNameLst>
                                      </p:cBhvr>
                                      <p:tavLst>
                                        <p:tav tm="0">
                                          <p:val>
                                            <p:strVal val="(6*min(max(#ppt_w*#ppt_h,.3),1)-7.4)/-.7*#ppt_w"/>
                                          </p:val>
                                        </p:tav>
                                        <p:tav tm="100000">
                                          <p:val>
                                            <p:strVal val="#ppt_w"/>
                                          </p:val>
                                        </p:tav>
                                      </p:tavLst>
                                    </p:anim>
                                    <p:anim calcmode="lin" valueType="num">
                                      <p:cBhvr>
                                        <p:cTn id="113" dur="500" fill="hold"/>
                                        <p:tgtEl>
                                          <p:spTgt spid="525377"/>
                                        </p:tgtEl>
                                        <p:attrNameLst>
                                          <p:attrName>ppt_h</p:attrName>
                                        </p:attrNameLst>
                                      </p:cBhvr>
                                      <p:tavLst>
                                        <p:tav tm="0">
                                          <p:val>
                                            <p:strVal val="(6*min(max(#ppt_w*#ppt_h,.3),1)-7.4)/-.7*#ppt_h"/>
                                          </p:val>
                                        </p:tav>
                                        <p:tav tm="100000">
                                          <p:val>
                                            <p:strVal val="#ppt_h"/>
                                          </p:val>
                                        </p:tav>
                                      </p:tavLst>
                                    </p:anim>
                                    <p:anim calcmode="lin" valueType="num">
                                      <p:cBhvr>
                                        <p:cTn id="114" dur="500" fill="hold"/>
                                        <p:tgtEl>
                                          <p:spTgt spid="525377"/>
                                        </p:tgtEl>
                                        <p:attrNameLst>
                                          <p:attrName>ppt_x</p:attrName>
                                        </p:attrNameLst>
                                      </p:cBhvr>
                                      <p:tavLst>
                                        <p:tav tm="0">
                                          <p:val>
                                            <p:fltVal val="0.5"/>
                                          </p:val>
                                        </p:tav>
                                        <p:tav tm="100000">
                                          <p:val>
                                            <p:strVal val="#ppt_x"/>
                                          </p:val>
                                        </p:tav>
                                      </p:tavLst>
                                    </p:anim>
                                    <p:anim calcmode="lin" valueType="num">
                                      <p:cBhvr>
                                        <p:cTn id="115" dur="500" fill="hold"/>
                                        <p:tgtEl>
                                          <p:spTgt spid="525377"/>
                                        </p:tgtEl>
                                        <p:attrNameLst>
                                          <p:attrName>ppt_y</p:attrName>
                                        </p:attrNameLst>
                                      </p:cBhvr>
                                      <p:tavLst>
                                        <p:tav tm="0">
                                          <p:val>
                                            <p:strVal val="1+(6*min(max(#ppt_w*#ppt_h,.3),1)-7.4)/-.7*#ppt_h/2"/>
                                          </p:val>
                                        </p:tav>
                                        <p:tav tm="100000">
                                          <p:val>
                                            <p:strVal val="#ppt_y"/>
                                          </p:val>
                                        </p:tav>
                                      </p:tavLst>
                                    </p:anim>
                                  </p:childTnLst>
                                </p:cTn>
                              </p:par>
                            </p:childTnLst>
                          </p:cTn>
                        </p:par>
                        <p:par>
                          <p:cTn id="116" fill="hold" nodeType="afterGroup">
                            <p:stCondLst>
                              <p:cond delay="500"/>
                            </p:stCondLst>
                            <p:childTnLst>
                              <p:par>
                                <p:cTn id="117" presetID="2" presetClass="entr" presetSubtype="9" fill="hold" grpId="0" nodeType="afterEffect">
                                  <p:stCondLst>
                                    <p:cond delay="0"/>
                                  </p:stCondLst>
                                  <p:childTnLst>
                                    <p:set>
                                      <p:cBhvr>
                                        <p:cTn id="118" dur="1" fill="hold">
                                          <p:stCondLst>
                                            <p:cond delay="0"/>
                                          </p:stCondLst>
                                        </p:cTn>
                                        <p:tgtEl>
                                          <p:spTgt spid="525381"/>
                                        </p:tgtEl>
                                        <p:attrNameLst>
                                          <p:attrName>style.visibility</p:attrName>
                                        </p:attrNameLst>
                                      </p:cBhvr>
                                      <p:to>
                                        <p:strVal val="visible"/>
                                      </p:to>
                                    </p:set>
                                    <p:anim calcmode="lin" valueType="num">
                                      <p:cBhvr additive="base">
                                        <p:cTn id="119" dur="500" fill="hold"/>
                                        <p:tgtEl>
                                          <p:spTgt spid="525381"/>
                                        </p:tgtEl>
                                        <p:attrNameLst>
                                          <p:attrName>ppt_x</p:attrName>
                                        </p:attrNameLst>
                                      </p:cBhvr>
                                      <p:tavLst>
                                        <p:tav tm="0">
                                          <p:val>
                                            <p:strVal val="0-#ppt_w/2"/>
                                          </p:val>
                                        </p:tav>
                                        <p:tav tm="100000">
                                          <p:val>
                                            <p:strVal val="#ppt_x"/>
                                          </p:val>
                                        </p:tav>
                                      </p:tavLst>
                                    </p:anim>
                                    <p:anim calcmode="lin" valueType="num">
                                      <p:cBhvr additive="base">
                                        <p:cTn id="120" dur="500" fill="hold"/>
                                        <p:tgtEl>
                                          <p:spTgt spid="5253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52" grpId="0" autoUpdateAnimBg="0"/>
      <p:bldP spid="525353" grpId="0" autoUpdateAnimBg="0"/>
      <p:bldP spid="525355" grpId="0" autoUpdateAnimBg="0"/>
      <p:bldP spid="525356" grpId="0" autoUpdateAnimBg="0"/>
      <p:bldP spid="525357" grpId="0" autoUpdateAnimBg="0"/>
      <p:bldP spid="525358" grpId="0" autoUpdateAnimBg="0"/>
      <p:bldP spid="525359" grpId="0" autoUpdateAnimBg="0"/>
      <p:bldP spid="525360" grpId="0" autoUpdateAnimBg="0"/>
      <p:bldP spid="525363" grpId="0" autoUpdateAnimBg="0"/>
      <p:bldP spid="525364" grpId="0" autoUpdateAnimBg="0"/>
      <p:bldP spid="525381" grpId="0" animBg="1"/>
      <p:bldP spid="525405" grpId="0" autoUpdateAnimBg="0"/>
      <p:bldP spid="525405" grpId="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13480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grpSp>
        <p:nvGrpSpPr>
          <p:cNvPr id="4099" name="Group 49"/>
          <p:cNvGrpSpPr>
            <a:grpSpLocks/>
          </p:cNvGrpSpPr>
          <p:nvPr/>
        </p:nvGrpSpPr>
        <p:grpSpPr bwMode="auto">
          <a:xfrm>
            <a:off x="0" y="-111125"/>
            <a:ext cx="9002713" cy="6907213"/>
            <a:chOff x="0" y="-110362"/>
            <a:chExt cx="9002588" cy="6906252"/>
          </a:xfrm>
        </p:grpSpPr>
        <p:sp>
          <p:nvSpPr>
            <p:cNvPr id="561154" name="Rectangle 2"/>
            <p:cNvSpPr>
              <a:spLocks noChangeArrowheads="1"/>
            </p:cNvSpPr>
            <p:nvPr/>
          </p:nvSpPr>
          <p:spPr bwMode="auto">
            <a:xfrm>
              <a:off x="3130507" y="1340411"/>
              <a:ext cx="2882860" cy="3441221"/>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103"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4104"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4105" name="Rectangle 5"/>
            <p:cNvSpPr>
              <a:spLocks noChangeArrowheads="1"/>
            </p:cNvSpPr>
            <p:nvPr/>
          </p:nvSpPr>
          <p:spPr bwMode="auto">
            <a:xfrm>
              <a:off x="3021013" y="866775"/>
              <a:ext cx="108042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Kruti Dev 010" charset="0"/>
                </a:rPr>
                <a:t>   MOSES</a:t>
              </a:r>
            </a:p>
          </p:txBody>
        </p:sp>
        <p:sp>
          <p:nvSpPr>
            <p:cNvPr id="4106"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7"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8"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09"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10"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11"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1166" name="Rectangle 14"/>
            <p:cNvSpPr>
              <a:spLocks noChangeArrowheads="1"/>
            </p:cNvSpPr>
            <p:nvPr/>
          </p:nvSpPr>
          <p:spPr bwMode="auto">
            <a:xfrm>
              <a:off x="898513" y="2605473"/>
              <a:ext cx="1747814" cy="5190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1171" name="Rectangle 19"/>
            <p:cNvSpPr>
              <a:spLocks noChangeArrowheads="1"/>
            </p:cNvSpPr>
            <p:nvPr/>
          </p:nvSpPr>
          <p:spPr bwMode="auto">
            <a:xfrm>
              <a:off x="0" y="2312988"/>
              <a:ext cx="3321422" cy="310597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en-US" sz="3600" dirty="0">
                  <a:solidFill>
                    <a:schemeClr val="tx2"/>
                  </a:solidFill>
                  <a:latin typeface="Kruti Dev 010" pitchFamily="2" charset="0"/>
                  <a:ea typeface="ＭＳ Ｐゴシック" pitchFamily="-84" charset="-128"/>
                  <a:cs typeface="+mn-cs"/>
                </a:rPr>
                <a:t>^^</a:t>
              </a:r>
              <a:r>
                <a:rPr lang="en-US" altLang="en-US" sz="4000" dirty="0">
                  <a:ln>
                    <a:solidFill>
                      <a:schemeClr val="tx1"/>
                    </a:solidFill>
                  </a:ln>
                  <a:solidFill>
                    <a:srgbClr val="FFFFFF"/>
                  </a:solidFill>
                  <a:latin typeface="Kruti Dev 010" pitchFamily="2" charset="0"/>
                  <a:ea typeface="ＭＳ Ｐゴシック" pitchFamily="-84" charset="-128"/>
                  <a:cs typeface="+mn-cs"/>
                </a:rPr>
                <a:t> </a:t>
              </a:r>
              <a:r>
                <a:rPr lang="en-US" altLang="en-US" sz="4000" dirty="0">
                  <a:ln>
                    <a:solidFill>
                      <a:schemeClr val="tx1"/>
                    </a:solidFill>
                  </a:ln>
                  <a:solidFill>
                    <a:srgbClr val="FFFFFF"/>
                  </a:solidFill>
                  <a:latin typeface="Kruti Dev 010"/>
                  <a:ea typeface="ＭＳ Ｐゴシック" pitchFamily="-84" charset="-128"/>
                  <a:cs typeface="+mn-cs"/>
                </a:rPr>
                <a:t>†</a:t>
              </a:r>
              <a:r>
                <a:rPr lang="en-US" altLang="ja-JP" sz="4000" dirty="0">
                  <a:ln>
                    <a:solidFill>
                      <a:schemeClr val="tx1"/>
                    </a:solidFill>
                  </a:ln>
                  <a:solidFill>
                    <a:srgbClr val="FFFFFF"/>
                  </a:solidFill>
                  <a:latin typeface="Kruti Dev 010" pitchFamily="2" charset="0"/>
                  <a:ea typeface="ＭＳ Ｐゴシック" pitchFamily="-84" charset="-128"/>
                  <a:cs typeface="+mn-cs"/>
                </a:rPr>
                <a:t> yksxks esa ls**</a:t>
              </a:r>
            </a:p>
            <a:p>
              <a:pPr algn="ctr">
                <a:defRPr/>
              </a:pPr>
              <a:r>
                <a:rPr lang="en-US" altLang="ja-JP" sz="4000" i="1" dirty="0">
                  <a:ln>
                    <a:solidFill>
                      <a:schemeClr val="tx1"/>
                    </a:solidFill>
                  </a:ln>
                  <a:solidFill>
                    <a:srgbClr val="FFFFFF"/>
                  </a:solidFill>
                  <a:latin typeface="Kruti Dev 010" pitchFamily="2" charset="0"/>
                  <a:ea typeface="ＭＳ Ｐゴシック" pitchFamily="-84" charset="-128"/>
                  <a:cs typeface="+mn-cs"/>
                </a:rPr>
                <a:t>rhljk tu</a:t>
              </a:r>
              <a:endParaRPr lang="en-US" altLang="ja-JP" sz="4000" dirty="0">
                <a:ln>
                  <a:solidFill>
                    <a:schemeClr val="tx1"/>
                  </a:solidFill>
                </a:ln>
                <a:solidFill>
                  <a:srgbClr val="FFFFFF"/>
                </a:solidFill>
                <a:latin typeface="Kruti Dev 010" pitchFamily="2" charset="0"/>
                <a:ea typeface="ＭＳ Ｐゴシック" pitchFamily="-84" charset="-128"/>
                <a:cs typeface="+mn-cs"/>
              </a:endParaRPr>
            </a:p>
            <a:p>
              <a:pPr algn="ctr">
                <a:defRPr/>
              </a:pPr>
              <a:r>
                <a:rPr lang="en-US" sz="3600" dirty="0">
                  <a:ln>
                    <a:solidFill>
                      <a:srgbClr val="FFFF00"/>
                    </a:solidFill>
                  </a:ln>
                  <a:solidFill>
                    <a:srgbClr val="FAFD00"/>
                  </a:solidFill>
                  <a:latin typeface="Kruti Dev 010" pitchFamily="2" charset="0"/>
                  <a:ea typeface="ＭＳ Ｐゴシック" pitchFamily="-84" charset="-128"/>
                  <a:cs typeface="+mn-cs"/>
                </a:rPr>
                <a:t>gS %</a:t>
              </a:r>
            </a:p>
            <a:p>
              <a:pPr algn="ctr">
                <a:defRPr/>
              </a:pPr>
              <a:r>
                <a:rPr lang="en-US" sz="4800" dirty="0">
                  <a:ln>
                    <a:solidFill>
                      <a:srgbClr val="FFFF00"/>
                    </a:solidFill>
                  </a:ln>
                  <a:solidFill>
                    <a:srgbClr val="FAFD00"/>
                  </a:solidFill>
                  <a:latin typeface="Kruti Dev 010" pitchFamily="2" charset="0"/>
                  <a:ea typeface="ＭＳ Ｐゴシック" pitchFamily="-84" charset="-128"/>
                  <a:cs typeface="+mn-cs"/>
                </a:rPr>
                <a:t>,t</a:t>
              </a:r>
              <a:r>
                <a:rPr lang="en-US" sz="4800" dirty="0">
                  <a:solidFill>
                    <a:srgbClr val="FAFD00"/>
                  </a:solidFill>
                  <a:latin typeface="Kruti Dev 010" pitchFamily="2" charset="0"/>
                  <a:ea typeface="ＭＳ Ｐゴシック" pitchFamily="-84" charset="-128"/>
                  <a:cs typeface="+mn-cs"/>
                </a:rPr>
                <a:t>s</a:t>
              </a:r>
              <a:r>
                <a:rPr lang="en-US" sz="8000" dirty="0">
                  <a:solidFill>
                    <a:srgbClr val="00FF00"/>
                  </a:solidFill>
                  <a:latin typeface="Kruti Dev 010" pitchFamily="2" charset="0"/>
                  <a:ea typeface="ＭＳ Ｐゴシック" pitchFamily="-84" charset="-128"/>
                  <a:cs typeface="+mn-cs"/>
                </a:rPr>
                <a:t>,e</a:t>
              </a:r>
              <a:r>
                <a:rPr lang="en-US" sz="4800" dirty="0">
                  <a:ln>
                    <a:solidFill>
                      <a:srgbClr val="FFFF00"/>
                    </a:solidFill>
                  </a:ln>
                  <a:solidFill>
                    <a:srgbClr val="FAFD00"/>
                  </a:solidFill>
                  <a:latin typeface="Kruti Dev 010" pitchFamily="2" charset="0"/>
                  <a:ea typeface="ＭＳ Ｐゴシック" pitchFamily="-84" charset="-128"/>
                  <a:cs typeface="+mn-cs"/>
                </a:rPr>
                <a:t>t</a:t>
              </a:r>
              <a:r>
                <a:rPr lang="en-US" sz="4000" dirty="0">
                  <a:solidFill>
                    <a:srgbClr val="FAFD00"/>
                  </a:solidFill>
                  <a:latin typeface="Kruti Dev 010" pitchFamily="2" charset="0"/>
                  <a:ea typeface="ＭＳ Ｐゴシック" pitchFamily="-84" charset="-128"/>
                  <a:cs typeface="+mn-cs"/>
                </a:rPr>
                <a:t>s</a:t>
              </a:r>
            </a:p>
          </p:txBody>
        </p:sp>
        <p:sp>
          <p:nvSpPr>
            <p:cNvPr id="561172" name="Rectangle 20"/>
            <p:cNvSpPr>
              <a:spLocks noChangeArrowheads="1"/>
            </p:cNvSpPr>
            <p:nvPr/>
          </p:nvSpPr>
          <p:spPr bwMode="auto">
            <a:xfrm>
              <a:off x="4811646" y="824546"/>
              <a:ext cx="2008159" cy="5206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Kruti Dev 010" pitchFamily="2" charset="0"/>
                  <a:ea typeface="+mn-ea"/>
                  <a:cs typeface="+mn-cs"/>
                </a:rPr>
                <a:t>ca. 1500 B.C.</a:t>
              </a:r>
            </a:p>
          </p:txBody>
        </p:sp>
        <p:sp>
          <p:nvSpPr>
            <p:cNvPr id="561192" name="Text Box 40"/>
            <p:cNvSpPr txBox="1">
              <a:spLocks noChangeArrowheads="1"/>
            </p:cNvSpPr>
            <p:nvPr/>
          </p:nvSpPr>
          <p:spPr bwMode="auto">
            <a:xfrm>
              <a:off x="1973236" y="-110362"/>
              <a:ext cx="1993872" cy="52380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000">
                  <a:solidFill>
                    <a:schemeClr val="tx1"/>
                  </a:solidFill>
                  <a:latin typeface="Kruti Dev 010" charset="0"/>
                </a:rPr>
                <a:t>निर्ग.</a:t>
              </a:r>
              <a:r>
                <a:rPr lang="en-US" sz="2000">
                  <a:solidFill>
                    <a:schemeClr val="tx1"/>
                  </a:solidFill>
                  <a:latin typeface="Kruti Dev 010" charset="0"/>
                </a:rPr>
                <a:t> </a:t>
              </a:r>
              <a:r>
                <a:rPr lang="en-US" sz="2800">
                  <a:solidFill>
                    <a:schemeClr val="tx1"/>
                  </a:solidFill>
                  <a:latin typeface="Kruti Dev 010" charset="0"/>
                </a:rPr>
                <a:t>Šƒ%ƒ</a:t>
              </a:r>
              <a:endParaRPr lang="en-US" sz="2400" u="sng">
                <a:solidFill>
                  <a:srgbClr val="000000"/>
                </a:solidFill>
                <a:latin typeface="Kruti Dev 010" charset="0"/>
              </a:endParaRPr>
            </a:p>
          </p:txBody>
        </p:sp>
        <p:grpSp>
          <p:nvGrpSpPr>
            <p:cNvPr id="4116" name="Group 48"/>
            <p:cNvGrpSpPr>
              <a:grpSpLocks/>
            </p:cNvGrpSpPr>
            <p:nvPr/>
          </p:nvGrpSpPr>
          <p:grpSpPr bwMode="auto">
            <a:xfrm>
              <a:off x="7948613" y="3429000"/>
              <a:ext cx="952500" cy="1330325"/>
              <a:chOff x="7948613" y="3429000"/>
              <a:chExt cx="952500" cy="1330325"/>
            </a:xfrm>
          </p:grpSpPr>
          <p:sp>
            <p:nvSpPr>
              <p:cNvPr id="4135" name="Rectangle 4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4136" name="Rectangle 43"/>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4137" name="AutoShape 4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138" name="Rectangle 4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139" name="AutoShape 4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4140" name="Line 4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41" name="Line 4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42" name="Line 4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43" name="Line 5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44" name="Line 5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45" name="Rectangle 52"/>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4146" name="Line 53"/>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117" name="Text Box 55"/>
            <p:cNvSpPr txBox="1">
              <a:spLocks noChangeArrowheads="1"/>
            </p:cNvSpPr>
            <p:nvPr/>
          </p:nvSpPr>
          <p:spPr bwMode="auto">
            <a:xfrm>
              <a:off x="8720138"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61213" name="Rectangle 61"/>
            <p:cNvSpPr>
              <a:spLocks noChangeArrowheads="1"/>
            </p:cNvSpPr>
            <p:nvPr/>
          </p:nvSpPr>
          <p:spPr bwMode="auto">
            <a:xfrm>
              <a:off x="8091376" y="6527639"/>
              <a:ext cx="293683" cy="246029"/>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03</a:t>
              </a:r>
            </a:p>
          </p:txBody>
        </p:sp>
        <p:grpSp>
          <p:nvGrpSpPr>
            <p:cNvPr id="4119" name="Group 100"/>
            <p:cNvGrpSpPr>
              <a:grpSpLocks/>
            </p:cNvGrpSpPr>
            <p:nvPr/>
          </p:nvGrpSpPr>
          <p:grpSpPr bwMode="auto">
            <a:xfrm>
              <a:off x="6153896" y="3696901"/>
              <a:ext cx="900556" cy="948660"/>
              <a:chOff x="1557" y="1007"/>
              <a:chExt cx="2105" cy="1949"/>
            </a:xfrm>
          </p:grpSpPr>
          <p:grpSp>
            <p:nvGrpSpPr>
              <p:cNvPr id="4131" name="Group 102"/>
              <p:cNvGrpSpPr>
                <a:grpSpLocks/>
              </p:cNvGrpSpPr>
              <p:nvPr/>
            </p:nvGrpSpPr>
            <p:grpSpPr bwMode="auto">
              <a:xfrm>
                <a:off x="1557" y="1209"/>
                <a:ext cx="2105" cy="1421"/>
                <a:chOff x="578" y="2316"/>
                <a:chExt cx="2105" cy="1421"/>
              </a:xfrm>
            </p:grpSpPr>
            <p:sp>
              <p:nvSpPr>
                <p:cNvPr id="4133" name="Freeform 10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4134" name="Freeform 10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4126" name="Freeform 106"/>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127" name="Freeform 107"/>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128" name="Freeform 108"/>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129" name="Freeform 109"/>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4130" name="Freeform 110"/>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grpSp>
          <p:nvGrpSpPr>
            <p:cNvPr id="4120" name="Group 116"/>
            <p:cNvGrpSpPr>
              <a:grpSpLocks/>
            </p:cNvGrpSpPr>
            <p:nvPr/>
          </p:nvGrpSpPr>
          <p:grpSpPr bwMode="auto">
            <a:xfrm>
              <a:off x="2806700" y="0"/>
              <a:ext cx="4892675" cy="4237038"/>
              <a:chOff x="1768" y="0"/>
              <a:chExt cx="3082" cy="2669"/>
            </a:xfrm>
          </p:grpSpPr>
          <p:sp>
            <p:nvSpPr>
              <p:cNvPr id="561267" name="AutoShape 115"/>
              <p:cNvSpPr>
                <a:spLocks noChangeArrowheads="1"/>
              </p:cNvSpPr>
              <p:nvPr/>
            </p:nvSpPr>
            <p:spPr bwMode="auto">
              <a:xfrm rot="850334">
                <a:off x="1768" y="0"/>
                <a:ext cx="3082" cy="2669"/>
              </a:xfrm>
              <a:prstGeom prst="cloudCallout">
                <a:avLst>
                  <a:gd name="adj1" fmla="val -43750"/>
                  <a:gd name="adj2" fmla="val 7000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dirty="0">
                  <a:latin typeface="Kruti Dev 010" pitchFamily="2" charset="0"/>
                  <a:ea typeface="+mn-ea"/>
                  <a:cs typeface="+mn-cs"/>
                </a:endParaRPr>
              </a:p>
            </p:txBody>
          </p:sp>
          <p:sp>
            <p:nvSpPr>
              <p:cNvPr id="561189" name="Text Box 37"/>
              <p:cNvSpPr txBox="1">
                <a:spLocks noChangeArrowheads="1"/>
              </p:cNvSpPr>
              <p:nvPr/>
            </p:nvSpPr>
            <p:spPr bwMode="auto">
              <a:xfrm>
                <a:off x="2129" y="271"/>
                <a:ext cx="2410" cy="215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0"/>
                  </a:spcBef>
                  <a:defRPr/>
                </a:pPr>
                <a:r>
                  <a:rPr lang="en-US" sz="7200" dirty="0">
                    <a:ln>
                      <a:solidFill>
                        <a:srgbClr val="FFFF00"/>
                      </a:solidFill>
                    </a:ln>
                    <a:solidFill>
                      <a:srgbClr val="FFFF00"/>
                    </a:solidFill>
                    <a:latin typeface="Kruti Dev 010" pitchFamily="2" charset="0"/>
                    <a:ea typeface="+mn-ea"/>
                    <a:cs typeface="+mn-cs"/>
                  </a:rPr>
                  <a:t>esjs yksxksa</a:t>
                </a:r>
              </a:p>
              <a:p>
                <a:pPr algn="ctr">
                  <a:spcBef>
                    <a:spcPts val="0"/>
                  </a:spcBef>
                  <a:defRPr/>
                </a:pPr>
                <a:r>
                  <a:rPr lang="en-US" sz="7200" dirty="0">
                    <a:ln>
                      <a:solidFill>
                        <a:srgbClr val="FFFF00"/>
                      </a:solidFill>
                    </a:ln>
                    <a:solidFill>
                      <a:srgbClr val="FFFF00"/>
                    </a:solidFill>
                    <a:latin typeface="Kruti Dev 010" pitchFamily="2" charset="0"/>
                    <a:ea typeface="+mn-ea"/>
                    <a:cs typeface="+mn-cs"/>
                  </a:rPr>
                  <a:t>dks</a:t>
                </a:r>
              </a:p>
              <a:p>
                <a:pPr algn="ctr">
                  <a:spcBef>
                    <a:spcPts val="0"/>
                  </a:spcBef>
                  <a:defRPr/>
                </a:pPr>
                <a:r>
                  <a:rPr lang="en-US" sz="7200" dirty="0">
                    <a:ln>
                      <a:solidFill>
                        <a:srgbClr val="FFFF00"/>
                      </a:solidFill>
                    </a:ln>
                    <a:solidFill>
                      <a:srgbClr val="FFFF00"/>
                    </a:solidFill>
                    <a:latin typeface="Kruti Dev 010" pitchFamily="2" charset="0"/>
                    <a:ea typeface="+mn-ea"/>
                    <a:cs typeface="+mn-cs"/>
                  </a:rPr>
                  <a:t>tkus nsa!</a:t>
                </a:r>
              </a:p>
            </p:txBody>
          </p:sp>
        </p:grpSp>
        <p:sp>
          <p:nvSpPr>
            <p:cNvPr id="4121" name="Text Box 122"/>
            <p:cNvSpPr txBox="1">
              <a:spLocks noChangeArrowheads="1"/>
            </p:cNvSpPr>
            <p:nvPr/>
          </p:nvSpPr>
          <p:spPr bwMode="auto">
            <a:xfrm>
              <a:off x="8599488" y="6488113"/>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1</a:t>
              </a:r>
              <a:endParaRPr lang="en-US" sz="1400">
                <a:latin typeface="Kruti Dev 010" charset="0"/>
              </a:endParaRPr>
            </a:p>
          </p:txBody>
        </p:sp>
        <p:sp>
          <p:nvSpPr>
            <p:cNvPr id="4122" name="Rectangle 47"/>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grpSp>
      <p:sp>
        <p:nvSpPr>
          <p:cNvPr id="49" name="Rectangle 48"/>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101"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latin typeface="Kruti Dev 010" charset="0"/>
            </a:endParaRPr>
          </a:p>
        </p:txBody>
      </p:sp>
      <p:grpSp>
        <p:nvGrpSpPr>
          <p:cNvPr id="50179" name="Group 3"/>
          <p:cNvGrpSpPr>
            <a:grpSpLocks/>
          </p:cNvGrpSpPr>
          <p:nvPr/>
        </p:nvGrpSpPr>
        <p:grpSpPr bwMode="auto">
          <a:xfrm>
            <a:off x="5473700" y="2120900"/>
            <a:ext cx="558800" cy="3644900"/>
            <a:chOff x="3448" y="1336"/>
            <a:chExt cx="352" cy="2296"/>
          </a:xfrm>
        </p:grpSpPr>
        <p:grpSp>
          <p:nvGrpSpPr>
            <p:cNvPr id="50218" name="Group 4"/>
            <p:cNvGrpSpPr>
              <a:grpSpLocks/>
            </p:cNvGrpSpPr>
            <p:nvPr/>
          </p:nvGrpSpPr>
          <p:grpSpPr bwMode="auto">
            <a:xfrm>
              <a:off x="3656" y="1336"/>
              <a:ext cx="144" cy="1416"/>
              <a:chOff x="3656" y="1336"/>
              <a:chExt cx="144" cy="1416"/>
            </a:xfrm>
          </p:grpSpPr>
          <p:sp>
            <p:nvSpPr>
              <p:cNvPr id="667653" name="Freeform 5"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67654" name="Freeform 6"/>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667655" name="Freeform 7"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50180" name="Group 8"/>
          <p:cNvGrpSpPr>
            <a:grpSpLocks/>
          </p:cNvGrpSpPr>
          <p:nvPr/>
        </p:nvGrpSpPr>
        <p:grpSpPr bwMode="auto">
          <a:xfrm>
            <a:off x="3073400" y="1079500"/>
            <a:ext cx="2317750" cy="4584700"/>
            <a:chOff x="1936" y="680"/>
            <a:chExt cx="1460" cy="2888"/>
          </a:xfrm>
        </p:grpSpPr>
        <p:sp>
          <p:nvSpPr>
            <p:cNvPr id="667657" name="Freeform 9"/>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a:solidFill>
                <a:srgbClr val="7AFEEE"/>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667658" name="Freeform 10"/>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a:solidFill>
                <a:srgbClr val="7AFEEE"/>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grpSp>
      <p:sp>
        <p:nvSpPr>
          <p:cNvPr id="667685" name="Text Box 37"/>
          <p:cNvSpPr txBox="1">
            <a:spLocks noChangeArrowheads="1"/>
          </p:cNvSpPr>
          <p:nvPr/>
        </p:nvSpPr>
        <p:spPr bwMode="auto">
          <a:xfrm>
            <a:off x="2092325" y="0"/>
            <a:ext cx="3787775"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1800">
                <a:solidFill>
                  <a:schemeClr val="tx1"/>
                </a:solidFill>
                <a:latin typeface="Kruti Dev 010" charset="0"/>
              </a:rPr>
              <a:t>न्यायियों</a:t>
            </a:r>
            <a:r>
              <a:rPr lang="en-US" sz="1800">
                <a:solidFill>
                  <a:schemeClr val="tx1"/>
                </a:solidFill>
                <a:latin typeface="Kruti Dev 010" charset="0"/>
              </a:rPr>
              <a:t> </a:t>
            </a:r>
            <a:r>
              <a:rPr lang="en-US" sz="2400">
                <a:solidFill>
                  <a:schemeClr val="tx1"/>
                </a:solidFill>
                <a:latin typeface="Kruti Dev 010" charset="0"/>
              </a:rPr>
              <a:t>ƒ‰%ˆ</a:t>
            </a:r>
            <a:endParaRPr lang="en-US" sz="1200" u="sng">
              <a:solidFill>
                <a:srgbClr val="000000"/>
              </a:solidFill>
              <a:latin typeface="Kruti Dev 010" charset="0"/>
            </a:endParaRPr>
          </a:p>
        </p:txBody>
      </p:sp>
      <p:sp>
        <p:nvSpPr>
          <p:cNvPr id="50182" name="Text Box 52"/>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67702" name="Rectangle 54"/>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48</a:t>
            </a:r>
          </a:p>
        </p:txBody>
      </p:sp>
      <p:sp>
        <p:nvSpPr>
          <p:cNvPr id="667712" name="Text Box 64"/>
          <p:cNvSpPr txBox="1">
            <a:spLocks noChangeArrowheads="1"/>
          </p:cNvSpPr>
          <p:nvPr/>
        </p:nvSpPr>
        <p:spPr bwMode="auto">
          <a:xfrm>
            <a:off x="15766" y="1745154"/>
            <a:ext cx="3822700" cy="470898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ts val="0"/>
              </a:spcBef>
              <a:defRPr/>
            </a:pPr>
            <a:r>
              <a:rPr lang="en-US" altLang="ja-JP" sz="6000" i="1" dirty="0">
                <a:ln>
                  <a:solidFill>
                    <a:srgbClr val="FFFF00"/>
                  </a:solidFill>
                </a:ln>
                <a:solidFill>
                  <a:srgbClr val="FFFF00"/>
                </a:solidFill>
                <a:latin typeface="Kruti Dev 010" pitchFamily="2" charset="0"/>
                <a:ea typeface="ＭＳ Ｐゴシック" pitchFamily="-84" charset="-128"/>
                <a:cs typeface="+mn-cs"/>
              </a:rPr>
              <a:t>^^gj O;fDr us </a:t>
            </a:r>
          </a:p>
          <a:p>
            <a:pPr algn="ctr">
              <a:spcBef>
                <a:spcPts val="0"/>
              </a:spcBef>
              <a:defRPr/>
            </a:pPr>
            <a:r>
              <a:rPr lang="en-US" altLang="ja-JP" sz="6000" i="1" dirty="0">
                <a:ln>
                  <a:solidFill>
                    <a:srgbClr val="FFFF00"/>
                  </a:solidFill>
                </a:ln>
                <a:solidFill>
                  <a:srgbClr val="FFFF00"/>
                </a:solidFill>
                <a:latin typeface="Kruti Dev 010" pitchFamily="2" charset="0"/>
                <a:ea typeface="ＭＳ Ｐゴシック" pitchFamily="-84" charset="-128"/>
                <a:cs typeface="+mn-cs"/>
              </a:rPr>
              <a:t>og fd;k tks mldh n`f"V esa Bhd Fkk**</a:t>
            </a:r>
            <a:endParaRPr lang="en-US" sz="6000" i="1" dirty="0">
              <a:ln>
                <a:solidFill>
                  <a:srgbClr val="FFFF00"/>
                </a:solidFill>
              </a:ln>
              <a:solidFill>
                <a:srgbClr val="FFFF00"/>
              </a:solidFill>
              <a:latin typeface="Kruti Dev 010" pitchFamily="2" charset="0"/>
              <a:ea typeface="ＭＳ Ｐゴシック" pitchFamily="-84" charset="-128"/>
              <a:cs typeface="+mn-cs"/>
            </a:endParaRPr>
          </a:p>
        </p:txBody>
      </p:sp>
      <p:grpSp>
        <p:nvGrpSpPr>
          <p:cNvPr id="50185" name="Group 44"/>
          <p:cNvGrpSpPr>
            <a:grpSpLocks/>
          </p:cNvGrpSpPr>
          <p:nvPr/>
        </p:nvGrpSpPr>
        <p:grpSpPr bwMode="auto">
          <a:xfrm>
            <a:off x="8018463" y="3429000"/>
            <a:ext cx="1069975" cy="673100"/>
            <a:chOff x="8018463" y="3429000"/>
            <a:chExt cx="1070340" cy="673100"/>
          </a:xfrm>
        </p:grpSpPr>
        <p:sp>
          <p:nvSpPr>
            <p:cNvPr id="50204"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0205"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0206"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0207"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0208"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0209"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50210"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0211"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2"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3" name="Rectangle 52"/>
            <p:cNvSpPr>
              <a:spLocks noChangeArrowheads="1"/>
            </p:cNvSpPr>
            <p:nvPr/>
          </p:nvSpPr>
          <p:spPr bwMode="auto">
            <a:xfrm>
              <a:off x="8053388" y="3429000"/>
              <a:ext cx="495327"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;gks'kq</a:t>
              </a:r>
            </a:p>
          </p:txBody>
        </p:sp>
        <p:sp>
          <p:nvSpPr>
            <p:cNvPr id="50214" name="Rectangle 53"/>
            <p:cNvSpPr>
              <a:spLocks noChangeArrowheads="1"/>
            </p:cNvSpPr>
            <p:nvPr/>
          </p:nvSpPr>
          <p:spPr bwMode="auto">
            <a:xfrm>
              <a:off x="8096250" y="3598863"/>
              <a:ext cx="90729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;jhgks@,vkbZ</a:t>
              </a:r>
            </a:p>
          </p:txBody>
        </p:sp>
        <p:sp>
          <p:nvSpPr>
            <p:cNvPr id="50215" name="Rectangle 54"/>
            <p:cNvSpPr>
              <a:spLocks noChangeArrowheads="1"/>
            </p:cNvSpPr>
            <p:nvPr/>
          </p:nvSpPr>
          <p:spPr bwMode="auto">
            <a:xfrm>
              <a:off x="8066088" y="3781425"/>
              <a:ext cx="1022715"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grpSp>
      <p:sp>
        <p:nvSpPr>
          <p:cNvPr id="59" name="Text Box 60"/>
          <p:cNvSpPr txBox="1">
            <a:spLocks noChangeArrowheads="1"/>
          </p:cNvSpPr>
          <p:nvPr/>
        </p:nvSpPr>
        <p:spPr bwMode="auto">
          <a:xfrm>
            <a:off x="3006397" y="852488"/>
            <a:ext cx="1612900" cy="132343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4000" i="1" dirty="0">
                <a:ln>
                  <a:solidFill>
                    <a:srgbClr val="66FF33"/>
                  </a:solidFill>
                </a:ln>
                <a:solidFill>
                  <a:srgbClr val="00FF00"/>
                </a:solidFill>
                <a:latin typeface="Kruti Dev 010" pitchFamily="2" charset="0"/>
                <a:ea typeface="+mn-ea"/>
                <a:cs typeface="+mn-cs"/>
              </a:rPr>
              <a:t>fo'kky</a:t>
            </a:r>
          </a:p>
          <a:p>
            <a:pPr>
              <a:spcBef>
                <a:spcPts val="0"/>
              </a:spcBef>
              <a:defRPr/>
            </a:pPr>
            <a:r>
              <a:rPr lang="en-US" sz="4000" i="1" dirty="0">
                <a:ln>
                  <a:solidFill>
                    <a:srgbClr val="66FF33"/>
                  </a:solidFill>
                </a:ln>
                <a:solidFill>
                  <a:srgbClr val="00FF00"/>
                </a:solidFill>
                <a:latin typeface="Kruti Dev 010" pitchFamily="2" charset="0"/>
                <a:ea typeface="+mn-ea"/>
                <a:cs typeface="+mn-cs"/>
              </a:rPr>
              <a:t>leqnz</a:t>
            </a:r>
          </a:p>
        </p:txBody>
      </p:sp>
      <p:sp>
        <p:nvSpPr>
          <p:cNvPr id="60" name="Text Box 40"/>
          <p:cNvSpPr txBox="1">
            <a:spLocks noChangeArrowheads="1"/>
          </p:cNvSpPr>
          <p:nvPr/>
        </p:nvSpPr>
        <p:spPr bwMode="auto">
          <a:xfrm rot="16313787">
            <a:off x="4362450" y="13446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n>
                  <a:solidFill>
                    <a:srgbClr val="FFFF00"/>
                  </a:solidFill>
                </a:ln>
                <a:solidFill>
                  <a:srgbClr val="FFFF00"/>
                </a:solidFill>
                <a:latin typeface="Kruti Dev 010" pitchFamily="2" charset="0"/>
                <a:ea typeface="+mn-ea"/>
                <a:cs typeface="+mn-cs"/>
              </a:rPr>
              <a:t>v'ksj</a:t>
            </a:r>
          </a:p>
        </p:txBody>
      </p:sp>
      <p:sp>
        <p:nvSpPr>
          <p:cNvPr id="61" name="Text Box 51"/>
          <p:cNvSpPr txBox="1">
            <a:spLocks noChangeArrowheads="1"/>
          </p:cNvSpPr>
          <p:nvPr/>
        </p:nvSpPr>
        <p:spPr bwMode="auto">
          <a:xfrm rot="17169548">
            <a:off x="5772150" y="122396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n>
                  <a:solidFill>
                    <a:srgbClr val="FFFF00"/>
                  </a:solidFill>
                </a:ln>
                <a:solidFill>
                  <a:srgbClr val="FFFF00"/>
                </a:solidFill>
                <a:latin typeface="Kruti Dev 010" pitchFamily="2" charset="0"/>
                <a:ea typeface="+mn-ea"/>
                <a:cs typeface="+mn-cs"/>
              </a:rPr>
              <a:t>uIrkyh</a:t>
            </a:r>
          </a:p>
        </p:txBody>
      </p:sp>
      <p:sp>
        <p:nvSpPr>
          <p:cNvPr id="62" name="Text Box 52"/>
          <p:cNvSpPr txBox="1">
            <a:spLocks noChangeArrowheads="1"/>
          </p:cNvSpPr>
          <p:nvPr/>
        </p:nvSpPr>
        <p:spPr bwMode="auto">
          <a:xfrm rot="16494946">
            <a:off x="4718050" y="1453506"/>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ln>
                  <a:solidFill>
                    <a:srgbClr val="FFFF00"/>
                  </a:solidFill>
                </a:ln>
                <a:solidFill>
                  <a:srgbClr val="FFFF00"/>
                </a:solidFill>
                <a:latin typeface="Kruti Dev 010" pitchFamily="2" charset="0"/>
                <a:ea typeface="+mn-ea"/>
                <a:cs typeface="+mn-cs"/>
              </a:rPr>
              <a:t>tscqyksu</a:t>
            </a:r>
          </a:p>
        </p:txBody>
      </p:sp>
      <p:sp>
        <p:nvSpPr>
          <p:cNvPr id="66" name="Text Box 41"/>
          <p:cNvSpPr txBox="1">
            <a:spLocks noChangeArrowheads="1"/>
          </p:cNvSpPr>
          <p:nvPr/>
        </p:nvSpPr>
        <p:spPr bwMode="auto">
          <a:xfrm rot="20755335">
            <a:off x="5075238" y="2396609"/>
            <a:ext cx="1612900" cy="36933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dirty="0">
                <a:ln>
                  <a:solidFill>
                    <a:srgbClr val="FFFF00"/>
                  </a:solidFill>
                </a:ln>
                <a:solidFill>
                  <a:srgbClr val="FFFF00"/>
                </a:solidFill>
                <a:latin typeface="Kruti Dev 010" pitchFamily="2" charset="0"/>
                <a:ea typeface="+mn-ea"/>
                <a:cs typeface="+mn-cs"/>
              </a:rPr>
              <a:t>blkpkj</a:t>
            </a:r>
          </a:p>
        </p:txBody>
      </p:sp>
      <p:sp>
        <p:nvSpPr>
          <p:cNvPr id="67" name="Text Box 42"/>
          <p:cNvSpPr txBox="1">
            <a:spLocks noChangeArrowheads="1"/>
          </p:cNvSpPr>
          <p:nvPr/>
        </p:nvSpPr>
        <p:spPr bwMode="auto">
          <a:xfrm rot="469584">
            <a:off x="4419600" y="30162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n>
                  <a:solidFill>
                    <a:srgbClr val="FFFF00"/>
                  </a:solidFill>
                </a:ln>
                <a:solidFill>
                  <a:srgbClr val="FFFF00"/>
                </a:solidFill>
                <a:latin typeface="Kruti Dev 010" pitchFamily="2" charset="0"/>
                <a:ea typeface="+mn-ea"/>
                <a:cs typeface="+mn-cs"/>
              </a:rPr>
              <a:t>eu''ks</a:t>
            </a:r>
          </a:p>
        </p:txBody>
      </p:sp>
      <p:sp>
        <p:nvSpPr>
          <p:cNvPr id="68" name="Text Box 50"/>
          <p:cNvSpPr txBox="1">
            <a:spLocks noChangeArrowheads="1"/>
          </p:cNvSpPr>
          <p:nvPr/>
        </p:nvSpPr>
        <p:spPr bwMode="auto">
          <a:xfrm rot="20128893">
            <a:off x="5795963" y="3180706"/>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ln>
                  <a:solidFill>
                    <a:srgbClr val="FFFF00"/>
                  </a:solidFill>
                </a:ln>
                <a:solidFill>
                  <a:srgbClr val="FFFF00"/>
                </a:solidFill>
                <a:latin typeface="Kruti Dev 010" pitchFamily="2" charset="0"/>
                <a:ea typeface="+mn-ea"/>
                <a:cs typeface="+mn-cs"/>
              </a:rPr>
              <a:t>euk'ks</a:t>
            </a:r>
            <a:endParaRPr lang="en-US" sz="2000" dirty="0">
              <a:ln>
                <a:solidFill>
                  <a:srgbClr val="FFFF00"/>
                </a:solidFill>
              </a:ln>
              <a:solidFill>
                <a:srgbClr val="FFFF00"/>
              </a:solidFill>
              <a:latin typeface="Kruti Dev 010" pitchFamily="2" charset="0"/>
              <a:ea typeface="+mn-ea"/>
              <a:cs typeface="+mn-cs"/>
            </a:endParaRPr>
          </a:p>
        </p:txBody>
      </p:sp>
      <p:sp>
        <p:nvSpPr>
          <p:cNvPr id="69" name="Text Box 43"/>
          <p:cNvSpPr txBox="1">
            <a:spLocks noChangeArrowheads="1"/>
          </p:cNvSpPr>
          <p:nvPr/>
        </p:nvSpPr>
        <p:spPr bwMode="auto">
          <a:xfrm rot="2606806">
            <a:off x="5867400" y="42656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n>
                  <a:solidFill>
                    <a:srgbClr val="FFFF00"/>
                  </a:solidFill>
                </a:ln>
                <a:solidFill>
                  <a:srgbClr val="FFFF00"/>
                </a:solidFill>
                <a:latin typeface="Kruti Dev 010" pitchFamily="2" charset="0"/>
                <a:ea typeface="+mn-ea"/>
                <a:cs typeface="+mn-cs"/>
              </a:rPr>
              <a:t>xkn</a:t>
            </a:r>
          </a:p>
        </p:txBody>
      </p:sp>
      <p:sp>
        <p:nvSpPr>
          <p:cNvPr id="70" name="Text Box 44"/>
          <p:cNvSpPr txBox="1">
            <a:spLocks noChangeArrowheads="1"/>
          </p:cNvSpPr>
          <p:nvPr/>
        </p:nvSpPr>
        <p:spPr bwMode="auto">
          <a:xfrm rot="19374955">
            <a:off x="4559300" y="3565525"/>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n>
                  <a:solidFill>
                    <a:srgbClr val="FFFF00"/>
                  </a:solidFill>
                </a:ln>
                <a:solidFill>
                  <a:srgbClr val="FFFF00"/>
                </a:solidFill>
                <a:latin typeface="Kruti Dev 010" pitchFamily="2" charset="0"/>
                <a:ea typeface="+mn-ea"/>
                <a:cs typeface="+mn-cs"/>
              </a:rPr>
              <a:t>bQzkbZe</a:t>
            </a:r>
          </a:p>
        </p:txBody>
      </p:sp>
      <p:sp>
        <p:nvSpPr>
          <p:cNvPr id="71" name="Text Box 46"/>
          <p:cNvSpPr txBox="1">
            <a:spLocks noChangeArrowheads="1"/>
          </p:cNvSpPr>
          <p:nvPr/>
        </p:nvSpPr>
        <p:spPr bwMode="auto">
          <a:xfrm rot="2953560">
            <a:off x="5767388" y="50038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n>
                  <a:solidFill>
                    <a:srgbClr val="FFFF00"/>
                  </a:solidFill>
                </a:ln>
                <a:solidFill>
                  <a:srgbClr val="FFFF00"/>
                </a:solidFill>
                <a:latin typeface="Kruti Dev 010" pitchFamily="2" charset="0"/>
                <a:ea typeface="+mn-ea"/>
                <a:cs typeface="+mn-cs"/>
              </a:rPr>
              <a:t>:csu</a:t>
            </a:r>
          </a:p>
        </p:txBody>
      </p:sp>
      <p:sp>
        <p:nvSpPr>
          <p:cNvPr id="72" name="Text Box 47"/>
          <p:cNvSpPr txBox="1">
            <a:spLocks noChangeArrowheads="1"/>
          </p:cNvSpPr>
          <p:nvPr/>
        </p:nvSpPr>
        <p:spPr bwMode="auto">
          <a:xfrm rot="18345360">
            <a:off x="3824288" y="39481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n>
                  <a:solidFill>
                    <a:srgbClr val="FFFF00"/>
                  </a:solidFill>
                </a:ln>
                <a:solidFill>
                  <a:srgbClr val="FFFF00"/>
                </a:solidFill>
                <a:latin typeface="Kruti Dev 010" pitchFamily="2" charset="0"/>
                <a:ea typeface="+mn-ea"/>
                <a:cs typeface="+mn-cs"/>
              </a:rPr>
              <a:t>nku</a:t>
            </a:r>
          </a:p>
        </p:txBody>
      </p:sp>
      <p:sp>
        <p:nvSpPr>
          <p:cNvPr id="73" name="Text Box 48"/>
          <p:cNvSpPr txBox="1">
            <a:spLocks noChangeArrowheads="1"/>
          </p:cNvSpPr>
          <p:nvPr/>
        </p:nvSpPr>
        <p:spPr bwMode="auto">
          <a:xfrm rot="19171362">
            <a:off x="3752850" y="4670425"/>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a:ln>
                  <a:solidFill>
                    <a:srgbClr val="FFFF00"/>
                  </a:solidFill>
                </a:ln>
                <a:solidFill>
                  <a:srgbClr val="FFFF00"/>
                </a:solidFill>
                <a:latin typeface="Kruti Dev 010" pitchFamily="2" charset="0"/>
                <a:ea typeface="+mn-ea"/>
                <a:cs typeface="+mn-cs"/>
              </a:rPr>
              <a:t>;gwnk</a:t>
            </a:r>
          </a:p>
        </p:txBody>
      </p:sp>
      <p:sp>
        <p:nvSpPr>
          <p:cNvPr id="74" name="Text Box 49"/>
          <p:cNvSpPr txBox="1">
            <a:spLocks noChangeArrowheads="1"/>
          </p:cNvSpPr>
          <p:nvPr/>
        </p:nvSpPr>
        <p:spPr bwMode="auto">
          <a:xfrm>
            <a:off x="3898900" y="5537200"/>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ln>
                  <a:solidFill>
                    <a:srgbClr val="FFFF00"/>
                  </a:solidFill>
                </a:ln>
                <a:solidFill>
                  <a:srgbClr val="FFFF00"/>
                </a:solidFill>
                <a:latin typeface="Kruti Dev 010" pitchFamily="2" charset="0"/>
                <a:ea typeface="+mn-ea"/>
                <a:cs typeface="+mn-cs"/>
              </a:rPr>
              <a:t>f'kekSu</a:t>
            </a:r>
          </a:p>
        </p:txBody>
      </p:sp>
      <p:sp>
        <p:nvSpPr>
          <p:cNvPr id="75" name="Text Box 65"/>
          <p:cNvSpPr txBox="1">
            <a:spLocks noChangeArrowheads="1"/>
          </p:cNvSpPr>
          <p:nvPr/>
        </p:nvSpPr>
        <p:spPr bwMode="auto">
          <a:xfrm rot="21562799">
            <a:off x="5691752" y="4694634"/>
            <a:ext cx="2865248"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ts val="0"/>
              </a:spcBef>
              <a:defRPr/>
            </a:pPr>
            <a:r>
              <a:rPr lang="en-US" sz="2400" i="1" dirty="0">
                <a:ln>
                  <a:solidFill>
                    <a:srgbClr val="FFFF00"/>
                  </a:solidFill>
                </a:ln>
                <a:solidFill>
                  <a:srgbClr val="FFFF00"/>
                </a:solidFill>
                <a:latin typeface="Kruti Dev 010" pitchFamily="2" charset="0"/>
                <a:ea typeface="+mn-ea"/>
                <a:cs typeface="+mn-cs"/>
              </a:rPr>
              <a:t>ysoh %</a:t>
            </a:r>
          </a:p>
          <a:p>
            <a:pPr algn="r">
              <a:spcBef>
                <a:spcPts val="0"/>
              </a:spcBef>
              <a:defRPr/>
            </a:pPr>
            <a:r>
              <a:rPr lang="en-US" sz="2400" i="1" dirty="0">
                <a:ln>
                  <a:solidFill>
                    <a:srgbClr val="FFFF00"/>
                  </a:solidFill>
                </a:ln>
                <a:solidFill>
                  <a:srgbClr val="FFFF00"/>
                </a:solidFill>
                <a:latin typeface="Kruti Dev 010" pitchFamily="2" charset="0"/>
                <a:ea typeface="+mn-ea"/>
                <a:cs typeface="+mn-cs"/>
              </a:rPr>
              <a:t>jgus ds fy;s 'kgj( os racw dh lsok djrs Fks</a:t>
            </a:r>
          </a:p>
        </p:txBody>
      </p:sp>
      <p:sp>
        <p:nvSpPr>
          <p:cNvPr id="43" name="Rectangle 42"/>
          <p:cNvSpPr/>
          <p:nvPr/>
        </p:nvSpPr>
        <p:spPr>
          <a:xfrm>
            <a:off x="150566"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0201" name="Rectangle 43"/>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5" name="Rectangle 44"/>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0203"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67712"/>
                                        </p:tgtEl>
                                        <p:attrNameLst>
                                          <p:attrName>style.visibility</p:attrName>
                                        </p:attrNameLst>
                                      </p:cBhvr>
                                      <p:to>
                                        <p:strVal val="visible"/>
                                      </p:to>
                                    </p:set>
                                    <p:animEffect transition="in" filter="wipe(up)">
                                      <p:cBhvr>
                                        <p:cTn id="7" dur="1000"/>
                                        <p:tgtEl>
                                          <p:spTgt spid="6677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6"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500" fill="hold"/>
                                        <p:tgtEl>
                                          <p:spTgt spid="60"/>
                                        </p:tgtEl>
                                        <p:attrNameLst>
                                          <p:attrName>ppt_w</p:attrName>
                                        </p:attrNameLst>
                                      </p:cBhvr>
                                      <p:tavLst>
                                        <p:tav tm="0">
                                          <p:val>
                                            <p:strVal val="(6*min(max(#ppt_w*#ppt_h,.3),1)-7.4)/-.7*#ppt_w"/>
                                          </p:val>
                                        </p:tav>
                                        <p:tav tm="100000">
                                          <p:val>
                                            <p:strVal val="#ppt_w"/>
                                          </p:val>
                                        </p:tav>
                                      </p:tavLst>
                                    </p:anim>
                                    <p:anim calcmode="lin" valueType="num">
                                      <p:cBhvr>
                                        <p:cTn id="13" dur="500" fill="hold"/>
                                        <p:tgtEl>
                                          <p:spTgt spid="60"/>
                                        </p:tgtEl>
                                        <p:attrNameLst>
                                          <p:attrName>ppt_h</p:attrName>
                                        </p:attrNameLst>
                                      </p:cBhvr>
                                      <p:tavLst>
                                        <p:tav tm="0">
                                          <p:val>
                                            <p:strVal val="(6*min(max(#ppt_w*#ppt_h,.3),1)-7.4)/-.7*#ppt_h"/>
                                          </p:val>
                                        </p:tav>
                                        <p:tav tm="100000">
                                          <p:val>
                                            <p:strVal val="#ppt_h"/>
                                          </p:val>
                                        </p:tav>
                                      </p:tavLst>
                                    </p:anim>
                                    <p:anim calcmode="lin" valueType="num">
                                      <p:cBhvr>
                                        <p:cTn id="14" dur="500" fill="hold"/>
                                        <p:tgtEl>
                                          <p:spTgt spid="60"/>
                                        </p:tgtEl>
                                        <p:attrNameLst>
                                          <p:attrName>ppt_x</p:attrName>
                                        </p:attrNameLst>
                                      </p:cBhvr>
                                      <p:tavLst>
                                        <p:tav tm="0">
                                          <p:val>
                                            <p:fltVal val="0.5"/>
                                          </p:val>
                                        </p:tav>
                                        <p:tav tm="100000">
                                          <p:val>
                                            <p:strVal val="#ppt_x"/>
                                          </p:val>
                                        </p:tav>
                                      </p:tavLst>
                                    </p:anim>
                                    <p:anim calcmode="lin" valueType="num">
                                      <p:cBhvr>
                                        <p:cTn id="15" dur="500" fill="hold"/>
                                        <p:tgtEl>
                                          <p:spTgt spid="60"/>
                                        </p:tgtEl>
                                        <p:attrNameLst>
                                          <p:attrName>ppt_y</p:attrName>
                                        </p:attrNameLst>
                                      </p:cBhvr>
                                      <p:tavLst>
                                        <p:tav tm="0">
                                          <p:val>
                                            <p:strVal val="1+(6*min(max(#ppt_w*#ppt_h,.3),1)-7.4)/-.7*#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p:cTn id="20" dur="500" fill="hold"/>
                                        <p:tgtEl>
                                          <p:spTgt spid="62"/>
                                        </p:tgtEl>
                                        <p:attrNameLst>
                                          <p:attrName>ppt_w</p:attrName>
                                        </p:attrNameLst>
                                      </p:cBhvr>
                                      <p:tavLst>
                                        <p:tav tm="0">
                                          <p:val>
                                            <p:strVal val="(6*min(max(#ppt_w*#ppt_h,.3),1)-7.4)/-.7*#ppt_w"/>
                                          </p:val>
                                        </p:tav>
                                        <p:tav tm="100000">
                                          <p:val>
                                            <p:strVal val="#ppt_w"/>
                                          </p:val>
                                        </p:tav>
                                      </p:tavLst>
                                    </p:anim>
                                    <p:anim calcmode="lin" valueType="num">
                                      <p:cBhvr>
                                        <p:cTn id="21" dur="500" fill="hold"/>
                                        <p:tgtEl>
                                          <p:spTgt spid="62"/>
                                        </p:tgtEl>
                                        <p:attrNameLst>
                                          <p:attrName>ppt_h</p:attrName>
                                        </p:attrNameLst>
                                      </p:cBhvr>
                                      <p:tavLst>
                                        <p:tav tm="0">
                                          <p:val>
                                            <p:strVal val="(6*min(max(#ppt_w*#ppt_h,.3),1)-7.4)/-.7*#ppt_h"/>
                                          </p:val>
                                        </p:tav>
                                        <p:tav tm="100000">
                                          <p:val>
                                            <p:strVal val="#ppt_h"/>
                                          </p:val>
                                        </p:tav>
                                      </p:tavLst>
                                    </p:anim>
                                    <p:anim calcmode="lin" valueType="num">
                                      <p:cBhvr>
                                        <p:cTn id="22" dur="500" fill="hold"/>
                                        <p:tgtEl>
                                          <p:spTgt spid="62"/>
                                        </p:tgtEl>
                                        <p:attrNameLst>
                                          <p:attrName>ppt_x</p:attrName>
                                        </p:attrNameLst>
                                      </p:cBhvr>
                                      <p:tavLst>
                                        <p:tav tm="0">
                                          <p:val>
                                            <p:fltVal val="0.5"/>
                                          </p:val>
                                        </p:tav>
                                        <p:tav tm="100000">
                                          <p:val>
                                            <p:strVal val="#ppt_x"/>
                                          </p:val>
                                        </p:tav>
                                      </p:tavLst>
                                    </p:anim>
                                    <p:anim calcmode="lin" valueType="num">
                                      <p:cBhvr>
                                        <p:cTn id="23" dur="500" fill="hold"/>
                                        <p:tgtEl>
                                          <p:spTgt spid="62"/>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p:cTn id="28" dur="500" fill="hold"/>
                                        <p:tgtEl>
                                          <p:spTgt spid="61"/>
                                        </p:tgtEl>
                                        <p:attrNameLst>
                                          <p:attrName>ppt_w</p:attrName>
                                        </p:attrNameLst>
                                      </p:cBhvr>
                                      <p:tavLst>
                                        <p:tav tm="0">
                                          <p:val>
                                            <p:strVal val="(6*min(max(#ppt_w*#ppt_h,.3),1)-7.4)/-.7*#ppt_w"/>
                                          </p:val>
                                        </p:tav>
                                        <p:tav tm="100000">
                                          <p:val>
                                            <p:strVal val="#ppt_w"/>
                                          </p:val>
                                        </p:tav>
                                      </p:tavLst>
                                    </p:anim>
                                    <p:anim calcmode="lin" valueType="num">
                                      <p:cBhvr>
                                        <p:cTn id="29" dur="500" fill="hold"/>
                                        <p:tgtEl>
                                          <p:spTgt spid="61"/>
                                        </p:tgtEl>
                                        <p:attrNameLst>
                                          <p:attrName>ppt_h</p:attrName>
                                        </p:attrNameLst>
                                      </p:cBhvr>
                                      <p:tavLst>
                                        <p:tav tm="0">
                                          <p:val>
                                            <p:strVal val="(6*min(max(#ppt_w*#ppt_h,.3),1)-7.4)/-.7*#ppt_h"/>
                                          </p:val>
                                        </p:tav>
                                        <p:tav tm="100000">
                                          <p:val>
                                            <p:strVal val="#ppt_h"/>
                                          </p:val>
                                        </p:tav>
                                      </p:tavLst>
                                    </p:anim>
                                    <p:anim calcmode="lin" valueType="num">
                                      <p:cBhvr>
                                        <p:cTn id="30" dur="500" fill="hold"/>
                                        <p:tgtEl>
                                          <p:spTgt spid="61"/>
                                        </p:tgtEl>
                                        <p:attrNameLst>
                                          <p:attrName>ppt_x</p:attrName>
                                        </p:attrNameLst>
                                      </p:cBhvr>
                                      <p:tavLst>
                                        <p:tav tm="0">
                                          <p:val>
                                            <p:fltVal val="0.5"/>
                                          </p:val>
                                        </p:tav>
                                        <p:tav tm="100000">
                                          <p:val>
                                            <p:strVal val="#ppt_x"/>
                                          </p:val>
                                        </p:tav>
                                      </p:tavLst>
                                    </p:anim>
                                    <p:anim calcmode="lin" valueType="num">
                                      <p:cBhvr>
                                        <p:cTn id="31" dur="500" fill="hold"/>
                                        <p:tgtEl>
                                          <p:spTgt spid="61"/>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p:cTn id="36" dur="500" fill="hold"/>
                                        <p:tgtEl>
                                          <p:spTgt spid="66"/>
                                        </p:tgtEl>
                                        <p:attrNameLst>
                                          <p:attrName>ppt_w</p:attrName>
                                        </p:attrNameLst>
                                      </p:cBhvr>
                                      <p:tavLst>
                                        <p:tav tm="0">
                                          <p:val>
                                            <p:strVal val="(6*min(max(#ppt_w*#ppt_h,.3),1)-7.4)/-.7*#ppt_w"/>
                                          </p:val>
                                        </p:tav>
                                        <p:tav tm="100000">
                                          <p:val>
                                            <p:strVal val="#ppt_w"/>
                                          </p:val>
                                        </p:tav>
                                      </p:tavLst>
                                    </p:anim>
                                    <p:anim calcmode="lin" valueType="num">
                                      <p:cBhvr>
                                        <p:cTn id="37" dur="500" fill="hold"/>
                                        <p:tgtEl>
                                          <p:spTgt spid="66"/>
                                        </p:tgtEl>
                                        <p:attrNameLst>
                                          <p:attrName>ppt_h</p:attrName>
                                        </p:attrNameLst>
                                      </p:cBhvr>
                                      <p:tavLst>
                                        <p:tav tm="0">
                                          <p:val>
                                            <p:strVal val="(6*min(max(#ppt_w*#ppt_h,.3),1)-7.4)/-.7*#ppt_h"/>
                                          </p:val>
                                        </p:tav>
                                        <p:tav tm="100000">
                                          <p:val>
                                            <p:strVal val="#ppt_h"/>
                                          </p:val>
                                        </p:tav>
                                      </p:tavLst>
                                    </p:anim>
                                    <p:anim calcmode="lin" valueType="num">
                                      <p:cBhvr>
                                        <p:cTn id="38" dur="500" fill="hold"/>
                                        <p:tgtEl>
                                          <p:spTgt spid="66"/>
                                        </p:tgtEl>
                                        <p:attrNameLst>
                                          <p:attrName>ppt_x</p:attrName>
                                        </p:attrNameLst>
                                      </p:cBhvr>
                                      <p:tavLst>
                                        <p:tav tm="0">
                                          <p:val>
                                            <p:fltVal val="0.5"/>
                                          </p:val>
                                        </p:tav>
                                        <p:tav tm="100000">
                                          <p:val>
                                            <p:strVal val="#ppt_x"/>
                                          </p:val>
                                        </p:tav>
                                      </p:tavLst>
                                    </p:anim>
                                    <p:anim calcmode="lin" valueType="num">
                                      <p:cBhvr>
                                        <p:cTn id="39" dur="500" fill="hold"/>
                                        <p:tgtEl>
                                          <p:spTgt spid="66"/>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70"/>
                                        </p:tgtEl>
                                        <p:attrNameLst>
                                          <p:attrName>style.visibility</p:attrName>
                                        </p:attrNameLst>
                                      </p:cBhvr>
                                      <p:to>
                                        <p:strVal val="visible"/>
                                      </p:to>
                                    </p:set>
                                    <p:anim calcmode="lin" valueType="num">
                                      <p:cBhvr>
                                        <p:cTn id="44" dur="500" fill="hold"/>
                                        <p:tgtEl>
                                          <p:spTgt spid="70"/>
                                        </p:tgtEl>
                                        <p:attrNameLst>
                                          <p:attrName>ppt_w</p:attrName>
                                        </p:attrNameLst>
                                      </p:cBhvr>
                                      <p:tavLst>
                                        <p:tav tm="0">
                                          <p:val>
                                            <p:strVal val="(6*min(max(#ppt_w*#ppt_h,.3),1)-7.4)/-.7*#ppt_w"/>
                                          </p:val>
                                        </p:tav>
                                        <p:tav tm="100000">
                                          <p:val>
                                            <p:strVal val="#ppt_w"/>
                                          </p:val>
                                        </p:tav>
                                      </p:tavLst>
                                    </p:anim>
                                    <p:anim calcmode="lin" valueType="num">
                                      <p:cBhvr>
                                        <p:cTn id="45" dur="500" fill="hold"/>
                                        <p:tgtEl>
                                          <p:spTgt spid="70"/>
                                        </p:tgtEl>
                                        <p:attrNameLst>
                                          <p:attrName>ppt_h</p:attrName>
                                        </p:attrNameLst>
                                      </p:cBhvr>
                                      <p:tavLst>
                                        <p:tav tm="0">
                                          <p:val>
                                            <p:strVal val="(6*min(max(#ppt_w*#ppt_h,.3),1)-7.4)/-.7*#ppt_h"/>
                                          </p:val>
                                        </p:tav>
                                        <p:tav tm="100000">
                                          <p:val>
                                            <p:strVal val="#ppt_h"/>
                                          </p:val>
                                        </p:tav>
                                      </p:tavLst>
                                    </p:anim>
                                    <p:anim calcmode="lin" valueType="num">
                                      <p:cBhvr>
                                        <p:cTn id="46" dur="500" fill="hold"/>
                                        <p:tgtEl>
                                          <p:spTgt spid="70"/>
                                        </p:tgtEl>
                                        <p:attrNameLst>
                                          <p:attrName>ppt_x</p:attrName>
                                        </p:attrNameLst>
                                      </p:cBhvr>
                                      <p:tavLst>
                                        <p:tav tm="0">
                                          <p:val>
                                            <p:fltVal val="0.5"/>
                                          </p:val>
                                        </p:tav>
                                        <p:tav tm="100000">
                                          <p:val>
                                            <p:strVal val="#ppt_x"/>
                                          </p:val>
                                        </p:tav>
                                      </p:tavLst>
                                    </p:anim>
                                    <p:anim calcmode="lin" valueType="num">
                                      <p:cBhvr>
                                        <p:cTn id="47" dur="500" fill="hold"/>
                                        <p:tgtEl>
                                          <p:spTgt spid="70"/>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69"/>
                                        </p:tgtEl>
                                        <p:attrNameLst>
                                          <p:attrName>style.visibility</p:attrName>
                                        </p:attrNameLst>
                                      </p:cBhvr>
                                      <p:to>
                                        <p:strVal val="visible"/>
                                      </p:to>
                                    </p:set>
                                    <p:anim calcmode="lin" valueType="num">
                                      <p:cBhvr>
                                        <p:cTn id="52" dur="500" fill="hold"/>
                                        <p:tgtEl>
                                          <p:spTgt spid="69"/>
                                        </p:tgtEl>
                                        <p:attrNameLst>
                                          <p:attrName>ppt_w</p:attrName>
                                        </p:attrNameLst>
                                      </p:cBhvr>
                                      <p:tavLst>
                                        <p:tav tm="0">
                                          <p:val>
                                            <p:strVal val="(6*min(max(#ppt_w*#ppt_h,.3),1)-7.4)/-.7*#ppt_w"/>
                                          </p:val>
                                        </p:tav>
                                        <p:tav tm="100000">
                                          <p:val>
                                            <p:strVal val="#ppt_w"/>
                                          </p:val>
                                        </p:tav>
                                      </p:tavLst>
                                    </p:anim>
                                    <p:anim calcmode="lin" valueType="num">
                                      <p:cBhvr>
                                        <p:cTn id="53" dur="500" fill="hold"/>
                                        <p:tgtEl>
                                          <p:spTgt spid="69"/>
                                        </p:tgtEl>
                                        <p:attrNameLst>
                                          <p:attrName>ppt_h</p:attrName>
                                        </p:attrNameLst>
                                      </p:cBhvr>
                                      <p:tavLst>
                                        <p:tav tm="0">
                                          <p:val>
                                            <p:strVal val="(6*min(max(#ppt_w*#ppt_h,.3),1)-7.4)/-.7*#ppt_h"/>
                                          </p:val>
                                        </p:tav>
                                        <p:tav tm="100000">
                                          <p:val>
                                            <p:strVal val="#ppt_h"/>
                                          </p:val>
                                        </p:tav>
                                      </p:tavLst>
                                    </p:anim>
                                    <p:anim calcmode="lin" valueType="num">
                                      <p:cBhvr>
                                        <p:cTn id="54" dur="500" fill="hold"/>
                                        <p:tgtEl>
                                          <p:spTgt spid="69"/>
                                        </p:tgtEl>
                                        <p:attrNameLst>
                                          <p:attrName>ppt_x</p:attrName>
                                        </p:attrNameLst>
                                      </p:cBhvr>
                                      <p:tavLst>
                                        <p:tav tm="0">
                                          <p:val>
                                            <p:fltVal val="0.5"/>
                                          </p:val>
                                        </p:tav>
                                        <p:tav tm="100000">
                                          <p:val>
                                            <p:strVal val="#ppt_x"/>
                                          </p:val>
                                        </p:tav>
                                      </p:tavLst>
                                    </p:anim>
                                    <p:anim calcmode="lin" valueType="num">
                                      <p:cBhvr>
                                        <p:cTn id="55" dur="500" fill="hold"/>
                                        <p:tgtEl>
                                          <p:spTgt spid="69"/>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72"/>
                                        </p:tgtEl>
                                        <p:attrNameLst>
                                          <p:attrName>style.visibility</p:attrName>
                                        </p:attrNameLst>
                                      </p:cBhvr>
                                      <p:to>
                                        <p:strVal val="visible"/>
                                      </p:to>
                                    </p:set>
                                    <p:anim calcmode="lin" valueType="num">
                                      <p:cBhvr>
                                        <p:cTn id="60" dur="500" fill="hold"/>
                                        <p:tgtEl>
                                          <p:spTgt spid="72"/>
                                        </p:tgtEl>
                                        <p:attrNameLst>
                                          <p:attrName>ppt_w</p:attrName>
                                        </p:attrNameLst>
                                      </p:cBhvr>
                                      <p:tavLst>
                                        <p:tav tm="0">
                                          <p:val>
                                            <p:strVal val="(6*min(max(#ppt_w*#ppt_h,.3),1)-7.4)/-.7*#ppt_w"/>
                                          </p:val>
                                        </p:tav>
                                        <p:tav tm="100000">
                                          <p:val>
                                            <p:strVal val="#ppt_w"/>
                                          </p:val>
                                        </p:tav>
                                      </p:tavLst>
                                    </p:anim>
                                    <p:anim calcmode="lin" valueType="num">
                                      <p:cBhvr>
                                        <p:cTn id="61" dur="500" fill="hold"/>
                                        <p:tgtEl>
                                          <p:spTgt spid="72"/>
                                        </p:tgtEl>
                                        <p:attrNameLst>
                                          <p:attrName>ppt_h</p:attrName>
                                        </p:attrNameLst>
                                      </p:cBhvr>
                                      <p:tavLst>
                                        <p:tav tm="0">
                                          <p:val>
                                            <p:strVal val="(6*min(max(#ppt_w*#ppt_h,.3),1)-7.4)/-.7*#ppt_h"/>
                                          </p:val>
                                        </p:tav>
                                        <p:tav tm="100000">
                                          <p:val>
                                            <p:strVal val="#ppt_h"/>
                                          </p:val>
                                        </p:tav>
                                      </p:tavLst>
                                    </p:anim>
                                    <p:anim calcmode="lin" valueType="num">
                                      <p:cBhvr>
                                        <p:cTn id="62" dur="500" fill="hold"/>
                                        <p:tgtEl>
                                          <p:spTgt spid="72"/>
                                        </p:tgtEl>
                                        <p:attrNameLst>
                                          <p:attrName>ppt_x</p:attrName>
                                        </p:attrNameLst>
                                      </p:cBhvr>
                                      <p:tavLst>
                                        <p:tav tm="0">
                                          <p:val>
                                            <p:fltVal val="0.5"/>
                                          </p:val>
                                        </p:tav>
                                        <p:tav tm="100000">
                                          <p:val>
                                            <p:strVal val="#ppt_x"/>
                                          </p:val>
                                        </p:tav>
                                      </p:tavLst>
                                    </p:anim>
                                    <p:anim calcmode="lin" valueType="num">
                                      <p:cBhvr>
                                        <p:cTn id="63" dur="500" fill="hold"/>
                                        <p:tgtEl>
                                          <p:spTgt spid="72"/>
                                        </p:tgtEl>
                                        <p:attrNameLst>
                                          <p:attrName>ppt_y</p:attrName>
                                        </p:attrNameLst>
                                      </p:cBhvr>
                                      <p:tavLst>
                                        <p:tav tm="0">
                                          <p:val>
                                            <p:strVal val="1+(6*min(max(#ppt_w*#ppt_h,.3),1)-7.4)/-.7*#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 calcmode="lin" valueType="num">
                                      <p:cBhvr>
                                        <p:cTn id="68" dur="500" fill="hold"/>
                                        <p:tgtEl>
                                          <p:spTgt spid="71"/>
                                        </p:tgtEl>
                                        <p:attrNameLst>
                                          <p:attrName>ppt_w</p:attrName>
                                        </p:attrNameLst>
                                      </p:cBhvr>
                                      <p:tavLst>
                                        <p:tav tm="0">
                                          <p:val>
                                            <p:strVal val="(6*min(max(#ppt_w*#ppt_h,.3),1)-7.4)/-.7*#ppt_w"/>
                                          </p:val>
                                        </p:tav>
                                        <p:tav tm="100000">
                                          <p:val>
                                            <p:strVal val="#ppt_w"/>
                                          </p:val>
                                        </p:tav>
                                      </p:tavLst>
                                    </p:anim>
                                    <p:anim calcmode="lin" valueType="num">
                                      <p:cBhvr>
                                        <p:cTn id="69" dur="500" fill="hold"/>
                                        <p:tgtEl>
                                          <p:spTgt spid="71"/>
                                        </p:tgtEl>
                                        <p:attrNameLst>
                                          <p:attrName>ppt_h</p:attrName>
                                        </p:attrNameLst>
                                      </p:cBhvr>
                                      <p:tavLst>
                                        <p:tav tm="0">
                                          <p:val>
                                            <p:strVal val="(6*min(max(#ppt_w*#ppt_h,.3),1)-7.4)/-.7*#ppt_h"/>
                                          </p:val>
                                        </p:tav>
                                        <p:tav tm="100000">
                                          <p:val>
                                            <p:strVal val="#ppt_h"/>
                                          </p:val>
                                        </p:tav>
                                      </p:tavLst>
                                    </p:anim>
                                    <p:anim calcmode="lin" valueType="num">
                                      <p:cBhvr>
                                        <p:cTn id="70" dur="500" fill="hold"/>
                                        <p:tgtEl>
                                          <p:spTgt spid="71"/>
                                        </p:tgtEl>
                                        <p:attrNameLst>
                                          <p:attrName>ppt_x</p:attrName>
                                        </p:attrNameLst>
                                      </p:cBhvr>
                                      <p:tavLst>
                                        <p:tav tm="0">
                                          <p:val>
                                            <p:fltVal val="0.5"/>
                                          </p:val>
                                        </p:tav>
                                        <p:tav tm="100000">
                                          <p:val>
                                            <p:strVal val="#ppt_x"/>
                                          </p:val>
                                        </p:tav>
                                      </p:tavLst>
                                    </p:anim>
                                    <p:anim calcmode="lin" valueType="num">
                                      <p:cBhvr>
                                        <p:cTn id="71" dur="500" fill="hold"/>
                                        <p:tgtEl>
                                          <p:spTgt spid="71"/>
                                        </p:tgtEl>
                                        <p:attrNameLst>
                                          <p:attrName>ppt_y</p:attrName>
                                        </p:attrNameLst>
                                      </p:cBhvr>
                                      <p:tavLst>
                                        <p:tav tm="0">
                                          <p:val>
                                            <p:strVal val="1+(6*min(max(#ppt_w*#ppt_h,.3),1)-7.4)/-.7*#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36" fill="hold" nodeType="click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p:cTn id="76" dur="500" fill="hold"/>
                                        <p:tgtEl>
                                          <p:spTgt spid="74"/>
                                        </p:tgtEl>
                                        <p:attrNameLst>
                                          <p:attrName>ppt_w</p:attrName>
                                        </p:attrNameLst>
                                      </p:cBhvr>
                                      <p:tavLst>
                                        <p:tav tm="0">
                                          <p:val>
                                            <p:strVal val="(6*min(max(#ppt_w*#ppt_h,.3),1)-7.4)/-.7*#ppt_w"/>
                                          </p:val>
                                        </p:tav>
                                        <p:tav tm="100000">
                                          <p:val>
                                            <p:strVal val="#ppt_w"/>
                                          </p:val>
                                        </p:tav>
                                      </p:tavLst>
                                    </p:anim>
                                    <p:anim calcmode="lin" valueType="num">
                                      <p:cBhvr>
                                        <p:cTn id="77" dur="500" fill="hold"/>
                                        <p:tgtEl>
                                          <p:spTgt spid="74"/>
                                        </p:tgtEl>
                                        <p:attrNameLst>
                                          <p:attrName>ppt_h</p:attrName>
                                        </p:attrNameLst>
                                      </p:cBhvr>
                                      <p:tavLst>
                                        <p:tav tm="0">
                                          <p:val>
                                            <p:strVal val="(6*min(max(#ppt_w*#ppt_h,.3),1)-7.4)/-.7*#ppt_h"/>
                                          </p:val>
                                        </p:tav>
                                        <p:tav tm="100000">
                                          <p:val>
                                            <p:strVal val="#ppt_h"/>
                                          </p:val>
                                        </p:tav>
                                      </p:tavLst>
                                    </p:anim>
                                    <p:anim calcmode="lin" valueType="num">
                                      <p:cBhvr>
                                        <p:cTn id="78" dur="500" fill="hold"/>
                                        <p:tgtEl>
                                          <p:spTgt spid="74"/>
                                        </p:tgtEl>
                                        <p:attrNameLst>
                                          <p:attrName>ppt_x</p:attrName>
                                        </p:attrNameLst>
                                      </p:cBhvr>
                                      <p:tavLst>
                                        <p:tav tm="0">
                                          <p:val>
                                            <p:fltVal val="0.5"/>
                                          </p:val>
                                        </p:tav>
                                        <p:tav tm="100000">
                                          <p:val>
                                            <p:strVal val="#ppt_x"/>
                                          </p:val>
                                        </p:tav>
                                      </p:tavLst>
                                    </p:anim>
                                    <p:anim calcmode="lin" valueType="num">
                                      <p:cBhvr>
                                        <p:cTn id="79" dur="500" fill="hold"/>
                                        <p:tgtEl>
                                          <p:spTgt spid="74"/>
                                        </p:tgtEl>
                                        <p:attrNameLst>
                                          <p:attrName>ppt_y</p:attrName>
                                        </p:attrNameLst>
                                      </p:cBhvr>
                                      <p:tavLst>
                                        <p:tav tm="0">
                                          <p:val>
                                            <p:strVal val="1+(6*min(max(#ppt_w*#ppt_h,.3),1)-7.4)/-.7*#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36" fill="hold" nodeType="clickEffect">
                                  <p:stCondLst>
                                    <p:cond delay="0"/>
                                  </p:stCondLst>
                                  <p:childTnLst>
                                    <p:set>
                                      <p:cBhvr>
                                        <p:cTn id="83" dur="1" fill="hold">
                                          <p:stCondLst>
                                            <p:cond delay="0"/>
                                          </p:stCondLst>
                                        </p:cTn>
                                        <p:tgtEl>
                                          <p:spTgt spid="73"/>
                                        </p:tgtEl>
                                        <p:attrNameLst>
                                          <p:attrName>style.visibility</p:attrName>
                                        </p:attrNameLst>
                                      </p:cBhvr>
                                      <p:to>
                                        <p:strVal val="visible"/>
                                      </p:to>
                                    </p:set>
                                    <p:anim calcmode="lin" valueType="num">
                                      <p:cBhvr>
                                        <p:cTn id="84" dur="500" fill="hold"/>
                                        <p:tgtEl>
                                          <p:spTgt spid="73"/>
                                        </p:tgtEl>
                                        <p:attrNameLst>
                                          <p:attrName>ppt_w</p:attrName>
                                        </p:attrNameLst>
                                      </p:cBhvr>
                                      <p:tavLst>
                                        <p:tav tm="0">
                                          <p:val>
                                            <p:strVal val="(6*min(max(#ppt_w*#ppt_h,.3),1)-7.4)/-.7*#ppt_w"/>
                                          </p:val>
                                        </p:tav>
                                        <p:tav tm="100000">
                                          <p:val>
                                            <p:strVal val="#ppt_w"/>
                                          </p:val>
                                        </p:tav>
                                      </p:tavLst>
                                    </p:anim>
                                    <p:anim calcmode="lin" valueType="num">
                                      <p:cBhvr>
                                        <p:cTn id="85" dur="500" fill="hold"/>
                                        <p:tgtEl>
                                          <p:spTgt spid="73"/>
                                        </p:tgtEl>
                                        <p:attrNameLst>
                                          <p:attrName>ppt_h</p:attrName>
                                        </p:attrNameLst>
                                      </p:cBhvr>
                                      <p:tavLst>
                                        <p:tav tm="0">
                                          <p:val>
                                            <p:strVal val="(6*min(max(#ppt_w*#ppt_h,.3),1)-7.4)/-.7*#ppt_h"/>
                                          </p:val>
                                        </p:tav>
                                        <p:tav tm="100000">
                                          <p:val>
                                            <p:strVal val="#ppt_h"/>
                                          </p:val>
                                        </p:tav>
                                      </p:tavLst>
                                    </p:anim>
                                    <p:anim calcmode="lin" valueType="num">
                                      <p:cBhvr>
                                        <p:cTn id="86" dur="500" fill="hold"/>
                                        <p:tgtEl>
                                          <p:spTgt spid="73"/>
                                        </p:tgtEl>
                                        <p:attrNameLst>
                                          <p:attrName>ppt_x</p:attrName>
                                        </p:attrNameLst>
                                      </p:cBhvr>
                                      <p:tavLst>
                                        <p:tav tm="0">
                                          <p:val>
                                            <p:fltVal val="0.5"/>
                                          </p:val>
                                        </p:tav>
                                        <p:tav tm="100000">
                                          <p:val>
                                            <p:strVal val="#ppt_x"/>
                                          </p:val>
                                        </p:tav>
                                      </p:tavLst>
                                    </p:anim>
                                    <p:anim calcmode="lin" valueType="num">
                                      <p:cBhvr>
                                        <p:cTn id="87" dur="500" fill="hold"/>
                                        <p:tgtEl>
                                          <p:spTgt spid="73"/>
                                        </p:tgtEl>
                                        <p:attrNameLst>
                                          <p:attrName>ppt_y</p:attrName>
                                        </p:attrNameLst>
                                      </p:cBhvr>
                                      <p:tavLst>
                                        <p:tav tm="0">
                                          <p:val>
                                            <p:strVal val="1+(6*min(max(#ppt_w*#ppt_h,.3),1)-7.4)/-.7*#ppt_h/2"/>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3" presetClass="entr" presetSubtype="36" fill="hold" nodeType="clickEffect">
                                  <p:stCondLst>
                                    <p:cond delay="0"/>
                                  </p:stCondLst>
                                  <p:childTnLst>
                                    <p:set>
                                      <p:cBhvr>
                                        <p:cTn id="91" dur="1" fill="hold">
                                          <p:stCondLst>
                                            <p:cond delay="0"/>
                                          </p:stCondLst>
                                        </p:cTn>
                                        <p:tgtEl>
                                          <p:spTgt spid="75"/>
                                        </p:tgtEl>
                                        <p:attrNameLst>
                                          <p:attrName>style.visibility</p:attrName>
                                        </p:attrNameLst>
                                      </p:cBhvr>
                                      <p:to>
                                        <p:strVal val="visible"/>
                                      </p:to>
                                    </p:set>
                                    <p:anim calcmode="lin" valueType="num">
                                      <p:cBhvr>
                                        <p:cTn id="92" dur="500" fill="hold"/>
                                        <p:tgtEl>
                                          <p:spTgt spid="75"/>
                                        </p:tgtEl>
                                        <p:attrNameLst>
                                          <p:attrName>ppt_w</p:attrName>
                                        </p:attrNameLst>
                                      </p:cBhvr>
                                      <p:tavLst>
                                        <p:tav tm="0">
                                          <p:val>
                                            <p:strVal val="(6*min(max(#ppt_w*#ppt_h,.3),1)-7.4)/-.7*#ppt_w"/>
                                          </p:val>
                                        </p:tav>
                                        <p:tav tm="100000">
                                          <p:val>
                                            <p:strVal val="#ppt_w"/>
                                          </p:val>
                                        </p:tav>
                                      </p:tavLst>
                                    </p:anim>
                                    <p:anim calcmode="lin" valueType="num">
                                      <p:cBhvr>
                                        <p:cTn id="93" dur="500" fill="hold"/>
                                        <p:tgtEl>
                                          <p:spTgt spid="75"/>
                                        </p:tgtEl>
                                        <p:attrNameLst>
                                          <p:attrName>ppt_h</p:attrName>
                                        </p:attrNameLst>
                                      </p:cBhvr>
                                      <p:tavLst>
                                        <p:tav tm="0">
                                          <p:val>
                                            <p:strVal val="(6*min(max(#ppt_w*#ppt_h,.3),1)-7.4)/-.7*#ppt_h"/>
                                          </p:val>
                                        </p:tav>
                                        <p:tav tm="100000">
                                          <p:val>
                                            <p:strVal val="#ppt_h"/>
                                          </p:val>
                                        </p:tav>
                                      </p:tavLst>
                                    </p:anim>
                                    <p:anim calcmode="lin" valueType="num">
                                      <p:cBhvr>
                                        <p:cTn id="94" dur="500" fill="hold"/>
                                        <p:tgtEl>
                                          <p:spTgt spid="75"/>
                                        </p:tgtEl>
                                        <p:attrNameLst>
                                          <p:attrName>ppt_x</p:attrName>
                                        </p:attrNameLst>
                                      </p:cBhvr>
                                      <p:tavLst>
                                        <p:tav tm="0">
                                          <p:val>
                                            <p:fltVal val="0.5"/>
                                          </p:val>
                                        </p:tav>
                                        <p:tav tm="100000">
                                          <p:val>
                                            <p:strVal val="#ppt_x"/>
                                          </p:val>
                                        </p:tav>
                                      </p:tavLst>
                                    </p:anim>
                                    <p:anim calcmode="lin" valueType="num">
                                      <p:cBhvr>
                                        <p:cTn id="95" dur="500" fill="hold"/>
                                        <p:tgtEl>
                                          <p:spTgt spid="7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203"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latin typeface="Kruti Dev 010" charset="0"/>
            </a:endParaRPr>
          </a:p>
        </p:txBody>
      </p:sp>
      <p:sp>
        <p:nvSpPr>
          <p:cNvPr id="524292" name="Rectangle 4"/>
          <p:cNvSpPr>
            <a:spLocks noChangeArrowheads="1"/>
          </p:cNvSpPr>
          <p:nvPr/>
        </p:nvSpPr>
        <p:spPr bwMode="auto">
          <a:xfrm>
            <a:off x="659358" y="900113"/>
            <a:ext cx="8405812" cy="507574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800" dirty="0">
                <a:ln>
                  <a:solidFill>
                    <a:srgbClr val="FFFF00"/>
                  </a:solidFill>
                </a:ln>
                <a:solidFill>
                  <a:srgbClr val="FAFD00"/>
                </a:solidFill>
                <a:latin typeface="Kruti Dev 010" pitchFamily="2" charset="0"/>
              </a:rPr>
              <a:t>vuqekfur rkjh[k%</a:t>
            </a:r>
          </a:p>
          <a:p>
            <a:pPr algn="ctr">
              <a:defRPr/>
            </a:pPr>
            <a:endParaRPr lang="en-US" sz="4000" dirty="0">
              <a:ln>
                <a:solidFill>
                  <a:srgbClr val="FFFF00"/>
                </a:solidFill>
              </a:ln>
              <a:solidFill>
                <a:srgbClr val="FAFD00"/>
              </a:solidFill>
              <a:latin typeface="Kruti Dev 010" pitchFamily="2" charset="0"/>
            </a:endParaRPr>
          </a:p>
          <a:p>
            <a:pPr>
              <a:defRPr/>
            </a:pPr>
            <a:r>
              <a:rPr lang="en-US" sz="4400" dirty="0">
                <a:ln>
                  <a:solidFill>
                    <a:srgbClr val="FFFF00"/>
                  </a:solidFill>
                </a:ln>
                <a:solidFill>
                  <a:srgbClr val="FAFD00"/>
                </a:solidFill>
                <a:latin typeface="Kruti Dev 010" pitchFamily="2" charset="0"/>
              </a:rPr>
              <a:t>vczkge&amp;;qlqQ	  	 </a:t>
            </a:r>
            <a:r>
              <a:rPr lang="en-US" sz="4400" dirty="0">
                <a:solidFill>
                  <a:srgbClr val="FAFD00"/>
                </a:solidFill>
                <a:latin typeface="Kruti Dev 010"/>
              </a:rPr>
              <a:t>„ŒŒŒ </a:t>
            </a:r>
            <a:r>
              <a:rPr lang="en-US" sz="4400" dirty="0">
                <a:ln>
                  <a:solidFill>
                    <a:srgbClr val="FFFF00"/>
                  </a:solidFill>
                </a:ln>
                <a:solidFill>
                  <a:srgbClr val="FAFD00"/>
                </a:solidFill>
                <a:latin typeface="Kruti Dev 010" pitchFamily="2" charset="0"/>
              </a:rPr>
              <a:t>ch-lh-</a:t>
            </a:r>
          </a:p>
          <a:p>
            <a:pPr>
              <a:defRPr/>
            </a:pPr>
            <a:endParaRPr lang="en-US" sz="4000" dirty="0">
              <a:solidFill>
                <a:srgbClr val="FAFD00"/>
              </a:solidFill>
              <a:latin typeface="Kruti Dev 010" pitchFamily="2" charset="0"/>
            </a:endParaRPr>
          </a:p>
          <a:p>
            <a:pPr>
              <a:defRPr/>
            </a:pPr>
            <a:r>
              <a:rPr lang="en-US" sz="4400" dirty="0">
                <a:ln>
                  <a:solidFill>
                    <a:schemeClr val="tx1"/>
                  </a:solidFill>
                </a:ln>
                <a:solidFill>
                  <a:schemeClr val="hlink"/>
                </a:solidFill>
                <a:latin typeface="Kruti Dev 010" pitchFamily="2" charset="0"/>
              </a:rPr>
              <a:t>ewlk&amp;;gks'kq	  		 </a:t>
            </a:r>
            <a:r>
              <a:rPr lang="en-US" sz="4400" dirty="0" err="1">
                <a:ln>
                  <a:solidFill>
                    <a:schemeClr val="tx1"/>
                  </a:solidFill>
                </a:ln>
                <a:solidFill>
                  <a:schemeClr val="hlink"/>
                </a:solidFill>
                <a:latin typeface="Kruti Dev 010"/>
              </a:rPr>
              <a:t>ƒ‡ŒŒ</a:t>
            </a:r>
            <a:r>
              <a:rPr lang="en-US" sz="4400" dirty="0">
                <a:ln>
                  <a:solidFill>
                    <a:schemeClr val="tx1"/>
                  </a:solidFill>
                </a:ln>
                <a:solidFill>
                  <a:schemeClr val="hlink"/>
                </a:solidFill>
                <a:latin typeface="Kruti Dev 010"/>
              </a:rPr>
              <a:t> </a:t>
            </a:r>
            <a:r>
              <a:rPr lang="en-US" sz="4400" dirty="0">
                <a:ln>
                  <a:solidFill>
                    <a:schemeClr val="tx1"/>
                  </a:solidFill>
                </a:ln>
                <a:solidFill>
                  <a:schemeClr val="hlink"/>
                </a:solidFill>
                <a:latin typeface="Kruti Dev 010" pitchFamily="2" charset="0"/>
              </a:rPr>
              <a:t>ch-lh-</a:t>
            </a:r>
            <a:endParaRPr lang="en-US" sz="4400" dirty="0">
              <a:ln>
                <a:solidFill>
                  <a:schemeClr val="tx1"/>
                </a:solidFill>
              </a:ln>
              <a:solidFill>
                <a:srgbClr val="FAFD00"/>
              </a:solidFill>
              <a:latin typeface="Kruti Dev 010" pitchFamily="2" charset="0"/>
            </a:endParaRPr>
          </a:p>
          <a:p>
            <a:pPr>
              <a:defRPr/>
            </a:pPr>
            <a:endParaRPr lang="en-US" sz="3600" dirty="0">
              <a:solidFill>
                <a:srgbClr val="FAFD00"/>
              </a:solidFill>
              <a:latin typeface="Kruti Dev 010" pitchFamily="2" charset="0"/>
            </a:endParaRPr>
          </a:p>
          <a:p>
            <a:pPr>
              <a:defRPr/>
            </a:pPr>
            <a:endParaRPr lang="en-US" sz="3600" dirty="0">
              <a:solidFill>
                <a:srgbClr val="FAFD00"/>
              </a:solidFill>
              <a:latin typeface="Kruti Dev 010" pitchFamily="2" charset="0"/>
            </a:endParaRPr>
          </a:p>
          <a:p>
            <a:pPr algn="ctr">
              <a:defRPr/>
            </a:pPr>
            <a:endParaRPr lang="en-US" sz="3600" dirty="0">
              <a:solidFill>
                <a:srgbClr val="FAFD00"/>
              </a:solidFill>
              <a:latin typeface="Kruti Dev 010" pitchFamily="2" charset="0"/>
            </a:endParaRPr>
          </a:p>
        </p:txBody>
      </p:sp>
      <p:sp>
        <p:nvSpPr>
          <p:cNvPr id="51205"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206" name="Text Box 32"/>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24325" name="Rectangle 37"/>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49</a:t>
            </a:r>
          </a:p>
        </p:txBody>
      </p:sp>
      <p:grpSp>
        <p:nvGrpSpPr>
          <p:cNvPr id="51208" name="Group 19"/>
          <p:cNvGrpSpPr>
            <a:grpSpLocks/>
          </p:cNvGrpSpPr>
          <p:nvPr/>
        </p:nvGrpSpPr>
        <p:grpSpPr bwMode="auto">
          <a:xfrm>
            <a:off x="7939088" y="4248150"/>
            <a:ext cx="1069975" cy="674688"/>
            <a:chOff x="8018463" y="3429000"/>
            <a:chExt cx="1070340" cy="673976"/>
          </a:xfrm>
        </p:grpSpPr>
        <p:sp>
          <p:nvSpPr>
            <p:cNvPr id="51209"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1210"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211"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1212"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1213"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1214"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51215" name="AutoShape 49"/>
            <p:cNvSpPr>
              <a:spLocks noChangeArrowheads="1"/>
            </p:cNvSpPr>
            <p:nvPr/>
          </p:nvSpPr>
          <p:spPr bwMode="auto">
            <a:xfrm>
              <a:off x="8051691" y="3812464"/>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1216"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7"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18" name="Rectangle 52"/>
            <p:cNvSpPr>
              <a:spLocks noChangeArrowheads="1"/>
            </p:cNvSpPr>
            <p:nvPr/>
          </p:nvSpPr>
          <p:spPr bwMode="auto">
            <a:xfrm>
              <a:off x="8053388" y="3429000"/>
              <a:ext cx="495327" cy="274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;gks'kq</a:t>
              </a:r>
            </a:p>
          </p:txBody>
        </p:sp>
        <p:sp>
          <p:nvSpPr>
            <p:cNvPr id="51219" name="Rectangle 53"/>
            <p:cNvSpPr>
              <a:spLocks noChangeArrowheads="1"/>
            </p:cNvSpPr>
            <p:nvPr/>
          </p:nvSpPr>
          <p:spPr bwMode="auto">
            <a:xfrm>
              <a:off x="8096250" y="3598863"/>
              <a:ext cx="907299" cy="274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;jhgks@,vkbZ</a:t>
              </a:r>
            </a:p>
          </p:txBody>
        </p:sp>
        <p:sp>
          <p:nvSpPr>
            <p:cNvPr id="51220" name="Rectangle 54"/>
            <p:cNvSpPr>
              <a:spLocks noChangeArrowheads="1"/>
            </p:cNvSpPr>
            <p:nvPr/>
          </p:nvSpPr>
          <p:spPr bwMode="auto">
            <a:xfrm>
              <a:off x="8066088" y="3781425"/>
              <a:ext cx="1022715" cy="274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gr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3"/>
          <p:cNvSpPr>
            <a:spLocks noChangeArrowheads="1"/>
          </p:cNvSpPr>
          <p:nvPr/>
        </p:nvSpPr>
        <p:spPr bwMode="auto">
          <a:xfrm>
            <a:off x="4371975" y="5314950"/>
            <a:ext cx="314325" cy="766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5 </a:t>
            </a: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a:p>
            <a:endParaRPr lang="en-US" sz="1200">
              <a:solidFill>
                <a:srgbClr val="000000"/>
              </a:solidFill>
              <a:latin typeface="Kruti Dev 010" charset="0"/>
            </a:endParaRPr>
          </a:p>
        </p:txBody>
      </p:sp>
      <p:sp>
        <p:nvSpPr>
          <p:cNvPr id="269" name="Rectangle 268"/>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grpSp>
        <p:nvGrpSpPr>
          <p:cNvPr id="52228" name="Group 272"/>
          <p:cNvGrpSpPr>
            <a:grpSpLocks/>
          </p:cNvGrpSpPr>
          <p:nvPr/>
        </p:nvGrpSpPr>
        <p:grpSpPr bwMode="auto">
          <a:xfrm>
            <a:off x="0" y="-77788"/>
            <a:ext cx="9088438" cy="6897688"/>
            <a:chOff x="0" y="-78503"/>
            <a:chExt cx="9088803" cy="6898403"/>
          </a:xfrm>
        </p:grpSpPr>
        <p:grpSp>
          <p:nvGrpSpPr>
            <p:cNvPr id="52229" name="Group 2"/>
            <p:cNvGrpSpPr>
              <a:grpSpLocks/>
            </p:cNvGrpSpPr>
            <p:nvPr/>
          </p:nvGrpSpPr>
          <p:grpSpPr bwMode="auto">
            <a:xfrm>
              <a:off x="4130677" y="514350"/>
              <a:ext cx="1155701" cy="5794375"/>
              <a:chOff x="2602" y="324"/>
              <a:chExt cx="728" cy="3650"/>
            </a:xfrm>
          </p:grpSpPr>
          <p:sp>
            <p:nvSpPr>
              <p:cNvPr id="52426"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427"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2428"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2429"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430"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431" name="Freeform 8"/>
              <p:cNvSpPr>
                <a:spLocks/>
              </p:cNvSpPr>
              <p:nvPr/>
            </p:nvSpPr>
            <p:spPr bwMode="auto">
              <a:xfrm>
                <a:off x="3036" y="2223"/>
                <a:ext cx="148" cy="76"/>
              </a:xfrm>
              <a:custGeom>
                <a:avLst/>
                <a:gdLst>
                  <a:gd name="T0" fmla="*/ 7945 w 129"/>
                  <a:gd name="T1" fmla="*/ 24959875 h 49"/>
                  <a:gd name="T2" fmla="*/ 0 w 129"/>
                  <a:gd name="T3" fmla="*/ 24959875 h 49"/>
                  <a:gd name="T4" fmla="*/ 0 w 129"/>
                  <a:gd name="T5" fmla="*/ 0 h 49"/>
                  <a:gd name="T6" fmla="*/ 7945 w 129"/>
                  <a:gd name="T7" fmla="*/ 2495987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432"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2433"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2434"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52435"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2436"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2437"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2438"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2439"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2440"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441" name="Rectangle 18"/>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52442"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2443"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2444"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2445"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446"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447" name="Freeform 24"/>
              <p:cNvSpPr>
                <a:spLocks/>
              </p:cNvSpPr>
              <p:nvPr/>
            </p:nvSpPr>
            <p:spPr bwMode="auto">
              <a:xfrm>
                <a:off x="3038" y="3621"/>
                <a:ext cx="148" cy="76"/>
              </a:xfrm>
              <a:custGeom>
                <a:avLst/>
                <a:gdLst>
                  <a:gd name="T0" fmla="*/ 7945 w 129"/>
                  <a:gd name="T1" fmla="*/ 24959875 h 49"/>
                  <a:gd name="T2" fmla="*/ 0 w 129"/>
                  <a:gd name="T3" fmla="*/ 24959875 h 49"/>
                  <a:gd name="T4" fmla="*/ 0 w 129"/>
                  <a:gd name="T5" fmla="*/ 0 h 49"/>
                  <a:gd name="T6" fmla="*/ 7945 w 129"/>
                  <a:gd name="T7" fmla="*/ 2495987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448"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2449"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2450"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52451"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2452"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53"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54"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55"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56"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57"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58" name="Rectangle 35"/>
              <p:cNvSpPr>
                <a:spLocks noChangeArrowheads="1"/>
              </p:cNvSpPr>
              <p:nvPr/>
            </p:nvSpPr>
            <p:spPr bwMode="auto">
              <a:xfrm>
                <a:off x="2741" y="514"/>
                <a:ext cx="30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iki</a:t>
                </a:r>
              </a:p>
            </p:txBody>
          </p:sp>
          <p:sp>
            <p:nvSpPr>
              <p:cNvPr id="52459" name="Rectangle 36"/>
              <p:cNvSpPr>
                <a:spLocks noChangeArrowheads="1"/>
              </p:cNvSpPr>
              <p:nvPr/>
            </p:nvSpPr>
            <p:spPr bwMode="auto">
              <a:xfrm>
                <a:off x="2690" y="602"/>
                <a:ext cx="48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lqlekpkj</a:t>
                </a:r>
              </a:p>
            </p:txBody>
          </p:sp>
          <p:sp>
            <p:nvSpPr>
              <p:cNvPr id="52460" name="Rectangle 37"/>
              <p:cNvSpPr>
                <a:spLocks noChangeArrowheads="1"/>
              </p:cNvSpPr>
              <p:nvPr/>
            </p:nvSpPr>
            <p:spPr bwMode="auto">
              <a:xfrm>
                <a:off x="2699" y="710"/>
                <a:ext cx="396"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ifjokj</a:t>
                </a:r>
              </a:p>
            </p:txBody>
          </p:sp>
          <p:sp>
            <p:nvSpPr>
              <p:cNvPr id="52461" name="Rectangle 38"/>
              <p:cNvSpPr>
                <a:spLocks noChangeArrowheads="1"/>
              </p:cNvSpPr>
              <p:nvPr/>
            </p:nvSpPr>
            <p:spPr bwMode="auto">
              <a:xfrm>
                <a:off x="2706" y="806"/>
                <a:ext cx="31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[kwu</a:t>
                </a:r>
              </a:p>
            </p:txBody>
          </p:sp>
          <p:sp>
            <p:nvSpPr>
              <p:cNvPr id="52462" name="Rectangle 39"/>
              <p:cNvSpPr>
                <a:spLocks noChangeArrowheads="1"/>
              </p:cNvSpPr>
              <p:nvPr/>
            </p:nvSpPr>
            <p:spPr bwMode="auto">
              <a:xfrm>
                <a:off x="2687" y="922"/>
                <a:ext cx="548"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ck&lt;@banz/kuq"k</a:t>
                </a:r>
              </a:p>
            </p:txBody>
          </p:sp>
          <p:sp>
            <p:nvSpPr>
              <p:cNvPr id="52463" name="Rectangle 40"/>
              <p:cNvSpPr>
                <a:spLocks noChangeArrowheads="1"/>
              </p:cNvSpPr>
              <p:nvPr/>
            </p:nvSpPr>
            <p:spPr bwMode="auto">
              <a:xfrm>
                <a:off x="2781" y="1014"/>
                <a:ext cx="28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ehukj</a:t>
                </a:r>
              </a:p>
            </p:txBody>
          </p:sp>
          <p:sp>
            <p:nvSpPr>
              <p:cNvPr id="52464" name="Rectangle 41"/>
              <p:cNvSpPr>
                <a:spLocks noChangeArrowheads="1"/>
              </p:cNvSpPr>
              <p:nvPr/>
            </p:nvSpPr>
            <p:spPr bwMode="auto">
              <a:xfrm>
                <a:off x="2659" y="324"/>
                <a:ext cx="311"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52465" name="Rectangle 42"/>
              <p:cNvSpPr>
                <a:spLocks noChangeArrowheads="1"/>
              </p:cNvSpPr>
              <p:nvPr/>
            </p:nvSpPr>
            <p:spPr bwMode="auto">
              <a:xfrm>
                <a:off x="2602" y="426"/>
                <a:ext cx="68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izFke iq:"k o L=h</a:t>
                </a:r>
              </a:p>
            </p:txBody>
          </p:sp>
          <p:sp>
            <p:nvSpPr>
              <p:cNvPr id="52466"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67"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68"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469" name="Rectangle 46"/>
              <p:cNvSpPr>
                <a:spLocks noChangeArrowheads="1"/>
              </p:cNvSpPr>
              <p:nvPr/>
            </p:nvSpPr>
            <p:spPr bwMode="auto">
              <a:xfrm>
                <a:off x="2713" y="1495"/>
                <a:ext cx="48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,y&amp;,l&amp;ch</a:t>
                </a:r>
              </a:p>
            </p:txBody>
          </p:sp>
          <p:sp>
            <p:nvSpPr>
              <p:cNvPr id="52470" name="Rectangle 47"/>
              <p:cNvSpPr>
                <a:spLocks noChangeArrowheads="1"/>
              </p:cNvSpPr>
              <p:nvPr/>
            </p:nvSpPr>
            <p:spPr bwMode="auto">
              <a:xfrm>
                <a:off x="2812" y="1747"/>
                <a:ext cx="28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ts&amp;bZ</a:t>
                </a:r>
              </a:p>
            </p:txBody>
          </p:sp>
          <p:sp>
            <p:nvSpPr>
              <p:cNvPr id="52471" name="Rectangle 48"/>
              <p:cNvSpPr>
                <a:spLocks noChangeArrowheads="1"/>
              </p:cNvSpPr>
              <p:nvPr/>
            </p:nvSpPr>
            <p:spPr bwMode="auto">
              <a:xfrm>
                <a:off x="2846" y="1855"/>
                <a:ext cx="19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12</a:t>
                </a:r>
              </a:p>
            </p:txBody>
          </p:sp>
          <p:sp>
            <p:nvSpPr>
              <p:cNvPr id="52472" name="Rectangle 49"/>
              <p:cNvSpPr>
                <a:spLocks noChangeArrowheads="1"/>
              </p:cNvSpPr>
              <p:nvPr/>
            </p:nvSpPr>
            <p:spPr bwMode="auto">
              <a:xfrm>
                <a:off x="2742" y="1378"/>
                <a:ext cx="33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cqykgV</a:t>
                </a:r>
              </a:p>
            </p:txBody>
          </p:sp>
          <p:sp>
            <p:nvSpPr>
              <p:cNvPr id="52473" name="Rectangle 50"/>
              <p:cNvSpPr>
                <a:spLocks noChangeArrowheads="1"/>
              </p:cNvSpPr>
              <p:nvPr/>
            </p:nvSpPr>
            <p:spPr bwMode="auto">
              <a:xfrm>
                <a:off x="2666" y="1262"/>
                <a:ext cx="38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vczkge</a:t>
                </a:r>
              </a:p>
            </p:txBody>
          </p:sp>
          <p:sp>
            <p:nvSpPr>
              <p:cNvPr id="52474" name="Rectangle 51"/>
              <p:cNvSpPr>
                <a:spLocks noChangeArrowheads="1"/>
              </p:cNvSpPr>
              <p:nvPr/>
            </p:nvSpPr>
            <p:spPr bwMode="auto">
              <a:xfrm>
                <a:off x="2714" y="1621"/>
                <a:ext cx="416"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vkbZ&amp;vkbZ</a:t>
                </a:r>
              </a:p>
            </p:txBody>
          </p:sp>
          <p:sp>
            <p:nvSpPr>
              <p:cNvPr id="52475"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76"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77" name="Rectangle 54"/>
              <p:cNvSpPr>
                <a:spLocks noChangeArrowheads="1"/>
              </p:cNvSpPr>
              <p:nvPr/>
            </p:nvSpPr>
            <p:spPr bwMode="auto">
              <a:xfrm>
                <a:off x="2694" y="2152"/>
                <a:ext cx="33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;qlqQ</a:t>
                </a:r>
              </a:p>
            </p:txBody>
          </p:sp>
          <p:sp>
            <p:nvSpPr>
              <p:cNvPr id="52478" name="Rectangle 55"/>
              <p:cNvSpPr>
                <a:spLocks noChangeArrowheads="1"/>
              </p:cNvSpPr>
              <p:nvPr/>
            </p:nvSpPr>
            <p:spPr bwMode="auto">
              <a:xfrm>
                <a:off x="2724" y="2273"/>
                <a:ext cx="40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   </a:t>
                </a:r>
                <a:r>
                  <a:rPr lang="en-US" sz="1100">
                    <a:solidFill>
                      <a:srgbClr val="000000"/>
                    </a:solidFill>
                    <a:latin typeface="Kruti Dev 010" charset="0"/>
                  </a:rPr>
                  <a:t>nklrk</a:t>
                </a:r>
              </a:p>
            </p:txBody>
          </p:sp>
          <p:sp>
            <p:nvSpPr>
              <p:cNvPr id="52479" name="Rectangle 56"/>
              <p:cNvSpPr>
                <a:spLocks noChangeArrowheads="1"/>
              </p:cNvSpPr>
              <p:nvPr/>
            </p:nvSpPr>
            <p:spPr bwMode="auto">
              <a:xfrm>
                <a:off x="2804" y="2384"/>
                <a:ext cx="23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430</a:t>
                </a:r>
              </a:p>
            </p:txBody>
          </p:sp>
          <p:sp>
            <p:nvSpPr>
              <p:cNvPr id="52480"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81"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82"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83"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84"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85"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86"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87"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88" name="Rectangle 65"/>
              <p:cNvSpPr>
                <a:spLocks noChangeArrowheads="1"/>
              </p:cNvSpPr>
              <p:nvPr/>
            </p:nvSpPr>
            <p:spPr bwMode="auto">
              <a:xfrm>
                <a:off x="2708" y="2674"/>
                <a:ext cx="27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ewlk</a:t>
                </a:r>
              </a:p>
            </p:txBody>
          </p:sp>
          <p:sp>
            <p:nvSpPr>
              <p:cNvPr id="52489" name="Rectangle 66"/>
              <p:cNvSpPr>
                <a:spLocks noChangeArrowheads="1"/>
              </p:cNvSpPr>
              <p:nvPr/>
            </p:nvSpPr>
            <p:spPr bwMode="auto">
              <a:xfrm>
                <a:off x="2802" y="2902"/>
                <a:ext cx="244"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lhuS</a:t>
                </a:r>
              </a:p>
            </p:txBody>
          </p:sp>
          <p:sp>
            <p:nvSpPr>
              <p:cNvPr id="52490"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91" name="Rectangle 72"/>
              <p:cNvSpPr>
                <a:spLocks noChangeArrowheads="1"/>
              </p:cNvSpPr>
              <p:nvPr/>
            </p:nvSpPr>
            <p:spPr bwMode="auto">
              <a:xfrm>
                <a:off x="2779" y="2790"/>
                <a:ext cx="33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fuxZeu</a:t>
                </a:r>
              </a:p>
            </p:txBody>
          </p:sp>
          <p:sp>
            <p:nvSpPr>
              <p:cNvPr id="52492"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93"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94"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95" name="Rectangle 76"/>
              <p:cNvSpPr>
                <a:spLocks noChangeArrowheads="1"/>
              </p:cNvSpPr>
              <p:nvPr/>
            </p:nvSpPr>
            <p:spPr bwMode="auto">
              <a:xfrm>
                <a:off x="2697" y="3550"/>
                <a:ext cx="34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sp>
            <p:nvSpPr>
              <p:cNvPr id="52496" name="Rectangle 77"/>
              <p:cNvSpPr>
                <a:spLocks noChangeArrowheads="1"/>
              </p:cNvSpPr>
              <p:nvPr/>
            </p:nvSpPr>
            <p:spPr bwMode="auto">
              <a:xfrm>
                <a:off x="2682" y="3658"/>
                <a:ext cx="61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;jhgks@, vkbZ</a:t>
                </a:r>
              </a:p>
            </p:txBody>
          </p:sp>
          <p:sp>
            <p:nvSpPr>
              <p:cNvPr id="52497" name="Rectangle 78"/>
              <p:cNvSpPr>
                <a:spLocks noChangeArrowheads="1"/>
              </p:cNvSpPr>
              <p:nvPr/>
            </p:nvSpPr>
            <p:spPr bwMode="auto">
              <a:xfrm>
                <a:off x="2686" y="3774"/>
                <a:ext cx="644"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grpSp>
        <p:sp>
          <p:nvSpPr>
            <p:cNvPr id="52230"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2231"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32"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33"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34"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35"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36"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37"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38"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39"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40"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41"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42"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43"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44"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45"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46"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47"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48"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49"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50"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51"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52"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53"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54"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55"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56"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57"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58"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59"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60"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61"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62"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63"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64"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65"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66"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67"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68"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69"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70"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71"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72"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73"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74"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pic>
          <p:nvPicPr>
            <p:cNvPr id="52275"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2276"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52277"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78" name="Rectangle 132"/>
            <p:cNvSpPr>
              <a:spLocks noChangeArrowheads="1"/>
            </p:cNvSpPr>
            <p:nvPr/>
          </p:nvSpPr>
          <p:spPr bwMode="auto">
            <a:xfrm>
              <a:off x="3038475" y="434975"/>
              <a:ext cx="246861"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 </a:t>
              </a:r>
            </a:p>
          </p:txBody>
        </p:sp>
        <p:sp>
          <p:nvSpPr>
            <p:cNvPr id="52279"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280"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281"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282"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283"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284" name="Rectangle 138"/>
            <p:cNvSpPr>
              <a:spLocks noChangeArrowheads="1"/>
            </p:cNvSpPr>
            <p:nvPr/>
          </p:nvSpPr>
          <p:spPr bwMode="auto">
            <a:xfrm>
              <a:off x="6238875" y="4462463"/>
              <a:ext cx="197169" cy="459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Kruti Dev 010" charset="0"/>
                </a:rPr>
                <a:t>S</a:t>
              </a:r>
            </a:p>
          </p:txBody>
        </p:sp>
        <p:sp>
          <p:nvSpPr>
            <p:cNvPr id="586891" name="Rectangle 139"/>
            <p:cNvSpPr>
              <a:spLocks noChangeArrowheads="1"/>
            </p:cNvSpPr>
            <p:nvPr/>
          </p:nvSpPr>
          <p:spPr bwMode="auto">
            <a:xfrm>
              <a:off x="4900810" y="1967997"/>
              <a:ext cx="801719" cy="2429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¼2000 ch-lh-½</a:t>
              </a:r>
            </a:p>
          </p:txBody>
        </p:sp>
        <p:sp>
          <p:nvSpPr>
            <p:cNvPr id="586892" name="Rectangle 140"/>
            <p:cNvSpPr>
              <a:spLocks noChangeArrowheads="1"/>
            </p:cNvSpPr>
            <p:nvPr/>
          </p:nvSpPr>
          <p:spPr bwMode="auto">
            <a:xfrm>
              <a:off x="411984" y="2450453"/>
              <a:ext cx="3182554" cy="92086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dirty="0">
                  <a:ln>
                    <a:solidFill>
                      <a:srgbClr val="FFFF00"/>
                    </a:solidFill>
                  </a:ln>
                  <a:solidFill>
                    <a:srgbClr val="FAFD00"/>
                  </a:solidFill>
                  <a:latin typeface="Kruti Dev 010" pitchFamily="2" charset="0"/>
                  <a:ea typeface="+mn-ea"/>
                  <a:cs typeface="+mn-cs"/>
                </a:rPr>
                <a:t>lh </a:t>
              </a:r>
              <a:r>
                <a:rPr lang="x-none" sz="5400" b="0" dirty="0">
                  <a:ln>
                    <a:solidFill>
                      <a:srgbClr val="FFFF00"/>
                    </a:solidFill>
                  </a:ln>
                  <a:solidFill>
                    <a:srgbClr val="FAFD00"/>
                  </a:solidFill>
                  <a:latin typeface="Kruti Dev 010" pitchFamily="2" charset="0"/>
                  <a:ea typeface="+mn-ea"/>
                  <a:cs typeface="Mangal"/>
                </a:rPr>
                <a:t>‰</a:t>
              </a:r>
              <a:r>
                <a:rPr lang="en-US" sz="5400" b="0" dirty="0">
                  <a:ln>
                    <a:solidFill>
                      <a:srgbClr val="FFFF00"/>
                    </a:solidFill>
                  </a:ln>
                  <a:solidFill>
                    <a:srgbClr val="FAFD00"/>
                  </a:solidFill>
                  <a:latin typeface="Kruti Dev 010" pitchFamily="2" charset="0"/>
                  <a:ea typeface="+mn-ea"/>
                  <a:cs typeface="Mangal"/>
                </a:rPr>
                <a:t> </a:t>
              </a:r>
              <a:r>
                <a:rPr lang="en-US" sz="5400" b="0" dirty="0">
                  <a:ln>
                    <a:solidFill>
                      <a:srgbClr val="FFFF00"/>
                    </a:solidFill>
                  </a:ln>
                  <a:solidFill>
                    <a:srgbClr val="FAFD00"/>
                  </a:solidFill>
                  <a:latin typeface="Kruti Dev 010" pitchFamily="2" charset="0"/>
                  <a:ea typeface="+mn-ea"/>
                  <a:cs typeface="+mn-cs"/>
                </a:rPr>
                <a:t>,l ts </a:t>
              </a:r>
            </a:p>
          </p:txBody>
        </p:sp>
        <p:sp>
          <p:nvSpPr>
            <p:cNvPr id="586894" name="Rectangle 142"/>
            <p:cNvSpPr>
              <a:spLocks noChangeArrowheads="1"/>
            </p:cNvSpPr>
            <p:nvPr/>
          </p:nvSpPr>
          <p:spPr bwMode="auto">
            <a:xfrm>
              <a:off x="520537" y="4011337"/>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x-none" sz="5400" b="0" dirty="0">
                  <a:ln>
                    <a:solidFill>
                      <a:srgbClr val="00FF00"/>
                    </a:solidFill>
                  </a:ln>
                  <a:solidFill>
                    <a:srgbClr val="00FF00"/>
                  </a:solidFill>
                  <a:latin typeface="Kruti Dev 010" pitchFamily="2" charset="0"/>
                  <a:ea typeface="+mn-ea"/>
                  <a:cs typeface="Mangal"/>
                </a:rPr>
                <a:t>‰</a:t>
              </a:r>
              <a:r>
                <a:rPr lang="en-US" sz="5400" b="0" dirty="0">
                  <a:ln>
                    <a:solidFill>
                      <a:srgbClr val="00FF00"/>
                    </a:solidFill>
                  </a:ln>
                  <a:solidFill>
                    <a:srgbClr val="00FF00"/>
                  </a:solidFill>
                  <a:latin typeface="Kruti Dev 010" pitchFamily="2" charset="0"/>
                  <a:ea typeface="+mn-ea"/>
                  <a:cs typeface="Mangal"/>
                </a:rPr>
                <a:t> </a:t>
              </a:r>
              <a:r>
                <a:rPr lang="en-US" sz="5400" b="0" dirty="0">
                  <a:ln>
                    <a:solidFill>
                      <a:srgbClr val="00FF00"/>
                    </a:solidFill>
                  </a:ln>
                  <a:solidFill>
                    <a:srgbClr val="00FF00"/>
                  </a:solidFill>
                  <a:latin typeface="Kruti Dev 010"/>
                  <a:ea typeface="+mn-ea"/>
                  <a:cs typeface="Mangal"/>
                </a:rPr>
                <a:t>¾ … $</a:t>
              </a:r>
              <a:r>
                <a:rPr lang="en-US" sz="5400" b="0" dirty="0">
                  <a:ln>
                    <a:solidFill>
                      <a:srgbClr val="00FF00"/>
                    </a:solidFill>
                  </a:ln>
                  <a:solidFill>
                    <a:srgbClr val="00FF00"/>
                  </a:solidFill>
                  <a:latin typeface="Kruti Dev 010" pitchFamily="2" charset="0"/>
                  <a:ea typeface="+mn-ea"/>
                  <a:cs typeface="+mn-cs"/>
                </a:rPr>
                <a:t>+ </a:t>
              </a:r>
              <a:r>
                <a:rPr lang="x-none" sz="5400" b="0" dirty="0">
                  <a:ln>
                    <a:solidFill>
                      <a:srgbClr val="00FF00"/>
                    </a:solidFill>
                  </a:ln>
                  <a:solidFill>
                    <a:srgbClr val="00FF00"/>
                  </a:solidFill>
                  <a:latin typeface="Kruti Dev 010" pitchFamily="2" charset="0"/>
                  <a:ea typeface="+mn-ea"/>
                  <a:cs typeface="Mangal"/>
                </a:rPr>
                <a:t>४</a:t>
              </a:r>
              <a:endParaRPr lang="en-US" sz="5400" b="0" dirty="0">
                <a:ln>
                  <a:solidFill>
                    <a:srgbClr val="00FF00"/>
                  </a:solidFill>
                </a:ln>
                <a:solidFill>
                  <a:srgbClr val="00FF00"/>
                </a:solidFill>
                <a:latin typeface="Kruti Dev 010" pitchFamily="2" charset="0"/>
                <a:ea typeface="+mn-ea"/>
                <a:cs typeface="+mn-cs"/>
              </a:endParaRPr>
            </a:p>
          </p:txBody>
        </p:sp>
        <p:sp>
          <p:nvSpPr>
            <p:cNvPr id="52288"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2289"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86902" name="Text Box 150"/>
            <p:cNvSpPr txBox="1">
              <a:spLocks noChangeArrowheads="1"/>
            </p:cNvSpPr>
            <p:nvPr/>
          </p:nvSpPr>
          <p:spPr bwMode="auto">
            <a:xfrm rot="-5385664">
              <a:off x="5916038" y="4367768"/>
              <a:ext cx="596962" cy="52230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2800" dirty="0">
                  <a:solidFill>
                    <a:srgbClr val="EEFF4B"/>
                  </a:solidFill>
                  <a:latin typeface="Kruti Dev 010" pitchFamily="2" charset="0"/>
                  <a:ea typeface="+mn-ea"/>
                  <a:cs typeface="+mn-cs"/>
                </a:rPr>
                <a:t>,l</a:t>
              </a:r>
            </a:p>
          </p:txBody>
        </p:sp>
        <p:sp>
          <p:nvSpPr>
            <p:cNvPr id="52291" name="Rectangle 159"/>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86903" name="Text Box 151"/>
            <p:cNvSpPr txBox="1">
              <a:spLocks noChangeArrowheads="1"/>
            </p:cNvSpPr>
            <p:nvPr/>
          </p:nvSpPr>
          <p:spPr bwMode="auto">
            <a:xfrm rot="-5400000">
              <a:off x="5939855" y="5345770"/>
              <a:ext cx="495351" cy="52230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2800" dirty="0">
                  <a:solidFill>
                    <a:srgbClr val="EEFF4B"/>
                  </a:solidFill>
                  <a:latin typeface="Kruti Dev 010" pitchFamily="2" charset="0"/>
                  <a:ea typeface="+mn-ea"/>
                  <a:cs typeface="+mn-cs"/>
                </a:rPr>
                <a:t>ts</a:t>
              </a:r>
            </a:p>
          </p:txBody>
        </p:sp>
        <p:sp>
          <p:nvSpPr>
            <p:cNvPr id="52293"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86905" name="Text Box 153"/>
            <p:cNvSpPr txBox="1">
              <a:spLocks noChangeArrowheads="1"/>
            </p:cNvSpPr>
            <p:nvPr/>
          </p:nvSpPr>
          <p:spPr bwMode="auto">
            <a:xfrm rot="-5388536">
              <a:off x="2752774" y="3808120"/>
              <a:ext cx="1967116" cy="64613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3600">
                  <a:solidFill>
                    <a:srgbClr val="EEFF4B"/>
                  </a:solidFill>
                  <a:latin typeface="Kruti Dev 010" charset="0"/>
                </a:rPr>
                <a:t>† yksx</a:t>
              </a:r>
            </a:p>
          </p:txBody>
        </p:sp>
        <p:sp>
          <p:nvSpPr>
            <p:cNvPr id="52295"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296"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86908" name="Text Box 156"/>
            <p:cNvSpPr txBox="1">
              <a:spLocks noChangeArrowheads="1"/>
            </p:cNvSpPr>
            <p:nvPr/>
          </p:nvSpPr>
          <p:spPr bwMode="auto">
            <a:xfrm rot="-5400000">
              <a:off x="3448966" y="933650"/>
              <a:ext cx="523929" cy="52230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2800" dirty="0">
                  <a:solidFill>
                    <a:srgbClr val="EEFF4B"/>
                  </a:solidFill>
                  <a:latin typeface="Kruti Dev 010" pitchFamily="2" charset="0"/>
                  <a:ea typeface="+mn-ea"/>
                  <a:cs typeface="+mn-cs"/>
                </a:rPr>
                <a:t>lh</a:t>
              </a:r>
            </a:p>
          </p:txBody>
        </p:sp>
        <p:sp>
          <p:nvSpPr>
            <p:cNvPr id="52298"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299" name="Freeform 158"/>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300"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2301"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302"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303"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2304"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latin typeface="Kruti Dev 010" charset="0"/>
              </a:endParaRPr>
            </a:p>
          </p:txBody>
        </p:sp>
        <p:sp>
          <p:nvSpPr>
            <p:cNvPr id="52305"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2306"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52307"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nvGrpSpPr>
            <p:cNvPr id="52308" name="Group 168"/>
            <p:cNvGrpSpPr>
              <a:grpSpLocks/>
            </p:cNvGrpSpPr>
            <p:nvPr/>
          </p:nvGrpSpPr>
          <p:grpSpPr bwMode="auto">
            <a:xfrm>
              <a:off x="6591300" y="4418013"/>
              <a:ext cx="952500" cy="527050"/>
              <a:chOff x="4152" y="2783"/>
              <a:chExt cx="600" cy="332"/>
            </a:xfrm>
          </p:grpSpPr>
          <p:sp>
            <p:nvSpPr>
              <p:cNvPr id="5242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242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5242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grpSp>
        <p:sp>
          <p:nvSpPr>
            <p:cNvPr id="586924" name="Rectangle 172"/>
            <p:cNvSpPr>
              <a:spLocks noChangeArrowheads="1"/>
            </p:cNvSpPr>
            <p:nvPr/>
          </p:nvSpPr>
          <p:spPr bwMode="auto">
            <a:xfrm>
              <a:off x="4913510" y="4203429"/>
              <a:ext cx="790607" cy="2429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¼1500 ch-lh-½</a:t>
              </a:r>
            </a:p>
          </p:txBody>
        </p:sp>
        <p:sp>
          <p:nvSpPr>
            <p:cNvPr id="586926" name="Rectangle 174"/>
            <p:cNvSpPr>
              <a:spLocks noChangeArrowheads="1"/>
            </p:cNvSpPr>
            <p:nvPr/>
          </p:nvSpPr>
          <p:spPr bwMode="auto">
            <a:xfrm>
              <a:off x="7263105" y="1218619"/>
              <a:ext cx="792194" cy="2429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¼1000 ch-lh-½</a:t>
              </a:r>
            </a:p>
          </p:txBody>
        </p:sp>
        <p:sp>
          <p:nvSpPr>
            <p:cNvPr id="52311"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2"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3"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4"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5"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6"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7"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8"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9"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20"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21"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22"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23" name="Rectangle 187"/>
            <p:cNvSpPr>
              <a:spLocks noChangeArrowheads="1"/>
            </p:cNvSpPr>
            <p:nvPr/>
          </p:nvSpPr>
          <p:spPr bwMode="auto">
            <a:xfrm>
              <a:off x="6694488" y="3213100"/>
              <a:ext cx="580286" cy="305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nklrk</a:t>
              </a:r>
            </a:p>
          </p:txBody>
        </p:sp>
        <p:sp>
          <p:nvSpPr>
            <p:cNvPr id="52324"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25"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26"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27" name="Rectangle 191"/>
            <p:cNvSpPr>
              <a:spLocks noChangeArrowheads="1"/>
            </p:cNvSpPr>
            <p:nvPr/>
          </p:nvSpPr>
          <p:spPr bwMode="auto">
            <a:xfrm>
              <a:off x="6599238" y="4394200"/>
              <a:ext cx="783868" cy="305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'kkafrdky</a:t>
              </a:r>
            </a:p>
          </p:txBody>
        </p:sp>
        <p:sp>
          <p:nvSpPr>
            <p:cNvPr id="52328"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29"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30"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52331"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2332" name="Rectangle 196"/>
            <p:cNvSpPr>
              <a:spLocks noChangeArrowheads="1"/>
            </p:cNvSpPr>
            <p:nvPr/>
          </p:nvSpPr>
          <p:spPr bwMode="auto">
            <a:xfrm>
              <a:off x="6686550" y="5102225"/>
              <a:ext cx="455252" cy="305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;h'kq</a:t>
              </a:r>
            </a:p>
          </p:txBody>
        </p:sp>
        <p:sp>
          <p:nvSpPr>
            <p:cNvPr id="52333"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34"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35"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36"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37"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38"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39"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2340"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52341"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2342" name="Rectangle 206"/>
            <p:cNvSpPr>
              <a:spLocks noChangeArrowheads="1"/>
            </p:cNvSpPr>
            <p:nvPr/>
          </p:nvSpPr>
          <p:spPr bwMode="auto">
            <a:xfrm>
              <a:off x="6570663" y="561975"/>
              <a:ext cx="799898" cy="305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vjktdrk</a:t>
              </a:r>
            </a:p>
          </p:txBody>
        </p:sp>
        <p:sp>
          <p:nvSpPr>
            <p:cNvPr id="52343"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44"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45" name="Rectangle 209"/>
            <p:cNvSpPr>
              <a:spLocks noChangeArrowheads="1"/>
            </p:cNvSpPr>
            <p:nvPr/>
          </p:nvSpPr>
          <p:spPr bwMode="auto">
            <a:xfrm>
              <a:off x="6580188" y="1266825"/>
              <a:ext cx="639598" cy="305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jktoa'k</a:t>
              </a:r>
            </a:p>
          </p:txBody>
        </p:sp>
        <p:sp>
          <p:nvSpPr>
            <p:cNvPr id="52346"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47"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86964" name="Rectangle 212"/>
            <p:cNvSpPr>
              <a:spLocks noChangeArrowheads="1"/>
            </p:cNvSpPr>
            <p:nvPr/>
          </p:nvSpPr>
          <p:spPr bwMode="auto">
            <a:xfrm>
              <a:off x="4097503" y="462891"/>
              <a:ext cx="1625665" cy="1414610"/>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86965" name="Rectangle 213"/>
            <p:cNvSpPr>
              <a:spLocks noChangeArrowheads="1"/>
            </p:cNvSpPr>
            <p:nvPr/>
          </p:nvSpPr>
          <p:spPr bwMode="auto">
            <a:xfrm>
              <a:off x="4097503" y="2001339"/>
              <a:ext cx="1625665" cy="434067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350" name="Text Box 21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586968" name="Text Box 216"/>
            <p:cNvSpPr txBox="1">
              <a:spLocks noChangeArrowheads="1"/>
            </p:cNvSpPr>
            <p:nvPr/>
          </p:nvSpPr>
          <p:spPr bwMode="auto">
            <a:xfrm>
              <a:off x="2049545" y="-78503"/>
              <a:ext cx="2822688" cy="52393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mRifRr ƒ&amp;;gks'kq „†</a:t>
              </a:r>
            </a:p>
          </p:txBody>
        </p:sp>
        <p:sp>
          <p:nvSpPr>
            <p:cNvPr id="52352" name="Text Box 230"/>
            <p:cNvSpPr txBox="1">
              <a:spLocks noChangeArrowheads="1"/>
            </p:cNvSpPr>
            <p:nvPr/>
          </p:nvSpPr>
          <p:spPr bwMode="auto">
            <a:xfrm>
              <a:off x="8720138" y="90488"/>
              <a:ext cx="282450" cy="40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86987" name="Rectangle 235"/>
            <p:cNvSpPr>
              <a:spLocks noChangeArrowheads="1"/>
            </p:cNvSpPr>
            <p:nvPr/>
          </p:nvSpPr>
          <p:spPr bwMode="auto">
            <a:xfrm>
              <a:off x="8091813" y="6530945"/>
              <a:ext cx="293699" cy="246089"/>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50</a:t>
              </a:r>
            </a:p>
          </p:txBody>
        </p:sp>
        <p:sp>
          <p:nvSpPr>
            <p:cNvPr id="52354" name="Rectangle 249"/>
            <p:cNvSpPr>
              <a:spLocks noChangeArrowheads="1"/>
            </p:cNvSpPr>
            <p:nvPr/>
          </p:nvSpPr>
          <p:spPr bwMode="auto">
            <a:xfrm>
              <a:off x="5173663" y="2278063"/>
              <a:ext cx="328615" cy="336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i="1">
                  <a:solidFill>
                    <a:schemeClr val="tx1"/>
                  </a:solidFill>
                  <a:latin typeface="Kruti Dev 010" charset="0"/>
                </a:rPr>
                <a:t>AC</a:t>
              </a:r>
              <a:endParaRPr lang="en-US" b="0" i="1">
                <a:solidFill>
                  <a:schemeClr val="tx1"/>
                </a:solidFill>
                <a:latin typeface="Kruti Dev 010" charset="0"/>
              </a:endParaRPr>
            </a:p>
          </p:txBody>
        </p:sp>
        <p:sp>
          <p:nvSpPr>
            <p:cNvPr id="52355" name="Rectangle 262"/>
            <p:cNvSpPr>
              <a:spLocks noChangeArrowheads="1"/>
            </p:cNvSpPr>
            <p:nvPr/>
          </p:nvSpPr>
          <p:spPr bwMode="auto">
            <a:xfrm>
              <a:off x="5187950" y="5302250"/>
              <a:ext cx="323806" cy="336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i="1">
                  <a:solidFill>
                    <a:schemeClr val="tx1"/>
                  </a:solidFill>
                  <a:latin typeface="Kruti Dev 010" charset="0"/>
                </a:rPr>
                <a:t>LC</a:t>
              </a:r>
              <a:endParaRPr lang="en-US" b="0" i="1">
                <a:solidFill>
                  <a:schemeClr val="tx1"/>
                </a:solidFill>
                <a:latin typeface="Kruti Dev 010" charset="0"/>
              </a:endParaRPr>
            </a:p>
          </p:txBody>
        </p:sp>
        <p:sp>
          <p:nvSpPr>
            <p:cNvPr id="52356" name="Text Box 290"/>
            <p:cNvSpPr txBox="1">
              <a:spLocks noChangeArrowheads="1"/>
            </p:cNvSpPr>
            <p:nvPr/>
          </p:nvSpPr>
          <p:spPr bwMode="auto">
            <a:xfrm>
              <a:off x="8658225"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587043" name="AutoShape 291"/>
            <p:cNvSpPr>
              <a:spLocks noChangeArrowheads="1"/>
            </p:cNvSpPr>
            <p:nvPr/>
          </p:nvSpPr>
          <p:spPr bwMode="auto">
            <a:xfrm>
              <a:off x="5054803" y="2158517"/>
              <a:ext cx="647726" cy="622365"/>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dirty="0">
                <a:solidFill>
                  <a:schemeClr val="tx1"/>
                </a:solidFill>
                <a:latin typeface="Kruti Dev 010" pitchFamily="2" charset="0"/>
                <a:ea typeface="+mn-ea"/>
                <a:cs typeface="+mn-cs"/>
              </a:endParaRPr>
            </a:p>
          </p:txBody>
        </p:sp>
        <p:sp>
          <p:nvSpPr>
            <p:cNvPr id="587044" name="AutoShape 292"/>
            <p:cNvSpPr>
              <a:spLocks noChangeArrowheads="1"/>
            </p:cNvSpPr>
            <p:nvPr/>
          </p:nvSpPr>
          <p:spPr bwMode="auto">
            <a:xfrm>
              <a:off x="5080204" y="5143326"/>
              <a:ext cx="647726" cy="622365"/>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86981" name="AutoShape 229"/>
            <p:cNvSpPr>
              <a:spLocks noChangeArrowheads="1"/>
            </p:cNvSpPr>
            <p:nvPr/>
          </p:nvSpPr>
          <p:spPr bwMode="auto">
            <a:xfrm rot="19569238">
              <a:off x="5073854" y="4665440"/>
              <a:ext cx="3349760" cy="463598"/>
            </a:xfrm>
            <a:prstGeom prst="leftArrow">
              <a:avLst>
                <a:gd name="adj1" fmla="val 50000"/>
                <a:gd name="adj2" fmla="val 18065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360" name="Text Box 296"/>
            <p:cNvSpPr txBox="1">
              <a:spLocks noChangeArrowheads="1"/>
            </p:cNvSpPr>
            <p:nvPr/>
          </p:nvSpPr>
          <p:spPr bwMode="auto">
            <a:xfrm>
              <a:off x="8599488" y="6488113"/>
              <a:ext cx="261610" cy="307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2</a:t>
              </a:r>
              <a:endParaRPr lang="en-US" sz="1400">
                <a:latin typeface="Kruti Dev 010" charset="0"/>
              </a:endParaRPr>
            </a:p>
          </p:txBody>
        </p:sp>
        <p:grpSp>
          <p:nvGrpSpPr>
            <p:cNvPr id="52361" name="Group 276"/>
            <p:cNvGrpSpPr>
              <a:grpSpLocks/>
            </p:cNvGrpSpPr>
            <p:nvPr/>
          </p:nvGrpSpPr>
          <p:grpSpPr bwMode="auto">
            <a:xfrm>
              <a:off x="5111750" y="1395413"/>
              <a:ext cx="2870200" cy="4313237"/>
              <a:chOff x="5111750" y="1395413"/>
              <a:chExt cx="2870200" cy="4313238"/>
            </a:xfrm>
          </p:grpSpPr>
          <p:grpSp>
            <p:nvGrpSpPr>
              <p:cNvPr id="52383" name="Group 284"/>
              <p:cNvGrpSpPr>
                <a:grpSpLocks/>
              </p:cNvGrpSpPr>
              <p:nvPr/>
            </p:nvGrpSpPr>
            <p:grpSpPr bwMode="auto">
              <a:xfrm>
                <a:off x="5238750" y="2270126"/>
                <a:ext cx="374650" cy="414338"/>
                <a:chOff x="1558" y="1007"/>
                <a:chExt cx="2107" cy="1949"/>
              </a:xfrm>
            </p:grpSpPr>
            <p:grpSp>
              <p:nvGrpSpPr>
                <p:cNvPr id="52415" name="Group 286"/>
                <p:cNvGrpSpPr>
                  <a:grpSpLocks/>
                </p:cNvGrpSpPr>
                <p:nvPr/>
              </p:nvGrpSpPr>
              <p:grpSpPr bwMode="auto">
                <a:xfrm>
                  <a:off x="1558" y="1207"/>
                  <a:ext cx="2107" cy="1421"/>
                  <a:chOff x="578" y="2316"/>
                  <a:chExt cx="2105" cy="1421"/>
                </a:xfrm>
              </p:grpSpPr>
              <p:sp>
                <p:nvSpPr>
                  <p:cNvPr id="52421" name="Freeform 287"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52422" name="Freeform 288"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52416" name="Freeform 290"/>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17" name="Freeform 291"/>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18" name="Freeform 292"/>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19" name="Freeform 293"/>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20" name="Freeform 294"/>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104600" name="Rectangle 295"/>
              <p:cNvSpPr>
                <a:spLocks noChangeArrowheads="1"/>
              </p:cNvSpPr>
              <p:nvPr/>
            </p:nvSpPr>
            <p:spPr bwMode="auto">
              <a:xfrm>
                <a:off x="5221497" y="2277593"/>
                <a:ext cx="463569" cy="334997"/>
              </a:xfrm>
              <a:prstGeom prst="rect">
                <a:avLst/>
              </a:prstGeom>
              <a:noFill/>
              <a:ln>
                <a:noFill/>
              </a:ln>
            </p:spPr>
            <p:txBody>
              <a:bodyPr wrap="none" lIns="90487" tIns="44450" rIns="90487" bIns="44450">
                <a:spAutoFit/>
              </a:bodyPr>
              <a:lstStyle/>
              <a:p>
                <a:pPr>
                  <a:defRPr/>
                </a:pPr>
                <a:r>
                  <a:rPr lang="en-US" i="1" dirty="0">
                    <a:solidFill>
                      <a:srgbClr val="FFFFFF"/>
                    </a:solidFill>
                    <a:effectLst>
                      <a:outerShdw blurRad="50800" dist="101600" dir="2700000" algn="tl" rotWithShape="0">
                        <a:srgbClr val="000000"/>
                      </a:outerShdw>
                    </a:effectLst>
                    <a:latin typeface="Kruti Dev 010" pitchFamily="2" charset="0"/>
                  </a:rPr>
                  <a:t>,lh</a:t>
                </a:r>
                <a:endParaRPr lang="en-US" b="0" i="1" dirty="0">
                  <a:solidFill>
                    <a:srgbClr val="FFFFFF"/>
                  </a:solidFill>
                  <a:effectLst>
                    <a:outerShdw blurRad="50800" dist="101600" dir="2700000" algn="tl" rotWithShape="0">
                      <a:srgbClr val="000000"/>
                    </a:outerShdw>
                  </a:effectLst>
                  <a:latin typeface="Kruti Dev 010" pitchFamily="2" charset="0"/>
                </a:endParaRPr>
              </a:p>
            </p:txBody>
          </p:sp>
          <p:grpSp>
            <p:nvGrpSpPr>
              <p:cNvPr id="52385" name="Group 297"/>
              <p:cNvGrpSpPr>
                <a:grpSpLocks/>
              </p:cNvGrpSpPr>
              <p:nvPr/>
            </p:nvGrpSpPr>
            <p:grpSpPr bwMode="auto">
              <a:xfrm>
                <a:off x="5243512" y="5294313"/>
                <a:ext cx="374650" cy="414338"/>
                <a:chOff x="1558" y="1007"/>
                <a:chExt cx="2107" cy="1949"/>
              </a:xfrm>
            </p:grpSpPr>
            <p:grpSp>
              <p:nvGrpSpPr>
                <p:cNvPr id="52407" name="Group 299"/>
                <p:cNvGrpSpPr>
                  <a:grpSpLocks/>
                </p:cNvGrpSpPr>
                <p:nvPr/>
              </p:nvGrpSpPr>
              <p:grpSpPr bwMode="auto">
                <a:xfrm>
                  <a:off x="1558" y="1207"/>
                  <a:ext cx="2107" cy="1421"/>
                  <a:chOff x="578" y="2316"/>
                  <a:chExt cx="2105" cy="1421"/>
                </a:xfrm>
              </p:grpSpPr>
              <p:sp>
                <p:nvSpPr>
                  <p:cNvPr id="52413" name="Freeform 300"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52414" name="Freeform 301"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52408" name="Freeform 303"/>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09" name="Freeform 304"/>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10" name="Freeform 305"/>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11" name="Freeform 306"/>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12" name="Freeform 307"/>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104602" name="Rectangle 308"/>
              <p:cNvSpPr>
                <a:spLocks noChangeArrowheads="1"/>
              </p:cNvSpPr>
              <p:nvPr/>
            </p:nvSpPr>
            <p:spPr bwMode="auto">
              <a:xfrm>
                <a:off x="5111955" y="5302094"/>
                <a:ext cx="595337" cy="336585"/>
              </a:xfrm>
              <a:prstGeom prst="rect">
                <a:avLst/>
              </a:prstGeom>
              <a:noFill/>
              <a:ln>
                <a:noFill/>
              </a:ln>
            </p:spPr>
            <p:txBody>
              <a:bodyPr wrap="none" lIns="90487" tIns="44450" rIns="90487" bIns="44450">
                <a:spAutoFit/>
              </a:bodyPr>
              <a:lstStyle/>
              <a:p>
                <a:pPr>
                  <a:defRPr/>
                </a:pPr>
                <a:r>
                  <a:rPr lang="en-US" i="1" dirty="0">
                    <a:solidFill>
                      <a:schemeClr val="tx1"/>
                    </a:solidFill>
                    <a:effectLst>
                      <a:outerShdw blurRad="50800" dist="76200" dir="2700000" algn="tl" rotWithShape="0">
                        <a:srgbClr val="000000"/>
                      </a:outerShdw>
                    </a:effectLst>
                    <a:latin typeface="Kruti Dev 010" pitchFamily="2" charset="0"/>
                  </a:rPr>
                  <a:t>,ylh</a:t>
                </a:r>
                <a:endParaRPr lang="en-US" b="0" i="1" dirty="0">
                  <a:solidFill>
                    <a:schemeClr val="tx1"/>
                  </a:solidFill>
                  <a:effectLst>
                    <a:outerShdw blurRad="50800" dist="76200" dir="2700000" algn="tl" rotWithShape="0">
                      <a:srgbClr val="000000"/>
                    </a:outerShdw>
                  </a:effectLst>
                  <a:latin typeface="Kruti Dev 010" pitchFamily="2" charset="0"/>
                </a:endParaRPr>
              </a:p>
            </p:txBody>
          </p:sp>
          <p:grpSp>
            <p:nvGrpSpPr>
              <p:cNvPr id="52387" name="Group 310"/>
              <p:cNvGrpSpPr>
                <a:grpSpLocks/>
              </p:cNvGrpSpPr>
              <p:nvPr/>
            </p:nvGrpSpPr>
            <p:grpSpPr bwMode="auto">
              <a:xfrm>
                <a:off x="7607300" y="1395413"/>
                <a:ext cx="374650" cy="414338"/>
                <a:chOff x="1558" y="1007"/>
                <a:chExt cx="2113" cy="1949"/>
              </a:xfrm>
            </p:grpSpPr>
            <p:grpSp>
              <p:nvGrpSpPr>
                <p:cNvPr id="52399" name="Group 312"/>
                <p:cNvGrpSpPr>
                  <a:grpSpLocks/>
                </p:cNvGrpSpPr>
                <p:nvPr/>
              </p:nvGrpSpPr>
              <p:grpSpPr bwMode="auto">
                <a:xfrm>
                  <a:off x="1558" y="1208"/>
                  <a:ext cx="2113" cy="1421"/>
                  <a:chOff x="578" y="2316"/>
                  <a:chExt cx="2105" cy="1421"/>
                </a:xfrm>
              </p:grpSpPr>
              <p:sp>
                <p:nvSpPr>
                  <p:cNvPr id="52405" name="Freeform 31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52406" name="Freeform 31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52400" name="Freeform 316"/>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01" name="Freeform 317"/>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02" name="Freeform 318"/>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03" name="Freeform 319"/>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404" name="Freeform 320"/>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52388" name="Rectangle 321"/>
              <p:cNvSpPr>
                <a:spLocks noChangeArrowheads="1"/>
              </p:cNvSpPr>
              <p:nvPr/>
            </p:nvSpPr>
            <p:spPr bwMode="auto">
              <a:xfrm>
                <a:off x="7589838" y="1403351"/>
                <a:ext cx="182806" cy="336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nvGrpSpPr>
              <p:cNvPr id="52389" name="Group 323"/>
              <p:cNvGrpSpPr>
                <a:grpSpLocks/>
              </p:cNvGrpSpPr>
              <p:nvPr/>
            </p:nvGrpSpPr>
            <p:grpSpPr bwMode="auto">
              <a:xfrm>
                <a:off x="7607300" y="2208213"/>
                <a:ext cx="374650" cy="414338"/>
                <a:chOff x="1558" y="1007"/>
                <a:chExt cx="2113" cy="1949"/>
              </a:xfrm>
            </p:grpSpPr>
            <p:grpSp>
              <p:nvGrpSpPr>
                <p:cNvPr id="52391" name="Group 325"/>
                <p:cNvGrpSpPr>
                  <a:grpSpLocks/>
                </p:cNvGrpSpPr>
                <p:nvPr/>
              </p:nvGrpSpPr>
              <p:grpSpPr bwMode="auto">
                <a:xfrm>
                  <a:off x="1558" y="1208"/>
                  <a:ext cx="2113" cy="1421"/>
                  <a:chOff x="578" y="2316"/>
                  <a:chExt cx="2105" cy="1421"/>
                </a:xfrm>
              </p:grpSpPr>
              <p:sp>
                <p:nvSpPr>
                  <p:cNvPr id="52397" name="Freeform 32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52398" name="Freeform 32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52392" name="Freeform 329"/>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393" name="Freeform 330"/>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394" name="Freeform 331"/>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395" name="Freeform 332"/>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2396" name="Freeform 333"/>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52390" name="Rectangle 334"/>
              <p:cNvSpPr>
                <a:spLocks noChangeArrowheads="1"/>
              </p:cNvSpPr>
              <p:nvPr/>
            </p:nvSpPr>
            <p:spPr bwMode="auto">
              <a:xfrm>
                <a:off x="7589838" y="2216151"/>
                <a:ext cx="182806" cy="336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sp>
          <p:nvSpPr>
            <p:cNvPr id="52362" name="Rectangle 146"/>
            <p:cNvSpPr>
              <a:spLocks noChangeArrowheads="1"/>
            </p:cNvSpPr>
            <p:nvPr/>
          </p:nvSpPr>
          <p:spPr bwMode="auto">
            <a:xfrm>
              <a:off x="5930900" y="617538"/>
              <a:ext cx="511175" cy="3681412"/>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86899" name="Text Box 147"/>
            <p:cNvSpPr txBox="1">
              <a:spLocks noChangeArrowheads="1"/>
            </p:cNvSpPr>
            <p:nvPr/>
          </p:nvSpPr>
          <p:spPr bwMode="auto">
            <a:xfrm rot="-5400000">
              <a:off x="4539537" y="2108525"/>
              <a:ext cx="3226134" cy="64613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3600">
                  <a:solidFill>
                    <a:srgbClr val="EEFF4B"/>
                  </a:solidFill>
                  <a:latin typeface="Kruti Dev 010" charset="0"/>
                </a:rPr>
                <a:t>… lekt</a:t>
              </a:r>
            </a:p>
          </p:txBody>
        </p:sp>
        <p:sp>
          <p:nvSpPr>
            <p:cNvPr id="52364"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365"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2366"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hi-in">
                <a:latin typeface="Kruti Dev 010" charset="0"/>
              </a:endParaRPr>
            </a:p>
          </p:txBody>
        </p:sp>
        <p:sp>
          <p:nvSpPr>
            <p:cNvPr id="52367"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2368"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2369"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Kruti Dev 010" charset="0"/>
              </a:endParaRPr>
            </a:p>
          </p:txBody>
        </p:sp>
        <p:sp>
          <p:nvSpPr>
            <p:cNvPr id="52370"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2371"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72"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73" name="Rectangle 52"/>
            <p:cNvSpPr>
              <a:spLocks noChangeArrowheads="1"/>
            </p:cNvSpPr>
            <p:nvPr/>
          </p:nvSpPr>
          <p:spPr bwMode="auto">
            <a:xfrm>
              <a:off x="8053388" y="3429000"/>
              <a:ext cx="495327"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;gks'kq</a:t>
              </a:r>
            </a:p>
          </p:txBody>
        </p:sp>
        <p:sp>
          <p:nvSpPr>
            <p:cNvPr id="52374" name="Rectangle 53"/>
            <p:cNvSpPr>
              <a:spLocks noChangeArrowheads="1"/>
            </p:cNvSpPr>
            <p:nvPr/>
          </p:nvSpPr>
          <p:spPr bwMode="auto">
            <a:xfrm>
              <a:off x="8096250" y="3598863"/>
              <a:ext cx="907299"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;jhgks@,vkbZ</a:t>
              </a:r>
            </a:p>
          </p:txBody>
        </p:sp>
        <p:sp>
          <p:nvSpPr>
            <p:cNvPr id="52375" name="Rectangle 54"/>
            <p:cNvSpPr>
              <a:spLocks noChangeArrowheads="1"/>
            </p:cNvSpPr>
            <p:nvPr/>
          </p:nvSpPr>
          <p:spPr bwMode="auto">
            <a:xfrm>
              <a:off x="8066088" y="3781425"/>
              <a:ext cx="1022715"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sp>
          <p:nvSpPr>
            <p:cNvPr id="52376" name="Rectangle 60"/>
            <p:cNvSpPr>
              <a:spLocks noChangeArrowheads="1"/>
            </p:cNvSpPr>
            <p:nvPr/>
          </p:nvSpPr>
          <p:spPr bwMode="auto">
            <a:xfrm>
              <a:off x="4367213" y="4773613"/>
              <a:ext cx="788676"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52377" name="Rectangle 61"/>
            <p:cNvSpPr>
              <a:spLocks noChangeArrowheads="1"/>
            </p:cNvSpPr>
            <p:nvPr/>
          </p:nvSpPr>
          <p:spPr bwMode="auto">
            <a:xfrm>
              <a:off x="4381500" y="4965700"/>
              <a:ext cx="748602"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52378" name="Rectangle 62"/>
            <p:cNvSpPr>
              <a:spLocks noChangeArrowheads="1"/>
            </p:cNvSpPr>
            <p:nvPr/>
          </p:nvSpPr>
          <p:spPr bwMode="auto">
            <a:xfrm>
              <a:off x="4559300" y="5122863"/>
              <a:ext cx="314188" cy="27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586925" name="Rectangle 173"/>
            <p:cNvSpPr>
              <a:spLocks noChangeArrowheads="1"/>
            </p:cNvSpPr>
            <p:nvPr/>
          </p:nvSpPr>
          <p:spPr bwMode="auto">
            <a:xfrm>
              <a:off x="7269455" y="4330442"/>
              <a:ext cx="736630" cy="2429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¼500 ch-lh-½</a:t>
              </a:r>
            </a:p>
          </p:txBody>
        </p:sp>
        <p:sp>
          <p:nvSpPr>
            <p:cNvPr id="52380" name="Rectangle 269"/>
            <p:cNvSpPr>
              <a:spLocks noChangeArrowheads="1"/>
            </p:cNvSpPr>
            <p:nvPr/>
          </p:nvSpPr>
          <p:spPr bwMode="auto">
            <a:xfrm>
              <a:off x="0" y="94615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2381" name="Rectangle 270"/>
            <p:cNvSpPr>
              <a:spLocks noChangeArrowheads="1"/>
            </p:cNvSpPr>
            <p:nvPr/>
          </p:nvSpPr>
          <p:spPr bwMode="auto">
            <a:xfrm>
              <a:off x="1213945" y="2932402"/>
              <a:ext cx="520262" cy="47296"/>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2382" name="Rectangle 271"/>
            <p:cNvSpPr>
              <a:spLocks noChangeArrowheads="1"/>
            </p:cNvSpPr>
            <p:nvPr/>
          </p:nvSpPr>
          <p:spPr bwMode="auto">
            <a:xfrm>
              <a:off x="593834" y="4487969"/>
              <a:ext cx="520262" cy="47296"/>
            </a:xfrm>
            <a:prstGeom prst="rect">
              <a:avLst/>
            </a:prstGeom>
            <a:solidFill>
              <a:srgbClr val="00FF00"/>
            </a:solidFill>
            <a:ln w="12700">
              <a:solidFill>
                <a:srgbClr val="00FF00"/>
              </a:solidFill>
              <a:round/>
              <a:headEnd/>
              <a:tailEnd/>
            </a:ln>
          </p:spPr>
          <p:txBody>
            <a:bodyPr/>
            <a:lstStyle/>
            <a:p>
              <a:endParaRPr lang="en-US">
                <a:latin typeface="Kruti Dev 010" charset="0"/>
              </a:endParaRPr>
            </a:p>
          </p:txBody>
        </p:sp>
      </p:gr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251" name="Text Box 1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©2005 TBBMI</a:t>
            </a:r>
          </a:p>
        </p:txBody>
      </p:sp>
      <p:sp>
        <p:nvSpPr>
          <p:cNvPr id="579600" name="Rectangle 16"/>
          <p:cNvSpPr>
            <a:spLocks noChangeArrowheads="1"/>
          </p:cNvSpPr>
          <p:nvPr/>
        </p:nvSpPr>
        <p:spPr bwMode="auto">
          <a:xfrm>
            <a:off x="7559675" y="6526213"/>
            <a:ext cx="723900"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9.7.03c.</a:t>
            </a:r>
          </a:p>
        </p:txBody>
      </p:sp>
      <p:sp>
        <p:nvSpPr>
          <p:cNvPr id="579603" name="Rectangle 19"/>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51</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03234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13480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grpSp>
        <p:nvGrpSpPr>
          <p:cNvPr id="5123" name="Group 53"/>
          <p:cNvGrpSpPr>
            <a:grpSpLocks/>
          </p:cNvGrpSpPr>
          <p:nvPr/>
        </p:nvGrpSpPr>
        <p:grpSpPr bwMode="auto">
          <a:xfrm>
            <a:off x="0" y="-95250"/>
            <a:ext cx="9002713" cy="6891338"/>
            <a:chOff x="0" y="-94596"/>
            <a:chExt cx="9002588" cy="6890486"/>
          </a:xfrm>
        </p:grpSpPr>
        <p:sp>
          <p:nvSpPr>
            <p:cNvPr id="657410" name="Rectangle 2"/>
            <p:cNvSpPr>
              <a:spLocks noChangeArrowheads="1"/>
            </p:cNvSpPr>
            <p:nvPr/>
          </p:nvSpPr>
          <p:spPr bwMode="auto">
            <a:xfrm>
              <a:off x="3130507" y="1340327"/>
              <a:ext cx="2882860" cy="3441274"/>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28"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5129"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5130" name="Rectangle 5"/>
            <p:cNvSpPr>
              <a:spLocks noChangeArrowheads="1"/>
            </p:cNvSpPr>
            <p:nvPr/>
          </p:nvSpPr>
          <p:spPr bwMode="auto">
            <a:xfrm>
              <a:off x="3021013" y="866775"/>
              <a:ext cx="108042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Kruti Dev 010" charset="0"/>
                </a:rPr>
                <a:t>   MOSES</a:t>
              </a:r>
            </a:p>
          </p:txBody>
        </p:sp>
        <p:sp>
          <p:nvSpPr>
            <p:cNvPr id="5131"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32"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33"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34"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35"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36"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37" name="Rectangle 12"/>
            <p:cNvSpPr>
              <a:spLocks noChangeArrowheads="1"/>
            </p:cNvSpPr>
            <p:nvPr/>
          </p:nvSpPr>
          <p:spPr bwMode="auto">
            <a:xfrm>
              <a:off x="3630613" y="1568450"/>
              <a:ext cx="799898"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Kruti Dev 010" charset="0"/>
                </a:rPr>
                <a:t>EXODUS</a:t>
              </a:r>
            </a:p>
          </p:txBody>
        </p:sp>
        <p:sp>
          <p:nvSpPr>
            <p:cNvPr id="657421" name="Rectangle 13"/>
            <p:cNvSpPr>
              <a:spLocks noChangeArrowheads="1"/>
            </p:cNvSpPr>
            <p:nvPr/>
          </p:nvSpPr>
          <p:spPr bwMode="auto">
            <a:xfrm>
              <a:off x="898513" y="2605408"/>
              <a:ext cx="1747814" cy="51904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57423" name="Rectangle 15"/>
            <p:cNvSpPr>
              <a:spLocks noChangeArrowheads="1"/>
            </p:cNvSpPr>
            <p:nvPr/>
          </p:nvSpPr>
          <p:spPr bwMode="auto">
            <a:xfrm>
              <a:off x="4811646" y="824453"/>
              <a:ext cx="2008159" cy="52063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Kruti Dev 010" pitchFamily="2" charset="0"/>
                  <a:ea typeface="+mn-ea"/>
                  <a:cs typeface="+mn-cs"/>
                </a:rPr>
                <a:t>ca. 1500 B.C.</a:t>
              </a:r>
            </a:p>
          </p:txBody>
        </p:sp>
        <p:sp>
          <p:nvSpPr>
            <p:cNvPr id="657424" name="Text Box 16"/>
            <p:cNvSpPr txBox="1">
              <a:spLocks noChangeArrowheads="1"/>
            </p:cNvSpPr>
            <p:nvPr/>
          </p:nvSpPr>
          <p:spPr bwMode="auto">
            <a:xfrm>
              <a:off x="1968473" y="-94596"/>
              <a:ext cx="1993872" cy="52381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निर्ग</a:t>
              </a:r>
              <a:r>
                <a:rPr lang="en-US" sz="2400">
                  <a:solidFill>
                    <a:schemeClr val="tx1"/>
                  </a:solidFill>
                  <a:latin typeface="Kruti Dev 010" charset="0"/>
                </a:rPr>
                <a:t> </a:t>
              </a:r>
              <a:r>
                <a:rPr lang="en-US" sz="2400">
                  <a:solidFill>
                    <a:schemeClr val="tx1"/>
                  </a:solidFill>
                  <a:latin typeface="Kruti Dev 010" charset="0"/>
                  <a:cs typeface="Mangal" charset="0"/>
                </a:rPr>
                <a:t>१</a:t>
              </a:r>
              <a:r>
                <a:rPr lang="hi-in" sz="2400">
                  <a:solidFill>
                    <a:schemeClr val="tx1"/>
                  </a:solidFill>
                  <a:latin typeface="Kruti Dev 010" charset="0"/>
                  <a:cs typeface="Mangal" charset="0"/>
                </a:rPr>
                <a:t>२</a:t>
              </a:r>
              <a:r>
                <a:rPr lang="en-US" sz="2800">
                  <a:solidFill>
                    <a:srgbClr val="FFFFFF"/>
                  </a:solidFill>
                  <a:latin typeface="Kruti Dev 010" charset="0"/>
                  <a:cs typeface="Mangal" charset="0"/>
                </a:rPr>
                <a:t>%…ƒ</a:t>
              </a:r>
              <a:endParaRPr lang="en-US" sz="1400" u="sng">
                <a:solidFill>
                  <a:srgbClr val="000000"/>
                </a:solidFill>
                <a:latin typeface="Kruti Dev 010" charset="0"/>
              </a:endParaRPr>
            </a:p>
          </p:txBody>
        </p:sp>
        <p:sp>
          <p:nvSpPr>
            <p:cNvPr id="5141" name="Text Box 30"/>
            <p:cNvSpPr txBox="1">
              <a:spLocks noChangeArrowheads="1"/>
            </p:cNvSpPr>
            <p:nvPr/>
          </p:nvSpPr>
          <p:spPr bwMode="auto">
            <a:xfrm>
              <a:off x="8720138" y="90488"/>
              <a:ext cx="2824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57439" name="Rectangle 31"/>
            <p:cNvSpPr>
              <a:spLocks noChangeArrowheads="1"/>
            </p:cNvSpPr>
            <p:nvPr/>
          </p:nvSpPr>
          <p:spPr bwMode="auto">
            <a:xfrm>
              <a:off x="8091376" y="6530810"/>
              <a:ext cx="293683" cy="24603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04</a:t>
              </a:r>
            </a:p>
          </p:txBody>
        </p:sp>
        <p:grpSp>
          <p:nvGrpSpPr>
            <p:cNvPr id="5143" name="Group 33"/>
            <p:cNvGrpSpPr>
              <a:grpSpLocks/>
            </p:cNvGrpSpPr>
            <p:nvPr/>
          </p:nvGrpSpPr>
          <p:grpSpPr bwMode="auto">
            <a:xfrm>
              <a:off x="6153896" y="3696901"/>
              <a:ext cx="900556" cy="948660"/>
              <a:chOff x="1557" y="1007"/>
              <a:chExt cx="2105" cy="1949"/>
            </a:xfrm>
          </p:grpSpPr>
          <p:grpSp>
            <p:nvGrpSpPr>
              <p:cNvPr id="5171" name="Group 35"/>
              <p:cNvGrpSpPr>
                <a:grpSpLocks/>
              </p:cNvGrpSpPr>
              <p:nvPr/>
            </p:nvGrpSpPr>
            <p:grpSpPr bwMode="auto">
              <a:xfrm>
                <a:off x="1557" y="1209"/>
                <a:ext cx="2105" cy="1421"/>
                <a:chOff x="578" y="2316"/>
                <a:chExt cx="2105" cy="1421"/>
              </a:xfrm>
            </p:grpSpPr>
            <p:sp>
              <p:nvSpPr>
                <p:cNvPr id="5173" name="Freeform 3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5174" name="Freeform 3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5166" name="Freeform 39"/>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167" name="Freeform 40"/>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168" name="Freeform 41"/>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169" name="Freeform 42"/>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5170" name="Freeform 43"/>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657461" name="Oval 53"/>
            <p:cNvSpPr>
              <a:spLocks noChangeArrowheads="1"/>
            </p:cNvSpPr>
            <p:nvPr/>
          </p:nvSpPr>
          <p:spPr bwMode="auto">
            <a:xfrm>
              <a:off x="3281317" y="1516518"/>
              <a:ext cx="2339943" cy="666668"/>
            </a:xfrm>
            <a:prstGeom prst="ellipse">
              <a:avLst/>
            </a:prstGeom>
            <a:noFill/>
            <a:ln w="76200">
              <a:solidFill>
                <a:srgbClr val="FF0000"/>
              </a:solidFill>
              <a:round/>
              <a:headEnd/>
              <a:tailEnd/>
            </a:ln>
            <a:effectLst>
              <a:outerShdw blurRad="63500" dist="102391" dir="1784693"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5145" name="Group 57"/>
            <p:cNvGrpSpPr>
              <a:grpSpLocks/>
            </p:cNvGrpSpPr>
            <p:nvPr/>
          </p:nvGrpSpPr>
          <p:grpSpPr bwMode="auto">
            <a:xfrm>
              <a:off x="2806700" y="0"/>
              <a:ext cx="4892675" cy="4237038"/>
              <a:chOff x="1768" y="0"/>
              <a:chExt cx="3082" cy="2669"/>
            </a:xfrm>
          </p:grpSpPr>
          <p:sp>
            <p:nvSpPr>
              <p:cNvPr id="657466" name="AutoShape 58"/>
              <p:cNvSpPr>
                <a:spLocks noChangeArrowheads="1"/>
              </p:cNvSpPr>
              <p:nvPr/>
            </p:nvSpPr>
            <p:spPr bwMode="auto">
              <a:xfrm rot="850334">
                <a:off x="1768" y="0"/>
                <a:ext cx="3082" cy="2669"/>
              </a:xfrm>
              <a:prstGeom prst="cloudCallout">
                <a:avLst>
                  <a:gd name="adj1" fmla="val -43750"/>
                  <a:gd name="adj2" fmla="val 7000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dirty="0">
                  <a:latin typeface="Kruti Dev 010" pitchFamily="2" charset="0"/>
                  <a:ea typeface="+mn-ea"/>
                  <a:cs typeface="+mn-cs"/>
                </a:endParaRPr>
              </a:p>
            </p:txBody>
          </p:sp>
          <p:sp>
            <p:nvSpPr>
              <p:cNvPr id="657467" name="Text Box 59"/>
              <p:cNvSpPr txBox="1">
                <a:spLocks noChangeArrowheads="1"/>
              </p:cNvSpPr>
              <p:nvPr/>
            </p:nvSpPr>
            <p:spPr bwMode="auto">
              <a:xfrm>
                <a:off x="2142" y="927"/>
                <a:ext cx="2467" cy="98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9600" dirty="0">
                    <a:ln>
                      <a:solidFill>
                        <a:srgbClr val="FFFF00"/>
                      </a:solidFill>
                    </a:ln>
                    <a:solidFill>
                      <a:srgbClr val="FFFF00"/>
                    </a:solidFill>
                    <a:latin typeface="Kruti Dev 010" pitchFamily="2" charset="0"/>
                    <a:ea typeface="+mn-ea"/>
                    <a:cs typeface="+mn-cs"/>
                  </a:rPr>
                  <a:t>fuxZeu!</a:t>
                </a:r>
              </a:p>
            </p:txBody>
          </p:sp>
        </p:grpSp>
        <p:sp>
          <p:nvSpPr>
            <p:cNvPr id="5146" name="Text Box 60"/>
            <p:cNvSpPr txBox="1">
              <a:spLocks noChangeArrowheads="1"/>
            </p:cNvSpPr>
            <p:nvPr/>
          </p:nvSpPr>
          <p:spPr bwMode="auto">
            <a:xfrm>
              <a:off x="8604250" y="6488113"/>
              <a:ext cx="2616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1</a:t>
              </a:r>
              <a:endParaRPr lang="en-US" sz="1400">
                <a:latin typeface="Kruti Dev 010" charset="0"/>
              </a:endParaRPr>
            </a:p>
          </p:txBody>
        </p:sp>
        <p:sp>
          <p:nvSpPr>
            <p:cNvPr id="52" name="Rectangle 19"/>
            <p:cNvSpPr>
              <a:spLocks noChangeArrowheads="1"/>
            </p:cNvSpPr>
            <p:nvPr/>
          </p:nvSpPr>
          <p:spPr bwMode="auto">
            <a:xfrm>
              <a:off x="0" y="2234160"/>
              <a:ext cx="3343864" cy="32290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en-US" sz="4000" dirty="0">
                  <a:ln>
                    <a:solidFill>
                      <a:srgbClr val="FFFF00"/>
                    </a:solidFill>
                  </a:ln>
                  <a:solidFill>
                    <a:schemeClr val="tx2"/>
                  </a:solidFill>
                  <a:latin typeface="Kruti Dev 010" pitchFamily="2" charset="0"/>
                  <a:ea typeface="ＭＳ Ｐゴシック" pitchFamily="-84" charset="-128"/>
                  <a:cs typeface="+mn-cs"/>
                </a:rPr>
                <a:t>^^</a:t>
              </a:r>
              <a:r>
                <a:rPr lang="en-US" altLang="en-US" sz="4000" dirty="0">
                  <a:ln>
                    <a:solidFill>
                      <a:schemeClr val="tx1"/>
                    </a:solidFill>
                  </a:ln>
                  <a:solidFill>
                    <a:schemeClr val="tx1"/>
                  </a:solidFill>
                  <a:latin typeface="Kruti Dev 010" pitchFamily="2" charset="0"/>
                  <a:ea typeface="ＭＳ Ｐゴシック" pitchFamily="-84" charset="-128"/>
                  <a:cs typeface="+mn-cs"/>
                </a:rPr>
                <a:t> </a:t>
              </a:r>
              <a:r>
                <a:rPr lang="en-US" altLang="en-US" sz="4000" dirty="0">
                  <a:ln>
                    <a:solidFill>
                      <a:schemeClr val="tx1"/>
                    </a:solidFill>
                  </a:ln>
                  <a:solidFill>
                    <a:schemeClr val="tx1"/>
                  </a:solidFill>
                  <a:latin typeface="Kruti Dev 010"/>
                  <a:ea typeface="ＭＳ Ｐゴシック" pitchFamily="-84" charset="-128"/>
                  <a:cs typeface="+mn-cs"/>
                </a:rPr>
                <a:t>† </a:t>
              </a:r>
              <a:r>
                <a:rPr lang="en-US" altLang="ja-JP" sz="4000" dirty="0" err="1">
                  <a:ln>
                    <a:solidFill>
                      <a:schemeClr val="tx1"/>
                    </a:solidFill>
                  </a:ln>
                  <a:solidFill>
                    <a:schemeClr val="tx1"/>
                  </a:solidFill>
                  <a:latin typeface="Kruti Dev 010" pitchFamily="2" charset="0"/>
                  <a:ea typeface="ＭＳ Ｐゴシック" pitchFamily="-84" charset="-128"/>
                  <a:cs typeface="+mn-cs"/>
                </a:rPr>
                <a:t>yksxks</a:t>
              </a:r>
              <a:r>
                <a:rPr lang="en-US" altLang="ja-JP" sz="4000" dirty="0">
                  <a:ln>
                    <a:solidFill>
                      <a:schemeClr val="tx1"/>
                    </a:solidFill>
                  </a:ln>
                  <a:solidFill>
                    <a:schemeClr val="tx1"/>
                  </a:solidFill>
                  <a:latin typeface="Kruti Dev 010" pitchFamily="2" charset="0"/>
                  <a:ea typeface="ＭＳ Ｐゴシック" pitchFamily="-84" charset="-128"/>
                  <a:cs typeface="+mn-cs"/>
                </a:rPr>
                <a:t> esa ls</a:t>
              </a:r>
              <a:r>
                <a:rPr lang="en-US" altLang="ja-JP" sz="4000" dirty="0">
                  <a:ln>
                    <a:solidFill>
                      <a:schemeClr val="tx1"/>
                    </a:solidFill>
                  </a:ln>
                  <a:solidFill>
                    <a:schemeClr val="tx2"/>
                  </a:solidFill>
                  <a:latin typeface="Kruti Dev 010" pitchFamily="2" charset="0"/>
                  <a:ea typeface="ＭＳ Ｐゴシック" pitchFamily="-84" charset="-128"/>
                  <a:cs typeface="+mn-cs"/>
                </a:rPr>
                <a:t>**</a:t>
              </a:r>
            </a:p>
            <a:p>
              <a:pPr algn="ctr">
                <a:defRPr/>
              </a:pPr>
              <a:r>
                <a:rPr lang="en-US" altLang="ja-JP" sz="4000" i="1" dirty="0">
                  <a:ln>
                    <a:solidFill>
                      <a:schemeClr val="tx1"/>
                    </a:solidFill>
                  </a:ln>
                  <a:solidFill>
                    <a:schemeClr val="tx1"/>
                  </a:solidFill>
                  <a:latin typeface="Kruti Dev 010" pitchFamily="2" charset="0"/>
                  <a:ea typeface="ＭＳ Ｐゴシック" pitchFamily="-84" charset="-128"/>
                  <a:cs typeface="+mn-cs"/>
                </a:rPr>
                <a:t>rhljk tu</a:t>
              </a:r>
              <a:endParaRPr lang="en-US" altLang="ja-JP" sz="4000" dirty="0">
                <a:ln>
                  <a:solidFill>
                    <a:schemeClr val="tx1"/>
                  </a:solidFill>
                </a:ln>
                <a:solidFill>
                  <a:schemeClr val="tx2"/>
                </a:solidFill>
                <a:latin typeface="Kruti Dev 010" pitchFamily="2" charset="0"/>
                <a:ea typeface="ＭＳ Ｐゴシック" pitchFamily="-84" charset="-128"/>
                <a:cs typeface="+mn-cs"/>
              </a:endParaRPr>
            </a:p>
            <a:p>
              <a:pPr algn="ctr">
                <a:defRPr/>
              </a:pPr>
              <a:r>
                <a:rPr lang="en-US" sz="3600" dirty="0">
                  <a:ln>
                    <a:solidFill>
                      <a:srgbClr val="FFFF00"/>
                    </a:solidFill>
                  </a:ln>
                  <a:solidFill>
                    <a:srgbClr val="FAFD00"/>
                  </a:solidFill>
                  <a:latin typeface="Kruti Dev 010" pitchFamily="2" charset="0"/>
                  <a:ea typeface="ＭＳ Ｐゴシック" pitchFamily="-84" charset="-128"/>
                  <a:cs typeface="+mn-cs"/>
                </a:rPr>
                <a:t>gS %</a:t>
              </a:r>
            </a:p>
            <a:p>
              <a:pPr algn="ctr">
                <a:defRPr/>
              </a:pPr>
              <a:r>
                <a:rPr lang="en-US" sz="5400" dirty="0">
                  <a:ln>
                    <a:solidFill>
                      <a:srgbClr val="FFFF00"/>
                    </a:solidFill>
                  </a:ln>
                  <a:solidFill>
                    <a:srgbClr val="FAFD00"/>
                  </a:solidFill>
                  <a:latin typeface="Kruti Dev 010" pitchFamily="2" charset="0"/>
                  <a:ea typeface="ＭＳ Ｐゴシック" pitchFamily="-84" charset="-128"/>
                  <a:cs typeface="+mn-cs"/>
                </a:rPr>
                <a:t>,t</a:t>
              </a:r>
              <a:r>
                <a:rPr lang="en-US" sz="5400" dirty="0">
                  <a:solidFill>
                    <a:srgbClr val="FAFD00"/>
                  </a:solidFill>
                  <a:latin typeface="Kruti Dev 010" pitchFamily="2" charset="0"/>
                  <a:ea typeface="ＭＳ Ｐゴシック" pitchFamily="-84" charset="-128"/>
                  <a:cs typeface="+mn-cs"/>
                </a:rPr>
                <a:t>s</a:t>
              </a:r>
              <a:r>
                <a:rPr lang="en-US" sz="8800" dirty="0">
                  <a:solidFill>
                    <a:srgbClr val="00FF00"/>
                  </a:solidFill>
                  <a:latin typeface="Kruti Dev 010" pitchFamily="2" charset="0"/>
                  <a:ea typeface="ＭＳ Ｐゴシック" pitchFamily="-84" charset="-128"/>
                  <a:cs typeface="+mn-cs"/>
                </a:rPr>
                <a:t>,e</a:t>
              </a:r>
              <a:r>
                <a:rPr lang="en-US" sz="5400" dirty="0">
                  <a:ln>
                    <a:solidFill>
                      <a:srgbClr val="FFFF00"/>
                    </a:solidFill>
                  </a:ln>
                  <a:solidFill>
                    <a:srgbClr val="FAFD00"/>
                  </a:solidFill>
                  <a:latin typeface="Kruti Dev 010" pitchFamily="2" charset="0"/>
                  <a:ea typeface="ＭＳ Ｐゴシック" pitchFamily="-84" charset="-128"/>
                  <a:cs typeface="+mn-cs"/>
                </a:rPr>
                <a:t>t</a:t>
              </a:r>
              <a:r>
                <a:rPr lang="en-US" sz="4400" dirty="0">
                  <a:ln>
                    <a:solidFill>
                      <a:srgbClr val="FFFF00"/>
                    </a:solidFill>
                  </a:ln>
                  <a:solidFill>
                    <a:srgbClr val="FAFD00"/>
                  </a:solidFill>
                  <a:latin typeface="Kruti Dev 010" pitchFamily="2" charset="0"/>
                  <a:ea typeface="ＭＳ Ｐゴシック" pitchFamily="-84" charset="-128"/>
                  <a:cs typeface="+mn-cs"/>
                </a:rPr>
                <a:t>s</a:t>
              </a:r>
            </a:p>
          </p:txBody>
        </p:sp>
        <p:grpSp>
          <p:nvGrpSpPr>
            <p:cNvPr id="5148" name="Group 52"/>
            <p:cNvGrpSpPr>
              <a:grpSpLocks/>
            </p:cNvGrpSpPr>
            <p:nvPr/>
          </p:nvGrpSpPr>
          <p:grpSpPr bwMode="auto">
            <a:xfrm>
              <a:off x="7948613" y="3429000"/>
              <a:ext cx="952500" cy="1330325"/>
              <a:chOff x="7948613" y="3429000"/>
              <a:chExt cx="952500" cy="1330325"/>
            </a:xfrm>
          </p:grpSpPr>
          <p:sp>
            <p:nvSpPr>
              <p:cNvPr id="5150"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5151" name="Rectangle 18"/>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5152"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153"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154"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5155"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56"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57"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58"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59"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60"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61" name="Rectangle 29"/>
              <p:cNvSpPr>
                <a:spLocks noChangeArrowheads="1"/>
              </p:cNvSpPr>
              <p:nvPr/>
            </p:nvSpPr>
            <p:spPr bwMode="auto">
              <a:xfrm>
                <a:off x="8120063" y="36322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sp>
            <p:nvSpPr>
              <p:cNvPr id="5162" name="Rectangle 52"/>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grpSp>
        <p:sp>
          <p:nvSpPr>
            <p:cNvPr id="5149" name="Rectangle 50"/>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grpSp>
      <p:sp>
        <p:nvSpPr>
          <p:cNvPr id="53" name="Rectangle 52"/>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5" name="Text Box 83"/>
          <p:cNvSpPr txBox="1">
            <a:spLocks noChangeArrowheads="1"/>
          </p:cNvSpPr>
          <p:nvPr/>
        </p:nvSpPr>
        <p:spPr bwMode="auto">
          <a:xfrm>
            <a:off x="2081213" y="-47625"/>
            <a:ext cx="19939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2400">
                <a:solidFill>
                  <a:schemeClr val="tx1"/>
                </a:solidFill>
                <a:latin typeface="Kruti Dev 010" charset="0"/>
              </a:rPr>
              <a:t>यहोशु</a:t>
            </a:r>
            <a:r>
              <a:rPr lang="en-US" sz="2400">
                <a:solidFill>
                  <a:schemeClr val="tx1"/>
                </a:solidFill>
                <a:latin typeface="Kruti Dev 010" charset="0"/>
              </a:rPr>
              <a:t>  ƒ%ƒƒ</a:t>
            </a:r>
          </a:p>
        </p:txBody>
      </p:sp>
      <p:sp>
        <p:nvSpPr>
          <p:cNvPr id="5126"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6147"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5775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149"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150"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6151"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577544" name="Rectangle 8"/>
          <p:cNvSpPr>
            <a:spLocks noChangeArrowheads="1"/>
          </p:cNvSpPr>
          <p:nvPr/>
        </p:nvSpPr>
        <p:spPr bwMode="auto">
          <a:xfrm>
            <a:off x="4630738" y="2649538"/>
            <a:ext cx="15208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bZvkj</a:t>
            </a:r>
          </a:p>
        </p:txBody>
      </p:sp>
      <p:sp>
        <p:nvSpPr>
          <p:cNvPr id="6153"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577546" name="Rectangle 10"/>
          <p:cNvSpPr>
            <a:spLocks noChangeArrowheads="1"/>
          </p:cNvSpPr>
          <p:nvPr/>
        </p:nvSpPr>
        <p:spPr bwMode="auto">
          <a:xfrm>
            <a:off x="7259638" y="5259388"/>
            <a:ext cx="13112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ihth</a:t>
            </a:r>
          </a:p>
        </p:txBody>
      </p:sp>
      <p:sp>
        <p:nvSpPr>
          <p:cNvPr id="6155"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6156"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6157"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577550" name="Rectangle 14"/>
          <p:cNvSpPr>
            <a:spLocks noChangeArrowheads="1"/>
          </p:cNvSpPr>
          <p:nvPr/>
        </p:nvSpPr>
        <p:spPr bwMode="auto">
          <a:xfrm>
            <a:off x="3449638" y="2382838"/>
            <a:ext cx="817562" cy="9509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,lth</a:t>
            </a:r>
          </a:p>
        </p:txBody>
      </p:sp>
      <p:sp>
        <p:nvSpPr>
          <p:cNvPr id="577551" name="Rectangle 15"/>
          <p:cNvSpPr>
            <a:spLocks noChangeArrowheads="1"/>
          </p:cNvSpPr>
          <p:nvPr/>
        </p:nvSpPr>
        <p:spPr bwMode="auto">
          <a:xfrm>
            <a:off x="2516188" y="5640388"/>
            <a:ext cx="1473200"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vkj,l</a:t>
            </a:r>
          </a:p>
        </p:txBody>
      </p:sp>
      <p:sp>
        <p:nvSpPr>
          <p:cNvPr id="577552" name="Rectangle 16"/>
          <p:cNvSpPr>
            <a:spLocks noChangeArrowheads="1"/>
          </p:cNvSpPr>
          <p:nvPr/>
        </p:nvSpPr>
        <p:spPr bwMode="auto">
          <a:xfrm>
            <a:off x="2020888" y="992188"/>
            <a:ext cx="1077912" cy="9509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,e ,l</a:t>
            </a:r>
          </a:p>
        </p:txBody>
      </p:sp>
      <p:sp>
        <p:nvSpPr>
          <p:cNvPr id="6161"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16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6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7557" name="Rectangle 21"/>
          <p:cNvSpPr>
            <a:spLocks noChangeArrowheads="1"/>
          </p:cNvSpPr>
          <p:nvPr/>
        </p:nvSpPr>
        <p:spPr bwMode="auto">
          <a:xfrm>
            <a:off x="2613025" y="3613150"/>
            <a:ext cx="17303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Mh,l</a:t>
            </a:r>
          </a:p>
        </p:txBody>
      </p:sp>
      <p:sp>
        <p:nvSpPr>
          <p:cNvPr id="5775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75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7560" name="Rectangle 24"/>
          <p:cNvSpPr>
            <a:spLocks noChangeArrowheads="1"/>
          </p:cNvSpPr>
          <p:nvPr/>
        </p:nvSpPr>
        <p:spPr bwMode="auto">
          <a:xfrm>
            <a:off x="6896100" y="43957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;w</a:t>
            </a:r>
          </a:p>
        </p:txBody>
      </p:sp>
      <p:sp>
        <p:nvSpPr>
          <p:cNvPr id="577561" name="Rectangle 25"/>
          <p:cNvSpPr>
            <a:spLocks noChangeArrowheads="1"/>
          </p:cNvSpPr>
          <p:nvPr/>
        </p:nvSpPr>
        <p:spPr bwMode="auto">
          <a:xfrm>
            <a:off x="5830888" y="28844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ch</a:t>
            </a:r>
          </a:p>
        </p:txBody>
      </p:sp>
      <p:sp>
        <p:nvSpPr>
          <p:cNvPr id="577562" name="Rectangle 26"/>
          <p:cNvSpPr>
            <a:spLocks noChangeArrowheads="1"/>
          </p:cNvSpPr>
          <p:nvPr/>
        </p:nvSpPr>
        <p:spPr bwMode="auto">
          <a:xfrm>
            <a:off x="5487988" y="181133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,p</a:t>
            </a:r>
          </a:p>
        </p:txBody>
      </p:sp>
      <p:sp>
        <p:nvSpPr>
          <p:cNvPr id="577563" name="Rectangle 27"/>
          <p:cNvSpPr>
            <a:spLocks noChangeArrowheads="1"/>
          </p:cNvSpPr>
          <p:nvPr/>
        </p:nvSpPr>
        <p:spPr bwMode="auto">
          <a:xfrm>
            <a:off x="7088188" y="1525588"/>
            <a:ext cx="12922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2800">
                <a:solidFill>
                  <a:schemeClr val="folHlink"/>
                </a:solidFill>
                <a:latin typeface="Kruti Dev 010" charset="0"/>
              </a:rPr>
              <a:t>,u ¼,½</a:t>
            </a:r>
          </a:p>
        </p:txBody>
      </p:sp>
      <p:sp>
        <p:nvSpPr>
          <p:cNvPr id="6171"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77565" name="Rectangle 29"/>
          <p:cNvSpPr>
            <a:spLocks noChangeArrowheads="1"/>
          </p:cNvSpPr>
          <p:nvPr/>
        </p:nvSpPr>
        <p:spPr bwMode="auto">
          <a:xfrm>
            <a:off x="3082925" y="2568575"/>
            <a:ext cx="500063"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lh</a:t>
            </a:r>
          </a:p>
        </p:txBody>
      </p:sp>
      <p:sp>
        <p:nvSpPr>
          <p:cNvPr id="6173"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77567" name="Rectangle 31"/>
          <p:cNvSpPr>
            <a:spLocks noChangeArrowheads="1"/>
          </p:cNvSpPr>
          <p:nvPr/>
        </p:nvSpPr>
        <p:spPr bwMode="auto">
          <a:xfrm>
            <a:off x="2727325" y="3078163"/>
            <a:ext cx="439738"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t</a:t>
            </a:r>
            <a:r>
              <a:rPr lang="en-US" sz="2400" dirty="0">
                <a:solidFill>
                  <a:schemeClr val="folHlink"/>
                </a:solidFill>
                <a:latin typeface="Kruti Dev 010" pitchFamily="2" charset="0"/>
                <a:ea typeface="+mn-ea"/>
                <a:cs typeface="+mn-cs"/>
              </a:rPr>
              <a:t>s</a:t>
            </a:r>
          </a:p>
        </p:txBody>
      </p:sp>
      <p:sp>
        <p:nvSpPr>
          <p:cNvPr id="6175"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6176"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77570" name="Rectangle 34"/>
          <p:cNvSpPr>
            <a:spLocks noChangeArrowheads="1"/>
          </p:cNvSpPr>
          <p:nvPr/>
        </p:nvSpPr>
        <p:spPr bwMode="auto">
          <a:xfrm>
            <a:off x="3067050" y="4451350"/>
            <a:ext cx="708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dsch</a:t>
            </a:r>
          </a:p>
        </p:txBody>
      </p:sp>
      <p:sp>
        <p:nvSpPr>
          <p:cNvPr id="577571" name="Rectangle 35"/>
          <p:cNvSpPr>
            <a:spLocks noChangeArrowheads="1"/>
          </p:cNvSpPr>
          <p:nvPr/>
        </p:nvSpPr>
        <p:spPr bwMode="auto">
          <a:xfrm>
            <a:off x="1809750" y="4081463"/>
            <a:ext cx="3714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b</a:t>
            </a:r>
            <a:r>
              <a:rPr lang="en-US" sz="2400" dirty="0">
                <a:solidFill>
                  <a:schemeClr val="folHlink"/>
                </a:solidFill>
                <a:latin typeface="Kruti Dev 010" pitchFamily="2" charset="0"/>
                <a:ea typeface="+mn-ea"/>
                <a:cs typeface="+mn-cs"/>
              </a:rPr>
              <a:t>Z</a:t>
            </a:r>
          </a:p>
        </p:txBody>
      </p:sp>
      <p:sp>
        <p:nvSpPr>
          <p:cNvPr id="577572" name="Rectangle 36"/>
          <p:cNvSpPr>
            <a:spLocks noChangeArrowheads="1"/>
          </p:cNvSpPr>
          <p:nvPr/>
        </p:nvSpPr>
        <p:spPr bwMode="auto">
          <a:xfrm>
            <a:off x="3751263" y="3078163"/>
            <a:ext cx="908050"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,e,u</a:t>
            </a:r>
          </a:p>
        </p:txBody>
      </p:sp>
      <p:sp>
        <p:nvSpPr>
          <p:cNvPr id="577573" name="Freeform 37"/>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2E7E3B"/>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577574" name="Freeform 38"/>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2E7E3B"/>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6182" name="Freeform 39"/>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hi-in">
              <a:latin typeface="Kruti Dev 010" charset="0"/>
            </a:endParaRPr>
          </a:p>
        </p:txBody>
      </p:sp>
      <p:sp>
        <p:nvSpPr>
          <p:cNvPr id="577576" name="Freeform 40"/>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577577" name="Oval 41"/>
          <p:cNvSpPr>
            <a:spLocks noChangeArrowheads="1"/>
          </p:cNvSpPr>
          <p:nvPr/>
        </p:nvSpPr>
        <p:spPr bwMode="auto">
          <a:xfrm>
            <a:off x="2514600" y="49149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185" name="Oval 4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6186" name="Oval 4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6187" name="Oval 4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6188" name="Oval 4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6189" name="Oval 46"/>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77583" name="Rectangle 47"/>
          <p:cNvSpPr>
            <a:spLocks noChangeArrowheads="1"/>
          </p:cNvSpPr>
          <p:nvPr/>
        </p:nvSpPr>
        <p:spPr bwMode="auto">
          <a:xfrm>
            <a:off x="3027363" y="5164138"/>
            <a:ext cx="1481174"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4800" dirty="0">
                <a:ln>
                  <a:solidFill>
                    <a:srgbClr val="FFFF00"/>
                  </a:solidFill>
                </a:ln>
                <a:solidFill>
                  <a:srgbClr val="EEFF4B"/>
                </a:solidFill>
                <a:latin typeface="Kruti Dev 010" pitchFamily="2" charset="0"/>
                <a:ea typeface="+mn-ea"/>
                <a:cs typeface="+mn-cs"/>
              </a:rPr>
              <a:t>,e,l</a:t>
            </a:r>
          </a:p>
        </p:txBody>
      </p:sp>
      <p:sp>
        <p:nvSpPr>
          <p:cNvPr id="577601" name="Text Box 65"/>
          <p:cNvSpPr txBox="1">
            <a:spLocks noChangeArrowheads="1"/>
          </p:cNvSpPr>
          <p:nvPr/>
        </p:nvSpPr>
        <p:spPr bwMode="auto">
          <a:xfrm>
            <a:off x="1925638" y="-95250"/>
            <a:ext cx="3441700" cy="523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2800" dirty="0" err="1">
                <a:ln>
                  <a:solidFill>
                    <a:schemeClr val="tx1"/>
                  </a:solidFill>
                </a:ln>
                <a:solidFill>
                  <a:schemeClr val="tx1"/>
                </a:solidFill>
                <a:latin typeface="Kruti Dev 010" pitchFamily="2" charset="0"/>
              </a:rPr>
              <a:t>fuxZeu</a:t>
            </a:r>
            <a:r>
              <a:rPr lang="en-US" sz="2800" dirty="0">
                <a:ln>
                  <a:solidFill>
                    <a:schemeClr val="tx1"/>
                  </a:solidFill>
                </a:ln>
                <a:solidFill>
                  <a:schemeClr val="tx1"/>
                </a:solidFill>
                <a:latin typeface="Kruti Dev 010" pitchFamily="2" charset="0"/>
              </a:rPr>
              <a:t> </a:t>
            </a:r>
            <a:r>
              <a:rPr lang="en-US" sz="2800" dirty="0">
                <a:ln>
                  <a:solidFill>
                    <a:schemeClr val="tx1"/>
                  </a:solidFill>
                </a:ln>
                <a:solidFill>
                  <a:schemeClr val="tx1"/>
                </a:solidFill>
                <a:latin typeface="Kruti Dev 010"/>
                <a:ea typeface="Calibri"/>
                <a:cs typeface="Times New Roman"/>
              </a:rPr>
              <a:t>ƒ„</a:t>
            </a:r>
            <a:r>
              <a:rPr lang="en-US" sz="2800" dirty="0">
                <a:ln>
                  <a:solidFill>
                    <a:schemeClr val="tx1"/>
                  </a:solidFill>
                </a:ln>
                <a:solidFill>
                  <a:schemeClr val="tx1"/>
                </a:solidFill>
                <a:latin typeface="Kruti Dev 010" pitchFamily="2" charset="0"/>
              </a:rPr>
              <a:t>%</a:t>
            </a:r>
            <a:r>
              <a:rPr lang="en-US" sz="2800" dirty="0">
                <a:ln>
                  <a:solidFill>
                    <a:schemeClr val="tx1"/>
                  </a:solidFill>
                </a:ln>
                <a:solidFill>
                  <a:schemeClr val="tx1"/>
                </a:solidFill>
                <a:latin typeface="Kruti Dev 010"/>
                <a:ea typeface="Calibri"/>
                <a:cs typeface="Times New Roman"/>
              </a:rPr>
              <a:t>…</a:t>
            </a:r>
            <a:r>
              <a:rPr lang="en-US" sz="2800" dirty="0" err="1">
                <a:ln>
                  <a:solidFill>
                    <a:schemeClr val="tx1"/>
                  </a:solidFill>
                </a:ln>
                <a:solidFill>
                  <a:schemeClr val="tx1"/>
                </a:solidFill>
                <a:latin typeface="Kruti Dev 010"/>
                <a:ea typeface="Calibri"/>
                <a:cs typeface="Times New Roman"/>
              </a:rPr>
              <a:t>ƒ</a:t>
            </a:r>
            <a:r>
              <a:rPr lang="en-US" sz="2800" dirty="0" err="1">
                <a:ln>
                  <a:solidFill>
                    <a:schemeClr val="tx1"/>
                  </a:solidFill>
                </a:ln>
                <a:solidFill>
                  <a:schemeClr val="tx1"/>
                </a:solidFill>
                <a:latin typeface="Kruti Dev 010" pitchFamily="2" charset="0"/>
              </a:rPr>
              <a:t>%</a:t>
            </a:r>
            <a:r>
              <a:rPr lang="en-US" sz="2800" dirty="0" err="1">
                <a:ln>
                  <a:solidFill>
                    <a:schemeClr val="tx1"/>
                  </a:solidFill>
                </a:ln>
                <a:solidFill>
                  <a:schemeClr val="tx1"/>
                </a:solidFill>
                <a:latin typeface="Kruti Dev 010"/>
                <a:ea typeface="Calibri"/>
                <a:cs typeface="Times New Roman"/>
              </a:rPr>
              <a:t>ƒ</a:t>
            </a:r>
            <a:r>
              <a:rPr lang="en-US" sz="2800" dirty="0">
                <a:ln>
                  <a:solidFill>
                    <a:schemeClr val="tx1"/>
                  </a:solidFill>
                </a:ln>
                <a:solidFill>
                  <a:schemeClr val="tx1"/>
                </a:solidFill>
                <a:latin typeface="Kruti Dev 010"/>
                <a:ea typeface="Calibri"/>
                <a:cs typeface="Times New Roman"/>
              </a:rPr>
              <a:t>‹</a:t>
            </a:r>
            <a:r>
              <a:rPr lang="en-US" sz="2800" dirty="0">
                <a:ln>
                  <a:solidFill>
                    <a:schemeClr val="tx1"/>
                  </a:solidFill>
                </a:ln>
                <a:solidFill>
                  <a:schemeClr val="tx1"/>
                </a:solidFill>
                <a:latin typeface="Kruti Dev 010" pitchFamily="2" charset="0"/>
              </a:rPr>
              <a:t>%„</a:t>
            </a:r>
            <a:endParaRPr lang="en-US" sz="2800" u="sng" dirty="0">
              <a:ln>
                <a:solidFill>
                  <a:schemeClr val="tx1"/>
                </a:solidFill>
              </a:ln>
              <a:solidFill>
                <a:schemeClr val="tx1"/>
              </a:solidFill>
              <a:latin typeface="Kruti Dev 010" pitchFamily="2" charset="0"/>
            </a:endParaRPr>
          </a:p>
        </p:txBody>
      </p:sp>
      <p:sp>
        <p:nvSpPr>
          <p:cNvPr id="6192" name="Oval 67"/>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6193" name="Text Box 81"/>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77621" name="Rectangle 85"/>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05</a:t>
            </a:r>
          </a:p>
        </p:txBody>
      </p:sp>
      <p:sp>
        <p:nvSpPr>
          <p:cNvPr id="577623" name="Rectangle 87"/>
          <p:cNvSpPr>
            <a:spLocks noChangeArrowheads="1"/>
          </p:cNvSpPr>
          <p:nvPr/>
        </p:nvSpPr>
        <p:spPr bwMode="auto">
          <a:xfrm>
            <a:off x="3686175" y="3806825"/>
            <a:ext cx="3036409" cy="1323439"/>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a:spAutoFit/>
          </a:bodyPr>
          <a:lstStyle/>
          <a:p>
            <a:pPr>
              <a:defRPr/>
            </a:pPr>
            <a:r>
              <a:rPr lang="en-US" sz="8000" dirty="0">
                <a:ln>
                  <a:solidFill>
                    <a:srgbClr val="FFFF00"/>
                  </a:solidFill>
                </a:ln>
                <a:solidFill>
                  <a:srgbClr val="EEFF4B"/>
                </a:solidFill>
                <a:latin typeface="Kruti Dev 010" pitchFamily="2" charset="0"/>
                <a:ea typeface="+mn-ea"/>
                <a:cs typeface="+mn-cs"/>
              </a:rPr>
              <a:t>fuxZeu!</a:t>
            </a:r>
          </a:p>
        </p:txBody>
      </p:sp>
      <p:grpSp>
        <p:nvGrpSpPr>
          <p:cNvPr id="6196" name="Group 67"/>
          <p:cNvGrpSpPr>
            <a:grpSpLocks/>
          </p:cNvGrpSpPr>
          <p:nvPr/>
        </p:nvGrpSpPr>
        <p:grpSpPr bwMode="auto">
          <a:xfrm>
            <a:off x="7948613" y="3429000"/>
            <a:ext cx="952500" cy="1330325"/>
            <a:chOff x="7948613" y="3429000"/>
            <a:chExt cx="952500" cy="1330325"/>
          </a:xfrm>
        </p:grpSpPr>
        <p:sp>
          <p:nvSpPr>
            <p:cNvPr id="6199" name="Rectangle 6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6200" name="Rectangle 69"/>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6201" name="AutoShape 7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202" name="Rectangle 7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203" name="AutoShape 7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6204" name="Line 7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05" name="Line 7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06" name="Line 7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07" name="Line 7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08" name="Line 7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09" name="Line 79"/>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10"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6211" name="Rectangle 67"/>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6212" name="Rectangle 29"/>
            <p:cNvSpPr>
              <a:spLocks noChangeArrowheads="1"/>
            </p:cNvSpPr>
            <p:nvPr/>
          </p:nvSpPr>
          <p:spPr bwMode="auto">
            <a:xfrm>
              <a:off x="8120063" y="36322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6197"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6198"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77576"/>
                                        </p:tgtEl>
                                        <p:attrNameLst>
                                          <p:attrName>style.visibility</p:attrName>
                                        </p:attrNameLst>
                                      </p:cBhvr>
                                      <p:to>
                                        <p:strVal val="visible"/>
                                      </p:to>
                                    </p:set>
                                    <p:animEffect transition="in" filter="wipe(left)">
                                      <p:cBhvr>
                                        <p:cTn id="7" dur="500"/>
                                        <p:tgtEl>
                                          <p:spTgt spid="57757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7577"/>
                                        </p:tgtEl>
                                        <p:attrNameLst>
                                          <p:attrName>style.visibility</p:attrName>
                                        </p:attrNameLst>
                                      </p:cBhvr>
                                      <p:to>
                                        <p:strVal val="visible"/>
                                      </p:to>
                                    </p:set>
                                    <p:animEffect transition="in" filter="fade">
                                      <p:cBhvr>
                                        <p:cTn id="11" dur="1000"/>
                                        <p:tgtEl>
                                          <p:spTgt spid="577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76" grpId="0" animBg="1"/>
      <p:bldP spid="5775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7171"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71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7173"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174"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7175"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71368"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ER</a:t>
            </a:r>
          </a:p>
        </p:txBody>
      </p:sp>
      <p:sp>
        <p:nvSpPr>
          <p:cNvPr id="7177"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71370"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PG</a:t>
            </a:r>
          </a:p>
        </p:txBody>
      </p:sp>
      <p:sp>
        <p:nvSpPr>
          <p:cNvPr id="7179"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7180"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7181"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hi-in">
              <a:latin typeface="Kruti Dev 010" charset="0"/>
            </a:endParaRPr>
          </a:p>
        </p:txBody>
      </p:sp>
      <p:sp>
        <p:nvSpPr>
          <p:cNvPr id="271374"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SG</a:t>
            </a:r>
          </a:p>
        </p:txBody>
      </p:sp>
      <p:sp>
        <p:nvSpPr>
          <p:cNvPr id="271375" name="Rectangle 15"/>
          <p:cNvSpPr>
            <a:spLocks noChangeArrowheads="1"/>
          </p:cNvSpPr>
          <p:nvPr/>
        </p:nvSpPr>
        <p:spPr bwMode="auto">
          <a:xfrm>
            <a:off x="2516188" y="5640388"/>
            <a:ext cx="102711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vkj,l</a:t>
            </a:r>
          </a:p>
        </p:txBody>
      </p:sp>
      <p:sp>
        <p:nvSpPr>
          <p:cNvPr id="271376" name="Rectangle 16"/>
          <p:cNvSpPr>
            <a:spLocks noChangeArrowheads="1"/>
          </p:cNvSpPr>
          <p:nvPr/>
        </p:nvSpPr>
        <p:spPr bwMode="auto">
          <a:xfrm>
            <a:off x="2020888" y="992188"/>
            <a:ext cx="14954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200" dirty="0">
                <a:solidFill>
                  <a:schemeClr val="folHlink"/>
                </a:solidFill>
                <a:latin typeface="Kruti Dev 010" pitchFamily="2" charset="0"/>
                <a:ea typeface="+mn-ea"/>
                <a:cs typeface="+mn-cs"/>
              </a:rPr>
              <a:t>,e,l</a:t>
            </a:r>
          </a:p>
        </p:txBody>
      </p:sp>
      <p:sp>
        <p:nvSpPr>
          <p:cNvPr id="7185"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18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8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1381"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Mh,l</a:t>
            </a:r>
          </a:p>
        </p:txBody>
      </p:sp>
      <p:sp>
        <p:nvSpPr>
          <p:cNvPr id="2713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71383"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71384" name="Rectangle 24"/>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U</a:t>
            </a:r>
          </a:p>
        </p:txBody>
      </p:sp>
      <p:sp>
        <p:nvSpPr>
          <p:cNvPr id="271385" name="Rectangle 25"/>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B</a:t>
            </a:r>
          </a:p>
        </p:txBody>
      </p:sp>
      <p:sp>
        <p:nvSpPr>
          <p:cNvPr id="271386" name="Rectangle 26"/>
          <p:cNvSpPr>
            <a:spLocks noChangeArrowheads="1"/>
          </p:cNvSpPr>
          <p:nvPr/>
        </p:nvSpPr>
        <p:spPr bwMode="auto">
          <a:xfrm>
            <a:off x="5487988" y="181133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H</a:t>
            </a:r>
          </a:p>
        </p:txBody>
      </p:sp>
      <p:sp>
        <p:nvSpPr>
          <p:cNvPr id="271387" name="Rectangle 27"/>
          <p:cNvSpPr>
            <a:spLocks noChangeArrowheads="1"/>
          </p:cNvSpPr>
          <p:nvPr/>
        </p:nvSpPr>
        <p:spPr bwMode="auto">
          <a:xfrm>
            <a:off x="7088188" y="1525588"/>
            <a:ext cx="1292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N(A)</a:t>
            </a:r>
          </a:p>
        </p:txBody>
      </p:sp>
      <p:sp>
        <p:nvSpPr>
          <p:cNvPr id="7195"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71389" name="Rectangle 29"/>
          <p:cNvSpPr>
            <a:spLocks noChangeArrowheads="1"/>
          </p:cNvSpPr>
          <p:nvPr/>
        </p:nvSpPr>
        <p:spPr bwMode="auto">
          <a:xfrm>
            <a:off x="3082925" y="2568575"/>
            <a:ext cx="26670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C</a:t>
            </a:r>
          </a:p>
        </p:txBody>
      </p:sp>
      <p:sp>
        <p:nvSpPr>
          <p:cNvPr id="7197"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71391" name="Rectangle 31"/>
          <p:cNvSpPr>
            <a:spLocks noChangeArrowheads="1"/>
          </p:cNvSpPr>
          <p:nvPr/>
        </p:nvSpPr>
        <p:spPr bwMode="auto">
          <a:xfrm>
            <a:off x="2727325" y="3078163"/>
            <a:ext cx="3714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J</a:t>
            </a:r>
          </a:p>
        </p:txBody>
      </p:sp>
      <p:sp>
        <p:nvSpPr>
          <p:cNvPr id="7199"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7200"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71394" name="Rectangle 34"/>
          <p:cNvSpPr>
            <a:spLocks noChangeArrowheads="1"/>
          </p:cNvSpPr>
          <p:nvPr/>
        </p:nvSpPr>
        <p:spPr bwMode="auto">
          <a:xfrm>
            <a:off x="3067050" y="4451350"/>
            <a:ext cx="708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chemeClr val="folHlink"/>
                </a:solidFill>
                <a:latin typeface="Kruti Dev 010" pitchFamily="2" charset="0"/>
                <a:ea typeface="+mn-ea"/>
                <a:cs typeface="+mn-cs"/>
              </a:rPr>
              <a:t>dsch</a:t>
            </a:r>
          </a:p>
        </p:txBody>
      </p:sp>
      <p:sp>
        <p:nvSpPr>
          <p:cNvPr id="7202" name="Oval 35"/>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71396" name="Rectangle 36"/>
          <p:cNvSpPr>
            <a:spLocks noChangeArrowheads="1"/>
          </p:cNvSpPr>
          <p:nvPr/>
        </p:nvSpPr>
        <p:spPr bwMode="auto">
          <a:xfrm>
            <a:off x="1809750" y="4081463"/>
            <a:ext cx="3460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dirty="0">
                <a:solidFill>
                  <a:schemeClr val="folHlink"/>
                </a:solidFill>
                <a:latin typeface="Kruti Dev 010" pitchFamily="2" charset="0"/>
                <a:ea typeface="+mn-ea"/>
                <a:cs typeface="+mn-cs"/>
              </a:rPr>
              <a:t>bZ</a:t>
            </a:r>
          </a:p>
        </p:txBody>
      </p:sp>
      <p:sp>
        <p:nvSpPr>
          <p:cNvPr id="271397" name="Rectangle 37"/>
          <p:cNvSpPr>
            <a:spLocks noChangeArrowheads="1"/>
          </p:cNvSpPr>
          <p:nvPr/>
        </p:nvSpPr>
        <p:spPr bwMode="auto">
          <a:xfrm>
            <a:off x="3751263" y="3078163"/>
            <a:ext cx="55086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dirty="0">
                <a:solidFill>
                  <a:schemeClr val="folHlink"/>
                </a:solidFill>
                <a:latin typeface="Kruti Dev 010" pitchFamily="2" charset="0"/>
                <a:ea typeface="+mn-ea"/>
                <a:cs typeface="+mn-cs"/>
              </a:rPr>
              <a:t>MN</a:t>
            </a:r>
          </a:p>
        </p:txBody>
      </p:sp>
      <p:sp>
        <p:nvSpPr>
          <p:cNvPr id="271398" name="Freeform 38"/>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2E7E3B"/>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271399" name="Freeform 39"/>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2E7E3B"/>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7207" name="Freeform 40"/>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hi-in">
              <a:latin typeface="Kruti Dev 010" charset="0"/>
            </a:endParaRPr>
          </a:p>
        </p:txBody>
      </p:sp>
      <p:sp>
        <p:nvSpPr>
          <p:cNvPr id="271401" name="Freeform 41"/>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FFFA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x-none">
              <a:latin typeface="Kruti Dev 010" pitchFamily="2" charset="0"/>
              <a:ea typeface="ＭＳ Ｐゴシック" pitchFamily="-84" charset="-128"/>
              <a:cs typeface="+mn-cs"/>
            </a:endParaRPr>
          </a:p>
        </p:txBody>
      </p:sp>
      <p:sp>
        <p:nvSpPr>
          <p:cNvPr id="271403" name="Oval 43"/>
          <p:cNvSpPr>
            <a:spLocks noChangeArrowheads="1"/>
          </p:cNvSpPr>
          <p:nvPr/>
        </p:nvSpPr>
        <p:spPr bwMode="auto">
          <a:xfrm>
            <a:off x="2514600" y="49149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7210" name="Oval 44"/>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7211" name="Oval 45"/>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7212" name="Oval 46"/>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7213" name="Oval 4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7214" name="Oval 4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71409" name="Rectangle 49"/>
          <p:cNvSpPr>
            <a:spLocks noChangeArrowheads="1"/>
          </p:cNvSpPr>
          <p:nvPr/>
        </p:nvSpPr>
        <p:spPr bwMode="auto">
          <a:xfrm>
            <a:off x="3027363" y="5164138"/>
            <a:ext cx="1373773" cy="76687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4400" dirty="0">
                <a:ln>
                  <a:solidFill>
                    <a:srgbClr val="FFFF00"/>
                  </a:solidFill>
                </a:ln>
                <a:solidFill>
                  <a:srgbClr val="EEFF4B"/>
                </a:solidFill>
                <a:latin typeface="Kruti Dev 010" pitchFamily="2" charset="0"/>
                <a:ea typeface="+mn-ea"/>
                <a:cs typeface="+mn-cs"/>
              </a:rPr>
              <a:t>,e,l</a:t>
            </a:r>
          </a:p>
        </p:txBody>
      </p:sp>
      <p:grpSp>
        <p:nvGrpSpPr>
          <p:cNvPr id="2" name="Group 60"/>
          <p:cNvGrpSpPr>
            <a:grpSpLocks/>
          </p:cNvGrpSpPr>
          <p:nvPr/>
        </p:nvGrpSpPr>
        <p:grpSpPr bwMode="auto">
          <a:xfrm>
            <a:off x="3814763" y="4148138"/>
            <a:ext cx="4305300" cy="1376362"/>
            <a:chOff x="1824" y="944"/>
            <a:chExt cx="2712" cy="867"/>
          </a:xfrm>
        </p:grpSpPr>
        <p:grpSp>
          <p:nvGrpSpPr>
            <p:cNvPr id="7244" name="Group 56"/>
            <p:cNvGrpSpPr>
              <a:grpSpLocks/>
            </p:cNvGrpSpPr>
            <p:nvPr/>
          </p:nvGrpSpPr>
          <p:grpSpPr bwMode="auto">
            <a:xfrm>
              <a:off x="1824" y="944"/>
              <a:ext cx="2712" cy="864"/>
              <a:chOff x="1976" y="2328"/>
              <a:chExt cx="3064" cy="632"/>
            </a:xfrm>
          </p:grpSpPr>
          <p:sp>
            <p:nvSpPr>
              <p:cNvPr id="271417" name="Rectangle 57"/>
              <p:cNvSpPr>
                <a:spLocks noChangeArrowheads="1"/>
              </p:cNvSpPr>
              <p:nvPr/>
            </p:nvSpPr>
            <p:spPr bwMode="auto">
              <a:xfrm>
                <a:off x="1976" y="2328"/>
                <a:ext cx="3032" cy="632"/>
              </a:xfrm>
              <a:prstGeom prst="rect">
                <a:avLst/>
              </a:prstGeom>
              <a:gradFill rotWithShape="0">
                <a:gsLst>
                  <a:gs pos="0">
                    <a:srgbClr val="041034"/>
                  </a:gs>
                  <a:gs pos="50000">
                    <a:schemeClr val="accent1"/>
                  </a:gs>
                  <a:gs pos="100000">
                    <a:srgbClr val="041034"/>
                  </a:gs>
                </a:gsLst>
                <a:lin ang="5400000" scaled="1"/>
              </a:gradFill>
              <a:ln w="76200">
                <a:solidFill>
                  <a:srgbClr val="280383"/>
                </a:solidFill>
                <a:miter lim="800000"/>
                <a:headEnd/>
                <a:tailEnd/>
              </a:ln>
              <a:effectLst>
                <a:outerShdw blurRad="63500" dist="26940" dir="5400000" algn="ctr" rotWithShape="0">
                  <a:schemeClr val="bg2">
                    <a:alpha val="74997"/>
                  </a:schemeClr>
                </a:outerShdw>
              </a:effectLst>
            </p:spPr>
            <p:txBody>
              <a:bodyPr wrap="none" anchor="ctr"/>
              <a:lstStyle/>
              <a:p>
                <a:pPr>
                  <a:defRPr/>
                </a:pPr>
                <a:endParaRPr lang="en-US" dirty="0">
                  <a:latin typeface="Kruti Dev 010" pitchFamily="2" charset="0"/>
                  <a:ea typeface="+mn-ea"/>
                  <a:cs typeface="+mn-cs"/>
                </a:endParaRPr>
              </a:p>
            </p:txBody>
          </p:sp>
          <p:sp>
            <p:nvSpPr>
              <p:cNvPr id="271418" name="Text Box 58"/>
              <p:cNvSpPr txBox="1">
                <a:spLocks noChangeArrowheads="1"/>
              </p:cNvSpPr>
              <p:nvPr/>
            </p:nvSpPr>
            <p:spPr bwMode="auto">
              <a:xfrm>
                <a:off x="1984" y="2439"/>
                <a:ext cx="3056" cy="180"/>
              </a:xfrm>
              <a:prstGeom prst="rect">
                <a:avLst/>
              </a:prstGeom>
              <a:noFill/>
              <a:ln>
                <a:noFill/>
              </a:ln>
              <a:effectLst>
                <a:outerShdw blurRad="63500" dist="26940" dir="54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lnSpc>
                    <a:spcPct val="70000"/>
                  </a:lnSpc>
                  <a:spcBef>
                    <a:spcPct val="50000"/>
                  </a:spcBef>
                  <a:defRPr/>
                </a:pPr>
                <a:endParaRPr lang="en-US" sz="2800" dirty="0">
                  <a:solidFill>
                    <a:srgbClr val="EEFF4B"/>
                  </a:solidFill>
                  <a:latin typeface="Kruti Dev 010" pitchFamily="2" charset="0"/>
                  <a:ea typeface="+mn-ea"/>
                  <a:cs typeface="+mn-cs"/>
                </a:endParaRPr>
              </a:p>
            </p:txBody>
          </p:sp>
        </p:grpSp>
        <p:sp>
          <p:nvSpPr>
            <p:cNvPr id="271419" name="Rectangle 59"/>
            <p:cNvSpPr>
              <a:spLocks noChangeArrowheads="1"/>
            </p:cNvSpPr>
            <p:nvPr/>
          </p:nvSpPr>
          <p:spPr bwMode="auto">
            <a:xfrm>
              <a:off x="2424" y="1036"/>
              <a:ext cx="1826" cy="775"/>
            </a:xfrm>
            <a:prstGeom prst="rect">
              <a:avLst/>
            </a:prstGeom>
            <a:noFill/>
            <a:ln w="12700">
              <a:noFill/>
              <a:miter lim="800000"/>
              <a:headEnd/>
              <a:tailEnd/>
            </a:ln>
            <a:effectLst>
              <a:outerShdw blurRad="63500" dist="74053" dir="3542175" algn="ctr" rotWithShape="0">
                <a:schemeClr val="bg2">
                  <a:alpha val="74998"/>
                </a:schemeClr>
              </a:outerShdw>
            </a:effectLst>
          </p:spPr>
          <p:txBody>
            <a:bodyPr wrap="none">
              <a:spAutoFit/>
            </a:bodyPr>
            <a:lstStyle/>
            <a:p>
              <a:pPr algn="ctr">
                <a:lnSpc>
                  <a:spcPct val="70000"/>
                </a:lnSpc>
                <a:spcBef>
                  <a:spcPct val="50000"/>
                </a:spcBef>
                <a:defRPr/>
              </a:pPr>
              <a:r>
                <a:rPr lang="en-US" sz="4400" dirty="0">
                  <a:ln>
                    <a:solidFill>
                      <a:srgbClr val="FFFF00"/>
                    </a:solidFill>
                  </a:ln>
                  <a:solidFill>
                    <a:srgbClr val="EEFF4B"/>
                  </a:solidFill>
                  <a:latin typeface="Kruti Dev 010" pitchFamily="2" charset="0"/>
                  <a:ea typeface="ＭＳ Ｐゴシック" pitchFamily="-84" charset="-128"/>
                  <a:cs typeface="+mn-cs"/>
                </a:rPr>
                <a:t>jhM~l lkxj %</a:t>
              </a:r>
            </a:p>
            <a:p>
              <a:pPr algn="ctr">
                <a:lnSpc>
                  <a:spcPct val="70000"/>
                </a:lnSpc>
                <a:spcBef>
                  <a:spcPct val="50000"/>
                </a:spcBef>
                <a:defRPr/>
              </a:pPr>
              <a:r>
                <a:rPr lang="en-US" altLang="ja-JP" sz="3600" dirty="0">
                  <a:ln>
                    <a:solidFill>
                      <a:srgbClr val="FFFF00"/>
                    </a:solidFill>
                  </a:ln>
                  <a:solidFill>
                    <a:srgbClr val="EEFF4B"/>
                  </a:solidFill>
                  <a:latin typeface="Kruti Dev 010" pitchFamily="2" charset="0"/>
                  <a:ea typeface="ＭＳ Ｐゴシック" pitchFamily="-84" charset="-128"/>
                  <a:cs typeface="+mn-cs"/>
                </a:rPr>
                <a:t>^^;se lqiq**</a:t>
              </a:r>
              <a:endParaRPr lang="en-US" sz="3600" dirty="0">
                <a:ln>
                  <a:solidFill>
                    <a:srgbClr val="FFFF00"/>
                  </a:solidFill>
                </a:ln>
                <a:solidFill>
                  <a:srgbClr val="EEFF4B"/>
                </a:solidFill>
                <a:latin typeface="Kruti Dev 010" pitchFamily="2" charset="0"/>
                <a:ea typeface="ＭＳ Ｐゴシック" pitchFamily="-84" charset="-128"/>
                <a:cs typeface="+mn-cs"/>
              </a:endParaRPr>
            </a:p>
          </p:txBody>
        </p:sp>
      </p:grpSp>
      <p:sp>
        <p:nvSpPr>
          <p:cNvPr id="7217" name="Text Box 8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271442" name="Text Box 82"/>
          <p:cNvSpPr txBox="1">
            <a:spLocks noChangeArrowheads="1"/>
          </p:cNvSpPr>
          <p:nvPr/>
        </p:nvSpPr>
        <p:spPr bwMode="auto">
          <a:xfrm>
            <a:off x="1971675" y="-125413"/>
            <a:ext cx="1993900" cy="522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fuxZeu ƒ…%ƒŠ</a:t>
            </a:r>
            <a:endParaRPr lang="en-US" sz="2800" u="sng">
              <a:solidFill>
                <a:srgbClr val="000000"/>
              </a:solidFill>
              <a:latin typeface="Kruti Dev 010" charset="0"/>
            </a:endParaRPr>
          </a:p>
        </p:txBody>
      </p:sp>
      <p:sp>
        <p:nvSpPr>
          <p:cNvPr id="271445" name="AutoShape 85"/>
          <p:cNvSpPr>
            <a:spLocks noChangeArrowheads="1"/>
          </p:cNvSpPr>
          <p:nvPr/>
        </p:nvSpPr>
        <p:spPr bwMode="auto">
          <a:xfrm rot="4098307">
            <a:off x="805656" y="2601119"/>
            <a:ext cx="2100263" cy="14446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7407 h 21600"/>
              <a:gd name="T14" fmla="*/ 19772 w 21600"/>
              <a:gd name="T15" fmla="*/ 14193 h 21600"/>
            </a:gdLst>
            <a:ahLst/>
            <a:cxnLst>
              <a:cxn ang="T8">
                <a:pos x="T0" y="T1"/>
              </a:cxn>
              <a:cxn ang="T9">
                <a:pos x="T2" y="T3"/>
              </a:cxn>
              <a:cxn ang="T10">
                <a:pos x="T4" y="T5"/>
              </a:cxn>
              <a:cxn ang="T11">
                <a:pos x="T6" y="T7"/>
              </a:cxn>
            </a:cxnLst>
            <a:rect l="T12" t="T13" r="T14" b="T15"/>
            <a:pathLst>
              <a:path w="21600" h="21600">
                <a:moveTo>
                  <a:pt x="15781" y="0"/>
                </a:moveTo>
                <a:lnTo>
                  <a:pt x="15781" y="7407"/>
                </a:lnTo>
                <a:lnTo>
                  <a:pt x="3375" y="7407"/>
                </a:lnTo>
                <a:lnTo>
                  <a:pt x="3375" y="14193"/>
                </a:lnTo>
                <a:lnTo>
                  <a:pt x="15781" y="14193"/>
                </a:lnTo>
                <a:lnTo>
                  <a:pt x="15781" y="21600"/>
                </a:lnTo>
                <a:lnTo>
                  <a:pt x="21600" y="10800"/>
                </a:lnTo>
                <a:lnTo>
                  <a:pt x="15781" y="0"/>
                </a:lnTo>
                <a:close/>
              </a:path>
              <a:path w="21600" h="21600">
                <a:moveTo>
                  <a:pt x="1350" y="7407"/>
                </a:moveTo>
                <a:lnTo>
                  <a:pt x="1350" y="14193"/>
                </a:lnTo>
                <a:lnTo>
                  <a:pt x="2700" y="14193"/>
                </a:lnTo>
                <a:lnTo>
                  <a:pt x="2700" y="7407"/>
                </a:lnTo>
                <a:lnTo>
                  <a:pt x="1350" y="7407"/>
                </a:lnTo>
                <a:close/>
              </a:path>
              <a:path w="21600" h="21600">
                <a:moveTo>
                  <a:pt x="0" y="7407"/>
                </a:moveTo>
                <a:lnTo>
                  <a:pt x="0" y="14193"/>
                </a:lnTo>
                <a:lnTo>
                  <a:pt x="675" y="14193"/>
                </a:lnTo>
                <a:lnTo>
                  <a:pt x="675" y="7407"/>
                </a:lnTo>
                <a:lnTo>
                  <a:pt x="0" y="7407"/>
                </a:lnTo>
                <a:close/>
              </a:path>
            </a:pathLst>
          </a:custGeom>
          <a:solidFill>
            <a:srgbClr val="66FF66"/>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66FF66"/>
            </a:extrusionClr>
          </a:sp3d>
        </p:spPr>
        <p:txBody>
          <a:bodyPr wrap="none" anchor="ctr">
            <a:flatTx/>
          </a:bodyPr>
          <a:lstStyle/>
          <a:p>
            <a:endParaRPr lang="hi-in">
              <a:latin typeface="Kruti Dev 010" charset="0"/>
            </a:endParaRPr>
          </a:p>
        </p:txBody>
      </p:sp>
      <p:sp>
        <p:nvSpPr>
          <p:cNvPr id="7220" name="Text Box 100"/>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grpSp>
        <p:nvGrpSpPr>
          <p:cNvPr id="4" name="Group 105"/>
          <p:cNvGrpSpPr>
            <a:grpSpLocks/>
          </p:cNvGrpSpPr>
          <p:nvPr/>
        </p:nvGrpSpPr>
        <p:grpSpPr bwMode="auto">
          <a:xfrm>
            <a:off x="2867025" y="465138"/>
            <a:ext cx="5683250" cy="3783012"/>
            <a:chOff x="1283" y="402"/>
            <a:chExt cx="3580" cy="2383"/>
          </a:xfrm>
        </p:grpSpPr>
        <p:pic>
          <p:nvPicPr>
            <p:cNvPr id="271421" name="Picture 6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3" y="402"/>
              <a:ext cx="3580" cy="2058"/>
            </a:xfrm>
            <a:prstGeom prst="rect">
              <a:avLst/>
            </a:prstGeom>
            <a:noFill/>
            <a:ln w="76200">
              <a:noFill/>
              <a:miter lim="800000"/>
              <a:headEnd/>
              <a:tailEnd/>
            </a:ln>
            <a:effectLst>
              <a:outerShdw blurRad="63500" dist="143684" dir="2700000" algn="ctr" rotWithShape="0">
                <a:schemeClr val="bg2">
                  <a:alpha val="74998"/>
                </a:schemeClr>
              </a:outerShdw>
            </a:effectLst>
          </p:spPr>
        </p:pic>
        <p:sp>
          <p:nvSpPr>
            <p:cNvPr id="271422" name="Text Box 62"/>
            <p:cNvSpPr txBox="1">
              <a:spLocks noChangeArrowheads="1"/>
            </p:cNvSpPr>
            <p:nvPr/>
          </p:nvSpPr>
          <p:spPr bwMode="auto">
            <a:xfrm>
              <a:off x="1545" y="2106"/>
              <a:ext cx="3204" cy="679"/>
            </a:xfrm>
            <a:prstGeom prst="rect">
              <a:avLst/>
            </a:prstGeom>
            <a:noFill/>
            <a:ln w="76200">
              <a:noFill/>
              <a:miter lim="800000"/>
              <a:headEnd/>
              <a:tailEnd/>
            </a:ln>
            <a:effectLst>
              <a:outerShdw blurRad="63500" dist="143684"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3200" dirty="0">
                  <a:ln>
                    <a:solidFill>
                      <a:srgbClr val="FFFF00"/>
                    </a:solidFill>
                  </a:ln>
                  <a:solidFill>
                    <a:srgbClr val="FFFF00"/>
                  </a:solidFill>
                  <a:latin typeface="Kruti Dev 010" pitchFamily="2" charset="0"/>
                </a:rPr>
                <a:t>vkt dh Lost ugj }kjk vkokxeu</a:t>
              </a:r>
              <a:endParaRPr lang="en-US" sz="3200" dirty="0">
                <a:ln>
                  <a:solidFill>
                    <a:srgbClr val="FFFF00"/>
                  </a:solidFill>
                </a:ln>
                <a:latin typeface="Kruti Dev 010" pitchFamily="2" charset="0"/>
              </a:endParaRPr>
            </a:p>
          </p:txBody>
        </p:sp>
        <p:sp>
          <p:nvSpPr>
            <p:cNvPr id="7243" name="Rectangle 104"/>
            <p:cNvSpPr>
              <a:spLocks noChangeArrowheads="1"/>
            </p:cNvSpPr>
            <p:nvPr/>
          </p:nvSpPr>
          <p:spPr bwMode="auto">
            <a:xfrm>
              <a:off x="3315" y="456"/>
              <a:ext cx="344" cy="198"/>
            </a:xfrm>
            <a:prstGeom prst="rect">
              <a:avLst/>
            </a:prstGeom>
            <a:solidFill>
              <a:srgbClr val="A3CFF6"/>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grpSp>
      <p:sp>
        <p:nvSpPr>
          <p:cNvPr id="271466" name="Rectangle 106"/>
          <p:cNvSpPr>
            <a:spLocks noChangeArrowheads="1"/>
          </p:cNvSpPr>
          <p:nvPr/>
        </p:nvSpPr>
        <p:spPr bwMode="auto">
          <a:xfrm>
            <a:off x="8091488" y="653415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06</a:t>
            </a:r>
          </a:p>
        </p:txBody>
      </p:sp>
      <p:sp>
        <p:nvSpPr>
          <p:cNvPr id="7223" name="Text Box 109"/>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2</a:t>
            </a:r>
            <a:endParaRPr lang="en-US" sz="1400">
              <a:latin typeface="Kruti Dev 010" charset="0"/>
            </a:endParaRPr>
          </a:p>
        </p:txBody>
      </p:sp>
      <p:grpSp>
        <p:nvGrpSpPr>
          <p:cNvPr id="7224" name="Group 79"/>
          <p:cNvGrpSpPr>
            <a:grpSpLocks/>
          </p:cNvGrpSpPr>
          <p:nvPr/>
        </p:nvGrpSpPr>
        <p:grpSpPr bwMode="auto">
          <a:xfrm>
            <a:off x="7948613" y="3429000"/>
            <a:ext cx="952500" cy="1330325"/>
            <a:chOff x="7948613" y="3429000"/>
            <a:chExt cx="952500" cy="1330325"/>
          </a:xfrm>
        </p:grpSpPr>
        <p:sp>
          <p:nvSpPr>
            <p:cNvPr id="7227" name="Rectangle 6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7228" name="Rectangle 69"/>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7229" name="AutoShape 7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230" name="Rectangle 7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231" name="AutoShape 7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232" name="Line 7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33" name="Line 7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34" name="Line 7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35" name="Line 7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36" name="Line 7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37" name="Line 79"/>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3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7239" name="Rectangle 91"/>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7240" name="Rectangle 29"/>
            <p:cNvSpPr>
              <a:spLocks noChangeArrowheads="1"/>
            </p:cNvSpPr>
            <p:nvPr/>
          </p:nvSpPr>
          <p:spPr bwMode="auto">
            <a:xfrm>
              <a:off x="8120063" y="36322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7225"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7226"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1" fill="hold" grpId="0" nodeType="afterEffect">
                                  <p:stCondLst>
                                    <p:cond delay="0"/>
                                  </p:stCondLst>
                                  <p:childTnLst>
                                    <p:set>
                                      <p:cBhvr>
                                        <p:cTn id="13" dur="1" fill="hold">
                                          <p:stCondLst>
                                            <p:cond delay="0"/>
                                          </p:stCondLst>
                                        </p:cTn>
                                        <p:tgtEl>
                                          <p:spTgt spid="271445"/>
                                        </p:tgtEl>
                                        <p:attrNameLst>
                                          <p:attrName>style.visibility</p:attrName>
                                        </p:attrNameLst>
                                      </p:cBhvr>
                                      <p:to>
                                        <p:strVal val="visible"/>
                                      </p:to>
                                    </p:set>
                                    <p:anim calcmode="lin" valueType="num">
                                      <p:cBhvr additive="base">
                                        <p:cTn id="14" dur="500" fill="hold"/>
                                        <p:tgtEl>
                                          <p:spTgt spid="271445"/>
                                        </p:tgtEl>
                                        <p:attrNameLst>
                                          <p:attrName>ppt_x</p:attrName>
                                        </p:attrNameLst>
                                      </p:cBhvr>
                                      <p:tavLst>
                                        <p:tav tm="0">
                                          <p:val>
                                            <p:strVal val="#ppt_x"/>
                                          </p:val>
                                        </p:tav>
                                        <p:tav tm="100000">
                                          <p:val>
                                            <p:strVal val="#ppt_x"/>
                                          </p:val>
                                        </p:tav>
                                      </p:tavLst>
                                    </p:anim>
                                    <p:anim calcmode="lin" valueType="num">
                                      <p:cBhvr additive="base">
                                        <p:cTn id="15" dur="500" fill="hold"/>
                                        <p:tgtEl>
                                          <p:spTgt spid="271445"/>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4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30" name="Rectangle 18"/>
          <p:cNvSpPr>
            <a:spLocks noChangeArrowheads="1"/>
          </p:cNvSpPr>
          <p:nvPr/>
        </p:nvSpPr>
        <p:spPr bwMode="auto">
          <a:xfrm>
            <a:off x="830263" y="2482850"/>
            <a:ext cx="2189702"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400" b="0" dirty="0">
                <a:ln>
                  <a:solidFill>
                    <a:srgbClr val="FFFF00"/>
                  </a:solidFill>
                </a:ln>
                <a:solidFill>
                  <a:srgbClr val="FFFF00"/>
                </a:solidFill>
                <a:latin typeface="Kruti Dev 010" pitchFamily="2" charset="0"/>
                <a:ea typeface="+mn-ea"/>
                <a:cs typeface="+mn-cs"/>
              </a:rPr>
              <a:t>,t</a:t>
            </a:r>
            <a:r>
              <a:rPr lang="en-US" sz="4400" b="0" dirty="0">
                <a:solidFill>
                  <a:schemeClr val="tx2"/>
                </a:solidFill>
                <a:latin typeface="Kruti Dev 010" pitchFamily="2" charset="0"/>
                <a:ea typeface="+mn-ea"/>
                <a:cs typeface="+mn-cs"/>
              </a:rPr>
              <a:t>s</a:t>
            </a:r>
            <a:r>
              <a:rPr lang="en-US" sz="8800" b="0" dirty="0">
                <a:solidFill>
                  <a:srgbClr val="00FF00"/>
                </a:solidFill>
                <a:latin typeface="Kruti Dev 010" pitchFamily="2" charset="0"/>
                <a:ea typeface="+mn-ea"/>
                <a:cs typeface="+mn-cs"/>
              </a:rPr>
              <a:t>,e</a:t>
            </a:r>
            <a:r>
              <a:rPr lang="en-US" sz="4400" b="0" dirty="0">
                <a:ln>
                  <a:solidFill>
                    <a:srgbClr val="FFFF00"/>
                  </a:solidFill>
                </a:ln>
                <a:solidFill>
                  <a:schemeClr val="tx2"/>
                </a:solidFill>
                <a:latin typeface="Kruti Dev 010" pitchFamily="2" charset="0"/>
                <a:ea typeface="ＭＳ Ｐゴシック" pitchFamily="-84" charset="-128"/>
                <a:cs typeface="+mn-cs"/>
              </a:rPr>
              <a:t>t</a:t>
            </a:r>
            <a:r>
              <a:rPr lang="en-US" sz="4400" b="0" dirty="0">
                <a:solidFill>
                  <a:schemeClr val="tx2"/>
                </a:solidFill>
                <a:latin typeface="Kruti Dev 010" pitchFamily="2" charset="0"/>
                <a:ea typeface="ＭＳ Ｐゴシック" pitchFamily="-84" charset="-128"/>
                <a:cs typeface="+mn-cs"/>
              </a:rPr>
              <a:t>s</a:t>
            </a:r>
            <a:endParaRPr lang="en-US" sz="4400" b="0" dirty="0">
              <a:solidFill>
                <a:schemeClr val="tx2"/>
              </a:solidFill>
              <a:latin typeface="Kruti Dev 010" pitchFamily="2" charset="0"/>
              <a:ea typeface="+mn-ea"/>
              <a:cs typeface="+mn-cs"/>
            </a:endParaRPr>
          </a:p>
        </p:txBody>
      </p:sp>
      <p:grpSp>
        <p:nvGrpSpPr>
          <p:cNvPr id="8195" name="Group 68"/>
          <p:cNvGrpSpPr>
            <a:grpSpLocks/>
          </p:cNvGrpSpPr>
          <p:nvPr/>
        </p:nvGrpSpPr>
        <p:grpSpPr bwMode="auto">
          <a:xfrm>
            <a:off x="6153150" y="3697288"/>
            <a:ext cx="901700" cy="947737"/>
            <a:chOff x="1557" y="1007"/>
            <a:chExt cx="2105" cy="1949"/>
          </a:xfrm>
        </p:grpSpPr>
        <p:grpSp>
          <p:nvGrpSpPr>
            <p:cNvPr id="8237" name="Group 70"/>
            <p:cNvGrpSpPr>
              <a:grpSpLocks/>
            </p:cNvGrpSpPr>
            <p:nvPr/>
          </p:nvGrpSpPr>
          <p:grpSpPr bwMode="auto">
            <a:xfrm>
              <a:off x="1557" y="1209"/>
              <a:ext cx="2105" cy="1421"/>
              <a:chOff x="578" y="2316"/>
              <a:chExt cx="2105" cy="1421"/>
            </a:xfrm>
          </p:grpSpPr>
          <p:sp>
            <p:nvSpPr>
              <p:cNvPr id="8243" name="Freeform 71"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sp>
            <p:nvSpPr>
              <p:cNvPr id="8244" name="Freeform 72"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hi-in">
                  <a:latin typeface="Kruti Dev 010" charset="0"/>
                </a:endParaRPr>
              </a:p>
            </p:txBody>
          </p:sp>
        </p:grpSp>
        <p:sp>
          <p:nvSpPr>
            <p:cNvPr id="8238" name="Freeform 74"/>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8239" name="Freeform 75"/>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8240" name="Freeform 76"/>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8241" name="Freeform 77"/>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sp>
          <p:nvSpPr>
            <p:cNvPr id="8242" name="Freeform 78"/>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hi-in">
                <a:latin typeface="Kruti Dev 010" charset="0"/>
              </a:endParaRPr>
            </a:p>
          </p:txBody>
        </p:sp>
      </p:grpSp>
      <p:sp>
        <p:nvSpPr>
          <p:cNvPr id="901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8197"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8198"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8199" name="Rectangle 5"/>
          <p:cNvSpPr>
            <a:spLocks noChangeArrowheads="1"/>
          </p:cNvSpPr>
          <p:nvPr/>
        </p:nvSpPr>
        <p:spPr bwMode="auto">
          <a:xfrm>
            <a:off x="3021013" y="866775"/>
            <a:ext cx="1502013" cy="705321"/>
          </a:xfrm>
          <a:prstGeom prst="rect">
            <a:avLst/>
          </a:prstGeom>
          <a:noFill/>
          <a:ln w="12700">
            <a:noFill/>
            <a:miter lim="800000"/>
            <a:headEnd/>
            <a:tailEnd/>
          </a:ln>
        </p:spPr>
        <p:txBody>
          <a:bodyPr wrap="none" lIns="90487" tIns="44450" rIns="90487" bIns="44450">
            <a:spAutoFit/>
          </a:bodyPr>
          <a:lstStyle/>
          <a:p>
            <a:pPr>
              <a:defRPr/>
            </a:pPr>
            <a:r>
              <a:rPr lang="en-US" sz="3600" dirty="0">
                <a:solidFill>
                  <a:schemeClr val="accent2"/>
                </a:solidFill>
                <a:latin typeface="Kruti Dev 010" pitchFamily="2" charset="0"/>
                <a:ea typeface="ＭＳ Ｐゴシック" pitchFamily="34" charset="-128"/>
                <a:cs typeface="+mn-cs"/>
              </a:rPr>
              <a:t>   </a:t>
            </a:r>
            <a:r>
              <a:rPr lang="en-US" sz="4000" dirty="0">
                <a:ln>
                  <a:solidFill>
                    <a:schemeClr val="accent2"/>
                  </a:solidFill>
                </a:ln>
                <a:solidFill>
                  <a:schemeClr val="accent2"/>
                </a:solidFill>
                <a:latin typeface="Kruti Dev 010" pitchFamily="2" charset="0"/>
                <a:ea typeface="ＭＳ Ｐゴシック" pitchFamily="34" charset="-128"/>
                <a:cs typeface="+mn-cs"/>
              </a:rPr>
              <a:t>ewlk</a:t>
            </a:r>
          </a:p>
        </p:txBody>
      </p:sp>
      <p:sp>
        <p:nvSpPr>
          <p:cNvPr id="8200"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1"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2"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3"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4"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5"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6" name="Rectangle 12"/>
          <p:cNvSpPr>
            <a:spLocks noChangeArrowheads="1"/>
          </p:cNvSpPr>
          <p:nvPr/>
        </p:nvSpPr>
        <p:spPr bwMode="auto">
          <a:xfrm>
            <a:off x="3630613" y="1584325"/>
            <a:ext cx="1308049"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bg2"/>
                  </a:solidFill>
                </a:ln>
                <a:solidFill>
                  <a:schemeClr val="bg2"/>
                </a:solidFill>
                <a:latin typeface="Kruti Dev 010" pitchFamily="2" charset="0"/>
                <a:ea typeface="ＭＳ Ｐゴシック" pitchFamily="34" charset="-128"/>
                <a:cs typeface="+mn-cs"/>
              </a:rPr>
              <a:t>fuxZeu</a:t>
            </a:r>
          </a:p>
        </p:txBody>
      </p:sp>
      <p:sp>
        <p:nvSpPr>
          <p:cNvPr id="90125" name="Rectangle 13"/>
          <p:cNvSpPr>
            <a:spLocks noChangeArrowheads="1"/>
          </p:cNvSpPr>
          <p:nvPr/>
        </p:nvSpPr>
        <p:spPr bwMode="auto">
          <a:xfrm>
            <a:off x="3897313" y="2073275"/>
            <a:ext cx="856003"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accent2"/>
                  </a:solidFill>
                </a:ln>
                <a:solidFill>
                  <a:schemeClr val="accent2"/>
                </a:solidFill>
                <a:latin typeface="Kruti Dev 010" pitchFamily="2" charset="0"/>
                <a:ea typeface="ＭＳ Ｐゴシック" pitchFamily="34" charset="-128"/>
                <a:cs typeface="+mn-cs"/>
              </a:rPr>
              <a:t>lhuS</a:t>
            </a:r>
          </a:p>
        </p:txBody>
      </p:sp>
      <p:sp>
        <p:nvSpPr>
          <p:cNvPr id="90127" name="Rectangle 15"/>
          <p:cNvSpPr>
            <a:spLocks noChangeArrowheads="1"/>
          </p:cNvSpPr>
          <p:nvPr/>
        </p:nvSpPr>
        <p:spPr bwMode="auto">
          <a:xfrm>
            <a:off x="4852441" y="742896"/>
            <a:ext cx="193322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dirty="0" err="1">
                <a:ln>
                  <a:solidFill>
                    <a:srgbClr val="FFFF00"/>
                  </a:solidFill>
                </a:ln>
                <a:solidFill>
                  <a:srgbClr val="FFFF00"/>
                </a:solidFill>
                <a:latin typeface="Kruti Dev 010"/>
              </a:rPr>
              <a:t>ƒ‡ŒŒ</a:t>
            </a:r>
            <a:r>
              <a:rPr lang="en-US" sz="3200" dirty="0">
                <a:ln>
                  <a:solidFill>
                    <a:srgbClr val="FFFF00"/>
                  </a:solidFill>
                </a:ln>
                <a:solidFill>
                  <a:srgbClr val="FFFF00"/>
                </a:solidFill>
                <a:latin typeface="Kruti Dev 010"/>
              </a:rPr>
              <a:t> </a:t>
            </a:r>
            <a:r>
              <a:rPr lang="en-US" sz="3200" dirty="0">
                <a:ln>
                  <a:solidFill>
                    <a:srgbClr val="FFFF00"/>
                  </a:solidFill>
                </a:ln>
                <a:solidFill>
                  <a:srgbClr val="FFFF00"/>
                </a:solidFill>
                <a:latin typeface="Kruti Dev 010" pitchFamily="2" charset="0"/>
                <a:ea typeface="+mn-ea"/>
                <a:cs typeface="+mn-cs"/>
              </a:rPr>
              <a:t>ch-lh-</a:t>
            </a:r>
          </a:p>
        </p:txBody>
      </p:sp>
      <p:sp>
        <p:nvSpPr>
          <p:cNvPr id="901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n>
                <a:solidFill>
                  <a:srgbClr val="66FF33"/>
                </a:solidFill>
              </a:ln>
              <a:latin typeface="Kruti Dev 010" pitchFamily="2" charset="0"/>
              <a:ea typeface="+mn-ea"/>
              <a:cs typeface="+mn-cs"/>
            </a:endParaRPr>
          </a:p>
        </p:txBody>
      </p:sp>
      <p:sp>
        <p:nvSpPr>
          <p:cNvPr id="8210" name="Text Box 4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90156" name="Text Box 44"/>
          <p:cNvSpPr txBox="1">
            <a:spLocks noChangeArrowheads="1"/>
          </p:cNvSpPr>
          <p:nvPr/>
        </p:nvSpPr>
        <p:spPr bwMode="auto">
          <a:xfrm>
            <a:off x="2014538" y="-111125"/>
            <a:ext cx="1993900"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fuxZ-ƒ‹</a:t>
            </a:r>
            <a:endParaRPr lang="en-US" sz="2800" u="sng">
              <a:solidFill>
                <a:srgbClr val="000000"/>
              </a:solidFill>
              <a:latin typeface="Kruti Dev 010" charset="0"/>
            </a:endParaRPr>
          </a:p>
        </p:txBody>
      </p:sp>
      <p:grpSp>
        <p:nvGrpSpPr>
          <p:cNvPr id="8212" name="Group 51"/>
          <p:cNvGrpSpPr>
            <a:grpSpLocks/>
          </p:cNvGrpSpPr>
          <p:nvPr/>
        </p:nvGrpSpPr>
        <p:grpSpPr bwMode="auto">
          <a:xfrm>
            <a:off x="7948613" y="3429000"/>
            <a:ext cx="952500" cy="1330325"/>
            <a:chOff x="7948613" y="3429000"/>
            <a:chExt cx="952500" cy="1330325"/>
          </a:xfrm>
        </p:grpSpPr>
        <p:sp>
          <p:nvSpPr>
            <p:cNvPr id="8223" name="Rectangle 4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Kruti Dev 010" charset="0"/>
              </a:endParaRPr>
            </a:p>
          </p:txBody>
        </p:sp>
        <p:sp>
          <p:nvSpPr>
            <p:cNvPr id="8224" name="Rectangle 49"/>
            <p:cNvSpPr>
              <a:spLocks noChangeArrowheads="1"/>
            </p:cNvSpPr>
            <p:nvPr/>
          </p:nvSpPr>
          <p:spPr bwMode="auto">
            <a:xfrm>
              <a:off x="8121650" y="4356100"/>
              <a:ext cx="269303"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8225" name="AutoShape 5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8226" name="Rectangle 5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8227" name="AutoShape 5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Kruti Dev 010" charset="0"/>
              </a:endParaRPr>
            </a:p>
          </p:txBody>
        </p:sp>
        <p:sp>
          <p:nvSpPr>
            <p:cNvPr id="8228" name="Line 5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29" name="Line 5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30" name="Line 5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31" name="Line 5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32" name="Line 5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33" name="Rectangle 58"/>
            <p:cNvSpPr>
              <a:spLocks noChangeArrowheads="1"/>
            </p:cNvSpPr>
            <p:nvPr/>
          </p:nvSpPr>
          <p:spPr bwMode="auto">
            <a:xfrm>
              <a:off x="8007350" y="3429000"/>
              <a:ext cx="477694"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000000"/>
                  </a:solidFill>
                  <a:latin typeface="Kruti Dev 010" charset="0"/>
                </a:rPr>
                <a:t>ewlk</a:t>
              </a:r>
            </a:p>
          </p:txBody>
        </p:sp>
        <p:sp>
          <p:nvSpPr>
            <p:cNvPr id="8234" name="Rectangle 59"/>
            <p:cNvSpPr>
              <a:spLocks noChangeArrowheads="1"/>
            </p:cNvSpPr>
            <p:nvPr/>
          </p:nvSpPr>
          <p:spPr bwMode="auto">
            <a:xfrm>
              <a:off x="8156575" y="3841750"/>
              <a:ext cx="405559"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8235" name="Line 60"/>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36" name="Rectangle 61"/>
            <p:cNvSpPr>
              <a:spLocks noChangeArrowheads="1"/>
            </p:cNvSpPr>
            <p:nvPr/>
          </p:nvSpPr>
          <p:spPr bwMode="auto">
            <a:xfrm>
              <a:off x="8120063" y="3670300"/>
              <a:ext cx="557844"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grpSp>
      <p:sp>
        <p:nvSpPr>
          <p:cNvPr id="8213" name="Text Box 62"/>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90178" name="Rectangle 66"/>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07</a:t>
            </a:r>
          </a:p>
        </p:txBody>
      </p:sp>
      <p:sp>
        <p:nvSpPr>
          <p:cNvPr id="90196" name="Oval 84"/>
          <p:cNvSpPr>
            <a:spLocks noChangeArrowheads="1"/>
          </p:cNvSpPr>
          <p:nvPr/>
        </p:nvSpPr>
        <p:spPr bwMode="auto">
          <a:xfrm>
            <a:off x="3344863" y="1984375"/>
            <a:ext cx="2138362" cy="698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8216" name="Text Box 85"/>
          <p:cNvSpPr txBox="1">
            <a:spLocks noChangeArrowheads="1"/>
          </p:cNvSpPr>
          <p:nvPr/>
        </p:nvSpPr>
        <p:spPr bwMode="auto">
          <a:xfrm>
            <a:off x="8599488" y="6488113"/>
            <a:ext cx="261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Kruti Dev 010" charset="0"/>
              </a:rPr>
              <a:t>1</a:t>
            </a:r>
            <a:endParaRPr lang="en-US" sz="1400">
              <a:latin typeface="Kruti Dev 010" charset="0"/>
            </a:endParaRPr>
          </a:p>
        </p:txBody>
      </p:sp>
      <p:sp>
        <p:nvSpPr>
          <p:cNvPr id="50" name="Rectangle 49"/>
          <p:cNvSpPr/>
          <p:nvPr/>
        </p:nvSpPr>
        <p:spPr>
          <a:xfrm>
            <a:off x="150566"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8219" name="Rectangle 50"/>
          <p:cNvSpPr>
            <a:spLocks noChangeArrowheads="1"/>
          </p:cNvSpPr>
          <p:nvPr/>
        </p:nvSpPr>
        <p:spPr bwMode="auto">
          <a:xfrm>
            <a:off x="0" y="962025"/>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pic>
        <p:nvPicPr>
          <p:cNvPr id="8220" name="Picture 5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22538" y="3181350"/>
            <a:ext cx="28067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Rectangle 51"/>
          <p:cNvSpPr/>
          <p:nvPr/>
        </p:nvSpPr>
        <p:spPr>
          <a:xfrm>
            <a:off x="213630"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8222" name="Text Box 83"/>
          <p:cNvSpPr txBox="1">
            <a:spLocks noChangeArrowheads="1"/>
          </p:cNvSpPr>
          <p:nvPr/>
        </p:nvSpPr>
        <p:spPr bwMode="auto">
          <a:xfrm>
            <a:off x="6583363" y="6138863"/>
            <a:ext cx="25606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400">
                <a:solidFill>
                  <a:schemeClr val="tx1"/>
                </a:solidFill>
                <a:latin typeface="Kruti Dev 010" charset="0"/>
              </a:rPr>
              <a:t>lgk;d iqLrd„ˆ&amp;„‹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90125"/>
                                        </p:tgtEl>
                                        <p:attrNameLst>
                                          <p:attrName>style.visibility</p:attrName>
                                        </p:attrNameLst>
                                      </p:cBhvr>
                                      <p:to>
                                        <p:strVal val="visible"/>
                                      </p:to>
                                    </p:set>
                                    <p:anim calcmode="lin" valueType="num">
                                      <p:cBhvr>
                                        <p:cTn id="7" dur="500" fill="hold"/>
                                        <p:tgtEl>
                                          <p:spTgt spid="90125"/>
                                        </p:tgtEl>
                                        <p:attrNameLst>
                                          <p:attrName>ppt_x</p:attrName>
                                        </p:attrNameLst>
                                      </p:cBhvr>
                                      <p:tavLst>
                                        <p:tav tm="0">
                                          <p:val>
                                            <p:strVal val="#ppt_x-#ppt_w/2"/>
                                          </p:val>
                                        </p:tav>
                                        <p:tav tm="100000">
                                          <p:val>
                                            <p:strVal val="#ppt_x"/>
                                          </p:val>
                                        </p:tav>
                                      </p:tavLst>
                                    </p:anim>
                                    <p:anim calcmode="lin" valueType="num">
                                      <p:cBhvr>
                                        <p:cTn id="8" dur="500" fill="hold"/>
                                        <p:tgtEl>
                                          <p:spTgt spid="90125"/>
                                        </p:tgtEl>
                                        <p:attrNameLst>
                                          <p:attrName>ppt_y</p:attrName>
                                        </p:attrNameLst>
                                      </p:cBhvr>
                                      <p:tavLst>
                                        <p:tav tm="0">
                                          <p:val>
                                            <p:strVal val="#ppt_y"/>
                                          </p:val>
                                        </p:tav>
                                        <p:tav tm="100000">
                                          <p:val>
                                            <p:strVal val="#ppt_y"/>
                                          </p:val>
                                        </p:tav>
                                      </p:tavLst>
                                    </p:anim>
                                    <p:anim calcmode="lin" valueType="num">
                                      <p:cBhvr>
                                        <p:cTn id="9" dur="500" fill="hold"/>
                                        <p:tgtEl>
                                          <p:spTgt spid="90125"/>
                                        </p:tgtEl>
                                        <p:attrNameLst>
                                          <p:attrName>ppt_w</p:attrName>
                                        </p:attrNameLst>
                                      </p:cBhvr>
                                      <p:tavLst>
                                        <p:tav tm="0">
                                          <p:val>
                                            <p:fltVal val="0"/>
                                          </p:val>
                                        </p:tav>
                                        <p:tav tm="100000">
                                          <p:val>
                                            <p:strVal val="#ppt_w"/>
                                          </p:val>
                                        </p:tav>
                                      </p:tavLst>
                                    </p:anim>
                                    <p:anim calcmode="lin" valueType="num">
                                      <p:cBhvr>
                                        <p:cTn id="10" dur="500" fill="hold"/>
                                        <p:tgtEl>
                                          <p:spTgt spid="9012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90196"/>
                                        </p:tgtEl>
                                        <p:attrNameLst>
                                          <p:attrName>style.visibility</p:attrName>
                                        </p:attrNameLst>
                                      </p:cBhvr>
                                      <p:to>
                                        <p:strVal val="visible"/>
                                      </p:to>
                                    </p:set>
                                    <p:anim calcmode="lin" valueType="num">
                                      <p:cBhvr additive="base">
                                        <p:cTn id="14" dur="500" fill="hold"/>
                                        <p:tgtEl>
                                          <p:spTgt spid="90196"/>
                                        </p:tgtEl>
                                        <p:attrNameLst>
                                          <p:attrName>ppt_x</p:attrName>
                                        </p:attrNameLst>
                                      </p:cBhvr>
                                      <p:tavLst>
                                        <p:tav tm="0">
                                          <p:val>
                                            <p:strVal val="#ppt_x"/>
                                          </p:val>
                                        </p:tav>
                                        <p:tav tm="100000">
                                          <p:val>
                                            <p:strVal val="#ppt_x"/>
                                          </p:val>
                                        </p:tav>
                                      </p:tavLst>
                                    </p:anim>
                                    <p:anim calcmode="lin" valueType="num">
                                      <p:cBhvr additive="base">
                                        <p:cTn id="15" dur="500" fill="hold"/>
                                        <p:tgtEl>
                                          <p:spTgt spid="90196"/>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90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96" grpId="0" animBg="1"/>
      <p:bldP spid="9019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view from Mount of Temptation, 80-06tb sr.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looking east with tell in foreground, 44-35tb sr.jpg"/>
</p:tagLst>
</file>

<file path=ppt/tags/tag19.xml><?xml version="1.0" encoding="utf-8"?>
<p:tagLst xmlns:a="http://schemas.openxmlformats.org/drawingml/2006/main" xmlns:r="http://schemas.openxmlformats.org/officeDocument/2006/relationships" xmlns:p="http://schemas.openxmlformats.org/presentationml/2006/main">
  <p:tag name="FILENAME" val="D:\0Images\0Adds 2002\02 Samaria\Jericho\sr\Jericho mudbrick collapse in front of revetment wall, 97k-22.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Spring from above.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Neolithic tower, 45-01tb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Hollow from above.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unrise from Jebel Musa3.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Jebel Musa Steps of Repentance.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tb n062400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txDef>
      <a:spPr bwMode="auto">
        <a:noFill/>
        <a:ln w="12700">
          <a:noFill/>
          <a:miter lim="800000"/>
          <a:headEnd/>
          <a:tailEnd/>
        </a:ln>
        <a:effectLst>
          <a:outerShdw blurRad="63500" dist="38099" dir="2700000" algn="ctr" rotWithShape="0">
            <a:schemeClr val="bg2">
              <a:alpha val="74998"/>
            </a:schemeClr>
          </a:outerShdw>
        </a:effectLst>
      </a:spPr>
      <a:bodyPr>
        <a:spAutoFit/>
      </a:bodyPr>
      <a:lstStyle>
        <a:defPPr>
          <a:spcBef>
            <a:spcPct val="50000"/>
          </a:spcBef>
          <a:defRPr sz="1800" dirty="0">
            <a:solidFill>
              <a:schemeClr val="tx1"/>
            </a:solidFill>
            <a:latin typeface="Kruti Dev 050 " pitchFamily="2" charset="0"/>
            <a:ea typeface="ＭＳ Ｐゴシック" pitchFamily="-84" charset="-128"/>
          </a:defRPr>
        </a:defPPr>
      </a:lstStyle>
    </a:tx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7655</TotalTime>
  <Pages>52</Pages>
  <Words>6890</Words>
  <Application>Microsoft Office PowerPoint</Application>
  <PresentationFormat>On-screen Show (4:3)</PresentationFormat>
  <Paragraphs>1342</Paragraphs>
  <Slides>54</Slides>
  <Notes>54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54</vt:i4>
      </vt:variant>
    </vt:vector>
  </HeadingPairs>
  <TitlesOfParts>
    <vt:vector size="65" baseType="lpstr">
      <vt:lpstr>ＭＳ Ｐゴシック</vt:lpstr>
      <vt:lpstr>Arial</vt:lpstr>
      <vt:lpstr>Comic Sans MS</vt:lpstr>
      <vt:lpstr>Kruti Dev 010</vt:lpstr>
      <vt:lpstr>Monotype Sorts</vt:lpstr>
      <vt:lpstr>Times</vt:lpstr>
      <vt:lpstr>Times New Roman</vt:lpstr>
      <vt:lpstr>Wingdings</vt:lpstr>
      <vt:lpstr>untitled 3</vt:lpstr>
      <vt:lpstr>1_untitled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keywords/>
  <dc:description/>
  <cp:lastModifiedBy>Botros Salah</cp:lastModifiedBy>
  <cp:revision>335</cp:revision>
  <cp:lastPrinted>2003-05-21T18:09:48Z</cp:lastPrinted>
  <dcterms:created xsi:type="dcterms:W3CDTF">2003-07-10T16:24:15Z</dcterms:created>
  <dcterms:modified xsi:type="dcterms:W3CDTF">2025-01-08T20:24:36Z</dcterms:modified>
</cp:coreProperties>
</file>