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33"/>
  </p:notesMasterIdLst>
  <p:handoutMasterIdLst>
    <p:handoutMasterId r:id="rId34"/>
  </p:handoutMasterIdLst>
  <p:sldIdLst>
    <p:sldId id="871" r:id="rId4"/>
    <p:sldId id="869" r:id="rId5"/>
    <p:sldId id="865" r:id="rId6"/>
    <p:sldId id="749" r:id="rId7"/>
    <p:sldId id="481" r:id="rId8"/>
    <p:sldId id="624" r:id="rId9"/>
    <p:sldId id="840" r:id="rId10"/>
    <p:sldId id="804" r:id="rId11"/>
    <p:sldId id="542" r:id="rId12"/>
    <p:sldId id="747" r:id="rId13"/>
    <p:sldId id="856" r:id="rId14"/>
    <p:sldId id="867" r:id="rId15"/>
    <p:sldId id="854" r:id="rId16"/>
    <p:sldId id="829" r:id="rId17"/>
    <p:sldId id="270" r:id="rId18"/>
    <p:sldId id="832" r:id="rId19"/>
    <p:sldId id="833" r:id="rId20"/>
    <p:sldId id="843" r:id="rId21"/>
    <p:sldId id="848" r:id="rId22"/>
    <p:sldId id="850" r:id="rId23"/>
    <p:sldId id="849" r:id="rId24"/>
    <p:sldId id="851" r:id="rId25"/>
    <p:sldId id="852" r:id="rId26"/>
    <p:sldId id="831" r:id="rId27"/>
    <p:sldId id="847" r:id="rId28"/>
    <p:sldId id="866" r:id="rId29"/>
    <p:sldId id="616" r:id="rId30"/>
    <p:sldId id="839" r:id="rId31"/>
    <p:sldId id="870" r:id="rId32"/>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1pPr>
    <a:lvl2pPr marL="4572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2pPr>
    <a:lvl3pPr marL="9144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3pPr>
    <a:lvl4pPr marL="13716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4pPr>
    <a:lvl5pPr marL="18288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5pPr>
    <a:lvl6pPr marL="22860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6pPr>
    <a:lvl7pPr marL="27432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7pPr>
    <a:lvl8pPr marL="32004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8pPr>
    <a:lvl9pPr marL="36576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218">
          <p15:clr>
            <a:srgbClr val="A4A3A4"/>
          </p15:clr>
        </p15:guide>
        <p15:guide id="2" pos="5150">
          <p15:clr>
            <a:srgbClr val="A4A3A4"/>
          </p15:clr>
        </p15:guide>
        <p15:guide id="3" pos="55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FF00"/>
    <a:srgbClr val="FFFF00"/>
    <a:srgbClr val="FFFFCC"/>
    <a:srgbClr val="0000FF"/>
    <a:srgbClr val="0236DE"/>
    <a:srgbClr val="EEFF4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536" y="78"/>
      </p:cViewPr>
      <p:guideLst>
        <p:guide orient="horz" pos="4218"/>
        <p:guide pos="5150"/>
        <p:guide pos="551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1" d="100"/>
          <a:sy n="71" d="100"/>
        </p:scale>
        <p:origin x="-29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DA776468-07B1-DF4A-8668-AD5B0FDC9E45}" type="slidenum">
              <a:rPr lang="en-US" sz="1400">
                <a:solidFill>
                  <a:schemeClr val="tx1"/>
                </a:solidFill>
                <a:effectLst/>
                <a:latin typeface="Times" charset="0"/>
              </a:rPr>
              <a:pPr algn="r"/>
              <a:t>‹#›</a:t>
            </a:fld>
            <a:endParaRPr lang="en-US" sz="1400">
              <a:solidFill>
                <a:schemeClr val="tx1"/>
              </a:solidFill>
              <a:effectLst/>
              <a:latin typeface="Times" charset="0"/>
            </a:endParaRPr>
          </a:p>
        </p:txBody>
      </p:sp>
    </p:spTree>
    <p:extLst>
      <p:ext uri="{BB962C8B-B14F-4D97-AF65-F5344CB8AC3E}">
        <p14:creationId xmlns:p14="http://schemas.microsoft.com/office/powerpoint/2010/main" val="2848928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6"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3C15BE3B-5D19-004D-8F4C-3B6E5EC21EE5}" type="slidenum">
              <a:rPr lang="en-US" sz="1400">
                <a:solidFill>
                  <a:schemeClr val="tx1"/>
                </a:solidFill>
                <a:effectLst/>
                <a:latin typeface="Times" charset="0"/>
              </a:rPr>
              <a:pPr algn="r"/>
              <a:t>‹#›</a:t>
            </a:fld>
            <a:endParaRPr lang="en-US" sz="1400">
              <a:solidFill>
                <a:schemeClr val="tx1"/>
              </a:solidFill>
              <a:effectLst/>
              <a:latin typeface="Times" charset="0"/>
            </a:endParaRPr>
          </a:p>
        </p:txBody>
      </p:sp>
    </p:spTree>
    <p:extLst>
      <p:ext uri="{BB962C8B-B14F-4D97-AF65-F5344CB8AC3E}">
        <p14:creationId xmlns:p14="http://schemas.microsoft.com/office/powerpoint/2010/main" val="3920918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07"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D1BCE-55A9-457D-C73C-1FE06169F031}"/>
            </a:ext>
          </a:extLst>
        </p:cNvPr>
        <p:cNvGrpSpPr/>
        <p:nvPr/>
      </p:nvGrpSpPr>
      <p:grpSpPr>
        <a:xfrm>
          <a:off x="0" y="0"/>
          <a:ext cx="0" cy="0"/>
          <a:chOff x="0" y="0"/>
          <a:chExt cx="0" cy="0"/>
        </a:xfrm>
      </p:grpSpPr>
      <p:sp>
        <p:nvSpPr>
          <p:cNvPr id="37889" name="Rectangle 2">
            <a:extLst>
              <a:ext uri="{FF2B5EF4-FFF2-40B4-BE49-F238E27FC236}">
                <a16:creationId xmlns:a16="http://schemas.microsoft.com/office/drawing/2014/main" id="{17BC1FBB-131C-E5A1-7144-1AFEF6607BB8}"/>
              </a:ext>
            </a:extLst>
          </p:cNvPr>
          <p:cNvSpPr>
            <a:spLocks noGrp="1" noRot="1" noChangeAspect="1" noChangeArrowheads="1" noTextEdit="1"/>
          </p:cNvSpPr>
          <p:nvPr>
            <p:ph type="sldImg"/>
          </p:nvPr>
        </p:nvSpPr>
        <p:spPr>
          <a:xfrm>
            <a:off x="1150938" y="692150"/>
            <a:ext cx="4556125" cy="3416300"/>
          </a:xfrm>
          <a:ln/>
        </p:spPr>
      </p:sp>
      <p:sp>
        <p:nvSpPr>
          <p:cNvPr id="37890" name="Rectangle 3">
            <a:extLst>
              <a:ext uri="{FF2B5EF4-FFF2-40B4-BE49-F238E27FC236}">
                <a16:creationId xmlns:a16="http://schemas.microsoft.com/office/drawing/2014/main" id="{4FAEA004-E6B5-2945-7B68-7091EEE04A58}"/>
              </a:ext>
            </a:extLst>
          </p:cNvPr>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r>
              <a:rPr lang="hi-in" b="1">
                <a:latin typeface="Times" charset="0"/>
                <a:ea typeface="ＭＳ Ｐゴシック" charset="0"/>
                <a:cs typeface="ＭＳ Ｐゴシック" charset="0"/>
              </a:rPr>
              <a:t>तो ..... जैसे ही हम सृष्टि की बाईबल फाईल में प्रवेश करते हैं .... उत्पत्ति ११ से .....</a:t>
            </a:r>
          </a:p>
          <a:p>
            <a:pPr marL="457200" indent="-457200"/>
            <a:r>
              <a:rPr lang="hi-in" b="1">
                <a:latin typeface="Times" charset="0"/>
                <a:ea typeface="ＭＳ Ｐゴシック" charset="0"/>
                <a:cs typeface="ＭＳ Ｐゴシック" charset="0"/>
              </a:rPr>
              <a:t>	</a:t>
            </a: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 हम ‘‘सृष्टि के आरंभ में’’ ...... यह तीन छोटे शब्द हमारे समक्ष युगों से चली आ रही योजना और जिसकी गहराई नहीं नापी जा सके ऐसा विशाल परदा खींच देते हैं।</a:t>
            </a:r>
          </a:p>
          <a:p>
            <a:pPr marL="457200" indent="-457200"/>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1203115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1150938" y="692150"/>
            <a:ext cx="4556125" cy="3416300"/>
          </a:xfrm>
          <a:ln/>
        </p:spPr>
      </p:sp>
      <p:sp>
        <p:nvSpPr>
          <p:cNvPr id="2150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   स्मरण रखें, प्रथम तो, हम एक दिमागी नक्शा बना रहे हैं। हमने आधारभूत ढांचा तैयार करते हुए दस बाईबल फाईल को चुना है, जो आगे चलकर एक बडा बौद्धिक अथवा दिमागी ढांचा तैयार करेगी। यद्यपि हम लेखक के वृहद साहित्य कार्य को दर्शाने के लिये एक नक्शे की रूपरेखा तैयार कर रहे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हम बहुत छोटे वर्णन को नहीं सीख रहे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हम केवल बड़ी तस्वीर का ही वर्णन सीखेंगे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 इसमें बाईबल की सामान्य रूपरेखा सम्मिलित है और यह दि बाईबल ..... बेसिकली के लिये अत्यंत कीमती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परमेश्वर के अपनी सृष्टि को लिखे प्रेम पत्र में आप सीखना प्रारंभ करेंगे क्या कहाँ है।</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150938" y="692150"/>
            <a:ext cx="4556125" cy="3416300"/>
          </a:xfrm>
          <a:ln/>
        </p:spPr>
      </p:sp>
      <p:sp>
        <p:nvSpPr>
          <p:cNvPr id="235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दस नामांकित बाईबल फाईल ........ जिसमें ढेरो दृश्य चित्र हैं - ढेरो ग्राफिक्स हैं - हम अब इनकी सहायता से धर्मशास्त्र की मूल क्रमणिका, इसकी आधारभूत कहानी व कालखंड को सीखने जा रहे हैं। कृपया मुख्य बात जो हम कहना चाहते हैं उसे दिमाग में रखिये  बाईबल के बहुत ही मुख्य कहलाये जाने वाले घटनाक्रम को सीखना, इसके साथ साथ बाईबल के अत्यधिक जाने माने पात्र के बारे में सीखना। कई घटनायें व चरित्र जिनका वर्णन आप सोच रहे होंगे यहां उसका वर्णन नहीं, मिल पायेगा। किंतु उनका स्थान अवश्य सुरक्षित है। और यह दिमागी औजार की सहायता से क्रमबद्ध रूप में हो सकेगा।</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150938" y="692150"/>
            <a:ext cx="4556125" cy="3416300"/>
          </a:xfrm>
          <a:ln/>
        </p:spPr>
      </p:sp>
      <p:sp>
        <p:nvSpPr>
          <p:cNvPr id="256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जैसे जैसे हम दि क्विक क्रोनोलॉजी में आगे बढते हैं - बाईबल फाईल पर आधारित होकर - आप प्रत्येक भाग में बंधते जायेंगे - प्रत्येक घटना और प्रत्येक पात्र - दस दिमागी बाईबल फाईल फोल्डर्स के प्रत्येक मुख्य शब्द रूप को आप क्रमणिका के क्रम में सीख सकेंगे।</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सबसे पहले हम लेंगे सृष्टि की फाईल। यह आपकी क्रमणिका सोच की शुरूआत है।</a:t>
            </a:r>
            <a:endParaRPr lang="en-US" b="1">
              <a:solidFill>
                <a:srgbClr val="000000"/>
              </a:solidFill>
              <a:latin typeface="Times" charset="0"/>
              <a:ea typeface="ＭＳ Ｐゴシック" charset="0"/>
              <a:cs typeface="ＭＳ Ｐゴシック" charset="0"/>
            </a:endParaRPr>
          </a:p>
        </p:txBody>
      </p:sp>
      <p:sp>
        <p:nvSpPr>
          <p:cNvPr id="27650"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1150938" y="692150"/>
            <a:ext cx="4556125" cy="3416300"/>
          </a:xfrm>
          <a:ln/>
        </p:spPr>
      </p:sp>
      <p:sp>
        <p:nvSpPr>
          <p:cNvPr id="296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अगर आपके पास विद्यार्थी विवरणिका की वर्कशीट है जिसके ऊपर बाईबल फाईल - अध्ययन सहायक नं. ४ दर्ज है - इसे तैयार रखिये जब हम अगले अनुच्छेद में सीखने के लिये प्रवेश करेंगे। सभी बाईबल फाईल्स यही स्थित है और जैसे जैसे आप आगे बढ़ेंगे, यह आपको मिलती जायेगी। दि क्विक क्रोनोलॉजी आपके दिमाग में ही उपस्थित है और ...... इसकी सृष्टि वाली फाईल से हम आरंभ करते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अब बाईबल फाईल्स का विस्तार प्रारंभ करेंगे, उसमें और अधिक जानकारी भरेंगे, जो पहले सीखा है उसे ही आगे और निर्मित करेंगे, धर्मशास्त्र की संपूर्ण कहानी का एक उत्कृष्ट दृष्टिकोण सामने रखेंगे।</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1150938" y="692150"/>
            <a:ext cx="4556125" cy="3416300"/>
          </a:xfrm>
          <a:ln/>
        </p:spPr>
      </p:sp>
      <p:sp>
        <p:nvSpPr>
          <p:cNvPr id="317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latin typeface="Times" charset="0"/>
                <a:ea typeface="ＭＳ Ｐゴシック" charset="0"/>
                <a:cs typeface="ＭＳ Ｐゴシック" charset="0"/>
              </a:rPr>
              <a:t>सृष्टि की फाईल में, हम तेजी से ग्यारह अध्याय को पलट लेते हैं। हम ब्रह्मांड का बडा विशाल रूप कालखंड व स्थान के रूप में देखते हैं ..... और तब ..... </a:t>
            </a:r>
          </a:p>
          <a:p>
            <a:r>
              <a:rPr lang="hi-in" b="1">
                <a:latin typeface="Times" charset="0"/>
                <a:ea typeface="ＭＳ Ｐゴシック" charset="0"/>
                <a:cs typeface="ＭＳ Ｐゴシック" charset="0"/>
              </a:rPr>
              <a:t>	</a:t>
            </a:r>
          </a:p>
          <a:p>
            <a:r>
              <a:rPr lang="hi-in" b="1">
                <a:latin typeface="Times" charset="0"/>
                <a:ea typeface="ＭＳ Ｐゴシック" charset="0"/>
                <a:cs typeface="ＭＳ Ｐゴシック" charset="0"/>
              </a:rPr>
              <a:t>।।।।   हम प्रारंभिक अध्यायों में प्रारंभ के घटनाक्रम को ऐतिहासिक अनंतकाल के टेलीस्कोप से देखते हैं ..... उत्पत्ति में यहां और बाद में प्रकाशित वाक्य में हमें समय के बडे विशाल रूप को देखने को मिलता है। परमेश्वर ने उस ऐतिहासिक अनंतता में होकर पृथ्वी का सृजन किया।</a:t>
            </a:r>
          </a:p>
          <a:p>
            <a:endParaRPr lang="en-US" b="1">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150938" y="692150"/>
            <a:ext cx="4556125" cy="3416300"/>
          </a:xfrm>
          <a:ln/>
        </p:spPr>
      </p:sp>
      <p:sp>
        <p:nvSpPr>
          <p:cNvPr id="337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latin typeface="Times" charset="0"/>
                <a:ea typeface="ＭＳ Ｐゴシック" charset="0"/>
                <a:cs typeface="ＭＳ Ｐゴシック" charset="0"/>
              </a:rPr>
              <a:t>ऐतिहासिक अनंतता के वृहद रूप में देखना, इसका प्रभाव बिल्कुल वैसा ही आयेगा जैसे हम दूर से पर्वत की श्रृंखला को देखते हैं। हमें दूर से एक के बाद एक पंक्ति में चोटियां नजर आती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1150938" y="692150"/>
            <a:ext cx="4556125" cy="3416300"/>
          </a:xfrm>
          <a:ln/>
        </p:spPr>
      </p:sp>
      <p:sp>
        <p:nvSpPr>
          <p:cNvPr id="358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latin typeface="Times" charset="0"/>
                <a:ea typeface="ＭＳ Ｐゴシック" charset="0"/>
                <a:cs typeface="ＭＳ Ｐゴシック" charset="0"/>
              </a:rPr>
              <a:t>यह तो स्पष्ट है कि इन चोटियों के मध्य भू भाग भी स्थित है।</a:t>
            </a:r>
          </a:p>
          <a:p>
            <a:r>
              <a:rPr lang="hi-in" b="1">
                <a:latin typeface="Times" charset="0"/>
                <a:ea typeface="ＭＳ Ｐゴシック" charset="0"/>
                <a:cs typeface="ＭＳ Ｐゴシック" charset="0"/>
              </a:rPr>
              <a:t>	</a:t>
            </a:r>
          </a:p>
          <a:p>
            <a:r>
              <a:rPr lang="hi-in" b="1">
                <a:latin typeface="Times" charset="0"/>
                <a:ea typeface="ＭＳ Ｐゴシック" charset="0"/>
                <a:cs typeface="ＭＳ Ｐゴシック" charset="0"/>
              </a:rPr>
              <a:t>।।।।   परंतु जब हम इन घाटियों में उतरेंगे जो चोटियों के मध्य बसी हैं तभी हम स्पष्ट रूप में घाटियों का अनुभव कर पायेंगे ...... और हमें पहाडों की चोटी और घाटी के बीच का अंतर भी समझ आयेगा।</a:t>
            </a:r>
          </a:p>
          <a:p>
            <a:endParaRPr lang="en-US" b="1">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1150938" y="692150"/>
            <a:ext cx="4556125" cy="3416300"/>
          </a:xfrm>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r>
              <a:rPr lang="hi-in" b="1">
                <a:latin typeface="Times" charset="0"/>
                <a:ea typeface="ＭＳ Ｐゴシック" charset="0"/>
                <a:cs typeface="ＭＳ Ｐゴシック" charset="0"/>
              </a:rPr>
              <a:t>तो ..... जैसे ही हम सृष्टि की बाईबल फाईल में प्रवेश करते हैं .... उत्पत्ति ११ से .....</a:t>
            </a:r>
          </a:p>
          <a:p>
            <a:pPr marL="457200" indent="-457200"/>
            <a:r>
              <a:rPr lang="hi-in" b="1">
                <a:latin typeface="Times" charset="0"/>
                <a:ea typeface="ＭＳ Ｐゴシック" charset="0"/>
                <a:cs typeface="ＭＳ Ｐゴシック" charset="0"/>
              </a:rPr>
              <a:t>	</a:t>
            </a: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 हम ‘‘सृष्टि के आरंभ में’’ ...... यह तीन छोटे शब्द हमारे समक्ष युगों से चली आ रही योजना और जिसकी गहराई नहीं नापी जा सके ऐसा विशाल परदा खींच देते हैं।</a:t>
            </a:r>
          </a:p>
          <a:p>
            <a:pPr marL="457200" indent="-457200"/>
            <a:endParaRPr lang="en-US" b="1">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1150938" y="692150"/>
            <a:ext cx="4556125" cy="3416300"/>
          </a:xfrm>
          <a:ln/>
        </p:spPr>
      </p:sp>
      <p:sp>
        <p:nvSpPr>
          <p:cNvPr id="399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latin typeface="Times" charset="0"/>
                <a:ea typeface="ＭＳ Ｐゴシック" charset="0"/>
                <a:cs typeface="ＭＳ Ｐゴシック" charset="0"/>
              </a:rPr>
              <a:t>उत्पत्ति के प्रारंभिक काल में हम ऐसा विवरण पाते हैं मानो यह संसार प्रारंभ होने के पहले का कालखंड है। यीशु स्वयं इस समय के विषय में बोले थे। हम इसलिये जानते हैं क्योंकि उन्होंने पिता से पूछा था - यूहन्ना १७ में - कि वह उन्हें वह महिमा प्रदान करे जो उनकी अपने पिता के साथ इस संसार की रचना से पहले थी’’ (यूहन्ना १७५)</a:t>
            </a:r>
            <a:endParaRPr lang="en-US" b="1">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xfrm>
            <a:off x="1150938" y="692150"/>
            <a:ext cx="4556125" cy="3416300"/>
          </a:xfrm>
          <a:ln/>
        </p:spPr>
      </p:sp>
      <p:sp>
        <p:nvSpPr>
          <p:cNvPr id="81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i-in" b="1">
                <a:solidFill>
                  <a:srgbClr val="000000"/>
                </a:solidFill>
                <a:latin typeface="Times" charset="0"/>
                <a:ea typeface="MS PGothic" charset="0"/>
              </a:rPr>
              <a:t>बाईबल के मूल सिद्धांत: क्विक क्रोनोलॉजी में हमने बाईबल का वृहद दृष्य पाया है। अव समय है कि हम संसार को बदलने वाले घटनाक्रमों को खोजे!</a:t>
            </a:r>
            <a:endParaRPr lang="en-US" b="1">
              <a:solidFill>
                <a:srgbClr val="000000"/>
              </a:solidFill>
              <a:latin typeface="Times" charset="0"/>
              <a:ea typeface="MS PGothic" charset="0"/>
            </a:endParaRPr>
          </a:p>
          <a:p>
            <a:endParaRPr lang="en-US">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1150938" y="692150"/>
            <a:ext cx="4556125" cy="3416300"/>
          </a:xfrm>
          <a:ln/>
        </p:spPr>
      </p:sp>
      <p:sp>
        <p:nvSpPr>
          <p:cNvPr id="419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latin typeface="Times" charset="0"/>
                <a:ea typeface="ＭＳ Ｐゴシック" charset="0"/>
                <a:cs typeface="ＭＳ Ｐゴシック" charset="0"/>
              </a:rPr>
              <a:t>उत्पत्ति के प्रारंभिक काल में हम ऐसा विवरण पाते हैं मानो यह संसार प्रारंभ होने के पहले का कालखंड है। यीशु स्वयं इस समय के विषय में बोले थे। हम इसलिये जानते हैं क्योंकि उन्होंने पिता से पूछा था - यूहन्ना १७ में - कि वह उन्हें वह महिमा प्रदान करे जो उनकी अपने पिता के साथ इस संसार की रचना से पहले थी’’ (यूहन्ना १७५)</a:t>
            </a:r>
            <a:endParaRPr lang="en-US" b="1">
              <a:latin typeface="Times" charset="0"/>
              <a:ea typeface="ＭＳ Ｐゴシック" charset="0"/>
              <a:cs typeface="ＭＳ Ｐゴシック" charset="0"/>
            </a:endParaRPr>
          </a:p>
          <a:p>
            <a:endParaRPr lang="en-US" b="1">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1150938" y="692150"/>
            <a:ext cx="4556125" cy="3416300"/>
          </a:xfrm>
          <a:ln/>
        </p:spPr>
      </p:sp>
      <p:sp>
        <p:nvSpPr>
          <p:cNvPr id="440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latin typeface="Times" charset="0"/>
                <a:ea typeface="ＭＳ Ｐゴシック" charset="0"/>
                <a:cs typeface="ＭＳ Ｐゴシック" charset="0"/>
              </a:rPr>
              <a:t>उत्पत्ति के प्रारंभिक काल में हम ऐसा विवरण पाते हैं मानो यह संसार प्रारंभ होने के पहले का कालखंड है। यीशु स्वयं इस समय के विषय में बोले थे। हम इसलिये जानते हैं क्योंकि उन्होंने पिता से पूछा था - यूहन्ना १७ में - कि वह उन्हें वह महिमा प्रदान करे जो उनकी अपने पिता के साथ इस संसार की रचना से पहले थी’’ (यूहन्ना १७५)</a:t>
            </a:r>
            <a:endParaRPr lang="en-US" b="1">
              <a:latin typeface="Times" charset="0"/>
              <a:ea typeface="ＭＳ Ｐゴシック" charset="0"/>
              <a:cs typeface="ＭＳ Ｐゴシック" charset="0"/>
            </a:endParaRPr>
          </a:p>
          <a:p>
            <a:endParaRPr lang="en-US" b="1">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1150938" y="692150"/>
            <a:ext cx="4556125" cy="3416300"/>
          </a:xfrm>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latin typeface="Times" charset="0"/>
                <a:ea typeface="ＭＳ Ｐゴシック" charset="0"/>
                <a:cs typeface="ＭＳ Ｐゴシック" charset="0"/>
              </a:rPr>
              <a:t>उत्पत्ति के प्रारंभिक काल में हम ऐसा विवरण पाते हैं मानो यह संसार प्रारंभ होने के पहले का कालखंड है। यीशु स्वयं इस समय के विषय में बोले थे। हम इसलिये जानते हैं क्योंकि उन्होंने पिता से पूछा था - यूहन्ना १७ में - कि वह उन्हें वह महिमा प्रदान करे जो उनकी अपने पिता के साथ इस संसार की रचना से पहले थी’’ (यूहन्ना १७५)</a:t>
            </a:r>
            <a:endParaRPr lang="en-US" b="1">
              <a:latin typeface="Times" charset="0"/>
              <a:ea typeface="ＭＳ Ｐゴシック" charset="0"/>
              <a:cs typeface="ＭＳ Ｐゴシック" charset="0"/>
            </a:endParaRPr>
          </a:p>
          <a:p>
            <a:endParaRPr lang="en-US" b="1">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50938" y="692150"/>
            <a:ext cx="4556125" cy="3416300"/>
          </a:xfrm>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latin typeface="Times" charset="0"/>
                <a:ea typeface="ＭＳ Ｐゴシック" charset="0"/>
                <a:cs typeface="ＭＳ Ｐゴシック" charset="0"/>
              </a:rPr>
              <a:t>उत्पत्ति के प्रारंभिक काल में हम ऐसा विवरण पाते हैं मानो यह संसार प्रारंभ होने के पहले का कालखंड है। यीशु स्वयं इस समय के विषय में बोले थे। हम इसलिये जानते हैं क्योंकि उन्होंने पिता से पूछा था - यूहन्ना १७ में - कि वह उन्हें वह महिमा प्रदान करे जो उनकी अपने पिता के साथ इस संसार की रचना से पहले थी’’ (यूहन्ना १७५)</a:t>
            </a:r>
            <a:endParaRPr lang="en-US" b="1">
              <a:latin typeface="Times" charset="0"/>
              <a:ea typeface="ＭＳ Ｐゴシック" charset="0"/>
              <a:cs typeface="ＭＳ Ｐゴシック" charset="0"/>
            </a:endParaRPr>
          </a:p>
          <a:p>
            <a:endParaRPr lang="en-US" b="1">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1150938" y="692150"/>
            <a:ext cx="4556125" cy="3416300"/>
          </a:xfrm>
          <a:ln/>
        </p:spPr>
      </p:sp>
      <p:sp>
        <p:nvSpPr>
          <p:cNvPr id="5017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latin typeface="Times" charset="0"/>
                <a:ea typeface="ＭＳ Ｐゴシック" charset="0"/>
                <a:cs typeface="ＭＳ Ｐゴシック" charset="0"/>
              </a:rPr>
              <a:t>क्या ..... मनुष्य को पृथ्वी पर प्राप्त अपनी उपलब्धियों के कारण घमंड से रोमांचित होना चाहिये। सृजनकर्ता ने अय्युब से बडा सीधा सा प्रश्न पूछा ...... ‘‘जब पृथ्वी की नींव डल रही थी तब तू कहाँ था?’’</a:t>
            </a:r>
            <a:endParaRPr lang="en-US" b="1">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hi-in" b="1">
                <a:latin typeface="Times" charset="0"/>
                <a:ea typeface="ＭＳ Ｐゴシック" charset="0"/>
              </a:rPr>
              <a:t>तो..... हम सृष्टि वाला प्रथम फाईल फोल्डर खोलेंगे, उत्पत्ति १११ ..... बाईबल फाईल फोल्डर में चित्र व स्थान है</a:t>
            </a:r>
          </a:p>
          <a:p>
            <a:pPr marL="0" lvl="1"/>
            <a:r>
              <a:rPr lang="hi-in" b="1">
                <a:latin typeface="Times" charset="0"/>
                <a:ea typeface="ＭＳ Ｐゴシック" charset="0"/>
              </a:rPr>
              <a:t>	</a:t>
            </a:r>
          </a:p>
          <a:p>
            <a:pPr marL="0" lvl="1"/>
            <a:r>
              <a:rPr lang="hi-in" b="1">
                <a:latin typeface="Times" charset="0"/>
                <a:ea typeface="ＭＳ Ｐゴシック" charset="0"/>
              </a:rPr>
              <a:t>।।।।   ....... जो सात जगहों के लिये दिया गया है।</a:t>
            </a:r>
          </a:p>
          <a:p>
            <a:pPr marL="0" lvl="1"/>
            <a:r>
              <a:rPr lang="hi-in" b="1">
                <a:latin typeface="Times" charset="0"/>
                <a:ea typeface="ＭＳ Ｐゴシック" charset="0"/>
              </a:rPr>
              <a:t>	</a:t>
            </a:r>
          </a:p>
          <a:p>
            <a:pPr marL="0" lvl="1"/>
            <a:r>
              <a:rPr lang="hi-in" b="1">
                <a:latin typeface="Times" charset="0"/>
                <a:ea typeface="ＭＳ Ｐゴシック" charset="0"/>
              </a:rPr>
              <a:t>।।।।   २॰॰॰ बीसी से पहले का समय - अब्राहम पूर्वकाल कहलाता है - यह उत्पत्ति के प्रथम ग्यारह अध्यायों में मिलेगा। कोई भी इनमें समय का अनुमान नहीं लगा सकता। सृष्टि की संपूर्ण कहानी और ब्रह्मांड का क्रम और ग्रह का बनना, प्रथम ज्ञात सभ्यता उत्पत्ति के अध्याय १ से ११ तक में निहित है।</a:t>
            </a:r>
          </a:p>
          <a:p>
            <a:pPr marL="0" lvl="1"/>
            <a:r>
              <a:rPr lang="hi-in" b="1">
                <a:latin typeface="Times" charset="0"/>
                <a:ea typeface="ＭＳ Ｐゴシック" charset="0"/>
              </a:rPr>
              <a:t>	</a:t>
            </a:r>
          </a:p>
          <a:p>
            <a:pPr marL="0" lvl="1"/>
            <a:r>
              <a:rPr lang="hi-in" b="1">
                <a:latin typeface="Times" charset="0"/>
                <a:ea typeface="ＭＳ Ｐゴシック" charset="0"/>
              </a:rPr>
              <a:t>अब हम प्रथम वस्तुओं की सूची से आरंभ करते हैं ....</a:t>
            </a:r>
          </a:p>
          <a:p>
            <a:pPr marL="0" lvl="1"/>
            <a:r>
              <a:rPr lang="hi-in" b="1">
                <a:latin typeface="Times" charset="0"/>
                <a:ea typeface="ＭＳ Ｐゴシック" charset="0"/>
              </a:rPr>
              <a:t>	</a:t>
            </a:r>
          </a:p>
          <a:p>
            <a:pPr marL="0" lvl="1"/>
            <a:r>
              <a:rPr lang="hi-in" b="1">
                <a:latin typeface="Times" charset="0"/>
                <a:ea typeface="ＭＳ Ｐゴシック" charset="0"/>
              </a:rPr>
              <a:t>।।।।   प्रथम पुरूष और स्त्री</a:t>
            </a:r>
          </a:p>
          <a:p>
            <a:pPr marL="0" lvl="1"/>
            <a:r>
              <a:rPr lang="hi-in" b="1">
                <a:latin typeface="Times" charset="0"/>
                <a:ea typeface="ＭＳ Ｐゴシック" charset="0"/>
              </a:rPr>
              <a:t>		</a:t>
            </a:r>
          </a:p>
          <a:p>
            <a:pPr marL="0" lvl="1"/>
            <a:r>
              <a:rPr lang="hi-in" b="1">
                <a:latin typeface="Times" charset="0"/>
                <a:ea typeface="ＭＳ Ｐゴシック" charset="0"/>
              </a:rPr>
              <a:t>मनुष्य पृथ्वी पर पूर्ण अवस्था व पापरहित दशा में परमेश्वर की बनाई बेदाग सृष्टि में रहा करता था।</a:t>
            </a:r>
          </a:p>
          <a:p>
            <a:pPr marL="0" lvl="1"/>
            <a:r>
              <a:rPr lang="hi-in" b="1">
                <a:latin typeface="Times" charset="0"/>
                <a:ea typeface="ＭＳ Ｐゴシック" charset="0"/>
              </a:rPr>
              <a:t>	</a:t>
            </a:r>
          </a:p>
          <a:p>
            <a:pPr marL="0" lvl="1"/>
            <a:r>
              <a:rPr lang="hi-in" b="1">
                <a:latin typeface="Times" charset="0"/>
                <a:ea typeface="ＭＳ Ｐゴシック" charset="0"/>
              </a:rPr>
              <a:t>।।।।   प्रथम पाप</a:t>
            </a:r>
          </a:p>
          <a:p>
            <a:pPr marL="0" lvl="1"/>
            <a:r>
              <a:rPr lang="hi-in" b="1">
                <a:latin typeface="Times" charset="0"/>
                <a:ea typeface="ＭＳ Ｐゴシック" charset="0"/>
              </a:rPr>
              <a:t>		</a:t>
            </a:r>
          </a:p>
          <a:p>
            <a:pPr marL="0" lvl="1"/>
            <a:r>
              <a:rPr lang="hi-in" b="1">
                <a:latin typeface="Times" charset="0"/>
                <a:ea typeface="ＭＳ Ｐゴシック" charset="0"/>
              </a:rPr>
              <a:t>मनुष्य को स्वतंत्र इच्छा सौंपी गई थी। शैतान ने उसे परीक्षा में डाला और अपनी पापहीन संपूर्ण अवस्था से पाप की दशा में उसका पतन हो गया, उससे चूक हो गई जिस उद्देश्य से वह रचा गया था, उसने उस उद्देश्य को ही पूरा नहीं होने दिया। सृष्टिकर्ता परमेश्वर और उसकी रचना यह मनुष्य दोनों के मध्य खाई उत्पन्न हो गई।</a:t>
            </a:r>
          </a:p>
          <a:p>
            <a:pPr marL="0" lvl="1"/>
            <a:r>
              <a:rPr lang="hi-in" b="1">
                <a:latin typeface="Times" charset="0"/>
                <a:ea typeface="ＭＳ Ｐゴシック" charset="0"/>
              </a:rPr>
              <a:t>		</a:t>
            </a:r>
          </a:p>
          <a:p>
            <a:pPr marL="0" lvl="1"/>
            <a:r>
              <a:rPr lang="hi-in" b="1">
                <a:latin typeface="Times" charset="0"/>
                <a:ea typeface="ＭＳ Ｐゴシック" charset="0"/>
              </a:rPr>
              <a:t>प्रथम सुसमाचार</a:t>
            </a:r>
          </a:p>
          <a:p>
            <a:pPr marL="0" lvl="1"/>
            <a:r>
              <a:rPr lang="hi-in" b="1">
                <a:latin typeface="Times" charset="0"/>
                <a:ea typeface="ＭＳ Ｐゴシック" charset="0"/>
              </a:rPr>
              <a:t>		</a:t>
            </a:r>
          </a:p>
          <a:p>
            <a:pPr marL="0" lvl="1"/>
            <a:r>
              <a:rPr lang="hi-in" b="1">
                <a:latin typeface="Times" charset="0"/>
                <a:ea typeface="ＭＳ Ｐゴシック" charset="0"/>
              </a:rPr>
              <a:t>सृष्टिकर्ता यह घोषणा करता है कि वह एक पापों से छुडाने वाला भेजेगा जो मनुष्य को पुन उसकी पापहीन दशा में स्थापित करेगा, मनुष्य को पुन निर्दोष व पवित्र बनायेगा।</a:t>
            </a:r>
          </a:p>
          <a:p>
            <a:pPr marL="0" lvl="1"/>
            <a:r>
              <a:rPr lang="hi-in" b="1">
                <a:latin typeface="Times" charset="0"/>
                <a:ea typeface="ＭＳ Ｐゴシック" charset="0"/>
              </a:rPr>
              <a:t>	</a:t>
            </a:r>
          </a:p>
          <a:p>
            <a:pPr marL="0" lvl="1"/>
            <a:r>
              <a:rPr lang="hi-in" b="1">
                <a:latin typeface="Times" charset="0"/>
                <a:ea typeface="ＭＳ Ｐゴシック" charset="0"/>
              </a:rPr>
              <a:t>।।।।   उत्पत्ति ३१५ को देखना अत्यंत महत्वपूर्ण है ..... ‘‘वह तेरा सिर कुचलेगा, और तू उसकी एडी को डसेगा।’’ एन आई वी बाईबल अध्ययन में यह वक्तव्य दिया गया है  ‘‘स्त्री का बीज सर्प के सिर को कुचलेगा; यह एक प्रतिज्ञा थी जो मसीह के ऊपर शैतान की विजय द्वारा पूर्ण हुई ...... यह वह विजय है जिसे सभी विश्वासीजन बांट लेते हैं।’’</a:t>
            </a:r>
          </a:p>
          <a:p>
            <a:pPr marL="0" lvl="1"/>
            <a:r>
              <a:rPr lang="hi-in" b="1">
                <a:latin typeface="Times" charset="0"/>
                <a:ea typeface="ＭＳ Ｐゴシック" charset="0"/>
              </a:rPr>
              <a:t>	</a:t>
            </a:r>
          </a:p>
          <a:p>
            <a:pPr marL="0" lvl="1"/>
            <a:r>
              <a:rPr lang="hi-in" b="1">
                <a:latin typeface="Times" charset="0"/>
                <a:ea typeface="ＭＳ Ｐゴシック" charset="0"/>
              </a:rPr>
              <a:t>।।।।   प्रथम परिवार</a:t>
            </a:r>
          </a:p>
          <a:p>
            <a:pPr marL="0" lvl="1"/>
            <a:r>
              <a:rPr lang="hi-in" b="1">
                <a:latin typeface="Times" charset="0"/>
                <a:ea typeface="ＭＳ Ｐゴシック" charset="0"/>
              </a:rPr>
              <a:t>		</a:t>
            </a:r>
          </a:p>
          <a:p>
            <a:pPr marL="0" lvl="1"/>
            <a:r>
              <a:rPr lang="hi-in" b="1">
                <a:latin typeface="Times" charset="0"/>
                <a:ea typeface="ＭＳ Ｐゴシック" charset="0"/>
              </a:rPr>
              <a:t>आदम और हवा के बच्चे हैं। वे आगे आने वाली जाति का विकास करते हैं और जिन्हें शैतान के प्रयासों के साथ संघर्ष करना है जो उन्हें परमेश्वर के साथ प्रिय पिता और सृजनकर्ता के साथ संबंध स्थापित करने से रोकता है।</a:t>
            </a:r>
          </a:p>
          <a:p>
            <a:pPr marL="0" lvl="1"/>
            <a:r>
              <a:rPr lang="hi-in" b="1">
                <a:latin typeface="Times" charset="0"/>
                <a:ea typeface="ＭＳ Ｐゴシック" charset="0"/>
              </a:rPr>
              <a:t>	</a:t>
            </a:r>
          </a:p>
          <a:p>
            <a:pPr marL="0" lvl="1"/>
            <a:r>
              <a:rPr lang="hi-in" b="1">
                <a:latin typeface="Times" charset="0"/>
                <a:ea typeface="ＭＳ Ｐゴシック" charset="0"/>
              </a:rPr>
              <a:t>।।।।   प्रथम खून</a:t>
            </a:r>
          </a:p>
          <a:p>
            <a:pPr marL="0" lvl="1"/>
            <a:r>
              <a:rPr lang="hi-in" b="1">
                <a:latin typeface="Times" charset="0"/>
                <a:ea typeface="ＭＳ Ｐゴシック" charset="0"/>
              </a:rPr>
              <a:t>		</a:t>
            </a:r>
          </a:p>
          <a:p>
            <a:pPr marL="0" lvl="1"/>
            <a:r>
              <a:rPr lang="hi-in" b="1">
                <a:latin typeface="Times" charset="0"/>
                <a:ea typeface="ＭＳ Ｐゴシック" charset="0"/>
              </a:rPr>
              <a:t>पाप अपने बहुत ही भद्दे और घृणात्मक रूप में प्रगट हुआ, जब परमेश्वर का सबसे सुंदर उपहार मनुष्य का जीवन ही नष्ट किया जाने लगा; और इस तरह उत्प</a:t>
            </a:r>
            <a:r>
              <a:rPr lang="en-US" b="1">
                <a:latin typeface="Times" charset="0"/>
                <a:ea typeface="ＭＳ Ｐゴシック" charset="0"/>
              </a:rPr>
              <a:t>Ÿ</a:t>
            </a:r>
            <a:r>
              <a:rPr lang="hi-in" b="1">
                <a:latin typeface="Times" charset="0"/>
                <a:ea typeface="ＭＳ Ｐゴシック" charset="0"/>
              </a:rPr>
              <a:t>िा के प्रथम ग्यारह अध्यायों में हमारे पास प्राचीन इतिहास की दो बाते हैं। ये परमेश्वर की क्रियाशील योजना जो मनुष्य के लिये तैयार की गई उसमें प्रगट होती है।</a:t>
            </a:r>
          </a:p>
          <a:p>
            <a:pPr marL="0" lvl="1"/>
            <a:r>
              <a:rPr lang="hi-in" b="1">
                <a:latin typeface="Times" charset="0"/>
                <a:ea typeface="ＭＳ Ｐゴシック" charset="0"/>
              </a:rPr>
              <a:t>	</a:t>
            </a:r>
          </a:p>
          <a:p>
            <a:pPr marL="0" lvl="1"/>
            <a:r>
              <a:rPr lang="hi-in" b="1">
                <a:latin typeface="Times" charset="0"/>
                <a:ea typeface="ＭＳ Ｐゴシック" charset="0"/>
              </a:rPr>
              <a:t>।।।।   जल प्रलय और इंद्रधनुष</a:t>
            </a:r>
          </a:p>
          <a:p>
            <a:pPr marL="0" lvl="1"/>
            <a:r>
              <a:rPr lang="hi-in" b="1">
                <a:latin typeface="Times" charset="0"/>
                <a:ea typeface="ＭＳ Ｐゴシック" charset="0"/>
              </a:rPr>
              <a:t>		</a:t>
            </a:r>
          </a:p>
          <a:p>
            <a:pPr marL="0" lvl="1"/>
            <a:r>
              <a:rPr lang="hi-in" b="1">
                <a:latin typeface="Times" charset="0"/>
                <a:ea typeface="ＭＳ Ｐゴシック" charset="0"/>
              </a:rPr>
              <a:t>प्रथम कार्यक्रम  परमेश्वर निर्णय लेता है कि वह पूर्णत पापी हो चुकी मानवता को नष्ट कर देगा.... और उसे पुन बनायेगा। संपूर्ण मनुष्य जाति नष्ट हो जाती है केवल आठ लोग शेष बचते हैं जो धर्मी नूह के नेतृत्व में अपने पिता के प्रति विश्वसनीय बना रहता है, पिता जो पानी के थमने पर इंद्रधनुष द्वारा प्रतिज्ञा करता है और तब .....</a:t>
            </a:r>
          </a:p>
          <a:p>
            <a:pPr marL="0" lvl="1"/>
            <a:r>
              <a:rPr lang="hi-in" b="1">
                <a:latin typeface="Times" charset="0"/>
                <a:ea typeface="ＭＳ Ｐゴシック" charset="0"/>
              </a:rPr>
              <a:t>	</a:t>
            </a:r>
          </a:p>
          <a:p>
            <a:pPr marL="0" lvl="1"/>
            <a:r>
              <a:rPr lang="hi-in" b="1">
                <a:latin typeface="Times" charset="0"/>
                <a:ea typeface="ＭＳ Ｐゴシック" charset="0"/>
              </a:rPr>
              <a:t>।।।।   बाबेल की मीनार</a:t>
            </a:r>
          </a:p>
          <a:p>
            <a:pPr marL="0" lvl="1"/>
            <a:r>
              <a:rPr lang="hi-in" b="1">
                <a:latin typeface="Times" charset="0"/>
                <a:ea typeface="ＭＳ Ｐゴシック" charset="0"/>
              </a:rPr>
              <a:t>		</a:t>
            </a:r>
          </a:p>
          <a:p>
            <a:pPr marL="0" lvl="1"/>
            <a:r>
              <a:rPr lang="hi-in" b="1">
                <a:latin typeface="Times" charset="0"/>
                <a:ea typeface="ＭＳ Ｐゴシック" charset="0"/>
              </a:rPr>
              <a:t>दूसरा कार्यक्रम  मनुष्य प्रयास करता है कि परमेश्वर की ऊंचाई तक पहुंच जाये। वह स्वर्ग तक की ऊंचाई वाली मीनार बनाना आरंभ करता है। परमेश्वर उसमें सम्मिलित सभी लोगों की बोली में फर्क डाल देता है जिससे विवाद और उलझन उत्पन्न होती है।</a:t>
            </a:r>
            <a:endParaRPr lang="en-US" b="1">
              <a:latin typeface="Times" charset="0"/>
              <a:ea typeface="ＭＳ Ｐゴシック" charset="0"/>
            </a:endParaRPr>
          </a:p>
        </p:txBody>
      </p:sp>
      <p:sp>
        <p:nvSpPr>
          <p:cNvPr id="52226"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1150938" y="692150"/>
            <a:ext cx="4556125" cy="3416300"/>
          </a:xfrm>
          <a:ln/>
        </p:spPr>
      </p:sp>
      <p:sp>
        <p:nvSpPr>
          <p:cNvPr id="542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latin typeface="Times" charset="0"/>
                <a:ea typeface="ＭＳ Ｐゴシック" charset="0"/>
                <a:cs typeface="ＭＳ Ｐゴシック" charset="0"/>
              </a:rPr>
              <a:t>तो इसलिये उत्पत्ति १ से ११ अध्याय ..... सार  सृष्टि नामक फाईल में परमेश्वर द्वारा मनुष्य की रचना और उसके पतन का वर्णन है। इसमें परमेश्वर द्वारा मनुष्य के पापों से छुटकारे की योजना की घोषणा है, ताकि वह पुन परमेश्वर के साथ पुन नजदीकी संबंध पापहीन व निर्दोष अवस्था में स्थापित कर सके। जैसे जॉन व लवूर्ड ने लिखा है  ‘‘मनुष्य के वापस लौटने की कहानी ही बाईबल की कहानी का केंद्रीय भाव है, और सुसमाचार का मुख्य भाग है।’’</a:t>
            </a:r>
            <a:endParaRPr lang="en-US" b="1">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1150938" y="692150"/>
            <a:ext cx="4556125" cy="3416300"/>
          </a:xfrm>
          <a:ln/>
        </p:spPr>
      </p:sp>
      <p:sp>
        <p:nvSpPr>
          <p:cNvPr id="563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latin typeface="Times" charset="0"/>
                <a:ea typeface="ＭＳ Ｐゴシック" charset="0"/>
                <a:cs typeface="ＭＳ Ｐゴシック" charset="0"/>
              </a:rPr>
              <a:t>सृष्टि का फोल्डर अब पूर्ण होता है। उत्पत्ति के ये प्रथम ग्यारह अध्याय विशालकाय घटनाक्रम का दस्तावेज है जो सिमट कर कुछ पृष्ठों में रह गया है - और कुछ ही शब्दों में प्रस्तुत किया गया है - किंतु आत्मिक प्रभाव और निर्देश के साथ जो हमारी समझ से कहीं आगे की बात है। प्रथम बाईबल फाईल फोल्डर अब समाप्त होता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1150938" y="692150"/>
            <a:ext cx="4556125" cy="3416300"/>
          </a:xfrm>
          <a:ln/>
        </p:spPr>
      </p:sp>
      <p:sp>
        <p:nvSpPr>
          <p:cNvPr id="583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xfrm>
            <a:off x="1150938" y="692150"/>
            <a:ext cx="4556125" cy="3416300"/>
          </a:xfrm>
          <a:ln/>
        </p:spPr>
      </p:sp>
      <p:sp>
        <p:nvSpPr>
          <p:cNvPr id="71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भाग तीन ....... तो हम अब विषय की ओर अधिक गहराई की ओर चल रहे हैं ...... धर्मशास्त्र की मुख्य कहानी। इसे हम दि क्विक क्रोनोलॉजी कहेंगे। यह बाईबल के महान मंचन का ‘‘क्या हुआ’’ भाग है ....... बहुत ही संक्षिप्त रूप में जितना संभव था।</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सर्वप्रथम ....... जल्दी से एक समीक्षा करते हैं ...... ७ अंक में आड़ी  रेखा अर्थात डेश लगा हुआ है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यह सी, एस बजे से घिरा हुआ है।</a:t>
            </a:r>
          </a:p>
          <a:p>
            <a:endParaRPr lang="en-US" b="1">
              <a:solidFill>
                <a:srgbClr val="000000"/>
              </a:solidFill>
              <a:latin typeface="Times" charset="0"/>
              <a:ea typeface="ＭＳ Ｐゴシック" charset="0"/>
              <a:cs typeface="ＭＳ Ｐゴシック" charset="0"/>
            </a:endParaRPr>
          </a:p>
        </p:txBody>
      </p:sp>
      <p:sp>
        <p:nvSpPr>
          <p:cNvPr id="9218"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1150938" y="692150"/>
            <a:ext cx="4556125" cy="3416300"/>
          </a:xfrm>
          <a:ln/>
        </p:spPr>
      </p:sp>
      <p:sp>
        <p:nvSpPr>
          <p:cNvPr id="112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3"/>
            <a:r>
              <a:rPr lang="hi-in" b="1">
                <a:latin typeface="Times" charset="0"/>
                <a:ea typeface="ＭＳ Ｐゴシック" charset="0"/>
              </a:rPr>
              <a:t>सिर्फ याद दिलाने के लिये ..... ७ अंक फ्रेम के कोने में शीर्ष पर लिखा होगा - यह लगभग दिमागी सहायता करने के लिये है ....</a:t>
            </a:r>
          </a:p>
          <a:p>
            <a:pPr marL="0" lvl="3"/>
            <a:r>
              <a:rPr lang="hi-in" b="1">
                <a:latin typeface="Times" charset="0"/>
                <a:ea typeface="ＭＳ Ｐゴシック" charset="0"/>
              </a:rPr>
              <a:t>	</a:t>
            </a:r>
          </a:p>
          <a:p>
            <a:pPr marL="0" lvl="3"/>
            <a:r>
              <a:rPr lang="hi-in" b="1">
                <a:latin typeface="Times" charset="0"/>
                <a:ea typeface="ＭＳ Ｐゴシック" charset="0"/>
              </a:rPr>
              <a:t>।।।।   ....... ७ विभक्त होता है ४ व ३ में</a:t>
            </a:r>
          </a:p>
          <a:p>
            <a:pPr marL="0" lvl="3"/>
            <a:endParaRPr lang="en-US" b="1">
              <a:latin typeface="Times" charset="0"/>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xfrm>
            <a:off x="1150938" y="692150"/>
            <a:ext cx="4556125" cy="3416300"/>
          </a:xfrm>
          <a:ln/>
        </p:spPr>
      </p:sp>
      <p:sp>
        <p:nvSpPr>
          <p:cNvPr id="133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latin typeface="Times" charset="0"/>
                <a:ea typeface="ＭＳ Ｐゴシック" charset="0"/>
                <a:cs typeface="ＭＳ Ｐゴシック" charset="0"/>
              </a:rPr>
              <a:t>.......... यह आगे चलकर बन जाता है सी ४ ३ एस जे ....</a:t>
            </a:r>
            <a:endParaRPr lang="en-US" b="1">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1150938" y="692150"/>
            <a:ext cx="4556125" cy="3416300"/>
          </a:xfrm>
          <a:ln/>
        </p:spPr>
      </p:sp>
      <p:sp>
        <p:nvSpPr>
          <p:cNvPr id="153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 यह हमें पाँच प्रकार के विचार देता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सृष्टि ...... ४ लोग ...... ३ समाज ..... गुप्तकाल ...... यीश</a:t>
            </a:r>
          </a:p>
          <a:p>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और अंतत .... बाईबल फाईल के दस फाईल फोल्डर्स मेरे साथ दोहराइये  सृष्टि, अब्राहम, युसुफ, मूसा, यहोशु, अराजकता, राजवंश, दासता, गुप्तकाल और यीशु</a:t>
            </a:r>
            <a:endParaRPr lang="en-US" b="1">
              <a:solidFill>
                <a:srgbClr val="000000"/>
              </a:solidFill>
              <a:latin typeface="Times" charset="0"/>
              <a:ea typeface="ＭＳ Ｐゴシック" charset="0"/>
              <a:cs typeface="ＭＳ Ｐゴシック" charset="0"/>
            </a:endParaRPr>
          </a:p>
        </p:txBody>
      </p:sp>
      <p:sp>
        <p:nvSpPr>
          <p:cNvPr id="17410"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1150938" y="692150"/>
            <a:ext cx="4556125" cy="3416300"/>
          </a:xfrm>
          <a:ln/>
        </p:spPr>
      </p:sp>
      <p:sp>
        <p:nvSpPr>
          <p:cNvPr id="1945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तो अब .......... आपके अपने प्राचीन पूर्वी भाग के नक्शे को दिमाग में लिए हुए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घटनाक्रम का स्टेज तैयार है - और</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बाईबल फाईल फोल्डर्स अपने क्रम में तैयार है ....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अब अगला क्या होगा ?</a:t>
            </a:r>
          </a:p>
          <a:p>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9416070"/>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989395"/>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5946400"/>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7"/>
                  </a:srgbClr>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defRPr/>
                </a:pPr>
                <a:endParaRPr lang="en-US" i="1">
                  <a:solidFill>
                    <a:srgbClr val="FFFFFF"/>
                  </a:solidFill>
                  <a:latin typeface="Comic Sans MS" pitchFamily="-110" charset="0"/>
                </a:endParaRPr>
              </a:p>
            </p:txBody>
          </p:sp>
          <p:sp>
            <p:nvSpPr>
              <p:cNvPr id="10"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1"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2"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3"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4"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5"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6"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7"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8"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9"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0"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1"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2"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3"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4"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5"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6"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7"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8"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9"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30"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31"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
        <p:nvSpPr>
          <p:cNvPr id="34" name="Rectangle 34"/>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35" name="Rectangle 35"/>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1">
                <a:solidFill>
                  <a:srgbClr val="FFD34A"/>
                </a:solidFill>
                <a:effectLst/>
                <a:latin typeface="Times" pitchFamily="-110" charset="0"/>
              </a:rPr>
              <a:t> DRESSING</a:t>
            </a:r>
          </a:p>
          <a:p>
            <a:pPr algn="l">
              <a:defRPr/>
            </a:pPr>
            <a:r>
              <a:rPr lang="en-US" sz="2000" b="1">
                <a:solidFill>
                  <a:srgbClr val="FFD34A"/>
                </a:solidFill>
                <a:effectLst/>
                <a:latin typeface="Times" pitchFamily="-110" charset="0"/>
              </a:rPr>
              <a:t>        THE                                    </a:t>
            </a:r>
          </a:p>
          <a:p>
            <a:pPr algn="l">
              <a:defRPr/>
            </a:pPr>
            <a:r>
              <a:rPr lang="en-US" sz="2000" b="1">
                <a:solidFill>
                  <a:srgbClr val="FFD34A"/>
                </a:solidFill>
                <a:effectLst/>
                <a:latin typeface="Times" pitchFamily="-110" charset="0"/>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Tree>
    <p:extLst>
      <p:ext uri="{BB962C8B-B14F-4D97-AF65-F5344CB8AC3E}">
        <p14:creationId xmlns:p14="http://schemas.microsoft.com/office/powerpoint/2010/main" val="115580591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150984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8403994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756887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171101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33960619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30062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067317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3953580"/>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0817783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94728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602073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18127815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86926511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06211704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6898220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0010984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97152515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8291890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0008148"/>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47260853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82616348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40692826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3263047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5291773"/>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246536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02520034"/>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713305"/>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79332230"/>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2949896"/>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2"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1030" name="Group 26"/>
            <p:cNvGrpSpPr>
              <a:grpSpLocks/>
            </p:cNvGrpSpPr>
            <p:nvPr/>
          </p:nvGrpSpPr>
          <p:grpSpPr bwMode="auto">
            <a:xfrm>
              <a:off x="246" y="204"/>
              <a:ext cx="5271" cy="3889"/>
              <a:chOff x="246" y="204"/>
              <a:chExt cx="5271" cy="3889"/>
            </a:xfrm>
          </p:grpSpPr>
          <p:sp>
            <p:nvSpPr>
              <p:cNvPr id="5"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7"/>
                  </a:srgbClr>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defRPr/>
                </a:pPr>
                <a:endParaRPr lang="en-US">
                  <a:latin typeface="Arial" pitchFamily="-107" charset="0"/>
                  <a:ea typeface="+mn-ea"/>
                  <a:cs typeface="+mn-cs"/>
                </a:endParaRPr>
              </a:p>
            </p:txBody>
          </p:sp>
          <p:sp>
            <p:nvSpPr>
              <p:cNvPr id="1028" name="Freeform 4"/>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29" name="Freeform 5"/>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3" name="Freeform 6"/>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 name="Freeform 7"/>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2" name="Freeform 8"/>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3" name="Freeform 9"/>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4" name="Freeform 10"/>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5" name="Freeform 11"/>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6" name="Freeform 12"/>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7" name="Freeform 13"/>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8" name="Freeform 14"/>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9" name="Freeform 15"/>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0" name="Freeform 16"/>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1" name="Freeform 17"/>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2" name="Freeform 18"/>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3" name="Freeform 19"/>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4" name="Freeform 20"/>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5" name="Freeform 21"/>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6" name="Freeform 22"/>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7" name="Freeform 23"/>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8" name="Freeform 24"/>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9" name="Freeform 25"/>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grpSp>
        <p:grpSp>
          <p:nvGrpSpPr>
            <p:cNvPr id="1031"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grpSp>
      <p:sp>
        <p:nvSpPr>
          <p:cNvPr id="1027" name="Text Box 40"/>
          <p:cNvSpPr txBox="1">
            <a:spLocks noChangeArrowheads="1"/>
          </p:cNvSpPr>
          <p:nvPr userDrawn="1"/>
        </p:nvSpPr>
        <p:spPr bwMode="auto">
          <a:xfrm>
            <a:off x="449263" y="6537325"/>
            <a:ext cx="976312" cy="244475"/>
          </a:xfrm>
          <a:prstGeom prst="rect">
            <a:avLst/>
          </a:prstGeom>
          <a:noFill/>
          <a:ln>
            <a:noFill/>
          </a:ln>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900" b="1">
                <a:solidFill>
                  <a:srgbClr val="FFFFFF"/>
                </a:solidFill>
                <a:effectLst/>
              </a:rPr>
              <a:t>© </a:t>
            </a:r>
            <a:r>
              <a:rPr lang="en-US" sz="1000" b="1">
                <a:solidFill>
                  <a:srgbClr val="FFFFFF"/>
                </a:solidFill>
                <a:effectLst/>
              </a:rPr>
              <a:t>2006</a:t>
            </a:r>
            <a:r>
              <a:rPr lang="en-US" sz="900" b="1">
                <a:solidFill>
                  <a:srgbClr val="FFFFFF"/>
                </a:solidFill>
                <a:effectLst/>
              </a:rPr>
              <a:t> TBBMI</a:t>
            </a:r>
          </a:p>
        </p:txBody>
      </p:sp>
      <p:sp>
        <p:nvSpPr>
          <p:cNvPr id="1065" name="Rectangle 41"/>
          <p:cNvSpPr>
            <a:spLocks noChangeArrowheads="1"/>
          </p:cNvSpPr>
          <p:nvPr userDrawn="1"/>
        </p:nvSpPr>
        <p:spPr bwMode="auto">
          <a:xfrm>
            <a:off x="7513638" y="6526213"/>
            <a:ext cx="8080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9.65.03a.</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34"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34"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34"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32888" cy="6845300"/>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80" name="Rectangle 56"/>
          <p:cNvSpPr>
            <a:spLocks noChangeArrowheads="1"/>
          </p:cNvSpPr>
          <p:nvPr userDrawn="1"/>
        </p:nvSpPr>
        <p:spPr bwMode="auto">
          <a:xfrm>
            <a:off x="506413" y="415925"/>
            <a:ext cx="8361362" cy="6176963"/>
          </a:xfrm>
          <a:prstGeom prst="rect">
            <a:avLst/>
          </a:prstGeom>
          <a:solidFill>
            <a:schemeClr val="bg2"/>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27" name="Rectangle 3"/>
          <p:cNvSpPr>
            <a:spLocks noChangeArrowheads="1"/>
          </p:cNvSpPr>
          <p:nvPr/>
        </p:nvSpPr>
        <p:spPr bwMode="auto">
          <a:xfrm>
            <a:off x="466725" y="361950"/>
            <a:ext cx="8281988" cy="6111875"/>
          </a:xfrm>
          <a:prstGeom prst="rect">
            <a:avLst/>
          </a:prstGeom>
          <a:solidFill>
            <a:srgbClr val="535353"/>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28" name="Freeform 4"/>
          <p:cNvSpPr>
            <a:spLocks/>
          </p:cNvSpPr>
          <p:nvPr/>
        </p:nvSpPr>
        <p:spPr bwMode="auto">
          <a:xfrm>
            <a:off x="4765675" y="600075"/>
            <a:ext cx="2239963" cy="546100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1" name="Freeform 7"/>
          <p:cNvSpPr>
            <a:spLocks/>
          </p:cNvSpPr>
          <p:nvPr/>
        </p:nvSpPr>
        <p:spPr bwMode="auto">
          <a:xfrm>
            <a:off x="796925" y="1946275"/>
            <a:ext cx="7750175" cy="222726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2" name="Freeform 8"/>
          <p:cNvSpPr>
            <a:spLocks/>
          </p:cNvSpPr>
          <p:nvPr/>
        </p:nvSpPr>
        <p:spPr bwMode="auto">
          <a:xfrm>
            <a:off x="663575" y="871538"/>
            <a:ext cx="7926388" cy="5164137"/>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3" name="Freeform 9"/>
          <p:cNvSpPr>
            <a:spLocks/>
          </p:cNvSpPr>
          <p:nvPr/>
        </p:nvSpPr>
        <p:spPr bwMode="auto">
          <a:xfrm>
            <a:off x="839788" y="817563"/>
            <a:ext cx="1066800" cy="960437"/>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4" name="Freeform 10"/>
          <p:cNvSpPr>
            <a:spLocks/>
          </p:cNvSpPr>
          <p:nvPr/>
        </p:nvSpPr>
        <p:spPr bwMode="auto">
          <a:xfrm>
            <a:off x="796925" y="600075"/>
            <a:ext cx="1803400" cy="403225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7" name="Freeform 13"/>
          <p:cNvSpPr>
            <a:spLocks/>
          </p:cNvSpPr>
          <p:nvPr/>
        </p:nvSpPr>
        <p:spPr bwMode="auto">
          <a:xfrm>
            <a:off x="842963" y="565150"/>
            <a:ext cx="7639050" cy="5495925"/>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8" name="Freeform 14"/>
          <p:cNvSpPr>
            <a:spLocks/>
          </p:cNvSpPr>
          <p:nvPr/>
        </p:nvSpPr>
        <p:spPr bwMode="auto">
          <a:xfrm>
            <a:off x="390525" y="323850"/>
            <a:ext cx="8367713" cy="185738"/>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9" name="Freeform 15"/>
          <p:cNvSpPr>
            <a:spLocks/>
          </p:cNvSpPr>
          <p:nvPr/>
        </p:nvSpPr>
        <p:spPr bwMode="auto">
          <a:xfrm>
            <a:off x="390525" y="323850"/>
            <a:ext cx="169863" cy="6173788"/>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0" name="Freeform 16"/>
          <p:cNvSpPr>
            <a:spLocks/>
          </p:cNvSpPr>
          <p:nvPr/>
        </p:nvSpPr>
        <p:spPr bwMode="auto">
          <a:xfrm>
            <a:off x="8588375" y="323850"/>
            <a:ext cx="169863" cy="6173788"/>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1" name="Freeform 17"/>
          <p:cNvSpPr>
            <a:spLocks/>
          </p:cNvSpPr>
          <p:nvPr/>
        </p:nvSpPr>
        <p:spPr bwMode="auto">
          <a:xfrm>
            <a:off x="390525" y="6311900"/>
            <a:ext cx="8367713" cy="185738"/>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3" name="Freeform 19"/>
          <p:cNvSpPr>
            <a:spLocks/>
          </p:cNvSpPr>
          <p:nvPr/>
        </p:nvSpPr>
        <p:spPr bwMode="auto">
          <a:xfrm>
            <a:off x="1477963" y="6337300"/>
            <a:ext cx="2371725" cy="12700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4" name="Freeform 20"/>
          <p:cNvSpPr>
            <a:spLocks/>
          </p:cNvSpPr>
          <p:nvPr/>
        </p:nvSpPr>
        <p:spPr bwMode="auto">
          <a:xfrm>
            <a:off x="4402138" y="6311900"/>
            <a:ext cx="2733675" cy="128588"/>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6" name="Freeform 22"/>
          <p:cNvSpPr>
            <a:spLocks/>
          </p:cNvSpPr>
          <p:nvPr/>
        </p:nvSpPr>
        <p:spPr bwMode="auto">
          <a:xfrm>
            <a:off x="390525" y="323850"/>
            <a:ext cx="169863" cy="3389313"/>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7" name="Freeform 23"/>
          <p:cNvSpPr>
            <a:spLocks/>
          </p:cNvSpPr>
          <p:nvPr/>
        </p:nvSpPr>
        <p:spPr bwMode="auto">
          <a:xfrm>
            <a:off x="412750" y="693738"/>
            <a:ext cx="147638" cy="2697162"/>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grpSp>
        <p:nvGrpSpPr>
          <p:cNvPr id="2" name="Group 30"/>
          <p:cNvGrpSpPr>
            <a:grpSpLocks/>
          </p:cNvGrpSpPr>
          <p:nvPr/>
        </p:nvGrpSpPr>
        <p:grpSpPr bwMode="auto">
          <a:xfrm>
            <a:off x="0" y="0"/>
            <a:ext cx="1978025" cy="1955800"/>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grpSp>
      <p:sp>
        <p:nvSpPr>
          <p:cNvPr id="1060" name="Rectangle 36"/>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
        <p:nvSpPr>
          <p:cNvPr id="1061" name="Rectangle 37"/>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66" name="Rectangle 42"/>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1">
                <a:solidFill>
                  <a:srgbClr val="FFD34A"/>
                </a:solidFill>
                <a:effectLst/>
                <a:latin typeface="Times" charset="0"/>
              </a:rPr>
              <a:t> DRESSING</a:t>
            </a:r>
          </a:p>
          <a:p>
            <a:pPr algn="l">
              <a:defRPr/>
            </a:pPr>
            <a:r>
              <a:rPr lang="en-US" sz="2000" b="1">
                <a:solidFill>
                  <a:srgbClr val="FFD34A"/>
                </a:solidFill>
                <a:effectLst/>
                <a:latin typeface="Times" charset="0"/>
              </a:rPr>
              <a:t>        THE                                    </a:t>
            </a:r>
          </a:p>
          <a:p>
            <a:pPr algn="l">
              <a:defRPr/>
            </a:pPr>
            <a:r>
              <a:rPr lang="en-US" sz="2000" b="1">
                <a:solidFill>
                  <a:srgbClr val="FFD34A"/>
                </a:solidFill>
                <a:effectLst/>
                <a:latin typeface="Times" charset="0"/>
              </a:rPr>
              <a:t>   STAGE</a:t>
            </a:r>
          </a:p>
        </p:txBody>
      </p:sp>
      <p:sp>
        <p:nvSpPr>
          <p:cNvPr id="3" name="Text Box 50"/>
          <p:cNvSpPr txBox="1">
            <a:spLocks noChangeArrowheads="1"/>
          </p:cNvSpPr>
          <p:nvPr userDrawn="1"/>
        </p:nvSpPr>
        <p:spPr bwMode="auto">
          <a:xfrm>
            <a:off x="263525" y="6542088"/>
            <a:ext cx="1033463" cy="244475"/>
          </a:xfrm>
          <a:prstGeom prst="rect">
            <a:avLst/>
          </a:prstGeom>
          <a:noFill/>
          <a:ln>
            <a:noFill/>
          </a:ln>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spcBef>
                <a:spcPct val="50000"/>
              </a:spcBef>
              <a:defRPr/>
            </a:pPr>
            <a:r>
              <a:rPr lang="en-US" sz="1000" b="1" i="0">
                <a:solidFill>
                  <a:srgbClr val="FFFFFF"/>
                </a:solidFill>
                <a:effectLst/>
                <a:latin typeface="Arial" charset="0"/>
              </a:rPr>
              <a:t>© 2006 TBBMI</a:t>
            </a:r>
          </a:p>
        </p:txBody>
      </p:sp>
      <p:sp>
        <p:nvSpPr>
          <p:cNvPr id="1075" name="Rectangle 51"/>
          <p:cNvSpPr>
            <a:spLocks noChangeArrowheads="1"/>
          </p:cNvSpPr>
          <p:nvPr userDrawn="1"/>
        </p:nvSpPr>
        <p:spPr bwMode="auto">
          <a:xfrm>
            <a:off x="7618413" y="6529388"/>
            <a:ext cx="658812" cy="244475"/>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effectLst>
                  <a:outerShdw blurRad="38100" dist="38100" dir="2700000" algn="tl">
                    <a:srgbClr val="000000"/>
                  </a:outerShdw>
                </a:effectLst>
                <a:latin typeface="Comic Sans MS" charset="0"/>
              </a:rPr>
              <a:t>9.7.02.</a:t>
            </a:r>
          </a:p>
        </p:txBody>
      </p:sp>
      <p:sp>
        <p:nvSpPr>
          <p:cNvPr id="1081" name="Rectangle 57"/>
          <p:cNvSpPr>
            <a:spLocks noChangeArrowheads="1"/>
          </p:cNvSpPr>
          <p:nvPr userDrawn="1"/>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Tree>
    <p:extLst>
      <p:ext uri="{BB962C8B-B14F-4D97-AF65-F5344CB8AC3E}">
        <p14:creationId xmlns:p14="http://schemas.microsoft.com/office/powerpoint/2010/main" val="7789002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34"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34"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34"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3711226033"/>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notesSlide" Target="../notesSlides/notesSlide11.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notesSlide" Target="../notesSlides/notesSlide12.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33.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379A9-C7D7-115C-8071-3B6331DB21A9}"/>
            </a:ext>
          </a:extLst>
        </p:cNvPr>
        <p:cNvGrpSpPr/>
        <p:nvPr/>
      </p:nvGrpSpPr>
      <p:grpSpPr>
        <a:xfrm>
          <a:off x="0" y="0"/>
          <a:ext cx="0" cy="0"/>
          <a:chOff x="0" y="0"/>
          <a:chExt cx="0" cy="0"/>
        </a:xfrm>
      </p:grpSpPr>
      <p:sp>
        <p:nvSpPr>
          <p:cNvPr id="741487" name="Rectangle 111">
            <a:extLst>
              <a:ext uri="{FF2B5EF4-FFF2-40B4-BE49-F238E27FC236}">
                <a16:creationId xmlns:a16="http://schemas.microsoft.com/office/drawing/2014/main" id="{C1933286-AC09-8F98-9BCD-54DA8AB2B1AC}"/>
              </a:ext>
            </a:extLst>
          </p:cNvPr>
          <p:cNvSpPr>
            <a:spLocks noChangeArrowheads="1"/>
          </p:cNvSpPr>
          <p:nvPr/>
        </p:nvSpPr>
        <p:spPr bwMode="auto">
          <a:xfrm>
            <a:off x="1588" y="0"/>
            <a:ext cx="9142412" cy="6858000"/>
          </a:xfrm>
          <a:prstGeom prst="rect">
            <a:avLst/>
          </a:prstGeom>
          <a:solidFill>
            <a:srgbClr val="040404"/>
          </a:solid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pic>
        <p:nvPicPr>
          <p:cNvPr id="36866" name="Picture 112">
            <a:extLst>
              <a:ext uri="{FF2B5EF4-FFF2-40B4-BE49-F238E27FC236}">
                <a16:creationId xmlns:a16="http://schemas.microsoft.com/office/drawing/2014/main" id="{B0F82BDE-5630-88DA-0E90-50EE01E4C8C0}"/>
              </a:ext>
            </a:extLst>
          </p:cNvPr>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41445" name="Text Box 69">
            <a:extLst>
              <a:ext uri="{FF2B5EF4-FFF2-40B4-BE49-F238E27FC236}">
                <a16:creationId xmlns:a16="http://schemas.microsoft.com/office/drawing/2014/main" id="{CBA7FAFE-1BAB-FA45-42BF-B92E9153D64F}"/>
              </a:ext>
            </a:extLst>
          </p:cNvPr>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dirty="0">
              <a:solidFill>
                <a:schemeClr val="hlink"/>
              </a:solidFill>
              <a:effectLst>
                <a:outerShdw blurRad="38100" dist="38100" dir="2700000" algn="tl">
                  <a:srgbClr val="000000"/>
                </a:outerShdw>
              </a:effectLst>
              <a:latin typeface="Kruti Dev 010" pitchFamily="2" charset="0"/>
              <a:ea typeface="+mn-ea"/>
              <a:cs typeface="+mn-cs"/>
            </a:endParaRPr>
          </a:p>
        </p:txBody>
      </p:sp>
      <p:sp>
        <p:nvSpPr>
          <p:cNvPr id="36868" name="Text Box 73">
            <a:extLst>
              <a:ext uri="{FF2B5EF4-FFF2-40B4-BE49-F238E27FC236}">
                <a16:creationId xmlns:a16="http://schemas.microsoft.com/office/drawing/2014/main" id="{E9539B37-E8F5-E287-F44D-E4DEADA74CAC}"/>
              </a:ext>
            </a:extLst>
          </p:cNvPr>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Kruti Dev 010" charset="0"/>
            </a:endParaRPr>
          </a:p>
        </p:txBody>
      </p:sp>
      <p:sp>
        <p:nvSpPr>
          <p:cNvPr id="741507" name="Rectangle 131">
            <a:extLst>
              <a:ext uri="{FF2B5EF4-FFF2-40B4-BE49-F238E27FC236}">
                <a16:creationId xmlns:a16="http://schemas.microsoft.com/office/drawing/2014/main" id="{C2EEFE8D-E527-1A9C-1CC2-0B860B0A41DA}"/>
              </a:ext>
            </a:extLst>
          </p:cNvPr>
          <p:cNvSpPr>
            <a:spLocks noChangeArrowheads="1"/>
          </p:cNvSpPr>
          <p:nvPr/>
        </p:nvSpPr>
        <p:spPr bwMode="auto">
          <a:xfrm>
            <a:off x="279400" y="0"/>
            <a:ext cx="9144000" cy="6858000"/>
          </a:xfrm>
          <a:prstGeom prst="rect">
            <a:avLst/>
          </a:prstGeom>
          <a:solidFill>
            <a:schemeClr val="bg2">
              <a:alpha val="50000"/>
            </a:schemeClr>
          </a:solidFill>
          <a:ln w="9525">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741489" name="Text Box 113">
            <a:extLst>
              <a:ext uri="{FF2B5EF4-FFF2-40B4-BE49-F238E27FC236}">
                <a16:creationId xmlns:a16="http://schemas.microsoft.com/office/drawing/2014/main" id="{2F23E500-A40E-08FB-BABF-8BC6C6BFF997}"/>
              </a:ext>
            </a:extLst>
          </p:cNvPr>
          <p:cNvSpPr txBox="1">
            <a:spLocks noChangeArrowheads="1"/>
          </p:cNvSpPr>
          <p:nvPr/>
        </p:nvSpPr>
        <p:spPr bwMode="auto">
          <a:xfrm>
            <a:off x="639763" y="2178889"/>
            <a:ext cx="7826375" cy="1862048"/>
          </a:xfrm>
          <a:prstGeom prst="rect">
            <a:avLst/>
          </a:prstGeom>
          <a:noFill/>
          <a:ln w="9525">
            <a:noFill/>
            <a:miter lim="800000"/>
            <a:headEnd/>
            <a:tailEnd/>
          </a:ln>
          <a:effectLst/>
        </p:spPr>
        <p:txBody>
          <a:bodyPr>
            <a:spAutoFit/>
          </a:bodyPr>
          <a:lstStyle/>
          <a:p>
            <a:pPr>
              <a:spcBef>
                <a:spcPct val="50000"/>
              </a:spcBef>
              <a:defRPr/>
            </a:pPr>
            <a:r>
              <a:rPr lang="en-US" altLang="ja-JP" sz="11500" b="1" i="1">
                <a:ln w="28575">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cs typeface="+mn-cs"/>
              </a:rPr>
              <a:t>^^</a:t>
            </a:r>
            <a:r>
              <a:rPr lang="hi-IN" altLang="ja-JP" sz="11500" b="1" i="1">
                <a:ln w="28575">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cs typeface="+mn-cs"/>
              </a:rPr>
              <a:t>सृष्टि−२७</a:t>
            </a:r>
            <a:r>
              <a:rPr lang="en-US" sz="11500" b="1" i="1">
                <a:ln w="28575">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cs typeface="+mn-cs"/>
              </a:rPr>
              <a:t>^^</a:t>
            </a:r>
            <a:endParaRPr lang="en-US" sz="11500" b="1" i="1" dirty="0">
              <a:ln w="28575">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cs typeface="+mn-cs"/>
            </a:endParaRPr>
          </a:p>
        </p:txBody>
      </p:sp>
    </p:spTree>
    <p:extLst>
      <p:ext uri="{BB962C8B-B14F-4D97-AF65-F5344CB8AC3E}">
        <p14:creationId xmlns:p14="http://schemas.microsoft.com/office/powerpoint/2010/main" val="25544279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1507"/>
                                        </p:tgtEl>
                                        <p:attrNameLst>
                                          <p:attrName>style.visibility</p:attrName>
                                        </p:attrNameLst>
                                      </p:cBhvr>
                                      <p:to>
                                        <p:strVal val="visible"/>
                                      </p:to>
                                    </p:set>
                                    <p:animEffect transition="in" filter="fade">
                                      <p:cBhvr>
                                        <p:cTn id="7" dur="1000"/>
                                        <p:tgtEl>
                                          <p:spTgt spid="741507"/>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iterate type="lt">
                                    <p:tmPct val="100000"/>
                                  </p:iterate>
                                  <p:childTnLst>
                                    <p:set>
                                      <p:cBhvr>
                                        <p:cTn id="10" dur="1" fill="hold">
                                          <p:stCondLst>
                                            <p:cond delay="0"/>
                                          </p:stCondLst>
                                        </p:cTn>
                                        <p:tgtEl>
                                          <p:spTgt spid="741489">
                                            <p:txEl>
                                              <p:pRg st="0" end="0"/>
                                            </p:txEl>
                                          </p:spTgt>
                                        </p:tgtEl>
                                        <p:attrNameLst>
                                          <p:attrName>style.visibility</p:attrName>
                                        </p:attrNameLst>
                                      </p:cBhvr>
                                      <p:to>
                                        <p:strVal val="visible"/>
                                      </p:to>
                                    </p:set>
                                    <p:animEffect transition="in" filter="wipe(up)">
                                      <p:cBhvr>
                                        <p:cTn id="11" dur="75"/>
                                        <p:tgtEl>
                                          <p:spTgt spid="7414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507" grpId="0" animBg="1"/>
      <p:bldP spid="741489"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2700" y="611188"/>
            <a:ext cx="6837363"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0131" name="Text Box 3"/>
          <p:cNvSpPr txBox="1">
            <a:spLocks noChangeArrowheads="1"/>
          </p:cNvSpPr>
          <p:nvPr/>
        </p:nvSpPr>
        <p:spPr bwMode="auto">
          <a:xfrm>
            <a:off x="457200" y="3205163"/>
            <a:ext cx="8137525" cy="553998"/>
          </a:xfrm>
          <a:prstGeom prst="rect">
            <a:avLst/>
          </a:prstGeom>
          <a:noFill/>
          <a:ln w="12700">
            <a:noFill/>
            <a:miter lim="800000"/>
            <a:headEnd/>
            <a:tailEnd/>
          </a:ln>
          <a:effectLst/>
        </p:spPr>
        <p:txBody>
          <a:bodyPr anchor="ctr">
            <a:spAutoFit/>
          </a:bodyPr>
          <a:lstStyle/>
          <a:p>
            <a:pPr>
              <a:lnSpc>
                <a:spcPct val="75000"/>
              </a:lnSpc>
              <a:spcBef>
                <a:spcPct val="50000"/>
              </a:spcBef>
              <a:defRPr/>
            </a:pPr>
            <a:r>
              <a:rPr lang="en-US" sz="4000" b="1" dirty="0">
                <a:ln w="12700">
                  <a:solidFill>
                    <a:srgbClr val="EEFF4B"/>
                  </a:solidFill>
                </a:ln>
                <a:solidFill>
                  <a:srgbClr val="DCF210"/>
                </a:solidFill>
                <a:effectLst>
                  <a:outerShdw blurRad="38100" dist="38100" dir="2700000" algn="tl">
                    <a:srgbClr val="000000"/>
                  </a:outerShdw>
                </a:effectLst>
                <a:latin typeface="Kruti Dev 010" pitchFamily="2" charset="0"/>
                <a:ea typeface="ＭＳ Ｐゴシック" pitchFamily="-84" charset="-128"/>
                <a:cs typeface="+mn-cs"/>
              </a:rPr>
              <a:t>Û </a:t>
            </a:r>
            <a:r>
              <a:rPr lang="en-US" sz="4000" b="1" dirty="0" err="1">
                <a:ln w="12700">
                  <a:solidFill>
                    <a:srgbClr val="EEFF4B"/>
                  </a:solidFill>
                </a:ln>
                <a:solidFill>
                  <a:srgbClr val="DCF210"/>
                </a:solidFill>
                <a:effectLst>
                  <a:outerShdw blurRad="38100" dist="38100" dir="2700000" algn="tl">
                    <a:srgbClr val="000000"/>
                  </a:outerShdw>
                </a:effectLst>
                <a:latin typeface="Kruti Dev 010" pitchFamily="2" charset="0"/>
                <a:ea typeface="ＭＳ Ｐゴシック" pitchFamily="-84" charset="-128"/>
                <a:cs typeface="+mn-cs"/>
              </a:rPr>
              <a:t>ge</a:t>
            </a:r>
            <a:r>
              <a:rPr lang="en-US" sz="4000" b="1" dirty="0">
                <a:ln w="12700">
                  <a:solidFill>
                    <a:srgbClr val="EEFF4B"/>
                  </a:solidFill>
                </a:ln>
                <a:solidFill>
                  <a:srgbClr val="DCF210"/>
                </a:solidFill>
                <a:effectLst>
                  <a:outerShdw blurRad="38100" dist="38100" dir="2700000" algn="tl">
                    <a:srgbClr val="000000"/>
                  </a:outerShdw>
                </a:effectLst>
                <a:latin typeface="Kruti Dev 010" pitchFamily="2" charset="0"/>
                <a:ea typeface="ＭＳ Ｐゴシック" pitchFamily="-84" charset="-128"/>
                <a:cs typeface="+mn-cs"/>
              </a:rPr>
              <a:t> ,d ekufld uD’kk rS;kj dj jgs gSaA</a:t>
            </a:r>
          </a:p>
        </p:txBody>
      </p:sp>
      <p:sp>
        <p:nvSpPr>
          <p:cNvPr id="560196" name="Text Box 68"/>
          <p:cNvSpPr txBox="1">
            <a:spLocks noChangeArrowheads="1"/>
          </p:cNvSpPr>
          <p:nvPr/>
        </p:nvSpPr>
        <p:spPr bwMode="auto">
          <a:xfrm>
            <a:off x="406400" y="3916363"/>
            <a:ext cx="8137525" cy="553998"/>
          </a:xfrm>
          <a:prstGeom prst="rect">
            <a:avLst/>
          </a:prstGeom>
          <a:noFill/>
          <a:ln w="12700">
            <a:noFill/>
            <a:miter lim="800000"/>
            <a:headEnd/>
            <a:tailEnd/>
          </a:ln>
          <a:effectLst/>
        </p:spPr>
        <p:txBody>
          <a:bodyPr anchor="ctr">
            <a:spAutoFit/>
          </a:bodyPr>
          <a:lstStyle/>
          <a:p>
            <a:pPr>
              <a:lnSpc>
                <a:spcPct val="75000"/>
              </a:lnSpc>
              <a:spcBef>
                <a:spcPct val="50000"/>
              </a:spcBef>
              <a:defRPr/>
            </a:pPr>
            <a:r>
              <a:rPr lang="en-US" sz="4000" b="1" dirty="0">
                <a:ln>
                  <a:solidFill>
                    <a:srgbClr val="EEFF4B"/>
                  </a:solidFill>
                </a:ln>
                <a:solidFill>
                  <a:srgbClr val="DCF210"/>
                </a:solidFill>
                <a:effectLst>
                  <a:outerShdw blurRad="38100" dist="38100" dir="2700000" algn="tl">
                    <a:srgbClr val="000000"/>
                  </a:outerShdw>
                </a:effectLst>
                <a:latin typeface="Kruti Dev 010" pitchFamily="2" charset="0"/>
                <a:ea typeface="ＭＳ Ｐゴシック" pitchFamily="-84" charset="-128"/>
                <a:cs typeface="+mn-cs"/>
              </a:rPr>
              <a:t>Û </a:t>
            </a:r>
            <a:r>
              <a:rPr lang="en-US" sz="4000" b="1" dirty="0" err="1">
                <a:ln>
                  <a:solidFill>
                    <a:srgbClr val="EEFF4B"/>
                  </a:solidFill>
                </a:ln>
                <a:solidFill>
                  <a:srgbClr val="DCF210"/>
                </a:solidFill>
                <a:effectLst>
                  <a:outerShdw blurRad="38100" dist="38100" dir="2700000" algn="tl">
                    <a:srgbClr val="000000"/>
                  </a:outerShdw>
                </a:effectLst>
                <a:latin typeface="Kruti Dev 010" pitchFamily="2" charset="0"/>
                <a:ea typeface="ＭＳ Ｐゴシック" pitchFamily="-84" charset="-128"/>
                <a:cs typeface="+mn-cs"/>
              </a:rPr>
              <a:t>ge</a:t>
            </a:r>
            <a:r>
              <a:rPr lang="en-US" sz="4000" b="1" dirty="0">
                <a:ln>
                  <a:solidFill>
                    <a:srgbClr val="EEFF4B"/>
                  </a:solidFill>
                </a:ln>
                <a:solidFill>
                  <a:srgbClr val="DCF210"/>
                </a:solidFill>
                <a:effectLst>
                  <a:outerShdw blurRad="38100" dist="38100" dir="2700000" algn="tl">
                    <a:srgbClr val="000000"/>
                  </a:outerShdw>
                </a:effectLst>
                <a:latin typeface="Kruti Dev 010" pitchFamily="2" charset="0"/>
                <a:ea typeface="ＭＳ Ｐゴシック" pitchFamily="-84" charset="-128"/>
                <a:cs typeface="+mn-cs"/>
              </a:rPr>
              <a:t> foLrkjiwoZd ugha lh[k jgs gS</a:t>
            </a:r>
          </a:p>
        </p:txBody>
      </p:sp>
      <p:sp>
        <p:nvSpPr>
          <p:cNvPr id="560197" name="Text Box 69"/>
          <p:cNvSpPr txBox="1">
            <a:spLocks noChangeArrowheads="1"/>
          </p:cNvSpPr>
          <p:nvPr/>
        </p:nvSpPr>
        <p:spPr bwMode="auto">
          <a:xfrm>
            <a:off x="533400" y="4572000"/>
            <a:ext cx="8137525" cy="553998"/>
          </a:xfrm>
          <a:prstGeom prst="rect">
            <a:avLst/>
          </a:prstGeom>
          <a:noFill/>
          <a:ln w="12700">
            <a:noFill/>
            <a:miter lim="800000"/>
            <a:headEnd/>
            <a:tailEnd/>
          </a:ln>
          <a:effectLst/>
        </p:spPr>
        <p:txBody>
          <a:bodyPr anchor="ctr">
            <a:spAutoFit/>
          </a:bodyPr>
          <a:lstStyle/>
          <a:p>
            <a:pPr>
              <a:lnSpc>
                <a:spcPct val="75000"/>
              </a:lnSpc>
              <a:spcBef>
                <a:spcPct val="50000"/>
              </a:spcBef>
              <a:defRPr/>
            </a:pPr>
            <a:r>
              <a:rPr lang="en-US" sz="4000" b="1" dirty="0">
                <a:ln>
                  <a:solidFill>
                    <a:srgbClr val="EEFF4B"/>
                  </a:solidFill>
                </a:ln>
                <a:solidFill>
                  <a:srgbClr val="DCF210"/>
                </a:solidFill>
                <a:effectLst>
                  <a:outerShdw blurRad="38100" dist="38100" dir="2700000" algn="tl">
                    <a:srgbClr val="000000"/>
                  </a:outerShdw>
                </a:effectLst>
                <a:latin typeface="Kruti Dev 010" pitchFamily="2" charset="0"/>
                <a:ea typeface="ＭＳ Ｐゴシック" pitchFamily="-84" charset="-128"/>
                <a:cs typeface="+mn-cs"/>
              </a:rPr>
              <a:t>Û dsoy fp= foLrkjiwoZd gSaA</a:t>
            </a:r>
          </a:p>
        </p:txBody>
      </p:sp>
      <p:sp>
        <p:nvSpPr>
          <p:cNvPr id="560198" name="Text Box 70"/>
          <p:cNvSpPr txBox="1">
            <a:spLocks noChangeArrowheads="1"/>
          </p:cNvSpPr>
          <p:nvPr/>
        </p:nvSpPr>
        <p:spPr bwMode="auto">
          <a:xfrm>
            <a:off x="482600" y="5338763"/>
            <a:ext cx="8137525" cy="553998"/>
          </a:xfrm>
          <a:prstGeom prst="rect">
            <a:avLst/>
          </a:prstGeom>
          <a:noFill/>
          <a:ln w="12700">
            <a:noFill/>
            <a:miter lim="800000"/>
            <a:headEnd/>
            <a:tailEnd/>
          </a:ln>
          <a:effectLst/>
        </p:spPr>
        <p:txBody>
          <a:bodyPr anchor="ctr">
            <a:spAutoFit/>
          </a:bodyPr>
          <a:lstStyle/>
          <a:p>
            <a:pPr>
              <a:lnSpc>
                <a:spcPct val="75000"/>
              </a:lnSpc>
              <a:spcBef>
                <a:spcPct val="50000"/>
              </a:spcBef>
              <a:defRPr/>
            </a:pPr>
            <a:r>
              <a:rPr lang="en-US" sz="4000" b="1" dirty="0" err="1">
                <a:ln>
                  <a:solidFill>
                    <a:srgbClr val="EEFF4B"/>
                  </a:solidFill>
                </a:ln>
                <a:solidFill>
                  <a:srgbClr val="DCF210"/>
                </a:solidFill>
                <a:effectLst>
                  <a:outerShdw blurRad="38100" dist="38100" dir="2700000" algn="tl">
                    <a:srgbClr val="000000"/>
                  </a:outerShdw>
                </a:effectLst>
                <a:latin typeface="Kruti Dev 010"/>
                <a:ea typeface="ＭＳ Ｐゴシック" pitchFamily="-84" charset="-128"/>
                <a:cs typeface="+mn-cs"/>
              </a:rPr>
              <a:t>Û</a:t>
            </a:r>
            <a:r>
              <a:rPr lang="en-US" sz="4000" b="1" dirty="0" err="1">
                <a:ln>
                  <a:solidFill>
                    <a:srgbClr val="EEFF4B"/>
                  </a:solidFill>
                </a:ln>
                <a:solidFill>
                  <a:srgbClr val="DCF210"/>
                </a:solidFill>
                <a:effectLst>
                  <a:outerShdw blurRad="38100" dist="38100" dir="2700000" algn="tl">
                    <a:srgbClr val="000000"/>
                  </a:outerShdw>
                </a:effectLst>
                <a:latin typeface="Kruti Dev 010" pitchFamily="2" charset="0"/>
                <a:ea typeface="ＭＳ Ｐゴシック" pitchFamily="-84" charset="-128"/>
                <a:cs typeface="+mn-cs"/>
              </a:rPr>
              <a:t>ckbZcy</a:t>
            </a:r>
            <a:r>
              <a:rPr lang="en-US" sz="4000" b="1" dirty="0">
                <a:ln>
                  <a:solidFill>
                    <a:srgbClr val="EEFF4B"/>
                  </a:solidFill>
                </a:ln>
                <a:solidFill>
                  <a:srgbClr val="DCF210"/>
                </a:solidFill>
                <a:effectLst>
                  <a:outerShdw blurRad="38100" dist="38100" dir="2700000" algn="tl">
                    <a:srgbClr val="000000"/>
                  </a:outerShdw>
                </a:effectLst>
                <a:latin typeface="Kruti Dev 010" pitchFamily="2" charset="0"/>
                <a:ea typeface="ＭＳ Ｐゴシック" pitchFamily="-84" charset="-128"/>
                <a:cs typeface="+mn-cs"/>
              </a:rPr>
              <a:t> dh lkekU; :ijs[kk [khaph gSA</a:t>
            </a:r>
          </a:p>
        </p:txBody>
      </p:sp>
      <p:grpSp>
        <p:nvGrpSpPr>
          <p:cNvPr id="20486" name="Group 78"/>
          <p:cNvGrpSpPr>
            <a:grpSpLocks/>
          </p:cNvGrpSpPr>
          <p:nvPr/>
        </p:nvGrpSpPr>
        <p:grpSpPr bwMode="auto">
          <a:xfrm>
            <a:off x="4465638" y="1428750"/>
            <a:ext cx="2195512" cy="1709738"/>
            <a:chOff x="1512" y="1397"/>
            <a:chExt cx="2748" cy="2267"/>
          </a:xfrm>
        </p:grpSpPr>
        <p:sp>
          <p:nvSpPr>
            <p:cNvPr id="560207" name="Rectangle 79"/>
            <p:cNvSpPr>
              <a:spLocks noChangeArrowheads="1"/>
            </p:cNvSpPr>
            <p:nvPr/>
          </p:nvSpPr>
          <p:spPr bwMode="auto">
            <a:xfrm>
              <a:off x="1512" y="1614"/>
              <a:ext cx="978" cy="417"/>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560208" name="Rectangle 80"/>
            <p:cNvSpPr>
              <a:spLocks noChangeArrowheads="1"/>
            </p:cNvSpPr>
            <p:nvPr/>
          </p:nvSpPr>
          <p:spPr bwMode="auto">
            <a:xfrm>
              <a:off x="1633" y="1431"/>
              <a:ext cx="354" cy="164"/>
            </a:xfrm>
            <a:prstGeom prst="rect">
              <a:avLst/>
            </a:prstGeom>
            <a:noFill/>
            <a:ln w="9525">
              <a:noFill/>
              <a:miter lim="800000"/>
              <a:headEnd/>
              <a:tailEnd/>
            </a:ln>
          </p:spPr>
          <p:txBody>
            <a:bodyPr wrap="none" lIns="0" tIns="0" rIns="0" bIns="0">
              <a:spAutoFit/>
            </a:bodyPr>
            <a:lstStyle/>
            <a:p>
              <a:pPr>
                <a:defRPr/>
              </a:pPr>
              <a:r>
                <a:rPr lang="en-US" sz="800" dirty="0">
                  <a:solidFill>
                    <a:srgbClr val="790015"/>
                  </a:solidFill>
                  <a:effectLst/>
                  <a:latin typeface="Kruti Dev 010" pitchFamily="2" charset="0"/>
                </a:rPr>
                <a:t>ABRAHAM</a:t>
              </a:r>
              <a:endParaRPr lang="en-US" sz="800" dirty="0">
                <a:solidFill>
                  <a:srgbClr val="FFA27C"/>
                </a:solidFill>
                <a:effectLst>
                  <a:outerShdw blurRad="38100" dist="38100" dir="2700000" algn="tl">
                    <a:srgbClr val="000000"/>
                  </a:outerShdw>
                </a:effectLst>
                <a:latin typeface="Kruti Dev 010" pitchFamily="2" charset="0"/>
              </a:endParaRPr>
            </a:p>
          </p:txBody>
        </p:sp>
        <p:sp>
          <p:nvSpPr>
            <p:cNvPr id="560209" name="Rectangle 81"/>
            <p:cNvSpPr>
              <a:spLocks noChangeArrowheads="1"/>
            </p:cNvSpPr>
            <p:nvPr/>
          </p:nvSpPr>
          <p:spPr bwMode="auto">
            <a:xfrm>
              <a:off x="1512" y="1614"/>
              <a:ext cx="1365" cy="45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560210" name="AutoShape 82"/>
            <p:cNvSpPr>
              <a:spLocks noChangeArrowheads="1"/>
            </p:cNvSpPr>
            <p:nvPr/>
          </p:nvSpPr>
          <p:spPr bwMode="auto">
            <a:xfrm>
              <a:off x="1512" y="1397"/>
              <a:ext cx="803"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11" name="Rectangle 83"/>
            <p:cNvSpPr>
              <a:spLocks noChangeArrowheads="1"/>
            </p:cNvSpPr>
            <p:nvPr/>
          </p:nvSpPr>
          <p:spPr bwMode="auto">
            <a:xfrm>
              <a:off x="1512" y="1614"/>
              <a:ext cx="978" cy="375"/>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560212" name="Rectangle 84"/>
            <p:cNvSpPr>
              <a:spLocks noChangeArrowheads="1"/>
            </p:cNvSpPr>
            <p:nvPr/>
          </p:nvSpPr>
          <p:spPr bwMode="auto">
            <a:xfrm>
              <a:off x="1560" y="1401"/>
              <a:ext cx="238" cy="164"/>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effectLst/>
                  <a:latin typeface="Kruti Dev 010" charset="0"/>
                </a:rPr>
                <a:t>l`f</a:t>
              </a:r>
              <a:r>
                <a:rPr lang="ja-JP" altLang="en-US" sz="800" b="1">
                  <a:solidFill>
                    <a:srgbClr val="790015"/>
                  </a:solidFill>
                  <a:effectLst/>
                  <a:latin typeface="Kruti Dev 010" charset="0"/>
                </a:rPr>
                <a:t>’</a:t>
              </a:r>
              <a:r>
                <a:rPr lang="en-US" sz="800" b="1">
                  <a:solidFill>
                    <a:srgbClr val="790015"/>
                  </a:solidFill>
                  <a:effectLst/>
                  <a:latin typeface="Kruti Dev 010" charset="0"/>
                </a:rPr>
                <a:t>V</a:t>
              </a:r>
              <a:endParaRPr lang="en-US" sz="800" b="1">
                <a:solidFill>
                  <a:srgbClr val="FFA27C"/>
                </a:solidFill>
                <a:effectLst>
                  <a:outerShdw blurRad="38100" dist="38100" dir="2700000" algn="tl">
                    <a:srgbClr val="000000"/>
                  </a:outerShdw>
                </a:effectLst>
                <a:latin typeface="Kruti Dev 010" charset="0"/>
              </a:endParaRPr>
            </a:p>
          </p:txBody>
        </p:sp>
        <p:sp>
          <p:nvSpPr>
            <p:cNvPr id="560213" name="Line 85"/>
            <p:cNvSpPr>
              <a:spLocks noChangeShapeType="1"/>
            </p:cNvSpPr>
            <p:nvPr/>
          </p:nvSpPr>
          <p:spPr bwMode="auto">
            <a:xfrm>
              <a:off x="1512" y="1559"/>
              <a:ext cx="2" cy="472"/>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14" name="Line 86"/>
            <p:cNvSpPr>
              <a:spLocks noChangeShapeType="1"/>
            </p:cNvSpPr>
            <p:nvPr/>
          </p:nvSpPr>
          <p:spPr bwMode="auto">
            <a:xfrm>
              <a:off x="2301" y="1614"/>
              <a:ext cx="427" cy="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15" name="Rectangle 87"/>
            <p:cNvSpPr>
              <a:spLocks noChangeArrowheads="1"/>
            </p:cNvSpPr>
            <p:nvPr/>
          </p:nvSpPr>
          <p:spPr bwMode="auto">
            <a:xfrm>
              <a:off x="1659" y="1774"/>
              <a:ext cx="978" cy="43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560216" name="Rectangle 88"/>
            <p:cNvSpPr>
              <a:spLocks noChangeArrowheads="1"/>
            </p:cNvSpPr>
            <p:nvPr/>
          </p:nvSpPr>
          <p:spPr bwMode="auto">
            <a:xfrm>
              <a:off x="1776" y="1605"/>
              <a:ext cx="354" cy="162"/>
            </a:xfrm>
            <a:prstGeom prst="rect">
              <a:avLst/>
            </a:prstGeom>
            <a:noFill/>
            <a:ln w="9525">
              <a:noFill/>
              <a:miter lim="800000"/>
              <a:headEnd/>
              <a:tailEnd/>
            </a:ln>
          </p:spPr>
          <p:txBody>
            <a:bodyPr wrap="none" lIns="0" tIns="0" rIns="0" bIns="0">
              <a:spAutoFit/>
            </a:bodyPr>
            <a:lstStyle/>
            <a:p>
              <a:pPr>
                <a:defRPr/>
              </a:pPr>
              <a:r>
                <a:rPr lang="en-US" sz="800" dirty="0">
                  <a:solidFill>
                    <a:srgbClr val="790015"/>
                  </a:solidFill>
                  <a:effectLst/>
                  <a:latin typeface="Kruti Dev 010" pitchFamily="2" charset="0"/>
                </a:rPr>
                <a:t>ABRAHAM</a:t>
              </a:r>
              <a:endParaRPr lang="en-US" sz="800" dirty="0">
                <a:solidFill>
                  <a:srgbClr val="FFA27C"/>
                </a:solidFill>
                <a:effectLst>
                  <a:outerShdw blurRad="38100" dist="38100" dir="2700000" algn="tl">
                    <a:srgbClr val="000000"/>
                  </a:outerShdw>
                </a:effectLst>
                <a:latin typeface="Kruti Dev 010" pitchFamily="2" charset="0"/>
              </a:endParaRPr>
            </a:p>
          </p:txBody>
        </p:sp>
        <p:sp>
          <p:nvSpPr>
            <p:cNvPr id="560217" name="Rectangle 89"/>
            <p:cNvSpPr>
              <a:spLocks noChangeArrowheads="1"/>
            </p:cNvSpPr>
            <p:nvPr/>
          </p:nvSpPr>
          <p:spPr bwMode="auto">
            <a:xfrm>
              <a:off x="1659" y="1774"/>
              <a:ext cx="1365" cy="472"/>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560218" name="AutoShape 90"/>
            <p:cNvSpPr>
              <a:spLocks noChangeArrowheads="1"/>
            </p:cNvSpPr>
            <p:nvPr/>
          </p:nvSpPr>
          <p:spPr bwMode="auto">
            <a:xfrm>
              <a:off x="1659" y="1559"/>
              <a:ext cx="789" cy="604"/>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19" name="Rectangle 91"/>
            <p:cNvSpPr>
              <a:spLocks noChangeArrowheads="1"/>
            </p:cNvSpPr>
            <p:nvPr/>
          </p:nvSpPr>
          <p:spPr bwMode="auto">
            <a:xfrm>
              <a:off x="1659" y="1774"/>
              <a:ext cx="978" cy="389"/>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560220" name="Rectangle 92"/>
            <p:cNvSpPr>
              <a:spLocks noChangeArrowheads="1"/>
            </p:cNvSpPr>
            <p:nvPr/>
          </p:nvSpPr>
          <p:spPr bwMode="auto">
            <a:xfrm>
              <a:off x="1701" y="1565"/>
              <a:ext cx="310" cy="162"/>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Kruti Dev 010" pitchFamily="2" charset="0"/>
                </a:rPr>
                <a:t>vczkge</a:t>
              </a:r>
              <a:endParaRPr lang="en-US" sz="800" b="1" dirty="0">
                <a:solidFill>
                  <a:srgbClr val="FFA27C"/>
                </a:solidFill>
                <a:effectLst>
                  <a:outerShdw blurRad="38100" dist="38100" dir="2700000" algn="tl">
                    <a:srgbClr val="000000"/>
                  </a:outerShdw>
                </a:effectLst>
                <a:latin typeface="Kruti Dev 010" pitchFamily="2" charset="0"/>
              </a:endParaRPr>
            </a:p>
          </p:txBody>
        </p:sp>
        <p:sp>
          <p:nvSpPr>
            <p:cNvPr id="560221" name="Line 93"/>
            <p:cNvSpPr>
              <a:spLocks noChangeShapeType="1"/>
            </p:cNvSpPr>
            <p:nvPr/>
          </p:nvSpPr>
          <p:spPr bwMode="auto">
            <a:xfrm>
              <a:off x="1659" y="1734"/>
              <a:ext cx="0"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22" name="Line 94"/>
            <p:cNvSpPr>
              <a:spLocks noChangeShapeType="1"/>
            </p:cNvSpPr>
            <p:nvPr/>
          </p:nvSpPr>
          <p:spPr bwMode="auto">
            <a:xfrm>
              <a:off x="2448" y="1774"/>
              <a:ext cx="429" cy="2"/>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23" name="Rectangle 95"/>
            <p:cNvSpPr>
              <a:spLocks noChangeArrowheads="1"/>
            </p:cNvSpPr>
            <p:nvPr/>
          </p:nvSpPr>
          <p:spPr bwMode="auto">
            <a:xfrm>
              <a:off x="1806" y="1948"/>
              <a:ext cx="964" cy="417"/>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560224" name="Rectangle 96"/>
            <p:cNvSpPr>
              <a:spLocks noChangeArrowheads="1"/>
            </p:cNvSpPr>
            <p:nvPr/>
          </p:nvSpPr>
          <p:spPr bwMode="auto">
            <a:xfrm>
              <a:off x="1917" y="1767"/>
              <a:ext cx="352" cy="162"/>
            </a:xfrm>
            <a:prstGeom prst="rect">
              <a:avLst/>
            </a:prstGeom>
            <a:noFill/>
            <a:ln w="9525">
              <a:noFill/>
              <a:miter lim="800000"/>
              <a:headEnd/>
              <a:tailEnd/>
            </a:ln>
          </p:spPr>
          <p:txBody>
            <a:bodyPr wrap="none" lIns="0" tIns="0" rIns="0" bIns="0">
              <a:spAutoFit/>
            </a:bodyPr>
            <a:lstStyle/>
            <a:p>
              <a:pPr>
                <a:defRPr/>
              </a:pPr>
              <a:r>
                <a:rPr lang="en-US" sz="800" dirty="0">
                  <a:solidFill>
                    <a:srgbClr val="790015"/>
                  </a:solidFill>
                  <a:effectLst/>
                  <a:latin typeface="Kruti Dev 010" pitchFamily="2" charset="0"/>
                </a:rPr>
                <a:t>ABRAHAM</a:t>
              </a:r>
              <a:endParaRPr lang="en-US" sz="800" dirty="0">
                <a:solidFill>
                  <a:srgbClr val="FFA27C"/>
                </a:solidFill>
                <a:effectLst>
                  <a:outerShdw blurRad="38100" dist="38100" dir="2700000" algn="tl">
                    <a:srgbClr val="000000"/>
                  </a:outerShdw>
                </a:effectLst>
                <a:latin typeface="Kruti Dev 010" pitchFamily="2" charset="0"/>
              </a:endParaRPr>
            </a:p>
          </p:txBody>
        </p:sp>
        <p:sp>
          <p:nvSpPr>
            <p:cNvPr id="560225" name="Rectangle 97"/>
            <p:cNvSpPr>
              <a:spLocks noChangeArrowheads="1"/>
            </p:cNvSpPr>
            <p:nvPr/>
          </p:nvSpPr>
          <p:spPr bwMode="auto">
            <a:xfrm>
              <a:off x="1806" y="1948"/>
              <a:ext cx="1365" cy="45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560226" name="AutoShape 98"/>
            <p:cNvSpPr>
              <a:spLocks noChangeArrowheads="1"/>
            </p:cNvSpPr>
            <p:nvPr/>
          </p:nvSpPr>
          <p:spPr bwMode="auto">
            <a:xfrm>
              <a:off x="1806" y="1734"/>
              <a:ext cx="791"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27" name="Rectangle 99"/>
            <p:cNvSpPr>
              <a:spLocks noChangeArrowheads="1"/>
            </p:cNvSpPr>
            <p:nvPr/>
          </p:nvSpPr>
          <p:spPr bwMode="auto">
            <a:xfrm>
              <a:off x="1806" y="1948"/>
              <a:ext cx="964" cy="377"/>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560228" name="Rectangle 100"/>
            <p:cNvSpPr>
              <a:spLocks noChangeArrowheads="1"/>
            </p:cNvSpPr>
            <p:nvPr/>
          </p:nvSpPr>
          <p:spPr bwMode="auto">
            <a:xfrm>
              <a:off x="1870" y="1719"/>
              <a:ext cx="248" cy="164"/>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Kruti Dev 010" pitchFamily="2" charset="0"/>
                </a:rPr>
                <a:t>;qlqQ</a:t>
              </a:r>
              <a:endParaRPr lang="en-US" sz="800" b="1" dirty="0">
                <a:solidFill>
                  <a:srgbClr val="FFA27C"/>
                </a:solidFill>
                <a:effectLst>
                  <a:outerShdw blurRad="38100" dist="38100" dir="2700000" algn="tl">
                    <a:srgbClr val="000000"/>
                  </a:outerShdw>
                </a:effectLst>
                <a:latin typeface="Kruti Dev 010" pitchFamily="2" charset="0"/>
              </a:endParaRPr>
            </a:p>
          </p:txBody>
        </p:sp>
        <p:sp>
          <p:nvSpPr>
            <p:cNvPr id="560229" name="Line 101"/>
            <p:cNvSpPr>
              <a:spLocks noChangeShapeType="1"/>
            </p:cNvSpPr>
            <p:nvPr/>
          </p:nvSpPr>
          <p:spPr bwMode="auto">
            <a:xfrm>
              <a:off x="1806" y="1896"/>
              <a:ext cx="0" cy="469"/>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30" name="Line 102"/>
            <p:cNvSpPr>
              <a:spLocks noChangeShapeType="1"/>
            </p:cNvSpPr>
            <p:nvPr/>
          </p:nvSpPr>
          <p:spPr bwMode="auto">
            <a:xfrm>
              <a:off x="2583" y="1948"/>
              <a:ext cx="441" cy="2"/>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31" name="Rectangle 103"/>
            <p:cNvSpPr>
              <a:spLocks noChangeArrowheads="1"/>
            </p:cNvSpPr>
            <p:nvPr/>
          </p:nvSpPr>
          <p:spPr bwMode="auto">
            <a:xfrm>
              <a:off x="1981" y="2111"/>
              <a:ext cx="1365" cy="469"/>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560232" name="AutoShape 104"/>
            <p:cNvSpPr>
              <a:spLocks noChangeArrowheads="1"/>
            </p:cNvSpPr>
            <p:nvPr/>
          </p:nvSpPr>
          <p:spPr bwMode="auto">
            <a:xfrm>
              <a:off x="1981" y="1896"/>
              <a:ext cx="789"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33" name="Rectangle 105"/>
            <p:cNvSpPr>
              <a:spLocks noChangeArrowheads="1"/>
            </p:cNvSpPr>
            <p:nvPr/>
          </p:nvSpPr>
          <p:spPr bwMode="auto">
            <a:xfrm>
              <a:off x="1981" y="2111"/>
              <a:ext cx="976" cy="377"/>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560234" name="Rectangle 106"/>
            <p:cNvSpPr>
              <a:spLocks noChangeArrowheads="1"/>
            </p:cNvSpPr>
            <p:nvPr/>
          </p:nvSpPr>
          <p:spPr bwMode="auto">
            <a:xfrm>
              <a:off x="2052" y="1885"/>
              <a:ext cx="185" cy="162"/>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Kruti Dev 010" pitchFamily="2" charset="0"/>
                </a:rPr>
                <a:t>ewlk</a:t>
              </a:r>
              <a:endParaRPr lang="en-US" sz="800" b="1" dirty="0">
                <a:solidFill>
                  <a:srgbClr val="FFA27C"/>
                </a:solidFill>
                <a:effectLst>
                  <a:outerShdw blurRad="38100" dist="38100" dir="2700000" algn="tl">
                    <a:srgbClr val="000000"/>
                  </a:outerShdw>
                </a:effectLst>
                <a:latin typeface="Kruti Dev 010" pitchFamily="2" charset="0"/>
              </a:endParaRPr>
            </a:p>
          </p:txBody>
        </p:sp>
        <p:sp>
          <p:nvSpPr>
            <p:cNvPr id="560235" name="Line 107"/>
            <p:cNvSpPr>
              <a:spLocks noChangeShapeType="1"/>
            </p:cNvSpPr>
            <p:nvPr/>
          </p:nvSpPr>
          <p:spPr bwMode="auto">
            <a:xfrm>
              <a:off x="1981" y="2071"/>
              <a:ext cx="0"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36" name="Line 108"/>
            <p:cNvSpPr>
              <a:spLocks noChangeShapeType="1"/>
            </p:cNvSpPr>
            <p:nvPr/>
          </p:nvSpPr>
          <p:spPr bwMode="auto">
            <a:xfrm>
              <a:off x="2770" y="2111"/>
              <a:ext cx="429" cy="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37" name="Rectangle 109"/>
            <p:cNvSpPr>
              <a:spLocks noChangeArrowheads="1"/>
            </p:cNvSpPr>
            <p:nvPr/>
          </p:nvSpPr>
          <p:spPr bwMode="auto">
            <a:xfrm>
              <a:off x="2128" y="2273"/>
              <a:ext cx="1363" cy="469"/>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560238" name="AutoShape 110"/>
            <p:cNvSpPr>
              <a:spLocks noChangeArrowheads="1"/>
            </p:cNvSpPr>
            <p:nvPr/>
          </p:nvSpPr>
          <p:spPr bwMode="auto">
            <a:xfrm>
              <a:off x="2128" y="2071"/>
              <a:ext cx="789"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39" name="Rectangle 111"/>
            <p:cNvSpPr>
              <a:spLocks noChangeArrowheads="1"/>
            </p:cNvSpPr>
            <p:nvPr/>
          </p:nvSpPr>
          <p:spPr bwMode="auto">
            <a:xfrm>
              <a:off x="2128" y="2273"/>
              <a:ext cx="870" cy="389"/>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560240" name="Rectangle 112"/>
            <p:cNvSpPr>
              <a:spLocks noChangeArrowheads="1"/>
            </p:cNvSpPr>
            <p:nvPr/>
          </p:nvSpPr>
          <p:spPr bwMode="auto">
            <a:xfrm>
              <a:off x="2188" y="2068"/>
              <a:ext cx="262"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effectLst/>
                  <a:latin typeface="Kruti Dev 010" charset="0"/>
                </a:rPr>
                <a:t>;gks</a:t>
              </a:r>
              <a:r>
                <a:rPr lang="ja-JP" altLang="en-US" sz="800" b="1">
                  <a:solidFill>
                    <a:srgbClr val="790015"/>
                  </a:solidFill>
                  <a:effectLst/>
                  <a:latin typeface="Kruti Dev 010" charset="0"/>
                </a:rPr>
                <a:t>’</a:t>
              </a:r>
              <a:r>
                <a:rPr lang="en-US" sz="800" b="1">
                  <a:solidFill>
                    <a:srgbClr val="790015"/>
                  </a:solidFill>
                  <a:effectLst/>
                  <a:latin typeface="Kruti Dev 010" charset="0"/>
                </a:rPr>
                <a:t>kq</a:t>
              </a:r>
              <a:endParaRPr lang="en-US" sz="800" b="1">
                <a:solidFill>
                  <a:srgbClr val="FFA27C"/>
                </a:solidFill>
                <a:effectLst>
                  <a:outerShdw blurRad="38100" dist="38100" dir="2700000" algn="tl">
                    <a:srgbClr val="000000"/>
                  </a:outerShdw>
                </a:effectLst>
                <a:latin typeface="Kruti Dev 010" charset="0"/>
              </a:endParaRPr>
            </a:p>
          </p:txBody>
        </p:sp>
        <p:sp>
          <p:nvSpPr>
            <p:cNvPr id="560241" name="Line 113"/>
            <p:cNvSpPr>
              <a:spLocks noChangeShapeType="1"/>
            </p:cNvSpPr>
            <p:nvPr/>
          </p:nvSpPr>
          <p:spPr bwMode="auto">
            <a:xfrm>
              <a:off x="2128" y="2233"/>
              <a:ext cx="0" cy="469"/>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42" name="Rectangle 114"/>
            <p:cNvSpPr>
              <a:spLocks noChangeArrowheads="1"/>
            </p:cNvSpPr>
            <p:nvPr/>
          </p:nvSpPr>
          <p:spPr bwMode="auto">
            <a:xfrm>
              <a:off x="2261" y="2456"/>
              <a:ext cx="1365" cy="469"/>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560243" name="AutoShape 115"/>
            <p:cNvSpPr>
              <a:spLocks noChangeArrowheads="1"/>
            </p:cNvSpPr>
            <p:nvPr/>
          </p:nvSpPr>
          <p:spPr bwMode="auto">
            <a:xfrm>
              <a:off x="2261" y="2233"/>
              <a:ext cx="819" cy="589"/>
            </a:xfrm>
            <a:prstGeom prst="roundRect">
              <a:avLst>
                <a:gd name="adj" fmla="val 1074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44" name="Rectangle 116"/>
            <p:cNvSpPr>
              <a:spLocks noChangeArrowheads="1"/>
            </p:cNvSpPr>
            <p:nvPr/>
          </p:nvSpPr>
          <p:spPr bwMode="auto">
            <a:xfrm>
              <a:off x="2261" y="2456"/>
              <a:ext cx="966" cy="389"/>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560245" name="Rectangle 117"/>
            <p:cNvSpPr>
              <a:spLocks noChangeArrowheads="1"/>
            </p:cNvSpPr>
            <p:nvPr/>
          </p:nvSpPr>
          <p:spPr bwMode="auto">
            <a:xfrm>
              <a:off x="2319" y="2235"/>
              <a:ext cx="435" cy="164"/>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Kruti Dev 010" pitchFamily="2" charset="0"/>
                </a:rPr>
                <a:t>vjktdrk</a:t>
              </a:r>
              <a:endParaRPr lang="en-US" sz="800" b="1" dirty="0">
                <a:solidFill>
                  <a:srgbClr val="FFA27C"/>
                </a:solidFill>
                <a:effectLst>
                  <a:outerShdw blurRad="38100" dist="38100" dir="2700000" algn="tl">
                    <a:srgbClr val="000000"/>
                  </a:outerShdw>
                </a:effectLst>
                <a:latin typeface="Kruti Dev 010" pitchFamily="2" charset="0"/>
              </a:endParaRPr>
            </a:p>
          </p:txBody>
        </p:sp>
        <p:sp>
          <p:nvSpPr>
            <p:cNvPr id="560246" name="Line 118"/>
            <p:cNvSpPr>
              <a:spLocks noChangeShapeType="1"/>
            </p:cNvSpPr>
            <p:nvPr/>
          </p:nvSpPr>
          <p:spPr bwMode="auto">
            <a:xfrm>
              <a:off x="2261" y="2416"/>
              <a:ext cx="0"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47" name="Rectangle 119"/>
            <p:cNvSpPr>
              <a:spLocks noChangeArrowheads="1"/>
            </p:cNvSpPr>
            <p:nvPr/>
          </p:nvSpPr>
          <p:spPr bwMode="auto">
            <a:xfrm>
              <a:off x="2400" y="2641"/>
              <a:ext cx="1365" cy="4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560248" name="AutoShape 120"/>
            <p:cNvSpPr>
              <a:spLocks noChangeArrowheads="1"/>
            </p:cNvSpPr>
            <p:nvPr/>
          </p:nvSpPr>
          <p:spPr bwMode="auto">
            <a:xfrm>
              <a:off x="2400" y="2416"/>
              <a:ext cx="835"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49" name="Rectangle 121"/>
            <p:cNvSpPr>
              <a:spLocks noChangeArrowheads="1"/>
            </p:cNvSpPr>
            <p:nvPr/>
          </p:nvSpPr>
          <p:spPr bwMode="auto">
            <a:xfrm>
              <a:off x="2400" y="2645"/>
              <a:ext cx="978" cy="377"/>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560250" name="Rectangle 122"/>
            <p:cNvSpPr>
              <a:spLocks noChangeArrowheads="1"/>
            </p:cNvSpPr>
            <p:nvPr/>
          </p:nvSpPr>
          <p:spPr bwMode="auto">
            <a:xfrm>
              <a:off x="2472" y="2403"/>
              <a:ext cx="248" cy="162"/>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Kruti Dev 010" pitchFamily="2" charset="0"/>
                </a:rPr>
                <a:t>izHkqRo</a:t>
              </a:r>
              <a:endParaRPr lang="en-US" sz="800" b="1" dirty="0">
                <a:solidFill>
                  <a:srgbClr val="FFA27C"/>
                </a:solidFill>
                <a:effectLst>
                  <a:outerShdw blurRad="38100" dist="38100" dir="2700000" algn="tl">
                    <a:srgbClr val="000000"/>
                  </a:outerShdw>
                </a:effectLst>
                <a:latin typeface="Kruti Dev 010" pitchFamily="2" charset="0"/>
              </a:endParaRPr>
            </a:p>
          </p:txBody>
        </p:sp>
        <p:sp>
          <p:nvSpPr>
            <p:cNvPr id="560251" name="Line 123"/>
            <p:cNvSpPr>
              <a:spLocks noChangeShapeType="1"/>
            </p:cNvSpPr>
            <p:nvPr/>
          </p:nvSpPr>
          <p:spPr bwMode="auto">
            <a:xfrm>
              <a:off x="2400" y="2593"/>
              <a:ext cx="0" cy="469"/>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52" name="Rectangle 124"/>
            <p:cNvSpPr>
              <a:spLocks noChangeArrowheads="1"/>
            </p:cNvSpPr>
            <p:nvPr/>
          </p:nvSpPr>
          <p:spPr bwMode="auto">
            <a:xfrm>
              <a:off x="2549" y="2816"/>
              <a:ext cx="1365" cy="472"/>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560253" name="AutoShape 125"/>
            <p:cNvSpPr>
              <a:spLocks noChangeArrowheads="1"/>
            </p:cNvSpPr>
            <p:nvPr/>
          </p:nvSpPr>
          <p:spPr bwMode="auto">
            <a:xfrm>
              <a:off x="2549" y="2593"/>
              <a:ext cx="805" cy="606"/>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54" name="Rectangle 126"/>
            <p:cNvSpPr>
              <a:spLocks noChangeArrowheads="1"/>
            </p:cNvSpPr>
            <p:nvPr/>
          </p:nvSpPr>
          <p:spPr bwMode="auto">
            <a:xfrm>
              <a:off x="2549" y="2816"/>
              <a:ext cx="978" cy="389"/>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560255" name="Rectangle 127"/>
            <p:cNvSpPr>
              <a:spLocks noChangeArrowheads="1"/>
            </p:cNvSpPr>
            <p:nvPr/>
          </p:nvSpPr>
          <p:spPr bwMode="auto">
            <a:xfrm>
              <a:off x="2617" y="2590"/>
              <a:ext cx="280" cy="162"/>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Kruti Dev 010" pitchFamily="2" charset="0"/>
                </a:rPr>
                <a:t>nklrk</a:t>
              </a:r>
              <a:endParaRPr lang="en-US" sz="800" b="1" dirty="0">
                <a:solidFill>
                  <a:srgbClr val="FFA27C"/>
                </a:solidFill>
                <a:effectLst>
                  <a:outerShdw blurRad="38100" dist="38100" dir="2700000" algn="tl">
                    <a:srgbClr val="000000"/>
                  </a:outerShdw>
                </a:effectLst>
                <a:latin typeface="Kruti Dev 010" pitchFamily="2" charset="0"/>
              </a:endParaRPr>
            </a:p>
          </p:txBody>
        </p:sp>
        <p:sp>
          <p:nvSpPr>
            <p:cNvPr id="560256" name="Line 128"/>
            <p:cNvSpPr>
              <a:spLocks noChangeShapeType="1"/>
            </p:cNvSpPr>
            <p:nvPr/>
          </p:nvSpPr>
          <p:spPr bwMode="auto">
            <a:xfrm>
              <a:off x="2549" y="2776"/>
              <a:ext cx="2"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57" name="Line 129"/>
            <p:cNvSpPr>
              <a:spLocks noChangeShapeType="1"/>
            </p:cNvSpPr>
            <p:nvPr/>
          </p:nvSpPr>
          <p:spPr bwMode="auto">
            <a:xfrm>
              <a:off x="3340" y="2816"/>
              <a:ext cx="427" cy="2"/>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58" name="Rectangle 130"/>
            <p:cNvSpPr>
              <a:spLocks noChangeArrowheads="1"/>
            </p:cNvSpPr>
            <p:nvPr/>
          </p:nvSpPr>
          <p:spPr bwMode="auto">
            <a:xfrm>
              <a:off x="2722" y="2990"/>
              <a:ext cx="1363" cy="459"/>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560259" name="AutoShape 131"/>
            <p:cNvSpPr>
              <a:spLocks noChangeArrowheads="1"/>
            </p:cNvSpPr>
            <p:nvPr/>
          </p:nvSpPr>
          <p:spPr bwMode="auto">
            <a:xfrm>
              <a:off x="2722" y="2776"/>
              <a:ext cx="789"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60" name="Rectangle 132"/>
            <p:cNvSpPr>
              <a:spLocks noChangeArrowheads="1"/>
            </p:cNvSpPr>
            <p:nvPr/>
          </p:nvSpPr>
          <p:spPr bwMode="auto">
            <a:xfrm>
              <a:off x="2722" y="2990"/>
              <a:ext cx="964" cy="377"/>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560261" name="Rectangle 133"/>
            <p:cNvSpPr>
              <a:spLocks noChangeArrowheads="1"/>
            </p:cNvSpPr>
            <p:nvPr/>
          </p:nvSpPr>
          <p:spPr bwMode="auto">
            <a:xfrm>
              <a:off x="2784" y="2774"/>
              <a:ext cx="380" cy="162"/>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Kruti Dev 010" pitchFamily="2" charset="0"/>
                </a:rPr>
                <a:t>xqIrdky</a:t>
              </a:r>
              <a:endParaRPr lang="en-US" sz="800" b="1" dirty="0">
                <a:solidFill>
                  <a:srgbClr val="FFA27C"/>
                </a:solidFill>
                <a:effectLst>
                  <a:outerShdw blurRad="38100" dist="38100" dir="2700000" algn="tl">
                    <a:srgbClr val="000000"/>
                  </a:outerShdw>
                </a:effectLst>
                <a:latin typeface="Kruti Dev 010" pitchFamily="2" charset="0"/>
              </a:endParaRPr>
            </a:p>
          </p:txBody>
        </p:sp>
        <p:sp>
          <p:nvSpPr>
            <p:cNvPr id="560262" name="Line 134"/>
            <p:cNvSpPr>
              <a:spLocks noChangeShapeType="1"/>
            </p:cNvSpPr>
            <p:nvPr/>
          </p:nvSpPr>
          <p:spPr bwMode="auto">
            <a:xfrm>
              <a:off x="2722" y="2950"/>
              <a:ext cx="0"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63" name="Line 135"/>
            <p:cNvSpPr>
              <a:spLocks noChangeShapeType="1"/>
            </p:cNvSpPr>
            <p:nvPr/>
          </p:nvSpPr>
          <p:spPr bwMode="auto">
            <a:xfrm>
              <a:off x="3511" y="2990"/>
              <a:ext cx="427" cy="2"/>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64" name="Rectangle 136"/>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560265" name="AutoShape 137"/>
            <p:cNvSpPr>
              <a:spLocks noChangeArrowheads="1"/>
            </p:cNvSpPr>
            <p:nvPr/>
          </p:nvSpPr>
          <p:spPr bwMode="auto">
            <a:xfrm>
              <a:off x="2895" y="2950"/>
              <a:ext cx="791" cy="594"/>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66" name="Rectangle 138"/>
            <p:cNvSpPr>
              <a:spLocks noChangeArrowheads="1"/>
            </p:cNvSpPr>
            <p:nvPr/>
          </p:nvSpPr>
          <p:spPr bwMode="auto">
            <a:xfrm>
              <a:off x="2895" y="3222"/>
              <a:ext cx="864" cy="377"/>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grpSp>
          <p:nvGrpSpPr>
            <p:cNvPr id="20551" name="Group 139"/>
            <p:cNvGrpSpPr>
              <a:grpSpLocks/>
            </p:cNvGrpSpPr>
            <p:nvPr/>
          </p:nvGrpSpPr>
          <p:grpSpPr bwMode="auto">
            <a:xfrm>
              <a:off x="3014" y="2963"/>
              <a:ext cx="308" cy="177"/>
              <a:chOff x="3102" y="3099"/>
              <a:chExt cx="308" cy="177"/>
            </a:xfrm>
          </p:grpSpPr>
          <p:sp>
            <p:nvSpPr>
              <p:cNvPr id="560268" name="Rectangle 140"/>
              <p:cNvSpPr>
                <a:spLocks noChangeArrowheads="1"/>
              </p:cNvSpPr>
              <p:nvPr/>
            </p:nvSpPr>
            <p:spPr bwMode="auto">
              <a:xfrm>
                <a:off x="3102" y="3112"/>
                <a:ext cx="163" cy="164"/>
              </a:xfrm>
              <a:prstGeom prst="rect">
                <a:avLst/>
              </a:prstGeom>
              <a:noFill/>
              <a:ln w="9525">
                <a:noFill/>
                <a:miter lim="800000"/>
                <a:headEnd/>
                <a:tailEnd/>
              </a:ln>
            </p:spPr>
            <p:txBody>
              <a:bodyPr wrap="none" lIns="0" tIns="0" rIns="0" bIns="0">
                <a:spAutoFit/>
              </a:bodyPr>
              <a:lstStyle/>
              <a:p>
                <a:pPr>
                  <a:defRPr/>
                </a:pPr>
                <a:r>
                  <a:rPr lang="en-US" sz="800" b="1" dirty="0">
                    <a:solidFill>
                      <a:schemeClr val="accent1"/>
                    </a:solidFill>
                    <a:effectLst/>
                    <a:latin typeface="Kruti Dev 010" pitchFamily="2" charset="0"/>
                  </a:rPr>
                  <a:t>   </a:t>
                </a:r>
                <a:endParaRPr lang="en-US" sz="800" b="1" dirty="0">
                  <a:solidFill>
                    <a:schemeClr val="accent1"/>
                  </a:solidFill>
                  <a:effectLst>
                    <a:outerShdw blurRad="38100" dist="38100" dir="2700000" algn="tl">
                      <a:srgbClr val="000000"/>
                    </a:outerShdw>
                  </a:effectLst>
                  <a:latin typeface="Kruti Dev 010" pitchFamily="2" charset="0"/>
                </a:endParaRPr>
              </a:p>
            </p:txBody>
          </p:sp>
          <p:sp>
            <p:nvSpPr>
              <p:cNvPr id="560269" name="Rectangle 141"/>
              <p:cNvSpPr>
                <a:spLocks noChangeArrowheads="1"/>
              </p:cNvSpPr>
              <p:nvPr/>
            </p:nvSpPr>
            <p:spPr bwMode="auto">
              <a:xfrm>
                <a:off x="3170" y="3099"/>
                <a:ext cx="240" cy="162"/>
              </a:xfrm>
              <a:prstGeom prst="rect">
                <a:avLst/>
              </a:prstGeom>
              <a:noFill/>
              <a:ln w="9525">
                <a:noFill/>
                <a:miter lim="800000"/>
                <a:headEnd/>
                <a:tailEnd/>
              </a:ln>
            </p:spPr>
            <p:txBody>
              <a:bodyPr lIns="0" tIns="0" rIns="0" bIns="0">
                <a:spAutoFit/>
              </a:bodyPr>
              <a:lstStyle/>
              <a:p>
                <a:pPr>
                  <a:defRPr/>
                </a:pPr>
                <a:r>
                  <a:rPr lang="en-US" sz="800" b="1" dirty="0">
                    <a:solidFill>
                      <a:schemeClr val="accent1"/>
                    </a:solidFill>
                    <a:effectLst/>
                    <a:latin typeface="Kruti Dev 010" charset="0"/>
                  </a:rPr>
                  <a:t>;h</a:t>
                </a:r>
                <a:r>
                  <a:rPr lang="ja-JP" altLang="en-US" sz="800" b="1" dirty="0">
                    <a:solidFill>
                      <a:schemeClr val="accent1"/>
                    </a:solidFill>
                    <a:effectLst/>
                    <a:latin typeface="Kruti Dev 010" charset="0"/>
                  </a:rPr>
                  <a:t>’</a:t>
                </a:r>
                <a:r>
                  <a:rPr lang="en-US" sz="800" b="1" dirty="0" err="1">
                    <a:solidFill>
                      <a:schemeClr val="accent1"/>
                    </a:solidFill>
                    <a:effectLst/>
                    <a:latin typeface="Kruti Dev 010" charset="0"/>
                  </a:rPr>
                  <a:t>kq</a:t>
                </a:r>
                <a:endParaRPr lang="en-US" sz="800" b="1" dirty="0">
                  <a:solidFill>
                    <a:schemeClr val="accent1"/>
                  </a:solidFill>
                  <a:effectLst>
                    <a:outerShdw blurRad="38100" dist="38100" dir="2700000" algn="tl">
                      <a:srgbClr val="000000"/>
                    </a:outerShdw>
                  </a:effectLst>
                  <a:latin typeface="Kruti Dev 010" charset="0"/>
                </a:endParaRPr>
              </a:p>
            </p:txBody>
          </p:sp>
        </p:grpSp>
        <p:sp>
          <p:nvSpPr>
            <p:cNvPr id="560270" name="Line 142"/>
            <p:cNvSpPr>
              <a:spLocks noChangeShapeType="1"/>
            </p:cNvSpPr>
            <p:nvPr/>
          </p:nvSpPr>
          <p:spPr bwMode="auto">
            <a:xfrm>
              <a:off x="2895" y="3153"/>
              <a:ext cx="2"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560271" name="Line 143"/>
            <p:cNvSpPr>
              <a:spLocks noChangeShapeType="1"/>
            </p:cNvSpPr>
            <p:nvPr/>
          </p:nvSpPr>
          <p:spPr bwMode="auto">
            <a:xfrm flipV="1">
              <a:off x="3354" y="2645"/>
              <a:ext cx="159" cy="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sp>
        <p:nvSpPr>
          <p:cNvPr id="20487" name="Text Box 145"/>
          <p:cNvSpPr txBox="1">
            <a:spLocks noChangeArrowheads="1"/>
          </p:cNvSpPr>
          <p:nvPr/>
        </p:nvSpPr>
        <p:spPr bwMode="auto">
          <a:xfrm>
            <a:off x="8589963" y="6450013"/>
            <a:ext cx="295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Kruti Dev 010" charset="0"/>
              </a:rPr>
              <a:t>4</a:t>
            </a:r>
            <a:endParaRPr lang="en-US" sz="2000" b="1">
              <a:solidFill>
                <a:srgbClr val="FFA27C"/>
              </a:solidFill>
              <a:effectLst/>
              <a:latin typeface="Kruti Dev 010" charset="0"/>
            </a:endParaRPr>
          </a:p>
        </p:txBody>
      </p:sp>
      <p:sp>
        <p:nvSpPr>
          <p:cNvPr id="560284" name="Rectangle 156"/>
          <p:cNvSpPr>
            <a:spLocks noChangeArrowheads="1"/>
          </p:cNvSpPr>
          <p:nvPr/>
        </p:nvSpPr>
        <p:spPr bwMode="auto">
          <a:xfrm>
            <a:off x="8120063" y="6524625"/>
            <a:ext cx="293687" cy="246063"/>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09</a:t>
            </a:r>
          </a:p>
        </p:txBody>
      </p:sp>
      <p:sp>
        <p:nvSpPr>
          <p:cNvPr id="560289" name="Rectangle 161"/>
          <p:cNvSpPr>
            <a:spLocks noChangeArrowheads="1"/>
          </p:cNvSpPr>
          <p:nvPr/>
        </p:nvSpPr>
        <p:spPr bwMode="auto">
          <a:xfrm>
            <a:off x="519113" y="7938"/>
            <a:ext cx="822325" cy="1720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Kruti Dev 010" charset="0"/>
              </a:rPr>
              <a:t>‰</a:t>
            </a:r>
          </a:p>
        </p:txBody>
      </p:sp>
      <p:sp>
        <p:nvSpPr>
          <p:cNvPr id="77" name="Rectangle 15"/>
          <p:cNvSpPr>
            <a:spLocks noChangeArrowheads="1"/>
          </p:cNvSpPr>
          <p:nvPr/>
        </p:nvSpPr>
        <p:spPr bwMode="auto">
          <a:xfrm>
            <a:off x="393700" y="1009650"/>
            <a:ext cx="965200" cy="95250"/>
          </a:xfrm>
          <a:prstGeom prst="rect">
            <a:avLst/>
          </a:prstGeom>
          <a:solidFill>
            <a:srgbClr val="FFFF00"/>
          </a:solidFill>
          <a:ln w="12700" algn="ctr">
            <a:solidFill>
              <a:srgbClr val="FFFF00"/>
            </a:solidFill>
            <a:round/>
            <a:headEnd/>
            <a:tailEnd/>
          </a:ln>
        </p:spPr>
        <p:txBody>
          <a:bodyPr wrap="none" anchor="ctr"/>
          <a:lstStyle/>
          <a:p>
            <a:pPr>
              <a:defRPr/>
            </a:pPr>
            <a:endParaRPr lang="en-US">
              <a:latin typeface="Kruti Dev 010" pitchFamily="2" charset="0"/>
              <a:ea typeface="MS PGothic" pitchFamily="34"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animEffect transition="in" filter="box(out)">
                                      <p:cBhvr>
                                        <p:cTn id="7" dur="500"/>
                                        <p:tgtEl>
                                          <p:spTgt spid="560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0196">
                                            <p:txEl>
                                              <p:pRg st="0" end="0"/>
                                            </p:txEl>
                                          </p:spTgt>
                                        </p:tgtEl>
                                        <p:attrNameLst>
                                          <p:attrName>style.visibility</p:attrName>
                                        </p:attrNameLst>
                                      </p:cBhvr>
                                      <p:to>
                                        <p:strVal val="visible"/>
                                      </p:to>
                                    </p:set>
                                    <p:animEffect transition="in" filter="box(out)">
                                      <p:cBhvr>
                                        <p:cTn id="12" dur="500"/>
                                        <p:tgtEl>
                                          <p:spTgt spid="5601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60197">
                                            <p:txEl>
                                              <p:pRg st="0" end="0"/>
                                            </p:txEl>
                                          </p:spTgt>
                                        </p:tgtEl>
                                        <p:attrNameLst>
                                          <p:attrName>style.visibility</p:attrName>
                                        </p:attrNameLst>
                                      </p:cBhvr>
                                      <p:to>
                                        <p:strVal val="visible"/>
                                      </p:to>
                                    </p:set>
                                    <p:animEffect transition="in" filter="box(out)">
                                      <p:cBhvr>
                                        <p:cTn id="17" dur="500"/>
                                        <p:tgtEl>
                                          <p:spTgt spid="56019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60198">
                                            <p:txEl>
                                              <p:pRg st="0" end="0"/>
                                            </p:txEl>
                                          </p:spTgt>
                                        </p:tgtEl>
                                        <p:attrNameLst>
                                          <p:attrName>style.visibility</p:attrName>
                                        </p:attrNameLst>
                                      </p:cBhvr>
                                      <p:to>
                                        <p:strVal val="visible"/>
                                      </p:to>
                                    </p:set>
                                    <p:animEffect transition="in" filter="box(out)">
                                      <p:cBhvr>
                                        <p:cTn id="22" dur="500"/>
                                        <p:tgtEl>
                                          <p:spTgt spid="560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autoUpdateAnimBg="0"/>
      <p:bldP spid="560196" grpId="0" build="p" autoUpdateAnimBg="0"/>
      <p:bldP spid="560197" grpId="0" build="p" autoUpdateAnimBg="0"/>
      <p:bldP spid="56019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90"/>
          <p:cNvGrpSpPr>
            <a:grpSpLocks/>
          </p:cNvGrpSpPr>
          <p:nvPr/>
        </p:nvGrpSpPr>
        <p:grpSpPr bwMode="auto">
          <a:xfrm>
            <a:off x="-47625" y="220663"/>
            <a:ext cx="8753475" cy="6550025"/>
            <a:chOff x="-46858" y="220389"/>
            <a:chExt cx="8752708" cy="6550457"/>
          </a:xfrm>
        </p:grpSpPr>
        <p:pic>
          <p:nvPicPr>
            <p:cNvPr id="22530" name="Picture 2" descr="Nahal Iyon first waterfall, tb n040400 s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608013" y="487363"/>
              <a:ext cx="7885112" cy="579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0" cmpd="thinThick">
                  <a:solidFill>
                    <a:srgbClr val="000000"/>
                  </a:solidFill>
                  <a:miter lim="800000"/>
                  <a:headEnd/>
                  <a:tailEnd/>
                </a14:hiddenLine>
              </a:ext>
            </a:extLst>
          </p:spPr>
        </p:pic>
        <p:sp>
          <p:nvSpPr>
            <p:cNvPr id="17" name="Rectangle 11"/>
            <p:cNvSpPr>
              <a:spLocks noChangeArrowheads="1"/>
            </p:cNvSpPr>
            <p:nvPr/>
          </p:nvSpPr>
          <p:spPr bwMode="auto">
            <a:xfrm>
              <a:off x="8121701" y="6524767"/>
              <a:ext cx="293662" cy="246079"/>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11</a:t>
              </a:r>
            </a:p>
          </p:txBody>
        </p:sp>
        <p:pic>
          <p:nvPicPr>
            <p:cNvPr id="22532" name="Picture 2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31476" y="4351283"/>
              <a:ext cx="2648607" cy="1899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2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57900" y="2552700"/>
              <a:ext cx="2571750" cy="173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Picture 1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48350" y="4271963"/>
              <a:ext cx="2806700" cy="211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16"/>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858" y="220389"/>
              <a:ext cx="2554288" cy="175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86"/>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24550" y="419100"/>
              <a:ext cx="2781300" cy="203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87"/>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97392" y="4119093"/>
              <a:ext cx="3110516" cy="2125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8" name="Picture 88"/>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818461" y="371341"/>
              <a:ext cx="3316578" cy="2305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5"/>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032697" y="1836571"/>
              <a:ext cx="2425487" cy="1897187"/>
            </a:xfrm>
            <a:prstGeom prst="rect">
              <a:avLst/>
            </a:prstGeom>
            <a:noFill/>
            <a:effectLst>
              <a:outerShdw blurRad="63500" dist="89803" dir="2700000" algn="ctr" rotWithShape="0">
                <a:schemeClr val="bg2">
                  <a:alpha val="74998"/>
                </a:schemeClr>
              </a:outerShdw>
            </a:effectLst>
          </p:spPr>
        </p:pic>
        <p:pic>
          <p:nvPicPr>
            <p:cNvPr id="22540" name="Picture 8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28700" y="1295400"/>
              <a:ext cx="27813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1" name="Picture 18"/>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743200" y="2392363"/>
              <a:ext cx="2695575" cy="199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2" name="Picture 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2164187"/>
              <a:ext cx="2872005" cy="1996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90"/>
          <p:cNvGrpSpPr>
            <a:grpSpLocks/>
          </p:cNvGrpSpPr>
          <p:nvPr/>
        </p:nvGrpSpPr>
        <p:grpSpPr bwMode="auto">
          <a:xfrm>
            <a:off x="-47625" y="220663"/>
            <a:ext cx="8753475" cy="6550025"/>
            <a:chOff x="-46858" y="220389"/>
            <a:chExt cx="8752708" cy="6550457"/>
          </a:xfrm>
        </p:grpSpPr>
        <p:pic>
          <p:nvPicPr>
            <p:cNvPr id="24644" name="Picture 2" descr="Nahal Iyon first waterfall, tb n040400 s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608013" y="487363"/>
              <a:ext cx="7885112" cy="579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0" cmpd="thinThick">
                  <a:solidFill>
                    <a:srgbClr val="000000"/>
                  </a:solidFill>
                  <a:miter lim="800000"/>
                  <a:headEnd/>
                  <a:tailEnd/>
                </a14:hiddenLine>
              </a:ext>
            </a:extLst>
          </p:spPr>
        </p:pic>
        <p:sp>
          <p:nvSpPr>
            <p:cNvPr id="777227" name="Rectangle 11"/>
            <p:cNvSpPr>
              <a:spLocks noChangeArrowheads="1"/>
            </p:cNvSpPr>
            <p:nvPr/>
          </p:nvSpPr>
          <p:spPr bwMode="auto">
            <a:xfrm>
              <a:off x="8121701" y="6524767"/>
              <a:ext cx="293662" cy="246079"/>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11</a:t>
              </a:r>
            </a:p>
          </p:txBody>
        </p:sp>
        <p:pic>
          <p:nvPicPr>
            <p:cNvPr id="24646" name="Picture 2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31476" y="4351283"/>
              <a:ext cx="2648607" cy="1899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47" name="Picture 2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57900" y="2552700"/>
              <a:ext cx="2571750" cy="173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48" name="Picture 1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48350" y="4271963"/>
              <a:ext cx="2806700" cy="211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49" name="Picture 16"/>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858" y="220389"/>
              <a:ext cx="2554288" cy="175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50" name="Picture 86"/>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24550" y="419100"/>
              <a:ext cx="2781300" cy="203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51" name="Picture 87"/>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97392" y="4119093"/>
              <a:ext cx="3110516" cy="2125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52" name="Picture 88"/>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818461" y="371341"/>
              <a:ext cx="3316578" cy="2305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7221" name="Picture 5"/>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032697" y="1836571"/>
              <a:ext cx="2425487" cy="1897187"/>
            </a:xfrm>
            <a:prstGeom prst="rect">
              <a:avLst/>
            </a:prstGeom>
            <a:noFill/>
            <a:effectLst>
              <a:outerShdw blurRad="63500" dist="89803" dir="2700000" algn="ctr" rotWithShape="0">
                <a:schemeClr val="bg2">
                  <a:alpha val="74998"/>
                </a:schemeClr>
              </a:outerShdw>
            </a:effectLst>
          </p:spPr>
        </p:pic>
        <p:pic>
          <p:nvPicPr>
            <p:cNvPr id="24654" name="Picture 8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28700" y="1295400"/>
              <a:ext cx="27813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55" name="Picture 18"/>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743200" y="2392363"/>
              <a:ext cx="2695575" cy="199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656" name="Picture 8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2164187"/>
              <a:ext cx="2872005" cy="1996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77232" name="Rectangle 16"/>
          <p:cNvSpPr>
            <a:spLocks noChangeArrowheads="1"/>
          </p:cNvSpPr>
          <p:nvPr/>
        </p:nvSpPr>
        <p:spPr bwMode="auto">
          <a:xfrm>
            <a:off x="0" y="0"/>
            <a:ext cx="9144000" cy="6858000"/>
          </a:xfrm>
          <a:prstGeom prst="rect">
            <a:avLst/>
          </a:prstGeom>
          <a:solidFill>
            <a:srgbClr val="1A0004">
              <a:alpha val="47000"/>
            </a:srgbClr>
          </a:solidFill>
          <a:ln w="9525">
            <a:solidFill>
              <a:srgbClr val="000000"/>
            </a:solidFill>
            <a:miter lim="800000"/>
            <a:headEnd/>
            <a:tailEnd/>
          </a:ln>
          <a:effectLst/>
        </p:spPr>
        <p:txBody>
          <a:bodyPr wrap="none" anchor="ctr"/>
          <a:lstStyle/>
          <a:p>
            <a:pPr>
              <a:defRPr/>
            </a:pPr>
            <a:endParaRPr lang="en-US" dirty="0">
              <a:latin typeface="Kruti Dev 010" pitchFamily="2" charset="0"/>
              <a:ea typeface="+mn-ea"/>
              <a:cs typeface="+mn-cs"/>
            </a:endParaRPr>
          </a:p>
        </p:txBody>
      </p:sp>
      <p:grpSp>
        <p:nvGrpSpPr>
          <p:cNvPr id="3" name="Group 17"/>
          <p:cNvGrpSpPr>
            <a:grpSpLocks/>
          </p:cNvGrpSpPr>
          <p:nvPr/>
        </p:nvGrpSpPr>
        <p:grpSpPr bwMode="auto">
          <a:xfrm>
            <a:off x="2112963" y="1279525"/>
            <a:ext cx="4973637" cy="4227513"/>
            <a:chOff x="1528" y="962"/>
            <a:chExt cx="2748" cy="2270"/>
          </a:xfrm>
        </p:grpSpPr>
        <p:sp>
          <p:nvSpPr>
            <p:cNvPr id="777234" name="Rectangle 18"/>
            <p:cNvSpPr>
              <a:spLocks noChangeArrowheads="1"/>
            </p:cNvSpPr>
            <p:nvPr/>
          </p:nvSpPr>
          <p:spPr bwMode="auto">
            <a:xfrm>
              <a:off x="1528" y="1181"/>
              <a:ext cx="977" cy="417"/>
            </a:xfrm>
            <a:prstGeom prst="rect">
              <a:avLst/>
            </a:prstGeom>
            <a:solidFill>
              <a:srgbClr val="FFD34A"/>
            </a:solidFill>
            <a:ln w="31750">
              <a:solidFill>
                <a:srgbClr val="FFD34A"/>
              </a:solidFill>
              <a:miter lim="800000"/>
              <a:headEnd/>
              <a:tailEnd/>
            </a:ln>
          </p:spPr>
          <p:txBody>
            <a:bodyPr/>
            <a:lstStyle/>
            <a:p>
              <a:pPr>
                <a:defRPr/>
              </a:pPr>
              <a:endParaRPr lang="en-US" sz="3200" dirty="0">
                <a:latin typeface="Kruti Dev 010" pitchFamily="2" charset="0"/>
                <a:ea typeface="+mn-ea"/>
                <a:cs typeface="+mn-cs"/>
              </a:endParaRPr>
            </a:p>
          </p:txBody>
        </p:sp>
        <p:sp>
          <p:nvSpPr>
            <p:cNvPr id="777235" name="Rectangle 19"/>
            <p:cNvSpPr>
              <a:spLocks noChangeArrowheads="1"/>
            </p:cNvSpPr>
            <p:nvPr/>
          </p:nvSpPr>
          <p:spPr bwMode="auto">
            <a:xfrm>
              <a:off x="1653" y="999"/>
              <a:ext cx="389" cy="165"/>
            </a:xfrm>
            <a:prstGeom prst="rect">
              <a:avLst/>
            </a:prstGeom>
            <a:noFill/>
            <a:ln w="9525">
              <a:noFill/>
              <a:miter lim="800000"/>
              <a:headEnd/>
              <a:tailEnd/>
            </a:ln>
          </p:spPr>
          <p:txBody>
            <a:bodyPr wrap="none" lIns="0" tIns="0" rIns="0" bIns="0">
              <a:spAutoFit/>
            </a:bodyPr>
            <a:lstStyle/>
            <a:p>
              <a:pPr>
                <a:defRPr/>
              </a:pPr>
              <a:r>
                <a:rPr lang="en-US" sz="2000" dirty="0">
                  <a:solidFill>
                    <a:srgbClr val="790015"/>
                  </a:solidFill>
                  <a:effectLst/>
                  <a:latin typeface="Kruti Dev 010" pitchFamily="2" charset="0"/>
                </a:rPr>
                <a:t>ABRAHAM</a:t>
              </a:r>
              <a:endParaRPr lang="en-US" sz="3200" dirty="0">
                <a:solidFill>
                  <a:srgbClr val="FFA27C"/>
                </a:solidFill>
                <a:effectLst>
                  <a:outerShdw blurRad="38100" dist="38100" dir="2700000" algn="tl">
                    <a:srgbClr val="000000"/>
                  </a:outerShdw>
                </a:effectLst>
                <a:latin typeface="Kruti Dev 010" pitchFamily="2" charset="0"/>
              </a:endParaRPr>
            </a:p>
          </p:txBody>
        </p:sp>
        <p:sp>
          <p:nvSpPr>
            <p:cNvPr id="777236" name="Rectangle 20"/>
            <p:cNvSpPr>
              <a:spLocks noChangeArrowheads="1"/>
            </p:cNvSpPr>
            <p:nvPr/>
          </p:nvSpPr>
          <p:spPr bwMode="auto">
            <a:xfrm>
              <a:off x="1528" y="1181"/>
              <a:ext cx="1365" cy="457"/>
            </a:xfrm>
            <a:prstGeom prst="rect">
              <a:avLst/>
            </a:prstGeom>
            <a:solidFill>
              <a:srgbClr val="FFD34A"/>
            </a:solidFill>
            <a:ln w="31750">
              <a:solidFill>
                <a:srgbClr val="1A0004"/>
              </a:solidFill>
              <a:miter lim="800000"/>
              <a:headEnd/>
              <a:tailEnd/>
            </a:ln>
          </p:spPr>
          <p:txBody>
            <a:bodyPr/>
            <a:lstStyle/>
            <a:p>
              <a:pPr>
                <a:defRPr/>
              </a:pPr>
              <a:endParaRPr lang="en-US" sz="3200" dirty="0">
                <a:latin typeface="Kruti Dev 010" pitchFamily="2" charset="0"/>
                <a:ea typeface="+mn-ea"/>
                <a:cs typeface="+mn-cs"/>
              </a:endParaRPr>
            </a:p>
          </p:txBody>
        </p:sp>
        <p:sp>
          <p:nvSpPr>
            <p:cNvPr id="777237" name="AutoShape 21"/>
            <p:cNvSpPr>
              <a:spLocks noChangeArrowheads="1"/>
            </p:cNvSpPr>
            <p:nvPr/>
          </p:nvSpPr>
          <p:spPr bwMode="auto">
            <a:xfrm>
              <a:off x="1528" y="965"/>
              <a:ext cx="804"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38" name="Rectangle 22"/>
            <p:cNvSpPr>
              <a:spLocks noChangeArrowheads="1"/>
            </p:cNvSpPr>
            <p:nvPr/>
          </p:nvSpPr>
          <p:spPr bwMode="auto">
            <a:xfrm>
              <a:off x="1528" y="1181"/>
              <a:ext cx="977" cy="376"/>
            </a:xfrm>
            <a:prstGeom prst="rect">
              <a:avLst/>
            </a:prstGeom>
            <a:solidFill>
              <a:srgbClr val="FFD34A"/>
            </a:solidFill>
            <a:ln w="31750">
              <a:solidFill>
                <a:srgbClr val="FFD34A"/>
              </a:solidFill>
              <a:miter lim="800000"/>
              <a:headEnd/>
              <a:tailEnd/>
            </a:ln>
          </p:spPr>
          <p:txBody>
            <a:bodyPr/>
            <a:lstStyle/>
            <a:p>
              <a:pPr>
                <a:defRPr/>
              </a:pPr>
              <a:endParaRPr lang="en-US" sz="3200" dirty="0">
                <a:latin typeface="Kruti Dev 010" pitchFamily="2" charset="0"/>
                <a:ea typeface="+mn-ea"/>
                <a:cs typeface="+mn-cs"/>
              </a:endParaRPr>
            </a:p>
          </p:txBody>
        </p:sp>
        <p:sp>
          <p:nvSpPr>
            <p:cNvPr id="777239" name="Rectangle 23"/>
            <p:cNvSpPr>
              <a:spLocks noChangeArrowheads="1"/>
            </p:cNvSpPr>
            <p:nvPr/>
          </p:nvSpPr>
          <p:spPr bwMode="auto">
            <a:xfrm>
              <a:off x="1583" y="962"/>
              <a:ext cx="244" cy="165"/>
            </a:xfrm>
            <a:prstGeom prst="rect">
              <a:avLst/>
            </a:prstGeom>
            <a:noFill/>
            <a:ln w="9525">
              <a:noFill/>
              <a:miter lim="800000"/>
              <a:headEnd/>
              <a:tailEnd/>
            </a:ln>
          </p:spPr>
          <p:txBody>
            <a:bodyPr wrap="none" lIns="0" tIns="0" rIns="0" bIns="0">
              <a:spAutoFit/>
            </a:bodyPr>
            <a:lstStyle/>
            <a:p>
              <a:pPr>
                <a:defRPr/>
              </a:pPr>
              <a:r>
                <a:rPr lang="en-US" sz="2000" b="1" i="1" dirty="0">
                  <a:ln>
                    <a:solidFill>
                      <a:schemeClr val="accent2"/>
                    </a:solidFill>
                  </a:ln>
                  <a:solidFill>
                    <a:srgbClr val="790015"/>
                  </a:solidFill>
                  <a:effectLst/>
                  <a:latin typeface="Kruti Dev 010" pitchFamily="2" charset="0"/>
                </a:rPr>
                <a:t>l`f"V</a:t>
              </a:r>
              <a:endParaRPr lang="en-US" sz="3200"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77240" name="Line 24"/>
            <p:cNvSpPr>
              <a:spLocks noChangeShapeType="1"/>
            </p:cNvSpPr>
            <p:nvPr/>
          </p:nvSpPr>
          <p:spPr bwMode="auto">
            <a:xfrm>
              <a:off x="1528" y="1127"/>
              <a:ext cx="4" cy="471"/>
            </a:xfrm>
            <a:prstGeom prst="line">
              <a:avLst/>
            </a:prstGeom>
            <a:no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41" name="Line 25"/>
            <p:cNvSpPr>
              <a:spLocks noChangeShapeType="1"/>
            </p:cNvSpPr>
            <p:nvPr/>
          </p:nvSpPr>
          <p:spPr bwMode="auto">
            <a:xfrm>
              <a:off x="2317" y="1181"/>
              <a:ext cx="428" cy="3"/>
            </a:xfrm>
            <a:prstGeom prst="line">
              <a:avLst/>
            </a:prstGeom>
            <a:no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42" name="Rectangle 26"/>
            <p:cNvSpPr>
              <a:spLocks noChangeArrowheads="1"/>
            </p:cNvSpPr>
            <p:nvPr/>
          </p:nvSpPr>
          <p:spPr bwMode="auto">
            <a:xfrm>
              <a:off x="1675" y="1342"/>
              <a:ext cx="974" cy="430"/>
            </a:xfrm>
            <a:prstGeom prst="rect">
              <a:avLst/>
            </a:prstGeom>
            <a:solidFill>
              <a:srgbClr val="FFD34A"/>
            </a:solidFill>
            <a:ln w="31750">
              <a:solidFill>
                <a:srgbClr val="FFD34A"/>
              </a:solidFill>
              <a:miter lim="800000"/>
              <a:headEnd/>
              <a:tailEnd/>
            </a:ln>
          </p:spPr>
          <p:txBody>
            <a:bodyPr/>
            <a:lstStyle/>
            <a:p>
              <a:pPr>
                <a:defRPr/>
              </a:pPr>
              <a:endParaRPr lang="en-US" sz="3200" dirty="0">
                <a:latin typeface="Kruti Dev 010" pitchFamily="2" charset="0"/>
                <a:ea typeface="+mn-ea"/>
                <a:cs typeface="+mn-cs"/>
              </a:endParaRPr>
            </a:p>
          </p:txBody>
        </p:sp>
        <p:sp>
          <p:nvSpPr>
            <p:cNvPr id="777243" name="Rectangle 27"/>
            <p:cNvSpPr>
              <a:spLocks noChangeArrowheads="1"/>
            </p:cNvSpPr>
            <p:nvPr/>
          </p:nvSpPr>
          <p:spPr bwMode="auto">
            <a:xfrm>
              <a:off x="1796" y="1174"/>
              <a:ext cx="389" cy="165"/>
            </a:xfrm>
            <a:prstGeom prst="rect">
              <a:avLst/>
            </a:prstGeom>
            <a:noFill/>
            <a:ln w="9525">
              <a:noFill/>
              <a:miter lim="800000"/>
              <a:headEnd/>
              <a:tailEnd/>
            </a:ln>
          </p:spPr>
          <p:txBody>
            <a:bodyPr wrap="none" lIns="0" tIns="0" rIns="0" bIns="0">
              <a:spAutoFit/>
            </a:bodyPr>
            <a:lstStyle/>
            <a:p>
              <a:pPr>
                <a:defRPr/>
              </a:pPr>
              <a:r>
                <a:rPr lang="en-US" sz="2000" dirty="0">
                  <a:solidFill>
                    <a:srgbClr val="790015"/>
                  </a:solidFill>
                  <a:effectLst/>
                  <a:latin typeface="Kruti Dev 010" pitchFamily="2" charset="0"/>
                </a:rPr>
                <a:t>ABRAHAM</a:t>
              </a:r>
              <a:endParaRPr lang="en-US" sz="3200" dirty="0">
                <a:solidFill>
                  <a:srgbClr val="FFA27C"/>
                </a:solidFill>
                <a:effectLst>
                  <a:outerShdw blurRad="38100" dist="38100" dir="2700000" algn="tl">
                    <a:srgbClr val="000000"/>
                  </a:outerShdw>
                </a:effectLst>
                <a:latin typeface="Kruti Dev 010" pitchFamily="2" charset="0"/>
              </a:endParaRPr>
            </a:p>
          </p:txBody>
        </p:sp>
        <p:sp>
          <p:nvSpPr>
            <p:cNvPr id="777244" name="Rectangle 28"/>
            <p:cNvSpPr>
              <a:spLocks noChangeArrowheads="1"/>
            </p:cNvSpPr>
            <p:nvPr/>
          </p:nvSpPr>
          <p:spPr bwMode="auto">
            <a:xfrm>
              <a:off x="1675" y="1342"/>
              <a:ext cx="1365" cy="471"/>
            </a:xfrm>
            <a:prstGeom prst="rect">
              <a:avLst/>
            </a:prstGeom>
            <a:solidFill>
              <a:srgbClr val="FFD34A"/>
            </a:solidFill>
            <a:ln w="31750">
              <a:solidFill>
                <a:srgbClr val="1A0004"/>
              </a:solidFill>
              <a:miter lim="800000"/>
              <a:headEnd/>
              <a:tailEnd/>
            </a:ln>
          </p:spPr>
          <p:txBody>
            <a:bodyPr/>
            <a:lstStyle/>
            <a:p>
              <a:pPr>
                <a:defRPr/>
              </a:pPr>
              <a:endParaRPr lang="en-US" sz="3200" dirty="0">
                <a:latin typeface="Kruti Dev 010" pitchFamily="2" charset="0"/>
                <a:ea typeface="+mn-ea"/>
                <a:cs typeface="+mn-cs"/>
              </a:endParaRPr>
            </a:p>
          </p:txBody>
        </p:sp>
        <p:sp>
          <p:nvSpPr>
            <p:cNvPr id="777245" name="AutoShape 29"/>
            <p:cNvSpPr>
              <a:spLocks noChangeArrowheads="1"/>
            </p:cNvSpPr>
            <p:nvPr/>
          </p:nvSpPr>
          <p:spPr bwMode="auto">
            <a:xfrm>
              <a:off x="1675" y="1127"/>
              <a:ext cx="789" cy="604"/>
            </a:xfrm>
            <a:prstGeom prst="roundRect">
              <a:avLst>
                <a:gd name="adj" fmla="val 10495"/>
              </a:avLst>
            </a:prstGeom>
            <a:solidFill>
              <a:srgbClr val="FFD34A"/>
            </a:solid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46" name="Rectangle 30"/>
            <p:cNvSpPr>
              <a:spLocks noChangeArrowheads="1"/>
            </p:cNvSpPr>
            <p:nvPr/>
          </p:nvSpPr>
          <p:spPr bwMode="auto">
            <a:xfrm>
              <a:off x="1675" y="1342"/>
              <a:ext cx="974" cy="390"/>
            </a:xfrm>
            <a:prstGeom prst="rect">
              <a:avLst/>
            </a:prstGeom>
            <a:solidFill>
              <a:srgbClr val="FFD34A"/>
            </a:solidFill>
            <a:ln w="31750">
              <a:solidFill>
                <a:srgbClr val="FFD34A"/>
              </a:solidFill>
              <a:miter lim="800000"/>
              <a:headEnd/>
              <a:tailEnd/>
            </a:ln>
          </p:spPr>
          <p:txBody>
            <a:bodyPr/>
            <a:lstStyle/>
            <a:p>
              <a:pPr>
                <a:defRPr/>
              </a:pPr>
              <a:endParaRPr lang="en-US" sz="3200" dirty="0">
                <a:latin typeface="Kruti Dev 010" pitchFamily="2" charset="0"/>
                <a:ea typeface="+mn-ea"/>
                <a:cs typeface="+mn-cs"/>
              </a:endParaRPr>
            </a:p>
          </p:txBody>
        </p:sp>
        <p:sp>
          <p:nvSpPr>
            <p:cNvPr id="777247" name="Rectangle 31"/>
            <p:cNvSpPr>
              <a:spLocks noChangeArrowheads="1"/>
            </p:cNvSpPr>
            <p:nvPr/>
          </p:nvSpPr>
          <p:spPr bwMode="auto">
            <a:xfrm>
              <a:off x="1739" y="1134"/>
              <a:ext cx="342" cy="165"/>
            </a:xfrm>
            <a:prstGeom prst="rect">
              <a:avLst/>
            </a:prstGeom>
            <a:noFill/>
            <a:ln w="9525">
              <a:noFill/>
              <a:miter lim="800000"/>
              <a:headEnd/>
              <a:tailEnd/>
            </a:ln>
          </p:spPr>
          <p:txBody>
            <a:bodyPr wrap="none" lIns="0" tIns="0" rIns="0" bIns="0">
              <a:spAutoFit/>
            </a:bodyPr>
            <a:lstStyle/>
            <a:p>
              <a:pPr>
                <a:defRPr/>
              </a:pPr>
              <a:r>
                <a:rPr lang="en-US" sz="2000" b="1" i="1" dirty="0">
                  <a:ln>
                    <a:solidFill>
                      <a:schemeClr val="accent2"/>
                    </a:solidFill>
                  </a:ln>
                  <a:solidFill>
                    <a:srgbClr val="790015"/>
                  </a:solidFill>
                  <a:effectLst/>
                  <a:latin typeface="Kruti Dev 010" pitchFamily="2" charset="0"/>
                </a:rPr>
                <a:t>vczkge</a:t>
              </a:r>
              <a:endParaRPr lang="en-US" sz="3200"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77248" name="Line 32"/>
            <p:cNvSpPr>
              <a:spLocks noChangeShapeType="1"/>
            </p:cNvSpPr>
            <p:nvPr/>
          </p:nvSpPr>
          <p:spPr bwMode="auto">
            <a:xfrm>
              <a:off x="1675" y="1302"/>
              <a:ext cx="1" cy="457"/>
            </a:xfrm>
            <a:prstGeom prst="line">
              <a:avLst/>
            </a:prstGeom>
            <a:no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49" name="Line 33"/>
            <p:cNvSpPr>
              <a:spLocks noChangeShapeType="1"/>
            </p:cNvSpPr>
            <p:nvPr/>
          </p:nvSpPr>
          <p:spPr bwMode="auto">
            <a:xfrm>
              <a:off x="2464" y="1342"/>
              <a:ext cx="429" cy="1"/>
            </a:xfrm>
            <a:prstGeom prst="line">
              <a:avLst/>
            </a:prstGeom>
            <a:no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50" name="Rectangle 34"/>
            <p:cNvSpPr>
              <a:spLocks noChangeArrowheads="1"/>
            </p:cNvSpPr>
            <p:nvPr/>
          </p:nvSpPr>
          <p:spPr bwMode="auto">
            <a:xfrm>
              <a:off x="1822" y="1517"/>
              <a:ext cx="961" cy="419"/>
            </a:xfrm>
            <a:prstGeom prst="rect">
              <a:avLst/>
            </a:prstGeom>
            <a:solidFill>
              <a:srgbClr val="FFD34A"/>
            </a:solidFill>
            <a:ln w="31750">
              <a:solidFill>
                <a:srgbClr val="FFD34A"/>
              </a:solidFill>
              <a:miter lim="800000"/>
              <a:headEnd/>
              <a:tailEnd/>
            </a:ln>
          </p:spPr>
          <p:txBody>
            <a:bodyPr/>
            <a:lstStyle/>
            <a:p>
              <a:pPr>
                <a:defRPr/>
              </a:pPr>
              <a:endParaRPr lang="en-US" sz="3200" dirty="0">
                <a:latin typeface="Kruti Dev 010" pitchFamily="2" charset="0"/>
                <a:ea typeface="+mn-ea"/>
                <a:cs typeface="+mn-cs"/>
              </a:endParaRPr>
            </a:p>
          </p:txBody>
        </p:sp>
        <p:sp>
          <p:nvSpPr>
            <p:cNvPr id="777251" name="Rectangle 35"/>
            <p:cNvSpPr>
              <a:spLocks noChangeArrowheads="1"/>
            </p:cNvSpPr>
            <p:nvPr/>
          </p:nvSpPr>
          <p:spPr bwMode="auto">
            <a:xfrm>
              <a:off x="1939" y="1335"/>
              <a:ext cx="389" cy="165"/>
            </a:xfrm>
            <a:prstGeom prst="rect">
              <a:avLst/>
            </a:prstGeom>
            <a:noFill/>
            <a:ln w="9525">
              <a:noFill/>
              <a:miter lim="800000"/>
              <a:headEnd/>
              <a:tailEnd/>
            </a:ln>
          </p:spPr>
          <p:txBody>
            <a:bodyPr wrap="none" lIns="0" tIns="0" rIns="0" bIns="0">
              <a:spAutoFit/>
            </a:bodyPr>
            <a:lstStyle/>
            <a:p>
              <a:pPr>
                <a:defRPr/>
              </a:pPr>
              <a:r>
                <a:rPr lang="en-US" sz="2000" dirty="0">
                  <a:solidFill>
                    <a:srgbClr val="790015"/>
                  </a:solidFill>
                  <a:effectLst/>
                  <a:latin typeface="Kruti Dev 010" pitchFamily="2" charset="0"/>
                </a:rPr>
                <a:t>ABRAHAM</a:t>
              </a:r>
              <a:endParaRPr lang="en-US" sz="3200" dirty="0">
                <a:solidFill>
                  <a:srgbClr val="FFA27C"/>
                </a:solidFill>
                <a:effectLst>
                  <a:outerShdw blurRad="38100" dist="38100" dir="2700000" algn="tl">
                    <a:srgbClr val="000000"/>
                  </a:outerShdw>
                </a:effectLst>
                <a:latin typeface="Kruti Dev 010" pitchFamily="2" charset="0"/>
              </a:endParaRPr>
            </a:p>
          </p:txBody>
        </p:sp>
        <p:sp>
          <p:nvSpPr>
            <p:cNvPr id="777252" name="Rectangle 36"/>
            <p:cNvSpPr>
              <a:spLocks noChangeArrowheads="1"/>
            </p:cNvSpPr>
            <p:nvPr/>
          </p:nvSpPr>
          <p:spPr bwMode="auto">
            <a:xfrm>
              <a:off x="1822" y="1517"/>
              <a:ext cx="1365" cy="457"/>
            </a:xfrm>
            <a:prstGeom prst="rect">
              <a:avLst/>
            </a:prstGeom>
            <a:solidFill>
              <a:srgbClr val="FFD34A"/>
            </a:solidFill>
            <a:ln w="31750">
              <a:solidFill>
                <a:srgbClr val="1A0004"/>
              </a:solidFill>
              <a:miter lim="800000"/>
              <a:headEnd/>
              <a:tailEnd/>
            </a:ln>
          </p:spPr>
          <p:txBody>
            <a:bodyPr/>
            <a:lstStyle/>
            <a:p>
              <a:pPr>
                <a:defRPr/>
              </a:pPr>
              <a:endParaRPr lang="en-US" sz="3200" dirty="0">
                <a:latin typeface="Kruti Dev 010" pitchFamily="2" charset="0"/>
                <a:ea typeface="+mn-ea"/>
                <a:cs typeface="+mn-cs"/>
              </a:endParaRPr>
            </a:p>
          </p:txBody>
        </p:sp>
        <p:sp>
          <p:nvSpPr>
            <p:cNvPr id="777253" name="AutoShape 37"/>
            <p:cNvSpPr>
              <a:spLocks noChangeArrowheads="1"/>
            </p:cNvSpPr>
            <p:nvPr/>
          </p:nvSpPr>
          <p:spPr bwMode="auto">
            <a:xfrm>
              <a:off x="1822" y="1302"/>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54" name="Rectangle 38"/>
            <p:cNvSpPr>
              <a:spLocks noChangeArrowheads="1"/>
            </p:cNvSpPr>
            <p:nvPr/>
          </p:nvSpPr>
          <p:spPr bwMode="auto">
            <a:xfrm>
              <a:off x="1822" y="1517"/>
              <a:ext cx="961" cy="379"/>
            </a:xfrm>
            <a:prstGeom prst="rect">
              <a:avLst/>
            </a:prstGeom>
            <a:solidFill>
              <a:srgbClr val="FFD34A"/>
            </a:solidFill>
            <a:ln w="31750">
              <a:solidFill>
                <a:srgbClr val="FFD34A"/>
              </a:solidFill>
              <a:miter lim="800000"/>
              <a:headEnd/>
              <a:tailEnd/>
            </a:ln>
          </p:spPr>
          <p:txBody>
            <a:bodyPr/>
            <a:lstStyle/>
            <a:p>
              <a:pPr>
                <a:defRPr/>
              </a:pPr>
              <a:endParaRPr lang="en-US" sz="3200" dirty="0">
                <a:latin typeface="Kruti Dev 010" pitchFamily="2" charset="0"/>
                <a:ea typeface="+mn-ea"/>
                <a:cs typeface="+mn-cs"/>
              </a:endParaRPr>
            </a:p>
          </p:txBody>
        </p:sp>
        <p:sp>
          <p:nvSpPr>
            <p:cNvPr id="777255" name="Rectangle 39"/>
            <p:cNvSpPr>
              <a:spLocks noChangeArrowheads="1"/>
            </p:cNvSpPr>
            <p:nvPr/>
          </p:nvSpPr>
          <p:spPr bwMode="auto">
            <a:xfrm>
              <a:off x="1876" y="1303"/>
              <a:ext cx="272" cy="165"/>
            </a:xfrm>
            <a:prstGeom prst="rect">
              <a:avLst/>
            </a:prstGeom>
            <a:noFill/>
            <a:ln w="9525">
              <a:noFill/>
              <a:miter lim="800000"/>
              <a:headEnd/>
              <a:tailEnd/>
            </a:ln>
          </p:spPr>
          <p:txBody>
            <a:bodyPr wrap="none" lIns="0" tIns="0" rIns="0" bIns="0">
              <a:spAutoFit/>
            </a:bodyPr>
            <a:lstStyle/>
            <a:p>
              <a:pPr>
                <a:defRPr/>
              </a:pPr>
              <a:r>
                <a:rPr lang="en-US" sz="2000" b="1" i="1" dirty="0">
                  <a:ln>
                    <a:solidFill>
                      <a:schemeClr val="accent2"/>
                    </a:solidFill>
                  </a:ln>
                  <a:solidFill>
                    <a:srgbClr val="790015"/>
                  </a:solidFill>
                  <a:effectLst/>
                  <a:latin typeface="Kruti Dev 010" pitchFamily="2" charset="0"/>
                </a:rPr>
                <a:t>;qlqQ</a:t>
              </a:r>
              <a:endParaRPr lang="en-US" sz="3200"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77256" name="Line 40"/>
            <p:cNvSpPr>
              <a:spLocks noChangeShapeType="1"/>
            </p:cNvSpPr>
            <p:nvPr/>
          </p:nvSpPr>
          <p:spPr bwMode="auto">
            <a:xfrm>
              <a:off x="1822" y="1463"/>
              <a:ext cx="1" cy="471"/>
            </a:xfrm>
            <a:prstGeom prst="line">
              <a:avLst/>
            </a:prstGeom>
            <a:no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57" name="Line 41"/>
            <p:cNvSpPr>
              <a:spLocks noChangeShapeType="1"/>
            </p:cNvSpPr>
            <p:nvPr/>
          </p:nvSpPr>
          <p:spPr bwMode="auto">
            <a:xfrm>
              <a:off x="2598" y="1517"/>
              <a:ext cx="442" cy="3"/>
            </a:xfrm>
            <a:prstGeom prst="line">
              <a:avLst/>
            </a:prstGeom>
            <a:no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58" name="Rectangle 42"/>
            <p:cNvSpPr>
              <a:spLocks noChangeArrowheads="1"/>
            </p:cNvSpPr>
            <p:nvPr/>
          </p:nvSpPr>
          <p:spPr bwMode="auto">
            <a:xfrm>
              <a:off x="1996" y="1678"/>
              <a:ext cx="1365" cy="471"/>
            </a:xfrm>
            <a:prstGeom prst="rect">
              <a:avLst/>
            </a:prstGeom>
            <a:solidFill>
              <a:srgbClr val="FFD34A"/>
            </a:solidFill>
            <a:ln w="31750">
              <a:solidFill>
                <a:srgbClr val="1A0004"/>
              </a:solidFill>
              <a:miter lim="800000"/>
              <a:headEnd/>
              <a:tailEnd/>
            </a:ln>
          </p:spPr>
          <p:txBody>
            <a:bodyPr/>
            <a:lstStyle/>
            <a:p>
              <a:pPr>
                <a:defRPr/>
              </a:pPr>
              <a:endParaRPr lang="en-US" sz="3200" dirty="0">
                <a:latin typeface="Kruti Dev 010" pitchFamily="2" charset="0"/>
                <a:ea typeface="+mn-ea"/>
                <a:cs typeface="+mn-cs"/>
              </a:endParaRPr>
            </a:p>
          </p:txBody>
        </p:sp>
        <p:sp>
          <p:nvSpPr>
            <p:cNvPr id="777259" name="AutoShape 43"/>
            <p:cNvSpPr>
              <a:spLocks noChangeArrowheads="1"/>
            </p:cNvSpPr>
            <p:nvPr/>
          </p:nvSpPr>
          <p:spPr bwMode="auto">
            <a:xfrm>
              <a:off x="1996" y="1463"/>
              <a:ext cx="789"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60" name="Rectangle 44"/>
            <p:cNvSpPr>
              <a:spLocks noChangeArrowheads="1"/>
            </p:cNvSpPr>
            <p:nvPr/>
          </p:nvSpPr>
          <p:spPr bwMode="auto">
            <a:xfrm>
              <a:off x="2012" y="1678"/>
              <a:ext cx="960" cy="377"/>
            </a:xfrm>
            <a:prstGeom prst="rect">
              <a:avLst/>
            </a:prstGeom>
            <a:solidFill>
              <a:srgbClr val="FFD34A"/>
            </a:solidFill>
            <a:ln w="31750">
              <a:solidFill>
                <a:srgbClr val="FFD34A"/>
              </a:solidFill>
              <a:miter lim="800000"/>
              <a:headEnd/>
              <a:tailEnd/>
            </a:ln>
          </p:spPr>
          <p:txBody>
            <a:bodyPr/>
            <a:lstStyle/>
            <a:p>
              <a:pPr>
                <a:defRPr/>
              </a:pPr>
              <a:endParaRPr lang="en-US" sz="3200" dirty="0">
                <a:latin typeface="Kruti Dev 010" pitchFamily="2" charset="0"/>
                <a:ea typeface="+mn-ea"/>
                <a:cs typeface="+mn-cs"/>
              </a:endParaRPr>
            </a:p>
          </p:txBody>
        </p:sp>
        <p:sp>
          <p:nvSpPr>
            <p:cNvPr id="777261" name="Rectangle 45"/>
            <p:cNvSpPr>
              <a:spLocks noChangeArrowheads="1"/>
            </p:cNvSpPr>
            <p:nvPr/>
          </p:nvSpPr>
          <p:spPr bwMode="auto">
            <a:xfrm>
              <a:off x="2065" y="1464"/>
              <a:ext cx="204" cy="165"/>
            </a:xfrm>
            <a:prstGeom prst="rect">
              <a:avLst/>
            </a:prstGeom>
            <a:noFill/>
            <a:ln w="9525">
              <a:noFill/>
              <a:miter lim="800000"/>
              <a:headEnd/>
              <a:tailEnd/>
            </a:ln>
          </p:spPr>
          <p:txBody>
            <a:bodyPr wrap="none" lIns="0" tIns="0" rIns="0" bIns="0">
              <a:spAutoFit/>
            </a:bodyPr>
            <a:lstStyle/>
            <a:p>
              <a:pPr>
                <a:defRPr/>
              </a:pPr>
              <a:r>
                <a:rPr lang="en-US" sz="2000" b="1" i="1" dirty="0">
                  <a:ln>
                    <a:solidFill>
                      <a:schemeClr val="accent2"/>
                    </a:solidFill>
                  </a:ln>
                  <a:solidFill>
                    <a:srgbClr val="790015"/>
                  </a:solidFill>
                  <a:effectLst/>
                  <a:latin typeface="Kruti Dev 010" pitchFamily="2" charset="0"/>
                </a:rPr>
                <a:t>ewlk</a:t>
              </a:r>
              <a:endParaRPr lang="en-US" sz="3200"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77262" name="Line 46"/>
            <p:cNvSpPr>
              <a:spLocks noChangeShapeType="1"/>
            </p:cNvSpPr>
            <p:nvPr/>
          </p:nvSpPr>
          <p:spPr bwMode="auto">
            <a:xfrm>
              <a:off x="2786" y="1678"/>
              <a:ext cx="428" cy="1"/>
            </a:xfrm>
            <a:prstGeom prst="line">
              <a:avLst/>
            </a:prstGeom>
            <a:no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63" name="Rectangle 47"/>
            <p:cNvSpPr>
              <a:spLocks noChangeArrowheads="1"/>
            </p:cNvSpPr>
            <p:nvPr/>
          </p:nvSpPr>
          <p:spPr bwMode="auto">
            <a:xfrm>
              <a:off x="2143" y="1840"/>
              <a:ext cx="1368" cy="471"/>
            </a:xfrm>
            <a:prstGeom prst="rect">
              <a:avLst/>
            </a:prstGeom>
            <a:solidFill>
              <a:srgbClr val="FFD34A"/>
            </a:solidFill>
            <a:ln w="31750">
              <a:solidFill>
                <a:srgbClr val="1A0004"/>
              </a:solidFill>
              <a:miter lim="800000"/>
              <a:headEnd/>
              <a:tailEnd/>
            </a:ln>
          </p:spPr>
          <p:txBody>
            <a:bodyPr/>
            <a:lstStyle/>
            <a:p>
              <a:pPr>
                <a:defRPr/>
              </a:pPr>
              <a:endParaRPr lang="en-US" sz="3200" dirty="0">
                <a:latin typeface="Kruti Dev 010" pitchFamily="2" charset="0"/>
                <a:ea typeface="+mn-ea"/>
                <a:cs typeface="+mn-cs"/>
              </a:endParaRPr>
            </a:p>
          </p:txBody>
        </p:sp>
        <p:sp>
          <p:nvSpPr>
            <p:cNvPr id="777264" name="AutoShape 48"/>
            <p:cNvSpPr>
              <a:spLocks noChangeArrowheads="1"/>
            </p:cNvSpPr>
            <p:nvPr/>
          </p:nvSpPr>
          <p:spPr bwMode="auto">
            <a:xfrm>
              <a:off x="2143" y="1638"/>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65" name="Rectangle 49"/>
            <p:cNvSpPr>
              <a:spLocks noChangeArrowheads="1"/>
            </p:cNvSpPr>
            <p:nvPr/>
          </p:nvSpPr>
          <p:spPr bwMode="auto">
            <a:xfrm>
              <a:off x="2143" y="1840"/>
              <a:ext cx="875" cy="390"/>
            </a:xfrm>
            <a:prstGeom prst="rect">
              <a:avLst/>
            </a:prstGeom>
            <a:solidFill>
              <a:srgbClr val="FFD34A"/>
            </a:solidFill>
            <a:ln w="31750">
              <a:solidFill>
                <a:srgbClr val="FFD34A"/>
              </a:solidFill>
              <a:miter lim="800000"/>
              <a:headEnd/>
              <a:tailEnd/>
            </a:ln>
          </p:spPr>
          <p:txBody>
            <a:bodyPr/>
            <a:lstStyle/>
            <a:p>
              <a:pPr>
                <a:defRPr/>
              </a:pPr>
              <a:endParaRPr lang="en-US" sz="3200" dirty="0">
                <a:latin typeface="Kruti Dev 010" pitchFamily="2" charset="0"/>
                <a:ea typeface="+mn-ea"/>
                <a:cs typeface="+mn-cs"/>
              </a:endParaRPr>
            </a:p>
          </p:txBody>
        </p:sp>
        <p:sp>
          <p:nvSpPr>
            <p:cNvPr id="777266" name="Rectangle 50"/>
            <p:cNvSpPr>
              <a:spLocks noChangeArrowheads="1"/>
            </p:cNvSpPr>
            <p:nvPr/>
          </p:nvSpPr>
          <p:spPr bwMode="auto">
            <a:xfrm>
              <a:off x="2192" y="1639"/>
              <a:ext cx="291" cy="165"/>
            </a:xfrm>
            <a:prstGeom prst="rect">
              <a:avLst/>
            </a:prstGeom>
            <a:noFill/>
            <a:ln w="9525">
              <a:noFill/>
              <a:miter lim="800000"/>
              <a:headEnd/>
              <a:tailEnd/>
            </a:ln>
          </p:spPr>
          <p:txBody>
            <a:bodyPr wrap="none" lIns="0" tIns="0" rIns="0" bIns="0">
              <a:spAutoFit/>
            </a:bodyPr>
            <a:lstStyle/>
            <a:p>
              <a:pPr>
                <a:defRPr/>
              </a:pPr>
              <a:r>
                <a:rPr lang="en-US" sz="2000" b="1" i="1" dirty="0">
                  <a:ln>
                    <a:solidFill>
                      <a:schemeClr val="accent2"/>
                    </a:solidFill>
                  </a:ln>
                  <a:solidFill>
                    <a:srgbClr val="790015"/>
                  </a:solidFill>
                  <a:effectLst/>
                  <a:latin typeface="Kruti Dev 010" pitchFamily="2" charset="0"/>
                </a:rPr>
                <a:t>;gks’kq</a:t>
              </a:r>
              <a:endParaRPr lang="en-US" sz="3200"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77267" name="Line 51"/>
            <p:cNvSpPr>
              <a:spLocks noChangeShapeType="1"/>
            </p:cNvSpPr>
            <p:nvPr/>
          </p:nvSpPr>
          <p:spPr bwMode="auto">
            <a:xfrm>
              <a:off x="2143" y="1800"/>
              <a:ext cx="4" cy="471"/>
            </a:xfrm>
            <a:prstGeom prst="line">
              <a:avLst/>
            </a:prstGeom>
            <a:no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68" name="Rectangle 52"/>
            <p:cNvSpPr>
              <a:spLocks noChangeArrowheads="1"/>
            </p:cNvSpPr>
            <p:nvPr/>
          </p:nvSpPr>
          <p:spPr bwMode="auto">
            <a:xfrm>
              <a:off x="2277" y="2023"/>
              <a:ext cx="1365" cy="471"/>
            </a:xfrm>
            <a:prstGeom prst="rect">
              <a:avLst/>
            </a:prstGeom>
            <a:solidFill>
              <a:srgbClr val="FFD34A"/>
            </a:solidFill>
            <a:ln w="31750">
              <a:solidFill>
                <a:srgbClr val="1A0004"/>
              </a:solidFill>
              <a:miter lim="800000"/>
              <a:headEnd/>
              <a:tailEnd/>
            </a:ln>
          </p:spPr>
          <p:txBody>
            <a:bodyPr/>
            <a:lstStyle/>
            <a:p>
              <a:pPr>
                <a:defRPr/>
              </a:pPr>
              <a:endParaRPr lang="en-US" sz="3200" dirty="0">
                <a:latin typeface="Kruti Dev 010" pitchFamily="2" charset="0"/>
                <a:ea typeface="+mn-ea"/>
                <a:cs typeface="+mn-cs"/>
              </a:endParaRPr>
            </a:p>
          </p:txBody>
        </p:sp>
        <p:sp>
          <p:nvSpPr>
            <p:cNvPr id="777269" name="AutoShape 53"/>
            <p:cNvSpPr>
              <a:spLocks noChangeArrowheads="1"/>
            </p:cNvSpPr>
            <p:nvPr/>
          </p:nvSpPr>
          <p:spPr bwMode="auto">
            <a:xfrm>
              <a:off x="2277" y="1800"/>
              <a:ext cx="819" cy="593"/>
            </a:xfrm>
            <a:prstGeom prst="roundRect">
              <a:avLst>
                <a:gd name="adj" fmla="val 10745"/>
              </a:avLst>
            </a:prstGeom>
            <a:solidFill>
              <a:srgbClr val="FFD34A"/>
            </a:solid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70" name="Rectangle 54"/>
            <p:cNvSpPr>
              <a:spLocks noChangeArrowheads="1"/>
            </p:cNvSpPr>
            <p:nvPr/>
          </p:nvSpPr>
          <p:spPr bwMode="auto">
            <a:xfrm>
              <a:off x="2277" y="2023"/>
              <a:ext cx="965" cy="390"/>
            </a:xfrm>
            <a:prstGeom prst="rect">
              <a:avLst/>
            </a:prstGeom>
            <a:solidFill>
              <a:srgbClr val="FFD34A"/>
            </a:solidFill>
            <a:ln w="31750">
              <a:solidFill>
                <a:srgbClr val="FFD34A"/>
              </a:solidFill>
              <a:miter lim="800000"/>
              <a:headEnd/>
              <a:tailEnd/>
            </a:ln>
          </p:spPr>
          <p:txBody>
            <a:bodyPr/>
            <a:lstStyle/>
            <a:p>
              <a:pPr>
                <a:defRPr/>
              </a:pPr>
              <a:endParaRPr lang="en-US" sz="3200" dirty="0">
                <a:latin typeface="Kruti Dev 010" pitchFamily="2" charset="0"/>
                <a:ea typeface="+mn-ea"/>
                <a:cs typeface="+mn-cs"/>
              </a:endParaRPr>
            </a:p>
          </p:txBody>
        </p:sp>
        <p:sp>
          <p:nvSpPr>
            <p:cNvPr id="777271" name="Rectangle 55"/>
            <p:cNvSpPr>
              <a:spLocks noChangeArrowheads="1"/>
            </p:cNvSpPr>
            <p:nvPr/>
          </p:nvSpPr>
          <p:spPr bwMode="auto">
            <a:xfrm>
              <a:off x="2324" y="1801"/>
              <a:ext cx="485" cy="165"/>
            </a:xfrm>
            <a:prstGeom prst="rect">
              <a:avLst/>
            </a:prstGeom>
            <a:noFill/>
            <a:ln w="9525">
              <a:noFill/>
              <a:miter lim="800000"/>
              <a:headEnd/>
              <a:tailEnd/>
            </a:ln>
          </p:spPr>
          <p:txBody>
            <a:bodyPr wrap="none" lIns="0" tIns="0" rIns="0" bIns="0">
              <a:spAutoFit/>
            </a:bodyPr>
            <a:lstStyle/>
            <a:p>
              <a:pPr>
                <a:defRPr/>
              </a:pPr>
              <a:r>
                <a:rPr lang="en-US" sz="2000" b="1" i="1" dirty="0">
                  <a:ln>
                    <a:solidFill>
                      <a:schemeClr val="accent2"/>
                    </a:solidFill>
                  </a:ln>
                  <a:solidFill>
                    <a:srgbClr val="790015"/>
                  </a:solidFill>
                  <a:effectLst/>
                  <a:latin typeface="Kruti Dev 010" pitchFamily="2" charset="0"/>
                </a:rPr>
                <a:t>vjktdrk</a:t>
              </a:r>
              <a:endParaRPr lang="en-US" sz="3200"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77272" name="Line 56"/>
            <p:cNvSpPr>
              <a:spLocks noChangeShapeType="1"/>
            </p:cNvSpPr>
            <p:nvPr/>
          </p:nvSpPr>
          <p:spPr bwMode="auto">
            <a:xfrm>
              <a:off x="2277" y="1983"/>
              <a:ext cx="1" cy="457"/>
            </a:xfrm>
            <a:prstGeom prst="line">
              <a:avLst/>
            </a:prstGeom>
            <a:no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73" name="Rectangle 57"/>
            <p:cNvSpPr>
              <a:spLocks noChangeArrowheads="1"/>
            </p:cNvSpPr>
            <p:nvPr/>
          </p:nvSpPr>
          <p:spPr bwMode="auto">
            <a:xfrm>
              <a:off x="2416" y="2210"/>
              <a:ext cx="1367" cy="466"/>
            </a:xfrm>
            <a:prstGeom prst="rect">
              <a:avLst/>
            </a:prstGeom>
            <a:solidFill>
              <a:srgbClr val="FFD34A"/>
            </a:solidFill>
            <a:ln w="31750">
              <a:solidFill>
                <a:srgbClr val="1A0004"/>
              </a:solidFill>
              <a:miter lim="800000"/>
              <a:headEnd/>
              <a:tailEnd/>
            </a:ln>
          </p:spPr>
          <p:txBody>
            <a:bodyPr/>
            <a:lstStyle/>
            <a:p>
              <a:pPr>
                <a:defRPr/>
              </a:pPr>
              <a:endParaRPr lang="en-US" sz="3200" dirty="0">
                <a:latin typeface="Kruti Dev 010" pitchFamily="2" charset="0"/>
                <a:ea typeface="+mn-ea"/>
                <a:cs typeface="+mn-cs"/>
              </a:endParaRPr>
            </a:p>
          </p:txBody>
        </p:sp>
        <p:sp>
          <p:nvSpPr>
            <p:cNvPr id="777274" name="AutoShape 58"/>
            <p:cNvSpPr>
              <a:spLocks noChangeArrowheads="1"/>
            </p:cNvSpPr>
            <p:nvPr/>
          </p:nvSpPr>
          <p:spPr bwMode="auto">
            <a:xfrm>
              <a:off x="2416" y="1983"/>
              <a:ext cx="832"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75" name="Rectangle 59"/>
            <p:cNvSpPr>
              <a:spLocks noChangeArrowheads="1"/>
            </p:cNvSpPr>
            <p:nvPr/>
          </p:nvSpPr>
          <p:spPr bwMode="auto">
            <a:xfrm>
              <a:off x="2416" y="2214"/>
              <a:ext cx="939" cy="377"/>
            </a:xfrm>
            <a:prstGeom prst="rect">
              <a:avLst/>
            </a:prstGeom>
            <a:solidFill>
              <a:srgbClr val="FFD34A"/>
            </a:solidFill>
            <a:ln w="31750">
              <a:solidFill>
                <a:srgbClr val="FFD34A"/>
              </a:solidFill>
              <a:miter lim="800000"/>
              <a:headEnd/>
              <a:tailEnd/>
            </a:ln>
          </p:spPr>
          <p:txBody>
            <a:bodyPr/>
            <a:lstStyle/>
            <a:p>
              <a:pPr>
                <a:defRPr/>
              </a:pPr>
              <a:endParaRPr lang="en-US" sz="3200" dirty="0">
                <a:latin typeface="Kruti Dev 010" pitchFamily="2" charset="0"/>
                <a:ea typeface="+mn-ea"/>
                <a:cs typeface="+mn-cs"/>
              </a:endParaRPr>
            </a:p>
          </p:txBody>
        </p:sp>
        <p:sp>
          <p:nvSpPr>
            <p:cNvPr id="777276" name="Rectangle 60"/>
            <p:cNvSpPr>
              <a:spLocks noChangeArrowheads="1"/>
            </p:cNvSpPr>
            <p:nvPr/>
          </p:nvSpPr>
          <p:spPr bwMode="auto">
            <a:xfrm>
              <a:off x="2475" y="1984"/>
              <a:ext cx="275" cy="165"/>
            </a:xfrm>
            <a:prstGeom prst="rect">
              <a:avLst/>
            </a:prstGeom>
            <a:noFill/>
            <a:ln w="9525">
              <a:noFill/>
              <a:miter lim="800000"/>
              <a:headEnd/>
              <a:tailEnd/>
            </a:ln>
          </p:spPr>
          <p:txBody>
            <a:bodyPr wrap="none" lIns="0" tIns="0" rIns="0" bIns="0">
              <a:spAutoFit/>
            </a:bodyPr>
            <a:lstStyle/>
            <a:p>
              <a:pPr>
                <a:defRPr/>
              </a:pPr>
              <a:r>
                <a:rPr lang="en-US" sz="2000" b="1" i="1" dirty="0">
                  <a:ln>
                    <a:solidFill>
                      <a:schemeClr val="accent2"/>
                    </a:solidFill>
                  </a:ln>
                  <a:solidFill>
                    <a:srgbClr val="790015"/>
                  </a:solidFill>
                  <a:effectLst/>
                  <a:latin typeface="Kruti Dev 010" pitchFamily="2" charset="0"/>
                </a:rPr>
                <a:t>izHkqRo</a:t>
              </a:r>
              <a:endParaRPr lang="en-US" sz="3200"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77277" name="Line 61"/>
            <p:cNvSpPr>
              <a:spLocks noChangeShapeType="1"/>
            </p:cNvSpPr>
            <p:nvPr/>
          </p:nvSpPr>
          <p:spPr bwMode="auto">
            <a:xfrm>
              <a:off x="2416" y="2161"/>
              <a:ext cx="4" cy="470"/>
            </a:xfrm>
            <a:prstGeom prst="line">
              <a:avLst/>
            </a:prstGeom>
            <a:no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78" name="Rectangle 62"/>
            <p:cNvSpPr>
              <a:spLocks noChangeArrowheads="1"/>
            </p:cNvSpPr>
            <p:nvPr/>
          </p:nvSpPr>
          <p:spPr bwMode="auto">
            <a:xfrm>
              <a:off x="2566" y="2384"/>
              <a:ext cx="1367" cy="471"/>
            </a:xfrm>
            <a:prstGeom prst="rect">
              <a:avLst/>
            </a:prstGeom>
            <a:solidFill>
              <a:srgbClr val="FFD34A"/>
            </a:solidFill>
            <a:ln w="31750">
              <a:solidFill>
                <a:srgbClr val="1A0004"/>
              </a:solidFill>
              <a:miter lim="800000"/>
              <a:headEnd/>
              <a:tailEnd/>
            </a:ln>
          </p:spPr>
          <p:txBody>
            <a:bodyPr/>
            <a:lstStyle/>
            <a:p>
              <a:pPr>
                <a:defRPr/>
              </a:pPr>
              <a:endParaRPr lang="en-US" sz="3200" dirty="0">
                <a:latin typeface="Kruti Dev 010" pitchFamily="2" charset="0"/>
                <a:ea typeface="+mn-ea"/>
                <a:cs typeface="+mn-cs"/>
              </a:endParaRPr>
            </a:p>
          </p:txBody>
        </p:sp>
        <p:sp>
          <p:nvSpPr>
            <p:cNvPr id="777279" name="AutoShape 63"/>
            <p:cNvSpPr>
              <a:spLocks noChangeArrowheads="1"/>
            </p:cNvSpPr>
            <p:nvPr/>
          </p:nvSpPr>
          <p:spPr bwMode="auto">
            <a:xfrm>
              <a:off x="2566" y="2161"/>
              <a:ext cx="803" cy="604"/>
            </a:xfrm>
            <a:prstGeom prst="roundRect">
              <a:avLst>
                <a:gd name="adj" fmla="val 10495"/>
              </a:avLst>
            </a:prstGeom>
            <a:solidFill>
              <a:srgbClr val="FFD34A"/>
            </a:solid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80" name="Rectangle 64"/>
            <p:cNvSpPr>
              <a:spLocks noChangeArrowheads="1"/>
            </p:cNvSpPr>
            <p:nvPr/>
          </p:nvSpPr>
          <p:spPr bwMode="auto">
            <a:xfrm>
              <a:off x="2566" y="2384"/>
              <a:ext cx="975" cy="390"/>
            </a:xfrm>
            <a:prstGeom prst="rect">
              <a:avLst/>
            </a:prstGeom>
            <a:solidFill>
              <a:srgbClr val="FFD34A"/>
            </a:solidFill>
            <a:ln w="31750">
              <a:solidFill>
                <a:srgbClr val="FFD34A"/>
              </a:solidFill>
              <a:miter lim="800000"/>
              <a:headEnd/>
              <a:tailEnd/>
            </a:ln>
          </p:spPr>
          <p:txBody>
            <a:bodyPr/>
            <a:lstStyle/>
            <a:p>
              <a:pPr>
                <a:defRPr/>
              </a:pPr>
              <a:endParaRPr lang="en-US" sz="3200" dirty="0">
                <a:latin typeface="Kruti Dev 010" pitchFamily="2" charset="0"/>
                <a:ea typeface="+mn-ea"/>
                <a:cs typeface="+mn-cs"/>
              </a:endParaRPr>
            </a:p>
          </p:txBody>
        </p:sp>
        <p:sp>
          <p:nvSpPr>
            <p:cNvPr id="777281" name="Rectangle 65"/>
            <p:cNvSpPr>
              <a:spLocks noChangeArrowheads="1"/>
            </p:cNvSpPr>
            <p:nvPr/>
          </p:nvSpPr>
          <p:spPr bwMode="auto">
            <a:xfrm>
              <a:off x="2609" y="2159"/>
              <a:ext cx="312" cy="165"/>
            </a:xfrm>
            <a:prstGeom prst="rect">
              <a:avLst/>
            </a:prstGeom>
            <a:noFill/>
            <a:ln w="9525">
              <a:noFill/>
              <a:miter lim="800000"/>
              <a:headEnd/>
              <a:tailEnd/>
            </a:ln>
          </p:spPr>
          <p:txBody>
            <a:bodyPr wrap="none" lIns="0" tIns="0" rIns="0" bIns="0">
              <a:spAutoFit/>
            </a:bodyPr>
            <a:lstStyle/>
            <a:p>
              <a:pPr>
                <a:defRPr/>
              </a:pPr>
              <a:r>
                <a:rPr lang="en-US" sz="2000" b="1" i="1" dirty="0">
                  <a:ln>
                    <a:solidFill>
                      <a:schemeClr val="accent2"/>
                    </a:solidFill>
                  </a:ln>
                  <a:solidFill>
                    <a:srgbClr val="790015"/>
                  </a:solidFill>
                  <a:effectLst/>
                  <a:latin typeface="Kruti Dev 010" pitchFamily="2" charset="0"/>
                </a:rPr>
                <a:t>nklrk</a:t>
              </a:r>
              <a:endParaRPr lang="en-US" sz="3200"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77282" name="Line 66"/>
            <p:cNvSpPr>
              <a:spLocks noChangeShapeType="1"/>
            </p:cNvSpPr>
            <p:nvPr/>
          </p:nvSpPr>
          <p:spPr bwMode="auto">
            <a:xfrm>
              <a:off x="2566" y="2344"/>
              <a:ext cx="4" cy="457"/>
            </a:xfrm>
            <a:prstGeom prst="line">
              <a:avLst/>
            </a:prstGeom>
            <a:no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83" name="Line 67"/>
            <p:cNvSpPr>
              <a:spLocks noChangeShapeType="1"/>
            </p:cNvSpPr>
            <p:nvPr/>
          </p:nvSpPr>
          <p:spPr bwMode="auto">
            <a:xfrm>
              <a:off x="3356" y="2384"/>
              <a:ext cx="428" cy="3"/>
            </a:xfrm>
            <a:prstGeom prst="line">
              <a:avLst/>
            </a:prstGeom>
            <a:no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84" name="Rectangle 68"/>
            <p:cNvSpPr>
              <a:spLocks noChangeArrowheads="1"/>
            </p:cNvSpPr>
            <p:nvPr/>
          </p:nvSpPr>
          <p:spPr bwMode="auto">
            <a:xfrm>
              <a:off x="2738" y="2559"/>
              <a:ext cx="1364" cy="459"/>
            </a:xfrm>
            <a:prstGeom prst="rect">
              <a:avLst/>
            </a:prstGeom>
            <a:solidFill>
              <a:srgbClr val="FFD34A"/>
            </a:solidFill>
            <a:ln w="31750">
              <a:solidFill>
                <a:srgbClr val="1A0004"/>
              </a:solidFill>
              <a:miter lim="800000"/>
              <a:headEnd/>
              <a:tailEnd/>
            </a:ln>
          </p:spPr>
          <p:txBody>
            <a:bodyPr/>
            <a:lstStyle/>
            <a:p>
              <a:pPr>
                <a:defRPr/>
              </a:pPr>
              <a:endParaRPr lang="en-US" sz="3200" dirty="0">
                <a:latin typeface="Kruti Dev 010" pitchFamily="2" charset="0"/>
                <a:ea typeface="+mn-ea"/>
                <a:cs typeface="+mn-cs"/>
              </a:endParaRPr>
            </a:p>
          </p:txBody>
        </p:sp>
        <p:sp>
          <p:nvSpPr>
            <p:cNvPr id="777285" name="AutoShape 69"/>
            <p:cNvSpPr>
              <a:spLocks noChangeArrowheads="1"/>
            </p:cNvSpPr>
            <p:nvPr/>
          </p:nvSpPr>
          <p:spPr bwMode="auto">
            <a:xfrm>
              <a:off x="2738" y="2344"/>
              <a:ext cx="789"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86" name="Rectangle 70"/>
            <p:cNvSpPr>
              <a:spLocks noChangeArrowheads="1"/>
            </p:cNvSpPr>
            <p:nvPr/>
          </p:nvSpPr>
          <p:spPr bwMode="auto">
            <a:xfrm>
              <a:off x="2738" y="2559"/>
              <a:ext cx="960" cy="378"/>
            </a:xfrm>
            <a:prstGeom prst="rect">
              <a:avLst/>
            </a:prstGeom>
            <a:solidFill>
              <a:srgbClr val="FFD34A"/>
            </a:solidFill>
            <a:ln w="31750">
              <a:solidFill>
                <a:srgbClr val="FFD34A"/>
              </a:solidFill>
              <a:miter lim="800000"/>
              <a:headEnd/>
              <a:tailEnd/>
            </a:ln>
          </p:spPr>
          <p:txBody>
            <a:bodyPr/>
            <a:lstStyle/>
            <a:p>
              <a:pPr>
                <a:defRPr/>
              </a:pPr>
              <a:endParaRPr lang="en-US" sz="3200" dirty="0">
                <a:latin typeface="Kruti Dev 010" pitchFamily="2" charset="0"/>
                <a:ea typeface="+mn-ea"/>
                <a:cs typeface="+mn-cs"/>
              </a:endParaRPr>
            </a:p>
          </p:txBody>
        </p:sp>
        <p:sp>
          <p:nvSpPr>
            <p:cNvPr id="777287" name="Rectangle 71"/>
            <p:cNvSpPr>
              <a:spLocks noChangeArrowheads="1"/>
            </p:cNvSpPr>
            <p:nvPr/>
          </p:nvSpPr>
          <p:spPr bwMode="auto">
            <a:xfrm>
              <a:off x="2790" y="2345"/>
              <a:ext cx="421" cy="165"/>
            </a:xfrm>
            <a:prstGeom prst="rect">
              <a:avLst/>
            </a:prstGeom>
            <a:noFill/>
            <a:ln w="9525">
              <a:noFill/>
              <a:miter lim="800000"/>
              <a:headEnd/>
              <a:tailEnd/>
            </a:ln>
          </p:spPr>
          <p:txBody>
            <a:bodyPr wrap="none" lIns="0" tIns="0" rIns="0" bIns="0">
              <a:spAutoFit/>
            </a:bodyPr>
            <a:lstStyle/>
            <a:p>
              <a:pPr>
                <a:defRPr/>
              </a:pPr>
              <a:r>
                <a:rPr lang="en-US" sz="2000" b="1" i="1" dirty="0">
                  <a:ln>
                    <a:solidFill>
                      <a:schemeClr val="accent2"/>
                    </a:solidFill>
                  </a:ln>
                  <a:solidFill>
                    <a:srgbClr val="790015"/>
                  </a:solidFill>
                  <a:effectLst/>
                  <a:latin typeface="Kruti Dev 010" pitchFamily="2" charset="0"/>
                </a:rPr>
                <a:t>xqIrdky</a:t>
              </a:r>
              <a:endParaRPr lang="en-US" sz="3200"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77288" name="Line 72"/>
            <p:cNvSpPr>
              <a:spLocks noChangeShapeType="1"/>
            </p:cNvSpPr>
            <p:nvPr/>
          </p:nvSpPr>
          <p:spPr bwMode="auto">
            <a:xfrm>
              <a:off x="2738" y="2519"/>
              <a:ext cx="1" cy="457"/>
            </a:xfrm>
            <a:prstGeom prst="line">
              <a:avLst/>
            </a:prstGeom>
            <a:no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89" name="Line 73"/>
            <p:cNvSpPr>
              <a:spLocks noChangeShapeType="1"/>
            </p:cNvSpPr>
            <p:nvPr/>
          </p:nvSpPr>
          <p:spPr bwMode="auto">
            <a:xfrm>
              <a:off x="3527" y="2559"/>
              <a:ext cx="428" cy="3"/>
            </a:xfrm>
            <a:prstGeom prst="line">
              <a:avLst/>
            </a:prstGeom>
            <a:no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90" name="Rectangle 74"/>
            <p:cNvSpPr>
              <a:spLocks noChangeArrowheads="1"/>
            </p:cNvSpPr>
            <p:nvPr/>
          </p:nvSpPr>
          <p:spPr bwMode="auto">
            <a:xfrm>
              <a:off x="2911" y="2769"/>
              <a:ext cx="1365" cy="463"/>
            </a:xfrm>
            <a:prstGeom prst="rect">
              <a:avLst/>
            </a:prstGeom>
            <a:solidFill>
              <a:srgbClr val="FFD34A"/>
            </a:solidFill>
            <a:ln w="31750">
              <a:solidFill>
                <a:srgbClr val="1A0004"/>
              </a:solidFill>
              <a:miter lim="800000"/>
              <a:headEnd/>
              <a:tailEnd/>
            </a:ln>
          </p:spPr>
          <p:txBody>
            <a:bodyPr/>
            <a:lstStyle/>
            <a:p>
              <a:pPr>
                <a:defRPr/>
              </a:pPr>
              <a:endParaRPr lang="en-US" sz="3200" dirty="0">
                <a:latin typeface="Kruti Dev 010" pitchFamily="2" charset="0"/>
                <a:ea typeface="+mn-ea"/>
                <a:cs typeface="+mn-cs"/>
              </a:endParaRPr>
            </a:p>
          </p:txBody>
        </p:sp>
        <p:sp>
          <p:nvSpPr>
            <p:cNvPr id="777291" name="AutoShape 75"/>
            <p:cNvSpPr>
              <a:spLocks noChangeArrowheads="1"/>
            </p:cNvSpPr>
            <p:nvPr/>
          </p:nvSpPr>
          <p:spPr bwMode="auto">
            <a:xfrm>
              <a:off x="2911" y="2519"/>
              <a:ext cx="789"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92" name="Rectangle 76"/>
            <p:cNvSpPr>
              <a:spLocks noChangeArrowheads="1"/>
            </p:cNvSpPr>
            <p:nvPr/>
          </p:nvSpPr>
          <p:spPr bwMode="auto">
            <a:xfrm>
              <a:off x="2911" y="2789"/>
              <a:ext cx="865" cy="379"/>
            </a:xfrm>
            <a:prstGeom prst="rect">
              <a:avLst/>
            </a:prstGeom>
            <a:solidFill>
              <a:srgbClr val="FFD34A"/>
            </a:solidFill>
            <a:ln w="31750">
              <a:solidFill>
                <a:srgbClr val="FFD34A"/>
              </a:solidFill>
              <a:miter lim="800000"/>
              <a:headEnd/>
              <a:tailEnd/>
            </a:ln>
          </p:spPr>
          <p:txBody>
            <a:bodyPr/>
            <a:lstStyle/>
            <a:p>
              <a:pPr>
                <a:defRPr/>
              </a:pPr>
              <a:endParaRPr lang="en-US" sz="3200" dirty="0">
                <a:latin typeface="Kruti Dev 010" pitchFamily="2" charset="0"/>
                <a:ea typeface="+mn-ea"/>
                <a:cs typeface="+mn-cs"/>
              </a:endParaRPr>
            </a:p>
          </p:txBody>
        </p:sp>
        <p:grpSp>
          <p:nvGrpSpPr>
            <p:cNvPr id="24639" name="Group 77"/>
            <p:cNvGrpSpPr>
              <a:grpSpLocks/>
            </p:cNvGrpSpPr>
            <p:nvPr/>
          </p:nvGrpSpPr>
          <p:grpSpPr bwMode="auto">
            <a:xfrm>
              <a:off x="2983" y="2533"/>
              <a:ext cx="342" cy="275"/>
              <a:chOff x="3055" y="3101"/>
              <a:chExt cx="342" cy="275"/>
            </a:xfrm>
          </p:grpSpPr>
          <p:sp>
            <p:nvSpPr>
              <p:cNvPr id="777294" name="Rectangle 78"/>
              <p:cNvSpPr>
                <a:spLocks noChangeArrowheads="1"/>
              </p:cNvSpPr>
              <p:nvPr/>
            </p:nvSpPr>
            <p:spPr bwMode="auto">
              <a:xfrm>
                <a:off x="3074" y="3112"/>
                <a:ext cx="284" cy="264"/>
              </a:xfrm>
              <a:prstGeom prst="rect">
                <a:avLst/>
              </a:prstGeom>
              <a:noFill/>
              <a:ln w="9525">
                <a:noFill/>
                <a:miter lim="800000"/>
                <a:headEnd/>
                <a:tailEnd/>
              </a:ln>
            </p:spPr>
            <p:txBody>
              <a:bodyPr wrap="none" lIns="0" tIns="0" rIns="0" bIns="0">
                <a:spAutoFit/>
              </a:bodyPr>
              <a:lstStyle/>
              <a:p>
                <a:pPr>
                  <a:defRPr/>
                </a:pPr>
                <a:r>
                  <a:rPr lang="en-US" sz="3200" b="1" dirty="0">
                    <a:solidFill>
                      <a:schemeClr val="accent1"/>
                    </a:solidFill>
                    <a:effectLst/>
                    <a:latin typeface="Kruti Dev 010" pitchFamily="2" charset="0"/>
                  </a:rPr>
                  <a:t>   </a:t>
                </a:r>
                <a:endParaRPr lang="en-US" sz="4400" b="1" dirty="0">
                  <a:solidFill>
                    <a:schemeClr val="accent1"/>
                  </a:solidFill>
                  <a:effectLst>
                    <a:outerShdw blurRad="38100" dist="38100" dir="2700000" algn="tl">
                      <a:srgbClr val="000000"/>
                    </a:outerShdw>
                  </a:effectLst>
                  <a:latin typeface="Kruti Dev 010" pitchFamily="2" charset="0"/>
                </a:endParaRPr>
              </a:p>
            </p:txBody>
          </p:sp>
          <p:sp>
            <p:nvSpPr>
              <p:cNvPr id="777295" name="Rectangle 79"/>
              <p:cNvSpPr>
                <a:spLocks noChangeArrowheads="1"/>
              </p:cNvSpPr>
              <p:nvPr/>
            </p:nvSpPr>
            <p:spPr bwMode="auto">
              <a:xfrm>
                <a:off x="3055" y="3101"/>
                <a:ext cx="342" cy="264"/>
              </a:xfrm>
              <a:prstGeom prst="rect">
                <a:avLst/>
              </a:prstGeom>
              <a:noFill/>
              <a:ln w="9525">
                <a:noFill/>
                <a:miter lim="800000"/>
                <a:headEnd/>
                <a:tailEnd/>
              </a:ln>
            </p:spPr>
            <p:txBody>
              <a:bodyPr wrap="none" lIns="0" tIns="0" rIns="0" bIns="0">
                <a:spAutoFit/>
              </a:bodyPr>
              <a:lstStyle/>
              <a:p>
                <a:pPr>
                  <a:defRPr/>
                </a:pPr>
                <a:r>
                  <a:rPr lang="en-US" sz="3200" b="1" i="1" dirty="0">
                    <a:ln>
                      <a:solidFill>
                        <a:srgbClr val="0070C0"/>
                      </a:solidFill>
                    </a:ln>
                    <a:solidFill>
                      <a:schemeClr val="accent1"/>
                    </a:solidFill>
                    <a:effectLst/>
                    <a:latin typeface="Kruti Dev 010" pitchFamily="2" charset="0"/>
                  </a:rPr>
                  <a:t>;h’kq</a:t>
                </a:r>
                <a:endParaRPr lang="en-US" sz="4400" b="1" i="1" dirty="0">
                  <a:ln>
                    <a:solidFill>
                      <a:srgbClr val="0070C0"/>
                    </a:solidFill>
                  </a:ln>
                  <a:solidFill>
                    <a:schemeClr val="accent1"/>
                  </a:solidFill>
                  <a:effectLst>
                    <a:outerShdw blurRad="38100" dist="38100" dir="2700000" algn="tl">
                      <a:srgbClr val="000000"/>
                    </a:outerShdw>
                  </a:effectLst>
                  <a:latin typeface="Kruti Dev 010" pitchFamily="2" charset="0"/>
                </a:endParaRPr>
              </a:p>
            </p:txBody>
          </p:sp>
        </p:grpSp>
        <p:sp>
          <p:nvSpPr>
            <p:cNvPr id="777296" name="Line 80"/>
            <p:cNvSpPr>
              <a:spLocks noChangeShapeType="1"/>
            </p:cNvSpPr>
            <p:nvPr/>
          </p:nvSpPr>
          <p:spPr bwMode="auto">
            <a:xfrm>
              <a:off x="2911" y="2721"/>
              <a:ext cx="1" cy="457"/>
            </a:xfrm>
            <a:prstGeom prst="line">
              <a:avLst/>
            </a:prstGeom>
            <a:no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sp>
          <p:nvSpPr>
            <p:cNvPr id="777297" name="Line 81"/>
            <p:cNvSpPr>
              <a:spLocks noChangeShapeType="1"/>
            </p:cNvSpPr>
            <p:nvPr/>
          </p:nvSpPr>
          <p:spPr bwMode="auto">
            <a:xfrm>
              <a:off x="1996" y="1638"/>
              <a:ext cx="1" cy="457"/>
            </a:xfrm>
            <a:prstGeom prst="line">
              <a:avLst/>
            </a:prstGeom>
            <a:noFill/>
            <a:ln w="31750">
              <a:solidFill>
                <a:srgbClr val="1A0004"/>
              </a:solidFill>
              <a:round/>
              <a:headEnd/>
              <a:tailEnd/>
            </a:ln>
          </p:spPr>
          <p:txBody>
            <a:bodyPr/>
            <a:lstStyle/>
            <a:p>
              <a:pPr>
                <a:defRPr/>
              </a:pPr>
              <a:endParaRPr lang="en-US" sz="3200" dirty="0">
                <a:latin typeface="Kruti Dev 010" pitchFamily="2"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7232"/>
                                        </p:tgtEl>
                                        <p:attrNameLst>
                                          <p:attrName>style.visibility</p:attrName>
                                        </p:attrNameLst>
                                      </p:cBhvr>
                                      <p:to>
                                        <p:strVal val="visible"/>
                                      </p:to>
                                    </p:set>
                                    <p:animEffect transition="in" filter="fade">
                                      <p:cBhvr>
                                        <p:cTn id="7" dur="500"/>
                                        <p:tgtEl>
                                          <p:spTgt spid="777232"/>
                                        </p:tgtEl>
                                      </p:cBhvr>
                                    </p:animEffect>
                                  </p:childTnLst>
                                </p:cTn>
                              </p:par>
                            </p:childTnLst>
                          </p:cTn>
                        </p:par>
                        <p:par>
                          <p:cTn id="8" fill="hold" nodeType="afterGroup">
                            <p:stCondLst>
                              <p:cond delay="500"/>
                            </p:stCondLst>
                            <p:childTnLst>
                              <p:par>
                                <p:cTn id="9" presetID="2" presetClass="entr" presetSubtype="4"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5" name="Freeform 3"/>
          <p:cNvSpPr>
            <a:spLocks/>
          </p:cNvSpPr>
          <p:nvPr/>
        </p:nvSpPr>
        <p:spPr bwMode="auto">
          <a:xfrm>
            <a:off x="2724150" y="5562600"/>
            <a:ext cx="1811338" cy="763588"/>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755717" name="Freeform 5"/>
          <p:cNvSpPr>
            <a:spLocks/>
          </p:cNvSpPr>
          <p:nvPr/>
        </p:nvSpPr>
        <p:spPr bwMode="auto">
          <a:xfrm>
            <a:off x="2000250" y="5562600"/>
            <a:ext cx="1887538" cy="763588"/>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755718" name="Rectangle 6"/>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26628"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2975"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55722" name="Rectangle 10"/>
          <p:cNvSpPr>
            <a:spLocks noChangeArrowheads="1"/>
          </p:cNvSpPr>
          <p:nvPr/>
        </p:nvSpPr>
        <p:spPr bwMode="auto">
          <a:xfrm>
            <a:off x="2222500" y="622300"/>
            <a:ext cx="5715000" cy="5529263"/>
          </a:xfrm>
          <a:prstGeom prst="rect">
            <a:avLst/>
          </a:prstGeom>
          <a:noFill/>
          <a:ln w="76200">
            <a:solidFill>
              <a:schemeClr val="accent2"/>
            </a:solid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755723" name="Text Box 11"/>
          <p:cNvSpPr txBox="1">
            <a:spLocks noChangeArrowheads="1"/>
          </p:cNvSpPr>
          <p:nvPr/>
        </p:nvSpPr>
        <p:spPr bwMode="auto">
          <a:xfrm>
            <a:off x="7620000" y="6164263"/>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a:solidFill>
                  <a:schemeClr val="hlink"/>
                </a:solidFill>
                <a:effectLst>
                  <a:outerShdw blurRad="38100" dist="38100" dir="2700000" algn="tl">
                    <a:srgbClr val="000000"/>
                  </a:outerShdw>
                </a:effectLst>
                <a:latin typeface="Kruti Dev 010" charset="0"/>
              </a:rPr>
              <a:t> </a:t>
            </a:r>
          </a:p>
        </p:txBody>
      </p:sp>
      <p:sp>
        <p:nvSpPr>
          <p:cNvPr id="26631" name="Text Box 74"/>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Kruti Dev 010" charset="0"/>
            </a:endParaRPr>
          </a:p>
        </p:txBody>
      </p:sp>
      <p:sp>
        <p:nvSpPr>
          <p:cNvPr id="755787" name="Text Box 75"/>
          <p:cNvSpPr txBox="1">
            <a:spLocks noChangeArrowheads="1"/>
          </p:cNvSpPr>
          <p:nvPr/>
        </p:nvSpPr>
        <p:spPr bwMode="auto">
          <a:xfrm>
            <a:off x="8483600" y="1590675"/>
            <a:ext cx="660400" cy="396875"/>
          </a:xfrm>
          <a:prstGeom prst="rect">
            <a:avLst/>
          </a:prstGeom>
          <a:noFill/>
          <a:ln w="12700">
            <a:noFill/>
            <a:miter lim="800000"/>
            <a:headEnd/>
            <a:tailEnd/>
          </a:ln>
          <a:effectLst/>
        </p:spPr>
        <p:txBody>
          <a:bodyPr>
            <a:spAutoFit/>
          </a:bodyPr>
          <a:lstStyle/>
          <a:p>
            <a:pPr>
              <a:spcBef>
                <a:spcPct val="50000"/>
              </a:spcBef>
              <a:defRPr/>
            </a:pPr>
            <a:endParaRPr lang="en-US" sz="2000" b="1" dirty="0">
              <a:solidFill>
                <a:schemeClr val="hlink"/>
              </a:solidFill>
              <a:effectLst>
                <a:outerShdw blurRad="38100" dist="38100" dir="2700000" algn="tl">
                  <a:srgbClr val="000000"/>
                </a:outerShdw>
              </a:effectLst>
              <a:latin typeface="Kruti Dev 010" pitchFamily="2" charset="0"/>
              <a:ea typeface="+mn-ea"/>
              <a:cs typeface="+mn-cs"/>
            </a:endParaRPr>
          </a:p>
        </p:txBody>
      </p:sp>
      <p:sp>
        <p:nvSpPr>
          <p:cNvPr id="755788" name="Rectangle 76"/>
          <p:cNvSpPr>
            <a:spLocks noChangeArrowheads="1"/>
          </p:cNvSpPr>
          <p:nvPr/>
        </p:nvSpPr>
        <p:spPr bwMode="auto">
          <a:xfrm>
            <a:off x="8120063" y="6524625"/>
            <a:ext cx="293687" cy="246063"/>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12</a:t>
            </a:r>
          </a:p>
        </p:txBody>
      </p:sp>
      <p:grpSp>
        <p:nvGrpSpPr>
          <p:cNvPr id="26634" name="Group 78"/>
          <p:cNvGrpSpPr>
            <a:grpSpLocks/>
          </p:cNvGrpSpPr>
          <p:nvPr/>
        </p:nvGrpSpPr>
        <p:grpSpPr bwMode="auto">
          <a:xfrm>
            <a:off x="2335213" y="1112838"/>
            <a:ext cx="4973637" cy="4221162"/>
            <a:chOff x="1528" y="965"/>
            <a:chExt cx="2748" cy="2267"/>
          </a:xfrm>
        </p:grpSpPr>
        <p:sp>
          <p:nvSpPr>
            <p:cNvPr id="755791" name="Rectangle 79"/>
            <p:cNvSpPr>
              <a:spLocks noChangeArrowheads="1"/>
            </p:cNvSpPr>
            <p:nvPr/>
          </p:nvSpPr>
          <p:spPr bwMode="auto">
            <a:xfrm>
              <a:off x="1528" y="1181"/>
              <a:ext cx="977" cy="417"/>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755792" name="Rectangle 80"/>
            <p:cNvSpPr>
              <a:spLocks noChangeArrowheads="1"/>
            </p:cNvSpPr>
            <p:nvPr/>
          </p:nvSpPr>
          <p:spPr bwMode="auto">
            <a:xfrm>
              <a:off x="1653" y="999"/>
              <a:ext cx="353" cy="149"/>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effectLst/>
                  <a:latin typeface="Kruti Dev 010" pitchFamily="2" charset="0"/>
                </a:rPr>
                <a:t>ABRAHAM</a:t>
              </a:r>
              <a:endParaRPr lang="en-US" dirty="0">
                <a:solidFill>
                  <a:srgbClr val="FFA27C"/>
                </a:solidFill>
                <a:effectLst>
                  <a:outerShdw blurRad="38100" dist="38100" dir="2700000" algn="tl">
                    <a:srgbClr val="000000"/>
                  </a:outerShdw>
                </a:effectLst>
                <a:latin typeface="Kruti Dev 010" pitchFamily="2" charset="0"/>
              </a:endParaRPr>
            </a:p>
          </p:txBody>
        </p:sp>
        <p:sp>
          <p:nvSpPr>
            <p:cNvPr id="755793" name="Rectangle 81"/>
            <p:cNvSpPr>
              <a:spLocks noChangeArrowheads="1"/>
            </p:cNvSpPr>
            <p:nvPr/>
          </p:nvSpPr>
          <p:spPr bwMode="auto">
            <a:xfrm>
              <a:off x="1528" y="1181"/>
              <a:ext cx="1365" cy="45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755794" name="AutoShape 82"/>
            <p:cNvSpPr>
              <a:spLocks noChangeArrowheads="1"/>
            </p:cNvSpPr>
            <p:nvPr/>
          </p:nvSpPr>
          <p:spPr bwMode="auto">
            <a:xfrm>
              <a:off x="1528" y="965"/>
              <a:ext cx="804"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795" name="Rectangle 83"/>
            <p:cNvSpPr>
              <a:spLocks noChangeArrowheads="1"/>
            </p:cNvSpPr>
            <p:nvPr/>
          </p:nvSpPr>
          <p:spPr bwMode="auto">
            <a:xfrm>
              <a:off x="1528" y="1181"/>
              <a:ext cx="977" cy="376"/>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755796" name="Rectangle 84"/>
            <p:cNvSpPr>
              <a:spLocks noChangeArrowheads="1"/>
            </p:cNvSpPr>
            <p:nvPr/>
          </p:nvSpPr>
          <p:spPr bwMode="auto">
            <a:xfrm>
              <a:off x="1657" y="967"/>
              <a:ext cx="221" cy="149"/>
            </a:xfrm>
            <a:prstGeom prst="rect">
              <a:avLst/>
            </a:prstGeom>
            <a:noFill/>
            <a:ln w="9525">
              <a:noFill/>
              <a:miter lim="800000"/>
              <a:headEnd/>
              <a:tailEnd/>
            </a:ln>
          </p:spPr>
          <p:txBody>
            <a:bodyPr wrap="none" lIns="0" tIns="0" rIns="0" bIns="0">
              <a:spAutoFit/>
            </a:bodyPr>
            <a:lstStyle/>
            <a:p>
              <a:pPr>
                <a:defRPr/>
              </a:pPr>
              <a:r>
                <a:rPr lang="en-US" sz="1800" b="1" i="1" dirty="0">
                  <a:ln>
                    <a:solidFill>
                      <a:schemeClr val="accent2"/>
                    </a:solidFill>
                  </a:ln>
                  <a:solidFill>
                    <a:srgbClr val="790015"/>
                  </a:solidFill>
                  <a:effectLst/>
                  <a:latin typeface="Kruti Dev 010" pitchFamily="2" charset="0"/>
                </a:rPr>
                <a:t>l`f"V</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55797" name="Line 85"/>
            <p:cNvSpPr>
              <a:spLocks noChangeShapeType="1"/>
            </p:cNvSpPr>
            <p:nvPr/>
          </p:nvSpPr>
          <p:spPr bwMode="auto">
            <a:xfrm>
              <a:off x="1528" y="1127"/>
              <a:ext cx="4" cy="471"/>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798" name="Line 86"/>
            <p:cNvSpPr>
              <a:spLocks noChangeShapeType="1"/>
            </p:cNvSpPr>
            <p:nvPr/>
          </p:nvSpPr>
          <p:spPr bwMode="auto">
            <a:xfrm>
              <a:off x="2317" y="1181"/>
              <a:ext cx="428" cy="3"/>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799" name="Rectangle 87"/>
            <p:cNvSpPr>
              <a:spLocks noChangeArrowheads="1"/>
            </p:cNvSpPr>
            <p:nvPr/>
          </p:nvSpPr>
          <p:spPr bwMode="auto">
            <a:xfrm>
              <a:off x="1675" y="1342"/>
              <a:ext cx="974" cy="431"/>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755800" name="Rectangle 88"/>
            <p:cNvSpPr>
              <a:spLocks noChangeArrowheads="1"/>
            </p:cNvSpPr>
            <p:nvPr/>
          </p:nvSpPr>
          <p:spPr bwMode="auto">
            <a:xfrm>
              <a:off x="1796" y="1174"/>
              <a:ext cx="353" cy="149"/>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effectLst/>
                  <a:latin typeface="Kruti Dev 010" pitchFamily="2" charset="0"/>
                </a:rPr>
                <a:t>ABRAHAM</a:t>
              </a:r>
              <a:endParaRPr lang="en-US" dirty="0">
                <a:solidFill>
                  <a:srgbClr val="FFA27C"/>
                </a:solidFill>
                <a:effectLst>
                  <a:outerShdw blurRad="38100" dist="38100" dir="2700000" algn="tl">
                    <a:srgbClr val="000000"/>
                  </a:outerShdw>
                </a:effectLst>
                <a:latin typeface="Kruti Dev 010" pitchFamily="2" charset="0"/>
              </a:endParaRPr>
            </a:p>
          </p:txBody>
        </p:sp>
        <p:sp>
          <p:nvSpPr>
            <p:cNvPr id="755801" name="Rectangle 89"/>
            <p:cNvSpPr>
              <a:spLocks noChangeArrowheads="1"/>
            </p:cNvSpPr>
            <p:nvPr/>
          </p:nvSpPr>
          <p:spPr bwMode="auto">
            <a:xfrm>
              <a:off x="1675" y="1342"/>
              <a:ext cx="1365" cy="471"/>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755802" name="AutoShape 90"/>
            <p:cNvSpPr>
              <a:spLocks noChangeArrowheads="1"/>
            </p:cNvSpPr>
            <p:nvPr/>
          </p:nvSpPr>
          <p:spPr bwMode="auto">
            <a:xfrm>
              <a:off x="1675" y="1127"/>
              <a:ext cx="789"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03" name="Rectangle 91"/>
            <p:cNvSpPr>
              <a:spLocks noChangeArrowheads="1"/>
            </p:cNvSpPr>
            <p:nvPr/>
          </p:nvSpPr>
          <p:spPr bwMode="auto">
            <a:xfrm>
              <a:off x="1675" y="1342"/>
              <a:ext cx="974" cy="390"/>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755804" name="Rectangle 92"/>
            <p:cNvSpPr>
              <a:spLocks noChangeArrowheads="1"/>
            </p:cNvSpPr>
            <p:nvPr/>
          </p:nvSpPr>
          <p:spPr bwMode="auto">
            <a:xfrm>
              <a:off x="1725" y="1134"/>
              <a:ext cx="307" cy="149"/>
            </a:xfrm>
            <a:prstGeom prst="rect">
              <a:avLst/>
            </a:prstGeom>
            <a:noFill/>
            <a:ln w="9525">
              <a:noFill/>
              <a:miter lim="800000"/>
              <a:headEnd/>
              <a:tailEnd/>
            </a:ln>
          </p:spPr>
          <p:txBody>
            <a:bodyPr wrap="none" lIns="0" tIns="0" rIns="0" bIns="0">
              <a:spAutoFit/>
            </a:bodyPr>
            <a:lstStyle/>
            <a:p>
              <a:pPr>
                <a:defRPr/>
              </a:pPr>
              <a:r>
                <a:rPr lang="en-US" sz="1800" b="1" i="1" dirty="0">
                  <a:ln>
                    <a:solidFill>
                      <a:schemeClr val="accent2"/>
                    </a:solidFill>
                  </a:ln>
                  <a:solidFill>
                    <a:srgbClr val="790015"/>
                  </a:solidFill>
                  <a:effectLst/>
                  <a:latin typeface="Kruti Dev 010" pitchFamily="2" charset="0"/>
                </a:rPr>
                <a:t>vczkge</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55805" name="Line 93"/>
            <p:cNvSpPr>
              <a:spLocks noChangeShapeType="1"/>
            </p:cNvSpPr>
            <p:nvPr/>
          </p:nvSpPr>
          <p:spPr bwMode="auto">
            <a:xfrm>
              <a:off x="1675" y="1302"/>
              <a:ext cx="1"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06" name="Line 94"/>
            <p:cNvSpPr>
              <a:spLocks noChangeShapeType="1"/>
            </p:cNvSpPr>
            <p:nvPr/>
          </p:nvSpPr>
          <p:spPr bwMode="auto">
            <a:xfrm>
              <a:off x="2464" y="1342"/>
              <a:ext cx="429" cy="1"/>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07" name="Rectangle 95"/>
            <p:cNvSpPr>
              <a:spLocks noChangeArrowheads="1"/>
            </p:cNvSpPr>
            <p:nvPr/>
          </p:nvSpPr>
          <p:spPr bwMode="auto">
            <a:xfrm>
              <a:off x="1822" y="1517"/>
              <a:ext cx="961" cy="419"/>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755808" name="Rectangle 96"/>
            <p:cNvSpPr>
              <a:spLocks noChangeArrowheads="1"/>
            </p:cNvSpPr>
            <p:nvPr/>
          </p:nvSpPr>
          <p:spPr bwMode="auto">
            <a:xfrm>
              <a:off x="1939" y="1335"/>
              <a:ext cx="353" cy="149"/>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effectLst/>
                  <a:latin typeface="Kruti Dev 010" pitchFamily="2" charset="0"/>
                </a:rPr>
                <a:t>ABRAHAM</a:t>
              </a:r>
              <a:endParaRPr lang="en-US" dirty="0">
                <a:solidFill>
                  <a:srgbClr val="FFA27C"/>
                </a:solidFill>
                <a:effectLst>
                  <a:outerShdw blurRad="38100" dist="38100" dir="2700000" algn="tl">
                    <a:srgbClr val="000000"/>
                  </a:outerShdw>
                </a:effectLst>
                <a:latin typeface="Kruti Dev 010" pitchFamily="2" charset="0"/>
              </a:endParaRPr>
            </a:p>
          </p:txBody>
        </p:sp>
        <p:sp>
          <p:nvSpPr>
            <p:cNvPr id="755809" name="Rectangle 97"/>
            <p:cNvSpPr>
              <a:spLocks noChangeArrowheads="1"/>
            </p:cNvSpPr>
            <p:nvPr/>
          </p:nvSpPr>
          <p:spPr bwMode="auto">
            <a:xfrm>
              <a:off x="1822" y="1517"/>
              <a:ext cx="1365" cy="45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755810" name="AutoShape 98"/>
            <p:cNvSpPr>
              <a:spLocks noChangeArrowheads="1"/>
            </p:cNvSpPr>
            <p:nvPr/>
          </p:nvSpPr>
          <p:spPr bwMode="auto">
            <a:xfrm>
              <a:off x="1822" y="1302"/>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11" name="Rectangle 99"/>
            <p:cNvSpPr>
              <a:spLocks noChangeArrowheads="1"/>
            </p:cNvSpPr>
            <p:nvPr/>
          </p:nvSpPr>
          <p:spPr bwMode="auto">
            <a:xfrm>
              <a:off x="1822" y="1517"/>
              <a:ext cx="961" cy="379"/>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755812" name="Rectangle 100"/>
            <p:cNvSpPr>
              <a:spLocks noChangeArrowheads="1"/>
            </p:cNvSpPr>
            <p:nvPr/>
          </p:nvSpPr>
          <p:spPr bwMode="auto">
            <a:xfrm>
              <a:off x="1936" y="1296"/>
              <a:ext cx="244" cy="149"/>
            </a:xfrm>
            <a:prstGeom prst="rect">
              <a:avLst/>
            </a:prstGeom>
            <a:noFill/>
            <a:ln w="9525">
              <a:noFill/>
              <a:miter lim="800000"/>
              <a:headEnd/>
              <a:tailEnd/>
            </a:ln>
          </p:spPr>
          <p:txBody>
            <a:bodyPr wrap="none" lIns="0" tIns="0" rIns="0" bIns="0">
              <a:spAutoFit/>
            </a:bodyPr>
            <a:lstStyle/>
            <a:p>
              <a:pPr>
                <a:defRPr/>
              </a:pPr>
              <a:r>
                <a:rPr lang="en-US" sz="1800" b="1" i="1" dirty="0">
                  <a:ln>
                    <a:solidFill>
                      <a:schemeClr val="accent2"/>
                    </a:solidFill>
                  </a:ln>
                  <a:solidFill>
                    <a:srgbClr val="790015"/>
                  </a:solidFill>
                  <a:effectLst/>
                  <a:latin typeface="Kruti Dev 010" pitchFamily="2" charset="0"/>
                </a:rPr>
                <a:t>;qlqQ</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55813" name="Line 101"/>
            <p:cNvSpPr>
              <a:spLocks noChangeShapeType="1"/>
            </p:cNvSpPr>
            <p:nvPr/>
          </p:nvSpPr>
          <p:spPr bwMode="auto">
            <a:xfrm>
              <a:off x="1822" y="1463"/>
              <a:ext cx="1" cy="471"/>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14" name="Line 102"/>
            <p:cNvSpPr>
              <a:spLocks noChangeShapeType="1"/>
            </p:cNvSpPr>
            <p:nvPr/>
          </p:nvSpPr>
          <p:spPr bwMode="auto">
            <a:xfrm>
              <a:off x="2598" y="1517"/>
              <a:ext cx="442" cy="3"/>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15" name="Rectangle 103"/>
            <p:cNvSpPr>
              <a:spLocks noChangeArrowheads="1"/>
            </p:cNvSpPr>
            <p:nvPr/>
          </p:nvSpPr>
          <p:spPr bwMode="auto">
            <a:xfrm>
              <a:off x="1996" y="1678"/>
              <a:ext cx="1365" cy="471"/>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755816" name="AutoShape 104"/>
            <p:cNvSpPr>
              <a:spLocks noChangeArrowheads="1"/>
            </p:cNvSpPr>
            <p:nvPr/>
          </p:nvSpPr>
          <p:spPr bwMode="auto">
            <a:xfrm>
              <a:off x="1996" y="1463"/>
              <a:ext cx="789"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17" name="Rectangle 105"/>
            <p:cNvSpPr>
              <a:spLocks noChangeArrowheads="1"/>
            </p:cNvSpPr>
            <p:nvPr/>
          </p:nvSpPr>
          <p:spPr bwMode="auto">
            <a:xfrm>
              <a:off x="2012" y="1678"/>
              <a:ext cx="960" cy="377"/>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755818" name="Rectangle 106"/>
            <p:cNvSpPr>
              <a:spLocks noChangeArrowheads="1"/>
            </p:cNvSpPr>
            <p:nvPr/>
          </p:nvSpPr>
          <p:spPr bwMode="auto">
            <a:xfrm>
              <a:off x="2065" y="1464"/>
              <a:ext cx="183" cy="149"/>
            </a:xfrm>
            <a:prstGeom prst="rect">
              <a:avLst/>
            </a:prstGeom>
            <a:noFill/>
            <a:ln w="9525">
              <a:noFill/>
              <a:miter lim="800000"/>
              <a:headEnd/>
              <a:tailEnd/>
            </a:ln>
          </p:spPr>
          <p:txBody>
            <a:bodyPr wrap="none" lIns="0" tIns="0" rIns="0" bIns="0">
              <a:spAutoFit/>
            </a:bodyPr>
            <a:lstStyle/>
            <a:p>
              <a:pPr>
                <a:defRPr/>
              </a:pPr>
              <a:r>
                <a:rPr lang="en-US" sz="1800" b="1" i="1" dirty="0">
                  <a:ln>
                    <a:solidFill>
                      <a:schemeClr val="accent2"/>
                    </a:solidFill>
                  </a:ln>
                  <a:solidFill>
                    <a:srgbClr val="790015"/>
                  </a:solidFill>
                  <a:effectLst/>
                  <a:latin typeface="Kruti Dev 010" pitchFamily="2" charset="0"/>
                </a:rPr>
                <a:t>ewlk</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55819" name="Line 107"/>
            <p:cNvSpPr>
              <a:spLocks noChangeShapeType="1"/>
            </p:cNvSpPr>
            <p:nvPr/>
          </p:nvSpPr>
          <p:spPr bwMode="auto">
            <a:xfrm>
              <a:off x="2786" y="1678"/>
              <a:ext cx="428" cy="1"/>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20" name="Rectangle 108"/>
            <p:cNvSpPr>
              <a:spLocks noChangeArrowheads="1"/>
            </p:cNvSpPr>
            <p:nvPr/>
          </p:nvSpPr>
          <p:spPr bwMode="auto">
            <a:xfrm>
              <a:off x="2143" y="1840"/>
              <a:ext cx="1368" cy="471"/>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755821" name="AutoShape 109"/>
            <p:cNvSpPr>
              <a:spLocks noChangeArrowheads="1"/>
            </p:cNvSpPr>
            <p:nvPr/>
          </p:nvSpPr>
          <p:spPr bwMode="auto">
            <a:xfrm>
              <a:off x="2143" y="1638"/>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22" name="Rectangle 110"/>
            <p:cNvSpPr>
              <a:spLocks noChangeArrowheads="1"/>
            </p:cNvSpPr>
            <p:nvPr/>
          </p:nvSpPr>
          <p:spPr bwMode="auto">
            <a:xfrm>
              <a:off x="2143" y="1840"/>
              <a:ext cx="875" cy="390"/>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755823" name="Rectangle 111"/>
            <p:cNvSpPr>
              <a:spLocks noChangeArrowheads="1"/>
            </p:cNvSpPr>
            <p:nvPr/>
          </p:nvSpPr>
          <p:spPr bwMode="auto">
            <a:xfrm>
              <a:off x="2160" y="1639"/>
              <a:ext cx="420" cy="149"/>
            </a:xfrm>
            <a:prstGeom prst="rect">
              <a:avLst/>
            </a:prstGeom>
            <a:noFill/>
            <a:ln w="9525">
              <a:noFill/>
              <a:miter lim="800000"/>
              <a:headEnd/>
              <a:tailEnd/>
            </a:ln>
          </p:spPr>
          <p:txBody>
            <a:bodyPr wrap="none" lIns="0" tIns="0" rIns="0" bIns="0">
              <a:spAutoFit/>
            </a:bodyPr>
            <a:lstStyle/>
            <a:p>
              <a:pPr>
                <a:defRPr/>
              </a:pPr>
              <a:r>
                <a:rPr lang="en-US" sz="1800" b="1" i="1" dirty="0">
                  <a:ln>
                    <a:solidFill>
                      <a:schemeClr val="accent2"/>
                    </a:solidFill>
                  </a:ln>
                  <a:solidFill>
                    <a:srgbClr val="790015"/>
                  </a:solidFill>
                  <a:effectLst/>
                  <a:latin typeface="Kruti Dev 010" pitchFamily="2" charset="0"/>
                </a:rPr>
                <a:t>   ;gks’kq</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55824" name="Line 112"/>
            <p:cNvSpPr>
              <a:spLocks noChangeShapeType="1"/>
            </p:cNvSpPr>
            <p:nvPr/>
          </p:nvSpPr>
          <p:spPr bwMode="auto">
            <a:xfrm>
              <a:off x="2143" y="1800"/>
              <a:ext cx="4" cy="471"/>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25" name="Rectangle 113"/>
            <p:cNvSpPr>
              <a:spLocks noChangeArrowheads="1"/>
            </p:cNvSpPr>
            <p:nvPr/>
          </p:nvSpPr>
          <p:spPr bwMode="auto">
            <a:xfrm>
              <a:off x="2277" y="2023"/>
              <a:ext cx="1365" cy="471"/>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755826" name="AutoShape 114"/>
            <p:cNvSpPr>
              <a:spLocks noChangeArrowheads="1"/>
            </p:cNvSpPr>
            <p:nvPr/>
          </p:nvSpPr>
          <p:spPr bwMode="auto">
            <a:xfrm>
              <a:off x="2277" y="1800"/>
              <a:ext cx="819" cy="593"/>
            </a:xfrm>
            <a:prstGeom prst="roundRect">
              <a:avLst>
                <a:gd name="adj" fmla="val 1074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27" name="Rectangle 115"/>
            <p:cNvSpPr>
              <a:spLocks noChangeArrowheads="1"/>
            </p:cNvSpPr>
            <p:nvPr/>
          </p:nvSpPr>
          <p:spPr bwMode="auto">
            <a:xfrm>
              <a:off x="2277" y="2023"/>
              <a:ext cx="965" cy="390"/>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755828" name="Rectangle 116"/>
            <p:cNvSpPr>
              <a:spLocks noChangeArrowheads="1"/>
            </p:cNvSpPr>
            <p:nvPr/>
          </p:nvSpPr>
          <p:spPr bwMode="auto">
            <a:xfrm>
              <a:off x="2245" y="1801"/>
              <a:ext cx="596"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Kruti Dev 010" pitchFamily="2" charset="0"/>
                </a:rPr>
                <a:t>   </a:t>
              </a:r>
              <a:r>
                <a:rPr lang="en-US" sz="1800" b="1" i="1" dirty="0">
                  <a:ln>
                    <a:solidFill>
                      <a:schemeClr val="accent2"/>
                    </a:solidFill>
                  </a:ln>
                  <a:solidFill>
                    <a:srgbClr val="790015"/>
                  </a:solidFill>
                  <a:effectLst/>
                  <a:latin typeface="Kruti Dev 010" pitchFamily="2" charset="0"/>
                </a:rPr>
                <a:t>vjktdrk</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55829" name="Line 117"/>
            <p:cNvSpPr>
              <a:spLocks noChangeShapeType="1"/>
            </p:cNvSpPr>
            <p:nvPr/>
          </p:nvSpPr>
          <p:spPr bwMode="auto">
            <a:xfrm>
              <a:off x="2277" y="1983"/>
              <a:ext cx="1"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30" name="Rectangle 118"/>
            <p:cNvSpPr>
              <a:spLocks noChangeArrowheads="1"/>
            </p:cNvSpPr>
            <p:nvPr/>
          </p:nvSpPr>
          <p:spPr bwMode="auto">
            <a:xfrm>
              <a:off x="2416" y="2210"/>
              <a:ext cx="1367" cy="466"/>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755831" name="AutoShape 119"/>
            <p:cNvSpPr>
              <a:spLocks noChangeArrowheads="1"/>
            </p:cNvSpPr>
            <p:nvPr/>
          </p:nvSpPr>
          <p:spPr bwMode="auto">
            <a:xfrm>
              <a:off x="2416" y="1983"/>
              <a:ext cx="832"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32" name="Rectangle 120"/>
            <p:cNvSpPr>
              <a:spLocks noChangeArrowheads="1"/>
            </p:cNvSpPr>
            <p:nvPr/>
          </p:nvSpPr>
          <p:spPr bwMode="auto">
            <a:xfrm>
              <a:off x="2416" y="2214"/>
              <a:ext cx="939" cy="377"/>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755833" name="Rectangle 121"/>
            <p:cNvSpPr>
              <a:spLocks noChangeArrowheads="1"/>
            </p:cNvSpPr>
            <p:nvPr/>
          </p:nvSpPr>
          <p:spPr bwMode="auto">
            <a:xfrm>
              <a:off x="2417" y="1984"/>
              <a:ext cx="407" cy="149"/>
            </a:xfrm>
            <a:prstGeom prst="rect">
              <a:avLst/>
            </a:prstGeom>
            <a:noFill/>
            <a:ln w="9525">
              <a:noFill/>
              <a:miter lim="800000"/>
              <a:headEnd/>
              <a:tailEnd/>
            </a:ln>
          </p:spPr>
          <p:txBody>
            <a:bodyPr wrap="none" lIns="0" tIns="0" rIns="0" bIns="0">
              <a:spAutoFit/>
            </a:bodyPr>
            <a:lstStyle/>
            <a:p>
              <a:pPr>
                <a:defRPr/>
              </a:pPr>
              <a:r>
                <a:rPr lang="en-US" sz="1800" b="1" i="1" dirty="0">
                  <a:ln>
                    <a:solidFill>
                      <a:schemeClr val="accent2"/>
                    </a:solidFill>
                  </a:ln>
                  <a:solidFill>
                    <a:srgbClr val="790015"/>
                  </a:solidFill>
                  <a:effectLst/>
                  <a:latin typeface="Kruti Dev 010" pitchFamily="2" charset="0"/>
                </a:rPr>
                <a:t>   izHkqRo</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55834" name="Line 122"/>
            <p:cNvSpPr>
              <a:spLocks noChangeShapeType="1"/>
            </p:cNvSpPr>
            <p:nvPr/>
          </p:nvSpPr>
          <p:spPr bwMode="auto">
            <a:xfrm>
              <a:off x="2416" y="2161"/>
              <a:ext cx="4" cy="47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35" name="Rectangle 123"/>
            <p:cNvSpPr>
              <a:spLocks noChangeArrowheads="1"/>
            </p:cNvSpPr>
            <p:nvPr/>
          </p:nvSpPr>
          <p:spPr bwMode="auto">
            <a:xfrm>
              <a:off x="2566" y="2384"/>
              <a:ext cx="1367" cy="471"/>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755836" name="AutoShape 124"/>
            <p:cNvSpPr>
              <a:spLocks noChangeArrowheads="1"/>
            </p:cNvSpPr>
            <p:nvPr/>
          </p:nvSpPr>
          <p:spPr bwMode="auto">
            <a:xfrm>
              <a:off x="2566" y="2161"/>
              <a:ext cx="803" cy="604"/>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37" name="Rectangle 125"/>
            <p:cNvSpPr>
              <a:spLocks noChangeArrowheads="1"/>
            </p:cNvSpPr>
            <p:nvPr/>
          </p:nvSpPr>
          <p:spPr bwMode="auto">
            <a:xfrm>
              <a:off x="2566" y="2384"/>
              <a:ext cx="975" cy="390"/>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755838" name="Rectangle 126"/>
            <p:cNvSpPr>
              <a:spLocks noChangeArrowheads="1"/>
            </p:cNvSpPr>
            <p:nvPr/>
          </p:nvSpPr>
          <p:spPr bwMode="auto">
            <a:xfrm>
              <a:off x="2514" y="2159"/>
              <a:ext cx="441"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Kruti Dev 010" pitchFamily="2" charset="0"/>
                </a:rPr>
                <a:t>   </a:t>
              </a:r>
              <a:r>
                <a:rPr lang="en-US" sz="1800" b="1" i="1" dirty="0">
                  <a:ln>
                    <a:solidFill>
                      <a:schemeClr val="accent2"/>
                    </a:solidFill>
                  </a:ln>
                  <a:solidFill>
                    <a:srgbClr val="790015"/>
                  </a:solidFill>
                  <a:effectLst/>
                  <a:latin typeface="Kruti Dev 010" pitchFamily="2" charset="0"/>
                </a:rPr>
                <a:t>nklrk</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55839" name="Line 127"/>
            <p:cNvSpPr>
              <a:spLocks noChangeShapeType="1"/>
            </p:cNvSpPr>
            <p:nvPr/>
          </p:nvSpPr>
          <p:spPr bwMode="auto">
            <a:xfrm>
              <a:off x="2566" y="2344"/>
              <a:ext cx="4"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40" name="Line 128"/>
            <p:cNvSpPr>
              <a:spLocks noChangeShapeType="1"/>
            </p:cNvSpPr>
            <p:nvPr/>
          </p:nvSpPr>
          <p:spPr bwMode="auto">
            <a:xfrm>
              <a:off x="3356" y="2384"/>
              <a:ext cx="428" cy="3"/>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41" name="Rectangle 129"/>
            <p:cNvSpPr>
              <a:spLocks noChangeArrowheads="1"/>
            </p:cNvSpPr>
            <p:nvPr/>
          </p:nvSpPr>
          <p:spPr bwMode="auto">
            <a:xfrm>
              <a:off x="2738" y="2559"/>
              <a:ext cx="1364" cy="458"/>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755842" name="AutoShape 130"/>
            <p:cNvSpPr>
              <a:spLocks noChangeArrowheads="1"/>
            </p:cNvSpPr>
            <p:nvPr/>
          </p:nvSpPr>
          <p:spPr bwMode="auto">
            <a:xfrm>
              <a:off x="2738" y="2344"/>
              <a:ext cx="789"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43" name="Rectangle 131"/>
            <p:cNvSpPr>
              <a:spLocks noChangeArrowheads="1"/>
            </p:cNvSpPr>
            <p:nvPr/>
          </p:nvSpPr>
          <p:spPr bwMode="auto">
            <a:xfrm>
              <a:off x="2738" y="2559"/>
              <a:ext cx="960" cy="377"/>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755844" name="Rectangle 132"/>
            <p:cNvSpPr>
              <a:spLocks noChangeArrowheads="1"/>
            </p:cNvSpPr>
            <p:nvPr/>
          </p:nvSpPr>
          <p:spPr bwMode="auto">
            <a:xfrm>
              <a:off x="2743" y="2345"/>
              <a:ext cx="538" cy="149"/>
            </a:xfrm>
            <a:prstGeom prst="rect">
              <a:avLst/>
            </a:prstGeom>
            <a:noFill/>
            <a:ln w="9525">
              <a:noFill/>
              <a:miter lim="800000"/>
              <a:headEnd/>
              <a:tailEnd/>
            </a:ln>
          </p:spPr>
          <p:txBody>
            <a:bodyPr wrap="none" lIns="0" tIns="0" rIns="0" bIns="0">
              <a:spAutoFit/>
            </a:bodyPr>
            <a:lstStyle/>
            <a:p>
              <a:pPr>
                <a:defRPr/>
              </a:pPr>
              <a:r>
                <a:rPr lang="en-US" sz="1800" b="1" i="1" dirty="0">
                  <a:ln>
                    <a:solidFill>
                      <a:schemeClr val="accent2"/>
                    </a:solidFill>
                  </a:ln>
                  <a:solidFill>
                    <a:srgbClr val="790015"/>
                  </a:solidFill>
                  <a:effectLst/>
                  <a:latin typeface="Kruti Dev 010" pitchFamily="2" charset="0"/>
                </a:rPr>
                <a:t>   xqIrdky</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755845" name="Line 133"/>
            <p:cNvSpPr>
              <a:spLocks noChangeShapeType="1"/>
            </p:cNvSpPr>
            <p:nvPr/>
          </p:nvSpPr>
          <p:spPr bwMode="auto">
            <a:xfrm>
              <a:off x="2738" y="2519"/>
              <a:ext cx="1"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46" name="Line 134"/>
            <p:cNvSpPr>
              <a:spLocks noChangeShapeType="1"/>
            </p:cNvSpPr>
            <p:nvPr/>
          </p:nvSpPr>
          <p:spPr bwMode="auto">
            <a:xfrm>
              <a:off x="3527" y="2559"/>
              <a:ext cx="428" cy="1"/>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47" name="Rectangle 135"/>
            <p:cNvSpPr>
              <a:spLocks noChangeArrowheads="1"/>
            </p:cNvSpPr>
            <p:nvPr/>
          </p:nvSpPr>
          <p:spPr bwMode="auto">
            <a:xfrm>
              <a:off x="2911" y="2769"/>
              <a:ext cx="1365" cy="463"/>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755848" name="AutoShape 136"/>
            <p:cNvSpPr>
              <a:spLocks noChangeArrowheads="1"/>
            </p:cNvSpPr>
            <p:nvPr/>
          </p:nvSpPr>
          <p:spPr bwMode="auto">
            <a:xfrm>
              <a:off x="2911" y="2519"/>
              <a:ext cx="789"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49" name="Rectangle 137"/>
            <p:cNvSpPr>
              <a:spLocks noChangeArrowheads="1"/>
            </p:cNvSpPr>
            <p:nvPr/>
          </p:nvSpPr>
          <p:spPr bwMode="auto">
            <a:xfrm>
              <a:off x="2911" y="2789"/>
              <a:ext cx="865" cy="379"/>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grpSp>
          <p:nvGrpSpPr>
            <p:cNvPr id="26698" name="Group 138"/>
            <p:cNvGrpSpPr>
              <a:grpSpLocks/>
            </p:cNvGrpSpPr>
            <p:nvPr/>
          </p:nvGrpSpPr>
          <p:grpSpPr bwMode="auto">
            <a:xfrm>
              <a:off x="2972" y="2533"/>
              <a:ext cx="310" cy="242"/>
              <a:chOff x="3044" y="3101"/>
              <a:chExt cx="310" cy="242"/>
            </a:xfrm>
          </p:grpSpPr>
          <p:sp>
            <p:nvSpPr>
              <p:cNvPr id="755851" name="Rectangle 139"/>
              <p:cNvSpPr>
                <a:spLocks noChangeArrowheads="1"/>
              </p:cNvSpPr>
              <p:nvPr/>
            </p:nvSpPr>
            <p:spPr bwMode="auto">
              <a:xfrm>
                <a:off x="3073" y="3112"/>
                <a:ext cx="253" cy="231"/>
              </a:xfrm>
              <a:prstGeom prst="rect">
                <a:avLst/>
              </a:prstGeom>
              <a:noFill/>
              <a:ln w="9525">
                <a:noFill/>
                <a:miter lim="800000"/>
                <a:headEnd/>
                <a:tailEnd/>
              </a:ln>
            </p:spPr>
            <p:txBody>
              <a:bodyPr wrap="none" lIns="0" tIns="0" rIns="0" bIns="0">
                <a:spAutoFit/>
              </a:bodyPr>
              <a:lstStyle/>
              <a:p>
                <a:pPr>
                  <a:defRPr/>
                </a:pPr>
                <a:r>
                  <a:rPr lang="en-US" b="1" dirty="0">
                    <a:solidFill>
                      <a:schemeClr val="accent1"/>
                    </a:solidFill>
                    <a:effectLst/>
                    <a:latin typeface="Kruti Dev 010" pitchFamily="2" charset="0"/>
                  </a:rPr>
                  <a:t>   </a:t>
                </a:r>
                <a:endParaRPr lang="en-US" sz="4000" b="1" dirty="0">
                  <a:solidFill>
                    <a:schemeClr val="accent1"/>
                  </a:solidFill>
                  <a:effectLst>
                    <a:outerShdw blurRad="38100" dist="38100" dir="2700000" algn="tl">
                      <a:srgbClr val="000000"/>
                    </a:outerShdw>
                  </a:effectLst>
                  <a:latin typeface="Kruti Dev 010" pitchFamily="2" charset="0"/>
                </a:endParaRPr>
              </a:p>
            </p:txBody>
          </p:sp>
          <p:sp>
            <p:nvSpPr>
              <p:cNvPr id="755852" name="Rectangle 140"/>
              <p:cNvSpPr>
                <a:spLocks noChangeArrowheads="1"/>
              </p:cNvSpPr>
              <p:nvPr/>
            </p:nvSpPr>
            <p:spPr bwMode="auto">
              <a:xfrm>
                <a:off x="3044" y="3101"/>
                <a:ext cx="310" cy="240"/>
              </a:xfrm>
              <a:prstGeom prst="rect">
                <a:avLst/>
              </a:prstGeom>
              <a:noFill/>
              <a:ln w="9525">
                <a:noFill/>
                <a:miter lim="800000"/>
                <a:headEnd/>
                <a:tailEnd/>
              </a:ln>
            </p:spPr>
            <p:txBody>
              <a:bodyPr wrap="none" lIns="0" tIns="0" rIns="0" bIns="0">
                <a:spAutoFit/>
              </a:bodyPr>
              <a:lstStyle/>
              <a:p>
                <a:pPr>
                  <a:defRPr/>
                </a:pPr>
                <a:r>
                  <a:rPr lang="en-US" sz="2900" b="1" i="1" dirty="0">
                    <a:ln>
                      <a:solidFill>
                        <a:schemeClr val="accent1"/>
                      </a:solidFill>
                    </a:ln>
                    <a:solidFill>
                      <a:schemeClr val="accent1"/>
                    </a:solidFill>
                    <a:effectLst/>
                    <a:latin typeface="Kruti Dev 010" pitchFamily="2" charset="0"/>
                  </a:rPr>
                  <a:t>;h’kq</a:t>
                </a:r>
                <a:endParaRPr lang="en-US" sz="4000" b="1" i="1" dirty="0">
                  <a:ln>
                    <a:solidFill>
                      <a:schemeClr val="accent1"/>
                    </a:solidFill>
                  </a:ln>
                  <a:solidFill>
                    <a:schemeClr val="accent1"/>
                  </a:solidFill>
                  <a:effectLst>
                    <a:outerShdw blurRad="38100" dist="38100" dir="2700000" algn="tl">
                      <a:srgbClr val="000000"/>
                    </a:outerShdw>
                  </a:effectLst>
                  <a:latin typeface="Kruti Dev 010" pitchFamily="2" charset="0"/>
                </a:endParaRPr>
              </a:p>
            </p:txBody>
          </p:sp>
        </p:grpSp>
        <p:sp>
          <p:nvSpPr>
            <p:cNvPr id="755853" name="Line 141"/>
            <p:cNvSpPr>
              <a:spLocks noChangeShapeType="1"/>
            </p:cNvSpPr>
            <p:nvPr/>
          </p:nvSpPr>
          <p:spPr bwMode="auto">
            <a:xfrm>
              <a:off x="2911" y="2721"/>
              <a:ext cx="1"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55854" name="Line 142"/>
            <p:cNvSpPr>
              <a:spLocks noChangeShapeType="1"/>
            </p:cNvSpPr>
            <p:nvPr/>
          </p:nvSpPr>
          <p:spPr bwMode="auto">
            <a:xfrm>
              <a:off x="1996" y="1638"/>
              <a:ext cx="1"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sp>
        <p:nvSpPr>
          <p:cNvPr id="755789" name="AutoShape 77"/>
          <p:cNvSpPr>
            <a:spLocks noChangeArrowheads="1"/>
          </p:cNvSpPr>
          <p:nvPr/>
        </p:nvSpPr>
        <p:spPr bwMode="auto">
          <a:xfrm rot="20160000">
            <a:off x="1069975" y="1349375"/>
            <a:ext cx="1517650" cy="660400"/>
          </a:xfrm>
          <a:prstGeom prst="rightArrow">
            <a:avLst>
              <a:gd name="adj1" fmla="val 75000"/>
              <a:gd name="adj2" fmla="val 114914"/>
            </a:avLst>
          </a:prstGeom>
          <a:gradFill rotWithShape="0">
            <a:gsLst>
              <a:gs pos="0">
                <a:srgbClr val="00FF00">
                  <a:gamma/>
                  <a:shade val="29804"/>
                  <a:invGamma/>
                </a:srgbClr>
              </a:gs>
              <a:gs pos="50000">
                <a:srgbClr val="00FF00"/>
              </a:gs>
              <a:gs pos="100000">
                <a:srgbClr val="00FF00">
                  <a:gamma/>
                  <a:shade val="29804"/>
                  <a:invGamma/>
                </a:srgbClr>
              </a:gs>
            </a:gsLst>
            <a:lin ang="5400000" scaled="1"/>
          </a:gradFill>
          <a:ln w="50800">
            <a:solidFill>
              <a:schemeClr val="bg2"/>
            </a:solid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755859" name="Rectangle 147"/>
          <p:cNvSpPr>
            <a:spLocks noChangeArrowheads="1"/>
          </p:cNvSpPr>
          <p:nvPr/>
        </p:nvSpPr>
        <p:spPr bwMode="auto">
          <a:xfrm>
            <a:off x="519113" y="7938"/>
            <a:ext cx="822325" cy="1720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Kruti Dev 010" charset="0"/>
              </a:rPr>
              <a:t>‰</a:t>
            </a:r>
          </a:p>
        </p:txBody>
      </p:sp>
      <p:sp>
        <p:nvSpPr>
          <p:cNvPr id="79" name="Rectangle 8"/>
          <p:cNvSpPr>
            <a:spLocks noChangeArrowheads="1"/>
          </p:cNvSpPr>
          <p:nvPr/>
        </p:nvSpPr>
        <p:spPr bwMode="auto">
          <a:xfrm rot="835137">
            <a:off x="5205413" y="1541463"/>
            <a:ext cx="5461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spcBef>
                <a:spcPct val="50000"/>
              </a:spcBef>
              <a:defRPr/>
            </a:pPr>
            <a:r>
              <a:rPr lang="en-US" sz="2000">
                <a:solidFill>
                  <a:srgbClr val="000000"/>
                </a:solidFill>
                <a:effectLst>
                  <a:outerShdw blurRad="38100" dist="38100" dir="2700000" algn="tl">
                    <a:srgbClr val="FFFFFF"/>
                  </a:outerShdw>
                </a:effectLst>
                <a:latin typeface="Kruti Dev 010" charset="0"/>
              </a:rPr>
              <a:t>lh</a:t>
            </a:r>
          </a:p>
        </p:txBody>
      </p:sp>
      <p:sp>
        <p:nvSpPr>
          <p:cNvPr id="80" name="Rectangle 15"/>
          <p:cNvSpPr>
            <a:spLocks noChangeArrowheads="1"/>
          </p:cNvSpPr>
          <p:nvPr/>
        </p:nvSpPr>
        <p:spPr bwMode="auto">
          <a:xfrm>
            <a:off x="571500" y="982663"/>
            <a:ext cx="752475" cy="84137"/>
          </a:xfrm>
          <a:prstGeom prst="rect">
            <a:avLst/>
          </a:prstGeom>
          <a:solidFill>
            <a:srgbClr val="FFFF00"/>
          </a:solidFill>
          <a:ln w="12700" algn="ctr">
            <a:solidFill>
              <a:srgbClr val="FFFF00"/>
            </a:solidFill>
            <a:round/>
            <a:headEnd/>
            <a:tailEnd/>
          </a:ln>
        </p:spPr>
        <p:txBody>
          <a:bodyPr wrap="none" anchor="ctr"/>
          <a:lstStyle/>
          <a:p>
            <a:pPr>
              <a:defRPr/>
            </a:pPr>
            <a:endParaRPr lang="en-US">
              <a:latin typeface="Kruti Dev 010" pitchFamily="2" charset="0"/>
              <a:ea typeface="MS PGothic" pitchFamily="34"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755789"/>
                                        </p:tgtEl>
                                        <p:attrNameLst>
                                          <p:attrName>style.visibility</p:attrName>
                                        </p:attrNameLst>
                                      </p:cBhvr>
                                      <p:to>
                                        <p:strVal val="visible"/>
                                      </p:to>
                                    </p:set>
                                    <p:anim calcmode="lin" valueType="num">
                                      <p:cBhvr additive="base">
                                        <p:cTn id="7" dur="500" fill="hold"/>
                                        <p:tgtEl>
                                          <p:spTgt spid="755789"/>
                                        </p:tgtEl>
                                        <p:attrNameLst>
                                          <p:attrName>ppt_x</p:attrName>
                                        </p:attrNameLst>
                                      </p:cBhvr>
                                      <p:tavLst>
                                        <p:tav tm="0">
                                          <p:val>
                                            <p:strVal val="0-#ppt_w/2"/>
                                          </p:val>
                                        </p:tav>
                                        <p:tav tm="100000">
                                          <p:val>
                                            <p:strVal val="#ppt_x"/>
                                          </p:val>
                                        </p:tav>
                                      </p:tavLst>
                                    </p:anim>
                                    <p:anim calcmode="lin" valueType="num">
                                      <p:cBhvr additive="base">
                                        <p:cTn id="8" dur="500" fill="hold"/>
                                        <p:tgtEl>
                                          <p:spTgt spid="7557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1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2975" y="642938"/>
            <a:ext cx="5702300" cy="5478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92293" name="Text Box 69"/>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dirty="0">
              <a:solidFill>
                <a:schemeClr val="hlink"/>
              </a:solidFill>
              <a:effectLst>
                <a:outerShdw blurRad="38100" dist="38100" dir="2700000" algn="tl">
                  <a:srgbClr val="000000"/>
                </a:outerShdw>
              </a:effectLst>
              <a:latin typeface="Kruti Dev 010" pitchFamily="2" charset="0"/>
              <a:ea typeface="+mn-ea"/>
              <a:cs typeface="+mn-cs"/>
            </a:endParaRPr>
          </a:p>
        </p:txBody>
      </p:sp>
      <p:sp>
        <p:nvSpPr>
          <p:cNvPr id="28675" name="Text Box 73"/>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Kruti Dev 010" charset="0"/>
            </a:endParaRPr>
          </a:p>
        </p:txBody>
      </p:sp>
      <p:sp>
        <p:nvSpPr>
          <p:cNvPr id="692312" name="Text Box 88"/>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dirty="0">
              <a:solidFill>
                <a:schemeClr val="hlink"/>
              </a:solidFill>
              <a:effectLst>
                <a:outerShdw blurRad="38100" dist="38100" dir="2700000" algn="tl">
                  <a:srgbClr val="000000"/>
                </a:outerShdw>
              </a:effectLst>
              <a:latin typeface="Kruti Dev 010" pitchFamily="2" charset="0"/>
              <a:ea typeface="+mn-ea"/>
              <a:cs typeface="+mn-cs"/>
            </a:endParaRPr>
          </a:p>
        </p:txBody>
      </p:sp>
      <p:sp>
        <p:nvSpPr>
          <p:cNvPr id="692313" name="Text Box 89"/>
          <p:cNvSpPr txBox="1">
            <a:spLocks noChangeArrowheads="1"/>
          </p:cNvSpPr>
          <p:nvPr/>
        </p:nvSpPr>
        <p:spPr bwMode="auto">
          <a:xfrm>
            <a:off x="249238" y="5900738"/>
            <a:ext cx="4359275" cy="58420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b="1" dirty="0">
                <a:ln>
                  <a:solidFill>
                    <a:srgbClr val="FFFF00"/>
                  </a:solidFill>
                </a:ln>
                <a:solidFill>
                  <a:srgbClr val="FFFF00"/>
                </a:solidFill>
                <a:effectLst/>
                <a:latin typeface="Kruti Dev 010" pitchFamily="2" charset="0"/>
                <a:ea typeface="+mn-ea"/>
                <a:cs typeface="+mn-cs"/>
              </a:rPr>
              <a:t>lsfeukj v/;;u lgk;d</a:t>
            </a:r>
            <a:r>
              <a:rPr lang="en-US" sz="3200" b="1" dirty="0">
                <a:ln>
                  <a:solidFill>
                    <a:srgbClr val="FFFF00"/>
                  </a:solidFill>
                </a:ln>
                <a:solidFill>
                  <a:srgbClr val="FFFF00"/>
                </a:solidFill>
                <a:effectLst/>
                <a:latin typeface="Kruti Dev 010" pitchFamily="2" charset="0"/>
                <a:ea typeface="+mn-ea"/>
                <a:cs typeface="+mn-cs"/>
              </a:rPr>
              <a:t> Œ†</a:t>
            </a:r>
          </a:p>
        </p:txBody>
      </p:sp>
      <p:sp>
        <p:nvSpPr>
          <p:cNvPr id="692317" name="Rectangle 93"/>
          <p:cNvSpPr>
            <a:spLocks noChangeArrowheads="1"/>
          </p:cNvSpPr>
          <p:nvPr/>
        </p:nvSpPr>
        <p:spPr bwMode="auto">
          <a:xfrm>
            <a:off x="8120063" y="6524625"/>
            <a:ext cx="293687" cy="246063"/>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13</a:t>
            </a:r>
          </a:p>
        </p:txBody>
      </p:sp>
      <p:sp>
        <p:nvSpPr>
          <p:cNvPr id="28679" name="Text Box 95"/>
          <p:cNvSpPr txBox="1">
            <a:spLocks noChangeArrowheads="1"/>
          </p:cNvSpPr>
          <p:nvPr/>
        </p:nvSpPr>
        <p:spPr bwMode="auto">
          <a:xfrm>
            <a:off x="1789113" y="0"/>
            <a:ext cx="2184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2000" b="1">
                <a:solidFill>
                  <a:schemeClr val="tx1"/>
                </a:solidFill>
                <a:effectLst/>
                <a:latin typeface="Kruti Dev 010" charset="0"/>
              </a:rPr>
              <a:t>mRifRr ƒ ls ƒƒ rd</a:t>
            </a:r>
          </a:p>
        </p:txBody>
      </p:sp>
      <p:sp>
        <p:nvSpPr>
          <p:cNvPr id="28680" name="Text Box 112"/>
          <p:cNvSpPr txBox="1">
            <a:spLocks noChangeArrowheads="1"/>
          </p:cNvSpPr>
          <p:nvPr/>
        </p:nvSpPr>
        <p:spPr bwMode="auto">
          <a:xfrm>
            <a:off x="8637588" y="6442075"/>
            <a:ext cx="295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Kruti Dev 010" charset="0"/>
              </a:rPr>
              <a:t>1</a:t>
            </a:r>
            <a:endParaRPr lang="en-US" sz="2000">
              <a:solidFill>
                <a:srgbClr val="FFA27C"/>
              </a:solidFill>
              <a:effectLst/>
              <a:latin typeface="Kruti Dev 010" charset="0"/>
            </a:endParaRPr>
          </a:p>
        </p:txBody>
      </p:sp>
      <p:sp>
        <p:nvSpPr>
          <p:cNvPr id="692342" name="Rectangle 118"/>
          <p:cNvSpPr>
            <a:spLocks noChangeArrowheads="1"/>
          </p:cNvSpPr>
          <p:nvPr/>
        </p:nvSpPr>
        <p:spPr bwMode="auto">
          <a:xfrm>
            <a:off x="519113" y="7938"/>
            <a:ext cx="822325" cy="1720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Kruti Dev 010" charset="0"/>
              </a:rPr>
              <a:t>‰</a:t>
            </a:r>
          </a:p>
        </p:txBody>
      </p:sp>
      <p:pic>
        <p:nvPicPr>
          <p:cNvPr id="28682" name="Picture 1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19400" y="469900"/>
            <a:ext cx="91440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8683" name="Group 78"/>
          <p:cNvGrpSpPr>
            <a:grpSpLocks/>
          </p:cNvGrpSpPr>
          <p:nvPr/>
        </p:nvGrpSpPr>
        <p:grpSpPr bwMode="auto">
          <a:xfrm>
            <a:off x="2335213" y="1112838"/>
            <a:ext cx="4973637" cy="4221162"/>
            <a:chOff x="1528" y="965"/>
            <a:chExt cx="2748" cy="2267"/>
          </a:xfrm>
        </p:grpSpPr>
        <p:sp>
          <p:nvSpPr>
            <p:cNvPr id="98" name="Rectangle 79"/>
            <p:cNvSpPr>
              <a:spLocks noChangeArrowheads="1"/>
            </p:cNvSpPr>
            <p:nvPr/>
          </p:nvSpPr>
          <p:spPr bwMode="auto">
            <a:xfrm>
              <a:off x="1528" y="1181"/>
              <a:ext cx="977" cy="417"/>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99" name="Rectangle 80"/>
            <p:cNvSpPr>
              <a:spLocks noChangeArrowheads="1"/>
            </p:cNvSpPr>
            <p:nvPr/>
          </p:nvSpPr>
          <p:spPr bwMode="auto">
            <a:xfrm>
              <a:off x="1653" y="999"/>
              <a:ext cx="353" cy="149"/>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effectLst/>
                  <a:latin typeface="Kruti Dev 010" pitchFamily="2" charset="0"/>
                </a:rPr>
                <a:t>ABRAHAM</a:t>
              </a:r>
              <a:endParaRPr lang="en-US" dirty="0">
                <a:solidFill>
                  <a:srgbClr val="FFA27C"/>
                </a:solidFill>
                <a:effectLst>
                  <a:outerShdw blurRad="38100" dist="38100" dir="2700000" algn="tl">
                    <a:srgbClr val="000000"/>
                  </a:outerShdw>
                </a:effectLst>
                <a:latin typeface="Kruti Dev 010" pitchFamily="2" charset="0"/>
              </a:endParaRPr>
            </a:p>
          </p:txBody>
        </p:sp>
        <p:sp>
          <p:nvSpPr>
            <p:cNvPr id="100" name="Rectangle 81"/>
            <p:cNvSpPr>
              <a:spLocks noChangeArrowheads="1"/>
            </p:cNvSpPr>
            <p:nvPr/>
          </p:nvSpPr>
          <p:spPr bwMode="auto">
            <a:xfrm>
              <a:off x="1528" y="1181"/>
              <a:ext cx="1365" cy="45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101" name="AutoShape 82"/>
            <p:cNvSpPr>
              <a:spLocks noChangeArrowheads="1"/>
            </p:cNvSpPr>
            <p:nvPr/>
          </p:nvSpPr>
          <p:spPr bwMode="auto">
            <a:xfrm>
              <a:off x="1528" y="965"/>
              <a:ext cx="804"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02" name="Rectangle 83"/>
            <p:cNvSpPr>
              <a:spLocks noChangeArrowheads="1"/>
            </p:cNvSpPr>
            <p:nvPr/>
          </p:nvSpPr>
          <p:spPr bwMode="auto">
            <a:xfrm>
              <a:off x="1528" y="1181"/>
              <a:ext cx="977" cy="376"/>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03" name="Rectangle 84"/>
            <p:cNvSpPr>
              <a:spLocks noChangeArrowheads="1"/>
            </p:cNvSpPr>
            <p:nvPr/>
          </p:nvSpPr>
          <p:spPr bwMode="auto">
            <a:xfrm>
              <a:off x="1657" y="967"/>
              <a:ext cx="221" cy="149"/>
            </a:xfrm>
            <a:prstGeom prst="rect">
              <a:avLst/>
            </a:prstGeom>
            <a:noFill/>
            <a:ln w="9525">
              <a:noFill/>
              <a:miter lim="800000"/>
              <a:headEnd/>
              <a:tailEnd/>
            </a:ln>
          </p:spPr>
          <p:txBody>
            <a:bodyPr wrap="none" lIns="0" tIns="0" rIns="0" bIns="0">
              <a:spAutoFit/>
            </a:bodyPr>
            <a:lstStyle/>
            <a:p>
              <a:pPr>
                <a:defRPr/>
              </a:pPr>
              <a:r>
                <a:rPr lang="en-US" sz="1800" b="1" i="1" dirty="0">
                  <a:ln>
                    <a:solidFill>
                      <a:schemeClr val="accent2"/>
                    </a:solidFill>
                  </a:ln>
                  <a:solidFill>
                    <a:srgbClr val="790015"/>
                  </a:solidFill>
                  <a:effectLst/>
                  <a:latin typeface="Kruti Dev 010" pitchFamily="2" charset="0"/>
                </a:rPr>
                <a:t>l`f"V</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104" name="Line 85"/>
            <p:cNvSpPr>
              <a:spLocks noChangeShapeType="1"/>
            </p:cNvSpPr>
            <p:nvPr/>
          </p:nvSpPr>
          <p:spPr bwMode="auto">
            <a:xfrm>
              <a:off x="1528" y="1127"/>
              <a:ext cx="4" cy="471"/>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05" name="Line 86"/>
            <p:cNvSpPr>
              <a:spLocks noChangeShapeType="1"/>
            </p:cNvSpPr>
            <p:nvPr/>
          </p:nvSpPr>
          <p:spPr bwMode="auto">
            <a:xfrm>
              <a:off x="2317" y="1181"/>
              <a:ext cx="428" cy="3"/>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06" name="Rectangle 87"/>
            <p:cNvSpPr>
              <a:spLocks noChangeArrowheads="1"/>
            </p:cNvSpPr>
            <p:nvPr/>
          </p:nvSpPr>
          <p:spPr bwMode="auto">
            <a:xfrm>
              <a:off x="1675" y="1342"/>
              <a:ext cx="974" cy="431"/>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07" name="Rectangle 88"/>
            <p:cNvSpPr>
              <a:spLocks noChangeArrowheads="1"/>
            </p:cNvSpPr>
            <p:nvPr/>
          </p:nvSpPr>
          <p:spPr bwMode="auto">
            <a:xfrm>
              <a:off x="1796" y="1174"/>
              <a:ext cx="353" cy="149"/>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effectLst/>
                  <a:latin typeface="Kruti Dev 010" pitchFamily="2" charset="0"/>
                </a:rPr>
                <a:t>ABRAHAM</a:t>
              </a:r>
              <a:endParaRPr lang="en-US" dirty="0">
                <a:solidFill>
                  <a:srgbClr val="FFA27C"/>
                </a:solidFill>
                <a:effectLst>
                  <a:outerShdw blurRad="38100" dist="38100" dir="2700000" algn="tl">
                    <a:srgbClr val="000000"/>
                  </a:outerShdw>
                </a:effectLst>
                <a:latin typeface="Kruti Dev 010" pitchFamily="2" charset="0"/>
              </a:endParaRPr>
            </a:p>
          </p:txBody>
        </p:sp>
        <p:sp>
          <p:nvSpPr>
            <p:cNvPr id="108" name="Rectangle 89"/>
            <p:cNvSpPr>
              <a:spLocks noChangeArrowheads="1"/>
            </p:cNvSpPr>
            <p:nvPr/>
          </p:nvSpPr>
          <p:spPr bwMode="auto">
            <a:xfrm>
              <a:off x="1675" y="1342"/>
              <a:ext cx="1365" cy="471"/>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109" name="AutoShape 90"/>
            <p:cNvSpPr>
              <a:spLocks noChangeArrowheads="1"/>
            </p:cNvSpPr>
            <p:nvPr/>
          </p:nvSpPr>
          <p:spPr bwMode="auto">
            <a:xfrm>
              <a:off x="1675" y="1127"/>
              <a:ext cx="789"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10" name="Rectangle 91"/>
            <p:cNvSpPr>
              <a:spLocks noChangeArrowheads="1"/>
            </p:cNvSpPr>
            <p:nvPr/>
          </p:nvSpPr>
          <p:spPr bwMode="auto">
            <a:xfrm>
              <a:off x="1675" y="1342"/>
              <a:ext cx="974" cy="390"/>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11" name="Rectangle 92"/>
            <p:cNvSpPr>
              <a:spLocks noChangeArrowheads="1"/>
            </p:cNvSpPr>
            <p:nvPr/>
          </p:nvSpPr>
          <p:spPr bwMode="auto">
            <a:xfrm>
              <a:off x="1725" y="1134"/>
              <a:ext cx="307" cy="149"/>
            </a:xfrm>
            <a:prstGeom prst="rect">
              <a:avLst/>
            </a:prstGeom>
            <a:noFill/>
            <a:ln w="9525">
              <a:noFill/>
              <a:miter lim="800000"/>
              <a:headEnd/>
              <a:tailEnd/>
            </a:ln>
          </p:spPr>
          <p:txBody>
            <a:bodyPr wrap="none" lIns="0" tIns="0" rIns="0" bIns="0">
              <a:spAutoFit/>
            </a:bodyPr>
            <a:lstStyle/>
            <a:p>
              <a:pPr>
                <a:defRPr/>
              </a:pPr>
              <a:r>
                <a:rPr lang="en-US" sz="1800" b="1" i="1" dirty="0">
                  <a:ln>
                    <a:solidFill>
                      <a:schemeClr val="accent2"/>
                    </a:solidFill>
                  </a:ln>
                  <a:solidFill>
                    <a:srgbClr val="790015"/>
                  </a:solidFill>
                  <a:effectLst/>
                  <a:latin typeface="Kruti Dev 010" pitchFamily="2" charset="0"/>
                </a:rPr>
                <a:t>vczkge</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112" name="Line 93"/>
            <p:cNvSpPr>
              <a:spLocks noChangeShapeType="1"/>
            </p:cNvSpPr>
            <p:nvPr/>
          </p:nvSpPr>
          <p:spPr bwMode="auto">
            <a:xfrm>
              <a:off x="1675" y="1302"/>
              <a:ext cx="1"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13" name="Line 94"/>
            <p:cNvSpPr>
              <a:spLocks noChangeShapeType="1"/>
            </p:cNvSpPr>
            <p:nvPr/>
          </p:nvSpPr>
          <p:spPr bwMode="auto">
            <a:xfrm>
              <a:off x="2464" y="1342"/>
              <a:ext cx="429" cy="1"/>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14" name="Rectangle 95"/>
            <p:cNvSpPr>
              <a:spLocks noChangeArrowheads="1"/>
            </p:cNvSpPr>
            <p:nvPr/>
          </p:nvSpPr>
          <p:spPr bwMode="auto">
            <a:xfrm>
              <a:off x="1822" y="1517"/>
              <a:ext cx="961" cy="419"/>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15" name="Rectangle 96"/>
            <p:cNvSpPr>
              <a:spLocks noChangeArrowheads="1"/>
            </p:cNvSpPr>
            <p:nvPr/>
          </p:nvSpPr>
          <p:spPr bwMode="auto">
            <a:xfrm>
              <a:off x="1939" y="1335"/>
              <a:ext cx="353" cy="149"/>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effectLst/>
                  <a:latin typeface="Kruti Dev 010" pitchFamily="2" charset="0"/>
                </a:rPr>
                <a:t>ABRAHAM</a:t>
              </a:r>
              <a:endParaRPr lang="en-US" dirty="0">
                <a:solidFill>
                  <a:srgbClr val="FFA27C"/>
                </a:solidFill>
                <a:effectLst>
                  <a:outerShdw blurRad="38100" dist="38100" dir="2700000" algn="tl">
                    <a:srgbClr val="000000"/>
                  </a:outerShdw>
                </a:effectLst>
                <a:latin typeface="Kruti Dev 010" pitchFamily="2" charset="0"/>
              </a:endParaRPr>
            </a:p>
          </p:txBody>
        </p:sp>
        <p:sp>
          <p:nvSpPr>
            <p:cNvPr id="116" name="Rectangle 97"/>
            <p:cNvSpPr>
              <a:spLocks noChangeArrowheads="1"/>
            </p:cNvSpPr>
            <p:nvPr/>
          </p:nvSpPr>
          <p:spPr bwMode="auto">
            <a:xfrm>
              <a:off x="1822" y="1517"/>
              <a:ext cx="1365" cy="45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117" name="AutoShape 98"/>
            <p:cNvSpPr>
              <a:spLocks noChangeArrowheads="1"/>
            </p:cNvSpPr>
            <p:nvPr/>
          </p:nvSpPr>
          <p:spPr bwMode="auto">
            <a:xfrm>
              <a:off x="1822" y="1302"/>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18" name="Rectangle 99"/>
            <p:cNvSpPr>
              <a:spLocks noChangeArrowheads="1"/>
            </p:cNvSpPr>
            <p:nvPr/>
          </p:nvSpPr>
          <p:spPr bwMode="auto">
            <a:xfrm>
              <a:off x="1822" y="1517"/>
              <a:ext cx="961" cy="379"/>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19" name="Rectangle 100"/>
            <p:cNvSpPr>
              <a:spLocks noChangeArrowheads="1"/>
            </p:cNvSpPr>
            <p:nvPr/>
          </p:nvSpPr>
          <p:spPr bwMode="auto">
            <a:xfrm>
              <a:off x="1936" y="1296"/>
              <a:ext cx="244" cy="149"/>
            </a:xfrm>
            <a:prstGeom prst="rect">
              <a:avLst/>
            </a:prstGeom>
            <a:noFill/>
            <a:ln w="9525">
              <a:noFill/>
              <a:miter lim="800000"/>
              <a:headEnd/>
              <a:tailEnd/>
            </a:ln>
          </p:spPr>
          <p:txBody>
            <a:bodyPr wrap="none" lIns="0" tIns="0" rIns="0" bIns="0">
              <a:spAutoFit/>
            </a:bodyPr>
            <a:lstStyle/>
            <a:p>
              <a:pPr>
                <a:defRPr/>
              </a:pPr>
              <a:r>
                <a:rPr lang="en-US" sz="1800" b="1" i="1" dirty="0">
                  <a:ln>
                    <a:solidFill>
                      <a:schemeClr val="accent2"/>
                    </a:solidFill>
                  </a:ln>
                  <a:solidFill>
                    <a:srgbClr val="790015"/>
                  </a:solidFill>
                  <a:effectLst/>
                  <a:latin typeface="Kruti Dev 010" pitchFamily="2" charset="0"/>
                </a:rPr>
                <a:t>;qlqQ</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120" name="Line 101"/>
            <p:cNvSpPr>
              <a:spLocks noChangeShapeType="1"/>
            </p:cNvSpPr>
            <p:nvPr/>
          </p:nvSpPr>
          <p:spPr bwMode="auto">
            <a:xfrm>
              <a:off x="1822" y="1463"/>
              <a:ext cx="1" cy="471"/>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21" name="Line 102"/>
            <p:cNvSpPr>
              <a:spLocks noChangeShapeType="1"/>
            </p:cNvSpPr>
            <p:nvPr/>
          </p:nvSpPr>
          <p:spPr bwMode="auto">
            <a:xfrm>
              <a:off x="2598" y="1517"/>
              <a:ext cx="442" cy="3"/>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22" name="Rectangle 103"/>
            <p:cNvSpPr>
              <a:spLocks noChangeArrowheads="1"/>
            </p:cNvSpPr>
            <p:nvPr/>
          </p:nvSpPr>
          <p:spPr bwMode="auto">
            <a:xfrm>
              <a:off x="1996" y="1678"/>
              <a:ext cx="1365" cy="471"/>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123" name="AutoShape 104"/>
            <p:cNvSpPr>
              <a:spLocks noChangeArrowheads="1"/>
            </p:cNvSpPr>
            <p:nvPr/>
          </p:nvSpPr>
          <p:spPr bwMode="auto">
            <a:xfrm>
              <a:off x="1996" y="1463"/>
              <a:ext cx="789"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24" name="Rectangle 105"/>
            <p:cNvSpPr>
              <a:spLocks noChangeArrowheads="1"/>
            </p:cNvSpPr>
            <p:nvPr/>
          </p:nvSpPr>
          <p:spPr bwMode="auto">
            <a:xfrm>
              <a:off x="2012" y="1678"/>
              <a:ext cx="960" cy="377"/>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25" name="Rectangle 106"/>
            <p:cNvSpPr>
              <a:spLocks noChangeArrowheads="1"/>
            </p:cNvSpPr>
            <p:nvPr/>
          </p:nvSpPr>
          <p:spPr bwMode="auto">
            <a:xfrm>
              <a:off x="2065" y="1464"/>
              <a:ext cx="183" cy="149"/>
            </a:xfrm>
            <a:prstGeom prst="rect">
              <a:avLst/>
            </a:prstGeom>
            <a:noFill/>
            <a:ln w="9525">
              <a:noFill/>
              <a:miter lim="800000"/>
              <a:headEnd/>
              <a:tailEnd/>
            </a:ln>
          </p:spPr>
          <p:txBody>
            <a:bodyPr wrap="none" lIns="0" tIns="0" rIns="0" bIns="0">
              <a:spAutoFit/>
            </a:bodyPr>
            <a:lstStyle/>
            <a:p>
              <a:pPr>
                <a:defRPr/>
              </a:pPr>
              <a:r>
                <a:rPr lang="en-US" sz="1800" b="1" i="1" dirty="0">
                  <a:ln>
                    <a:solidFill>
                      <a:schemeClr val="accent2"/>
                    </a:solidFill>
                  </a:ln>
                  <a:solidFill>
                    <a:srgbClr val="790015"/>
                  </a:solidFill>
                  <a:effectLst/>
                  <a:latin typeface="Kruti Dev 010" pitchFamily="2" charset="0"/>
                </a:rPr>
                <a:t>ewlk</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126" name="Line 107"/>
            <p:cNvSpPr>
              <a:spLocks noChangeShapeType="1"/>
            </p:cNvSpPr>
            <p:nvPr/>
          </p:nvSpPr>
          <p:spPr bwMode="auto">
            <a:xfrm>
              <a:off x="2786" y="1678"/>
              <a:ext cx="428" cy="1"/>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27" name="Rectangle 108"/>
            <p:cNvSpPr>
              <a:spLocks noChangeArrowheads="1"/>
            </p:cNvSpPr>
            <p:nvPr/>
          </p:nvSpPr>
          <p:spPr bwMode="auto">
            <a:xfrm>
              <a:off x="2143" y="1840"/>
              <a:ext cx="1368" cy="471"/>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128" name="AutoShape 109"/>
            <p:cNvSpPr>
              <a:spLocks noChangeArrowheads="1"/>
            </p:cNvSpPr>
            <p:nvPr/>
          </p:nvSpPr>
          <p:spPr bwMode="auto">
            <a:xfrm>
              <a:off x="2143" y="1638"/>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29" name="Rectangle 110"/>
            <p:cNvSpPr>
              <a:spLocks noChangeArrowheads="1"/>
            </p:cNvSpPr>
            <p:nvPr/>
          </p:nvSpPr>
          <p:spPr bwMode="auto">
            <a:xfrm>
              <a:off x="2143" y="1840"/>
              <a:ext cx="875" cy="390"/>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30" name="Rectangle 111"/>
            <p:cNvSpPr>
              <a:spLocks noChangeArrowheads="1"/>
            </p:cNvSpPr>
            <p:nvPr/>
          </p:nvSpPr>
          <p:spPr bwMode="auto">
            <a:xfrm>
              <a:off x="2160" y="1639"/>
              <a:ext cx="420" cy="149"/>
            </a:xfrm>
            <a:prstGeom prst="rect">
              <a:avLst/>
            </a:prstGeom>
            <a:noFill/>
            <a:ln w="9525">
              <a:noFill/>
              <a:miter lim="800000"/>
              <a:headEnd/>
              <a:tailEnd/>
            </a:ln>
          </p:spPr>
          <p:txBody>
            <a:bodyPr wrap="none" lIns="0" tIns="0" rIns="0" bIns="0">
              <a:spAutoFit/>
            </a:bodyPr>
            <a:lstStyle/>
            <a:p>
              <a:pPr>
                <a:defRPr/>
              </a:pPr>
              <a:r>
                <a:rPr lang="en-US" sz="1800" b="1" i="1" dirty="0">
                  <a:ln>
                    <a:solidFill>
                      <a:schemeClr val="accent2"/>
                    </a:solidFill>
                  </a:ln>
                  <a:solidFill>
                    <a:srgbClr val="790015"/>
                  </a:solidFill>
                  <a:effectLst/>
                  <a:latin typeface="Kruti Dev 010" pitchFamily="2" charset="0"/>
                </a:rPr>
                <a:t>   ;gks’kq</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131" name="Line 112"/>
            <p:cNvSpPr>
              <a:spLocks noChangeShapeType="1"/>
            </p:cNvSpPr>
            <p:nvPr/>
          </p:nvSpPr>
          <p:spPr bwMode="auto">
            <a:xfrm>
              <a:off x="2143" y="1800"/>
              <a:ext cx="4" cy="471"/>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32" name="Rectangle 113"/>
            <p:cNvSpPr>
              <a:spLocks noChangeArrowheads="1"/>
            </p:cNvSpPr>
            <p:nvPr/>
          </p:nvSpPr>
          <p:spPr bwMode="auto">
            <a:xfrm>
              <a:off x="2277" y="2023"/>
              <a:ext cx="1365" cy="471"/>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133" name="AutoShape 114"/>
            <p:cNvSpPr>
              <a:spLocks noChangeArrowheads="1"/>
            </p:cNvSpPr>
            <p:nvPr/>
          </p:nvSpPr>
          <p:spPr bwMode="auto">
            <a:xfrm>
              <a:off x="2277" y="1800"/>
              <a:ext cx="819" cy="593"/>
            </a:xfrm>
            <a:prstGeom prst="roundRect">
              <a:avLst>
                <a:gd name="adj" fmla="val 1074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34" name="Rectangle 115"/>
            <p:cNvSpPr>
              <a:spLocks noChangeArrowheads="1"/>
            </p:cNvSpPr>
            <p:nvPr/>
          </p:nvSpPr>
          <p:spPr bwMode="auto">
            <a:xfrm>
              <a:off x="2277" y="2023"/>
              <a:ext cx="965" cy="390"/>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35" name="Rectangle 116"/>
            <p:cNvSpPr>
              <a:spLocks noChangeArrowheads="1"/>
            </p:cNvSpPr>
            <p:nvPr/>
          </p:nvSpPr>
          <p:spPr bwMode="auto">
            <a:xfrm>
              <a:off x="2245" y="1801"/>
              <a:ext cx="596"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Kruti Dev 010" pitchFamily="2" charset="0"/>
                </a:rPr>
                <a:t>   </a:t>
              </a:r>
              <a:r>
                <a:rPr lang="en-US" sz="1800" b="1" i="1" dirty="0">
                  <a:ln>
                    <a:solidFill>
                      <a:schemeClr val="accent2"/>
                    </a:solidFill>
                  </a:ln>
                  <a:solidFill>
                    <a:srgbClr val="790015"/>
                  </a:solidFill>
                  <a:effectLst/>
                  <a:latin typeface="Kruti Dev 010" pitchFamily="2" charset="0"/>
                </a:rPr>
                <a:t>vjktdrk</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136" name="Line 117"/>
            <p:cNvSpPr>
              <a:spLocks noChangeShapeType="1"/>
            </p:cNvSpPr>
            <p:nvPr/>
          </p:nvSpPr>
          <p:spPr bwMode="auto">
            <a:xfrm>
              <a:off x="2277" y="1983"/>
              <a:ext cx="1"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37" name="Rectangle 118"/>
            <p:cNvSpPr>
              <a:spLocks noChangeArrowheads="1"/>
            </p:cNvSpPr>
            <p:nvPr/>
          </p:nvSpPr>
          <p:spPr bwMode="auto">
            <a:xfrm>
              <a:off x="2416" y="2210"/>
              <a:ext cx="1367" cy="466"/>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138" name="AutoShape 119"/>
            <p:cNvSpPr>
              <a:spLocks noChangeArrowheads="1"/>
            </p:cNvSpPr>
            <p:nvPr/>
          </p:nvSpPr>
          <p:spPr bwMode="auto">
            <a:xfrm>
              <a:off x="2416" y="1983"/>
              <a:ext cx="832"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39" name="Rectangle 120"/>
            <p:cNvSpPr>
              <a:spLocks noChangeArrowheads="1"/>
            </p:cNvSpPr>
            <p:nvPr/>
          </p:nvSpPr>
          <p:spPr bwMode="auto">
            <a:xfrm>
              <a:off x="2416" y="2214"/>
              <a:ext cx="939" cy="377"/>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40" name="Rectangle 121"/>
            <p:cNvSpPr>
              <a:spLocks noChangeArrowheads="1"/>
            </p:cNvSpPr>
            <p:nvPr/>
          </p:nvSpPr>
          <p:spPr bwMode="auto">
            <a:xfrm>
              <a:off x="2417" y="1984"/>
              <a:ext cx="407" cy="149"/>
            </a:xfrm>
            <a:prstGeom prst="rect">
              <a:avLst/>
            </a:prstGeom>
            <a:noFill/>
            <a:ln w="9525">
              <a:noFill/>
              <a:miter lim="800000"/>
              <a:headEnd/>
              <a:tailEnd/>
            </a:ln>
          </p:spPr>
          <p:txBody>
            <a:bodyPr wrap="none" lIns="0" tIns="0" rIns="0" bIns="0">
              <a:spAutoFit/>
            </a:bodyPr>
            <a:lstStyle/>
            <a:p>
              <a:pPr>
                <a:defRPr/>
              </a:pPr>
              <a:r>
                <a:rPr lang="en-US" sz="1800" b="1" i="1" dirty="0">
                  <a:ln>
                    <a:solidFill>
                      <a:schemeClr val="accent2"/>
                    </a:solidFill>
                  </a:ln>
                  <a:solidFill>
                    <a:srgbClr val="790015"/>
                  </a:solidFill>
                  <a:effectLst/>
                  <a:latin typeface="Kruti Dev 010" pitchFamily="2" charset="0"/>
                </a:rPr>
                <a:t>   izHkqRo</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141" name="Line 122"/>
            <p:cNvSpPr>
              <a:spLocks noChangeShapeType="1"/>
            </p:cNvSpPr>
            <p:nvPr/>
          </p:nvSpPr>
          <p:spPr bwMode="auto">
            <a:xfrm>
              <a:off x="2416" y="2161"/>
              <a:ext cx="4" cy="47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42" name="Rectangle 123"/>
            <p:cNvSpPr>
              <a:spLocks noChangeArrowheads="1"/>
            </p:cNvSpPr>
            <p:nvPr/>
          </p:nvSpPr>
          <p:spPr bwMode="auto">
            <a:xfrm>
              <a:off x="2566" y="2384"/>
              <a:ext cx="1367" cy="471"/>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143" name="AutoShape 124"/>
            <p:cNvSpPr>
              <a:spLocks noChangeArrowheads="1"/>
            </p:cNvSpPr>
            <p:nvPr/>
          </p:nvSpPr>
          <p:spPr bwMode="auto">
            <a:xfrm>
              <a:off x="2566" y="2161"/>
              <a:ext cx="803" cy="604"/>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44" name="Rectangle 125"/>
            <p:cNvSpPr>
              <a:spLocks noChangeArrowheads="1"/>
            </p:cNvSpPr>
            <p:nvPr/>
          </p:nvSpPr>
          <p:spPr bwMode="auto">
            <a:xfrm>
              <a:off x="2566" y="2384"/>
              <a:ext cx="975" cy="390"/>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45" name="Rectangle 126"/>
            <p:cNvSpPr>
              <a:spLocks noChangeArrowheads="1"/>
            </p:cNvSpPr>
            <p:nvPr/>
          </p:nvSpPr>
          <p:spPr bwMode="auto">
            <a:xfrm>
              <a:off x="2514" y="2159"/>
              <a:ext cx="441"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Kruti Dev 010" pitchFamily="2" charset="0"/>
                </a:rPr>
                <a:t>   </a:t>
              </a:r>
              <a:r>
                <a:rPr lang="en-US" sz="1800" b="1" i="1" dirty="0">
                  <a:ln>
                    <a:solidFill>
                      <a:schemeClr val="accent2"/>
                    </a:solidFill>
                  </a:ln>
                  <a:solidFill>
                    <a:srgbClr val="790015"/>
                  </a:solidFill>
                  <a:effectLst/>
                  <a:latin typeface="Kruti Dev 010" pitchFamily="2" charset="0"/>
                </a:rPr>
                <a:t>nklrk</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146" name="Line 127"/>
            <p:cNvSpPr>
              <a:spLocks noChangeShapeType="1"/>
            </p:cNvSpPr>
            <p:nvPr/>
          </p:nvSpPr>
          <p:spPr bwMode="auto">
            <a:xfrm>
              <a:off x="2566" y="2344"/>
              <a:ext cx="4"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47" name="Line 128"/>
            <p:cNvSpPr>
              <a:spLocks noChangeShapeType="1"/>
            </p:cNvSpPr>
            <p:nvPr/>
          </p:nvSpPr>
          <p:spPr bwMode="auto">
            <a:xfrm>
              <a:off x="3356" y="2384"/>
              <a:ext cx="428" cy="3"/>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48" name="Rectangle 129"/>
            <p:cNvSpPr>
              <a:spLocks noChangeArrowheads="1"/>
            </p:cNvSpPr>
            <p:nvPr/>
          </p:nvSpPr>
          <p:spPr bwMode="auto">
            <a:xfrm>
              <a:off x="2738" y="2559"/>
              <a:ext cx="1364" cy="458"/>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149" name="AutoShape 130"/>
            <p:cNvSpPr>
              <a:spLocks noChangeArrowheads="1"/>
            </p:cNvSpPr>
            <p:nvPr/>
          </p:nvSpPr>
          <p:spPr bwMode="auto">
            <a:xfrm>
              <a:off x="2738" y="2344"/>
              <a:ext cx="789"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50" name="Rectangle 131"/>
            <p:cNvSpPr>
              <a:spLocks noChangeArrowheads="1"/>
            </p:cNvSpPr>
            <p:nvPr/>
          </p:nvSpPr>
          <p:spPr bwMode="auto">
            <a:xfrm>
              <a:off x="2738" y="2559"/>
              <a:ext cx="960" cy="377"/>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51" name="Rectangle 132"/>
            <p:cNvSpPr>
              <a:spLocks noChangeArrowheads="1"/>
            </p:cNvSpPr>
            <p:nvPr/>
          </p:nvSpPr>
          <p:spPr bwMode="auto">
            <a:xfrm>
              <a:off x="2743" y="2345"/>
              <a:ext cx="538" cy="149"/>
            </a:xfrm>
            <a:prstGeom prst="rect">
              <a:avLst/>
            </a:prstGeom>
            <a:noFill/>
            <a:ln w="9525">
              <a:noFill/>
              <a:miter lim="800000"/>
              <a:headEnd/>
              <a:tailEnd/>
            </a:ln>
          </p:spPr>
          <p:txBody>
            <a:bodyPr wrap="none" lIns="0" tIns="0" rIns="0" bIns="0">
              <a:spAutoFit/>
            </a:bodyPr>
            <a:lstStyle/>
            <a:p>
              <a:pPr>
                <a:defRPr/>
              </a:pPr>
              <a:r>
                <a:rPr lang="en-US" sz="1800" b="1" i="1" dirty="0">
                  <a:ln>
                    <a:solidFill>
                      <a:schemeClr val="accent2"/>
                    </a:solidFill>
                  </a:ln>
                  <a:solidFill>
                    <a:srgbClr val="790015"/>
                  </a:solidFill>
                  <a:effectLst/>
                  <a:latin typeface="Kruti Dev 010" pitchFamily="2" charset="0"/>
                </a:rPr>
                <a:t>   xqIrdky</a:t>
              </a:r>
              <a:endParaRPr lang="en-US" b="1" i="1" dirty="0">
                <a:ln>
                  <a:solidFill>
                    <a:schemeClr val="accent2"/>
                  </a:solidFill>
                </a:ln>
                <a:solidFill>
                  <a:srgbClr val="FFA27C"/>
                </a:solidFill>
                <a:effectLst>
                  <a:outerShdw blurRad="38100" dist="38100" dir="2700000" algn="tl">
                    <a:srgbClr val="000000"/>
                  </a:outerShdw>
                </a:effectLst>
                <a:latin typeface="Kruti Dev 010" pitchFamily="2" charset="0"/>
              </a:endParaRPr>
            </a:p>
          </p:txBody>
        </p:sp>
        <p:sp>
          <p:nvSpPr>
            <p:cNvPr id="152" name="Line 133"/>
            <p:cNvSpPr>
              <a:spLocks noChangeShapeType="1"/>
            </p:cNvSpPr>
            <p:nvPr/>
          </p:nvSpPr>
          <p:spPr bwMode="auto">
            <a:xfrm>
              <a:off x="2738" y="2519"/>
              <a:ext cx="1"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53" name="Line 134"/>
            <p:cNvSpPr>
              <a:spLocks noChangeShapeType="1"/>
            </p:cNvSpPr>
            <p:nvPr/>
          </p:nvSpPr>
          <p:spPr bwMode="auto">
            <a:xfrm>
              <a:off x="3527" y="2559"/>
              <a:ext cx="428" cy="1"/>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54" name="Rectangle 135"/>
            <p:cNvSpPr>
              <a:spLocks noChangeArrowheads="1"/>
            </p:cNvSpPr>
            <p:nvPr/>
          </p:nvSpPr>
          <p:spPr bwMode="auto">
            <a:xfrm>
              <a:off x="2911" y="2769"/>
              <a:ext cx="1365" cy="463"/>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155" name="AutoShape 136"/>
            <p:cNvSpPr>
              <a:spLocks noChangeArrowheads="1"/>
            </p:cNvSpPr>
            <p:nvPr/>
          </p:nvSpPr>
          <p:spPr bwMode="auto">
            <a:xfrm>
              <a:off x="2911" y="2519"/>
              <a:ext cx="789"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56" name="Rectangle 137"/>
            <p:cNvSpPr>
              <a:spLocks noChangeArrowheads="1"/>
            </p:cNvSpPr>
            <p:nvPr/>
          </p:nvSpPr>
          <p:spPr bwMode="auto">
            <a:xfrm>
              <a:off x="2911" y="2789"/>
              <a:ext cx="865" cy="379"/>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grpSp>
          <p:nvGrpSpPr>
            <p:cNvPr id="28761" name="Group 138"/>
            <p:cNvGrpSpPr>
              <a:grpSpLocks/>
            </p:cNvGrpSpPr>
            <p:nvPr/>
          </p:nvGrpSpPr>
          <p:grpSpPr bwMode="auto">
            <a:xfrm>
              <a:off x="2972" y="2533"/>
              <a:ext cx="310" cy="242"/>
              <a:chOff x="3044" y="3101"/>
              <a:chExt cx="310" cy="242"/>
            </a:xfrm>
          </p:grpSpPr>
          <p:sp>
            <p:nvSpPr>
              <p:cNvPr id="160" name="Rectangle 139"/>
              <p:cNvSpPr>
                <a:spLocks noChangeArrowheads="1"/>
              </p:cNvSpPr>
              <p:nvPr/>
            </p:nvSpPr>
            <p:spPr bwMode="auto">
              <a:xfrm>
                <a:off x="3073" y="3112"/>
                <a:ext cx="253" cy="231"/>
              </a:xfrm>
              <a:prstGeom prst="rect">
                <a:avLst/>
              </a:prstGeom>
              <a:noFill/>
              <a:ln w="9525">
                <a:noFill/>
                <a:miter lim="800000"/>
                <a:headEnd/>
                <a:tailEnd/>
              </a:ln>
            </p:spPr>
            <p:txBody>
              <a:bodyPr wrap="none" lIns="0" tIns="0" rIns="0" bIns="0">
                <a:spAutoFit/>
              </a:bodyPr>
              <a:lstStyle/>
              <a:p>
                <a:pPr>
                  <a:defRPr/>
                </a:pPr>
                <a:r>
                  <a:rPr lang="en-US" b="1" dirty="0">
                    <a:solidFill>
                      <a:schemeClr val="accent1"/>
                    </a:solidFill>
                    <a:effectLst/>
                    <a:latin typeface="Kruti Dev 010" pitchFamily="2" charset="0"/>
                  </a:rPr>
                  <a:t>   </a:t>
                </a:r>
                <a:endParaRPr lang="en-US" sz="4000" b="1" dirty="0">
                  <a:solidFill>
                    <a:schemeClr val="accent1"/>
                  </a:solidFill>
                  <a:effectLst>
                    <a:outerShdw blurRad="38100" dist="38100" dir="2700000" algn="tl">
                      <a:srgbClr val="000000"/>
                    </a:outerShdw>
                  </a:effectLst>
                  <a:latin typeface="Kruti Dev 010" pitchFamily="2" charset="0"/>
                </a:endParaRPr>
              </a:p>
            </p:txBody>
          </p:sp>
          <p:sp>
            <p:nvSpPr>
              <p:cNvPr id="161" name="Rectangle 140"/>
              <p:cNvSpPr>
                <a:spLocks noChangeArrowheads="1"/>
              </p:cNvSpPr>
              <p:nvPr/>
            </p:nvSpPr>
            <p:spPr bwMode="auto">
              <a:xfrm>
                <a:off x="3044" y="3101"/>
                <a:ext cx="310" cy="240"/>
              </a:xfrm>
              <a:prstGeom prst="rect">
                <a:avLst/>
              </a:prstGeom>
              <a:noFill/>
              <a:ln w="9525">
                <a:noFill/>
                <a:miter lim="800000"/>
                <a:headEnd/>
                <a:tailEnd/>
              </a:ln>
            </p:spPr>
            <p:txBody>
              <a:bodyPr wrap="none" lIns="0" tIns="0" rIns="0" bIns="0">
                <a:spAutoFit/>
              </a:bodyPr>
              <a:lstStyle/>
              <a:p>
                <a:pPr>
                  <a:defRPr/>
                </a:pPr>
                <a:r>
                  <a:rPr lang="en-US" sz="2900" b="1" i="1" dirty="0">
                    <a:ln>
                      <a:solidFill>
                        <a:schemeClr val="accent1"/>
                      </a:solidFill>
                    </a:ln>
                    <a:solidFill>
                      <a:schemeClr val="accent1"/>
                    </a:solidFill>
                    <a:effectLst/>
                    <a:latin typeface="Kruti Dev 010" pitchFamily="2" charset="0"/>
                  </a:rPr>
                  <a:t>;h’kq</a:t>
                </a:r>
                <a:endParaRPr lang="en-US" sz="4000" b="1" i="1" dirty="0">
                  <a:ln>
                    <a:solidFill>
                      <a:schemeClr val="accent1"/>
                    </a:solidFill>
                  </a:ln>
                  <a:solidFill>
                    <a:schemeClr val="accent1"/>
                  </a:solidFill>
                  <a:effectLst>
                    <a:outerShdw blurRad="38100" dist="38100" dir="2700000" algn="tl">
                      <a:srgbClr val="000000"/>
                    </a:outerShdw>
                  </a:effectLst>
                  <a:latin typeface="Kruti Dev 010" pitchFamily="2" charset="0"/>
                </a:endParaRPr>
              </a:p>
            </p:txBody>
          </p:sp>
        </p:grpSp>
        <p:sp>
          <p:nvSpPr>
            <p:cNvPr id="158" name="Line 141"/>
            <p:cNvSpPr>
              <a:spLocks noChangeShapeType="1"/>
            </p:cNvSpPr>
            <p:nvPr/>
          </p:nvSpPr>
          <p:spPr bwMode="auto">
            <a:xfrm>
              <a:off x="2911" y="2721"/>
              <a:ext cx="1"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159" name="Line 142"/>
            <p:cNvSpPr>
              <a:spLocks noChangeShapeType="1"/>
            </p:cNvSpPr>
            <p:nvPr/>
          </p:nvSpPr>
          <p:spPr bwMode="auto">
            <a:xfrm>
              <a:off x="1996" y="1638"/>
              <a:ext cx="1" cy="457"/>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pic>
        <p:nvPicPr>
          <p:cNvPr id="15374" name="Picture 9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65363" y="450850"/>
            <a:ext cx="4151312" cy="5335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2335" name="AutoShape 111"/>
          <p:cNvSpPr>
            <a:spLocks noChangeArrowheads="1"/>
          </p:cNvSpPr>
          <p:nvPr/>
        </p:nvSpPr>
        <p:spPr bwMode="auto">
          <a:xfrm>
            <a:off x="3313113" y="977900"/>
            <a:ext cx="1233487" cy="1295400"/>
          </a:xfrm>
          <a:prstGeom prst="roundRect">
            <a:avLst>
              <a:gd name="adj" fmla="val 16667"/>
            </a:avLst>
          </a:prstGeom>
          <a:noFill/>
          <a:ln w="57150">
            <a:solidFill>
              <a:srgbClr val="B800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6" name="Rectangle 15"/>
          <p:cNvSpPr>
            <a:spLocks noChangeArrowheads="1"/>
          </p:cNvSpPr>
          <p:nvPr/>
        </p:nvSpPr>
        <p:spPr bwMode="auto">
          <a:xfrm>
            <a:off x="571500" y="982663"/>
            <a:ext cx="752475" cy="84137"/>
          </a:xfrm>
          <a:prstGeom prst="rect">
            <a:avLst/>
          </a:prstGeom>
          <a:solidFill>
            <a:srgbClr val="FFFF00"/>
          </a:solidFill>
          <a:ln w="12700" algn="ctr">
            <a:solidFill>
              <a:srgbClr val="FFFF00"/>
            </a:solidFill>
            <a:round/>
            <a:headEnd/>
            <a:tailEnd/>
          </a:ln>
        </p:spPr>
        <p:txBody>
          <a:bodyPr wrap="none" anchor="ctr"/>
          <a:lstStyle/>
          <a:p>
            <a:pPr>
              <a:defRPr/>
            </a:pPr>
            <a:endParaRPr lang="en-US">
              <a:latin typeface="Kruti Dev 010" pitchFamily="2" charset="0"/>
              <a:ea typeface="MS PGothic" pitchFamily="34" charset="-128"/>
              <a:cs typeface="+mn-cs"/>
            </a:endParaRPr>
          </a:p>
        </p:txBody>
      </p:sp>
      <p:grpSp>
        <p:nvGrpSpPr>
          <p:cNvPr id="3" name="Group 96"/>
          <p:cNvGrpSpPr>
            <a:grpSpLocks/>
          </p:cNvGrpSpPr>
          <p:nvPr/>
        </p:nvGrpSpPr>
        <p:grpSpPr bwMode="auto">
          <a:xfrm>
            <a:off x="4860925" y="1357313"/>
            <a:ext cx="4283075" cy="4554537"/>
            <a:chOff x="1919" y="583"/>
            <a:chExt cx="1984" cy="2869"/>
          </a:xfrm>
        </p:grpSpPr>
        <p:grpSp>
          <p:nvGrpSpPr>
            <p:cNvPr id="28688" name="Group 97"/>
            <p:cNvGrpSpPr>
              <a:grpSpLocks/>
            </p:cNvGrpSpPr>
            <p:nvPr/>
          </p:nvGrpSpPr>
          <p:grpSpPr bwMode="auto">
            <a:xfrm>
              <a:off x="1919" y="583"/>
              <a:ext cx="1984" cy="2869"/>
              <a:chOff x="1919" y="583"/>
              <a:chExt cx="1984" cy="2869"/>
            </a:xfrm>
          </p:grpSpPr>
          <p:sp>
            <p:nvSpPr>
              <p:cNvPr id="692322" name="Rectangle 98"/>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692323" name="AutoShape 99"/>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692324" name="Rectangle 100"/>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28693" name="Rectangle 101"/>
              <p:cNvSpPr>
                <a:spLocks noChangeArrowheads="1"/>
              </p:cNvSpPr>
              <p:nvPr/>
            </p:nvSpPr>
            <p:spPr bwMode="auto">
              <a:xfrm>
                <a:off x="1919" y="583"/>
                <a:ext cx="85"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solidFill>
                    <a:schemeClr val="accent2"/>
                  </a:solidFill>
                  <a:effectLst/>
                  <a:latin typeface="Kruti Dev 010" charset="0"/>
                </a:endParaRPr>
              </a:p>
            </p:txBody>
          </p:sp>
          <p:sp>
            <p:nvSpPr>
              <p:cNvPr id="692326" name="Rectangle 102"/>
              <p:cNvSpPr>
                <a:spLocks noChangeArrowheads="1"/>
              </p:cNvSpPr>
              <p:nvPr/>
            </p:nvSpPr>
            <p:spPr bwMode="auto">
              <a:xfrm>
                <a:off x="1990" y="1022"/>
                <a:ext cx="1913" cy="288"/>
              </a:xfrm>
              <a:prstGeom prst="rect">
                <a:avLst/>
              </a:prstGeom>
              <a:no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692327" name="Line 103"/>
              <p:cNvSpPr>
                <a:spLocks noChangeShapeType="1"/>
              </p:cNvSpPr>
              <p:nvPr/>
            </p:nvSpPr>
            <p:spPr bwMode="auto">
              <a:xfrm>
                <a:off x="2106" y="2447"/>
                <a:ext cx="1552"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692328" name="Line 104"/>
              <p:cNvSpPr>
                <a:spLocks noChangeShapeType="1"/>
              </p:cNvSpPr>
              <p:nvPr/>
            </p:nvSpPr>
            <p:spPr bwMode="auto">
              <a:xfrm>
                <a:off x="2127" y="2735"/>
                <a:ext cx="1552"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692329" name="Line 105"/>
              <p:cNvSpPr>
                <a:spLocks noChangeShapeType="1"/>
              </p:cNvSpPr>
              <p:nvPr/>
            </p:nvSpPr>
            <p:spPr bwMode="auto">
              <a:xfrm>
                <a:off x="2127" y="3030"/>
                <a:ext cx="1552"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692330" name="Line 106"/>
              <p:cNvSpPr>
                <a:spLocks noChangeShapeType="1"/>
              </p:cNvSpPr>
              <p:nvPr/>
            </p:nvSpPr>
            <p:spPr bwMode="auto">
              <a:xfrm>
                <a:off x="2106" y="2160"/>
                <a:ext cx="1552"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692331" name="Line 107"/>
              <p:cNvSpPr>
                <a:spLocks noChangeShapeType="1"/>
              </p:cNvSpPr>
              <p:nvPr/>
            </p:nvSpPr>
            <p:spPr bwMode="auto">
              <a:xfrm>
                <a:off x="2106" y="1871"/>
                <a:ext cx="1552"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692332" name="Line 108"/>
              <p:cNvSpPr>
                <a:spLocks noChangeShapeType="1"/>
              </p:cNvSpPr>
              <p:nvPr/>
            </p:nvSpPr>
            <p:spPr bwMode="auto">
              <a:xfrm>
                <a:off x="2095" y="1584"/>
                <a:ext cx="1552"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692333" name="Line 109"/>
              <p:cNvSpPr>
                <a:spLocks noChangeShapeType="1"/>
              </p:cNvSpPr>
              <p:nvPr/>
            </p:nvSpPr>
            <p:spPr bwMode="auto">
              <a:xfrm>
                <a:off x="2106" y="1275"/>
                <a:ext cx="1552"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grpSp>
        <p:sp>
          <p:nvSpPr>
            <p:cNvPr id="2" name="Rectangle 110"/>
            <p:cNvSpPr>
              <a:spLocks noChangeArrowheads="1"/>
            </p:cNvSpPr>
            <p:nvPr/>
          </p:nvSpPr>
          <p:spPr bwMode="auto">
            <a:xfrm>
              <a:off x="1921" y="612"/>
              <a:ext cx="654" cy="368"/>
            </a:xfrm>
            <a:prstGeom prst="rect">
              <a:avLst/>
            </a:prstGeom>
            <a:noFill/>
            <a:ln w="9525">
              <a:noFill/>
              <a:miter lim="800000"/>
              <a:headEnd/>
              <a:tailEnd/>
            </a:ln>
          </p:spPr>
          <p:txBody>
            <a:bodyPr wrap="none">
              <a:spAutoFit/>
            </a:bodyPr>
            <a:lstStyle/>
            <a:p>
              <a:pPr>
                <a:defRPr/>
              </a:pPr>
              <a:r>
                <a:rPr lang="en-US" sz="3200" b="1" dirty="0">
                  <a:solidFill>
                    <a:schemeClr val="accent2"/>
                  </a:solidFill>
                  <a:effectLst/>
                  <a:latin typeface="Kruti Dev 010" pitchFamily="2" charset="0"/>
                  <a:ea typeface="MS PGothic" pitchFamily="34" charset="-128"/>
                  <a:cs typeface="+mn-cs"/>
                </a:rPr>
                <a:t>   </a:t>
              </a:r>
              <a:r>
                <a:rPr lang="en-US" sz="3200" b="1" dirty="0">
                  <a:ln>
                    <a:solidFill>
                      <a:schemeClr val="accent2"/>
                    </a:solidFill>
                  </a:ln>
                  <a:solidFill>
                    <a:schemeClr val="accent2"/>
                  </a:solidFill>
                  <a:effectLst/>
                  <a:latin typeface="Kruti Dev 010" pitchFamily="2" charset="0"/>
                  <a:ea typeface="MS PGothic" pitchFamily="34" charset="-128"/>
                  <a:cs typeface="+mn-cs"/>
                </a:rPr>
                <a:t>l`f"V</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692313"/>
                                        </p:tgtEl>
                                        <p:attrNameLst>
                                          <p:attrName>style.visibility</p:attrName>
                                        </p:attrNameLst>
                                      </p:cBhvr>
                                      <p:to>
                                        <p:strVal val="visible"/>
                                      </p:to>
                                    </p:set>
                                    <p:anim calcmode="lin" valueType="num">
                                      <p:cBhvr additive="base">
                                        <p:cTn id="7" dur="500" fill="hold"/>
                                        <p:tgtEl>
                                          <p:spTgt spid="692313"/>
                                        </p:tgtEl>
                                        <p:attrNameLst>
                                          <p:attrName>ppt_x</p:attrName>
                                        </p:attrNameLst>
                                      </p:cBhvr>
                                      <p:tavLst>
                                        <p:tav tm="0">
                                          <p:val>
                                            <p:strVal val="#ppt_x"/>
                                          </p:val>
                                        </p:tav>
                                        <p:tav tm="100000">
                                          <p:val>
                                            <p:strVal val="#ppt_x"/>
                                          </p:val>
                                        </p:tav>
                                      </p:tavLst>
                                    </p:anim>
                                    <p:anim calcmode="lin" valueType="num">
                                      <p:cBhvr additive="base">
                                        <p:cTn id="8" dur="500" fill="hold"/>
                                        <p:tgtEl>
                                          <p:spTgt spid="69231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92335"/>
                                        </p:tgtEl>
                                        <p:attrNameLst>
                                          <p:attrName>style.visibility</p:attrName>
                                        </p:attrNameLst>
                                      </p:cBhvr>
                                      <p:to>
                                        <p:strVal val="visible"/>
                                      </p:to>
                                    </p:set>
                                    <p:anim calcmode="lin" valueType="num">
                                      <p:cBhvr>
                                        <p:cTn id="12" dur="500" fill="hold"/>
                                        <p:tgtEl>
                                          <p:spTgt spid="692335"/>
                                        </p:tgtEl>
                                        <p:attrNameLst>
                                          <p:attrName>ppt_w</p:attrName>
                                        </p:attrNameLst>
                                      </p:cBhvr>
                                      <p:tavLst>
                                        <p:tav tm="0">
                                          <p:val>
                                            <p:fltVal val="0"/>
                                          </p:val>
                                        </p:tav>
                                        <p:tav tm="100000">
                                          <p:val>
                                            <p:strVal val="#ppt_w"/>
                                          </p:val>
                                        </p:tav>
                                      </p:tavLst>
                                    </p:anim>
                                    <p:anim calcmode="lin" valueType="num">
                                      <p:cBhvr>
                                        <p:cTn id="13" dur="500" fill="hold"/>
                                        <p:tgtEl>
                                          <p:spTgt spid="692335"/>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xit" presetSubtype="0" fill="hold" grpId="1" nodeType="clickEffect">
                                  <p:stCondLst>
                                    <p:cond delay="0"/>
                                  </p:stCondLst>
                                  <p:childTnLst>
                                    <p:animEffect transition="out" filter="dissolve">
                                      <p:cBhvr>
                                        <p:cTn id="17" dur="500"/>
                                        <p:tgtEl>
                                          <p:spTgt spid="692335"/>
                                        </p:tgtEl>
                                      </p:cBhvr>
                                    </p:animEffect>
                                    <p:set>
                                      <p:cBhvr>
                                        <p:cTn id="18" dur="1" fill="hold">
                                          <p:stCondLst>
                                            <p:cond delay="499"/>
                                          </p:stCondLst>
                                        </p:cTn>
                                        <p:tgtEl>
                                          <p:spTgt spid="692335"/>
                                        </p:tgtEl>
                                        <p:attrNameLst>
                                          <p:attrName>style.visibility</p:attrName>
                                        </p:attrNameLst>
                                      </p:cBhvr>
                                      <p:to>
                                        <p:strVal val="hidden"/>
                                      </p:to>
                                    </p:set>
                                  </p:childTnLst>
                                </p:cTn>
                              </p:par>
                            </p:childTnLst>
                          </p:cTn>
                        </p:par>
                        <p:par>
                          <p:cTn id="19" fill="hold" nodeType="afterGroup">
                            <p:stCondLst>
                              <p:cond delay="500"/>
                            </p:stCondLst>
                            <p:childTnLst>
                              <p:par>
                                <p:cTn id="20" presetID="2" presetClass="exit" presetSubtype="4" fill="hold" nodeType="afterEffect">
                                  <p:stCondLst>
                                    <p:cond delay="0"/>
                                  </p:stCondLst>
                                  <p:childTnLst>
                                    <p:anim calcmode="lin" valueType="num">
                                      <p:cBhvr additive="base">
                                        <p:cTn id="21" dur="500"/>
                                        <p:tgtEl>
                                          <p:spTgt spid="15374"/>
                                        </p:tgtEl>
                                        <p:attrNameLst>
                                          <p:attrName>ppt_x</p:attrName>
                                        </p:attrNameLst>
                                      </p:cBhvr>
                                      <p:tavLst>
                                        <p:tav tm="0">
                                          <p:val>
                                            <p:strVal val="ppt_x"/>
                                          </p:val>
                                        </p:tav>
                                        <p:tav tm="100000">
                                          <p:val>
                                            <p:strVal val="ppt_x"/>
                                          </p:val>
                                        </p:tav>
                                      </p:tavLst>
                                    </p:anim>
                                    <p:anim calcmode="lin" valueType="num">
                                      <p:cBhvr additive="base">
                                        <p:cTn id="22" dur="500"/>
                                        <p:tgtEl>
                                          <p:spTgt spid="15374"/>
                                        </p:tgtEl>
                                        <p:attrNameLst>
                                          <p:attrName>ppt_y</p:attrName>
                                        </p:attrNameLst>
                                      </p:cBhvr>
                                      <p:tavLst>
                                        <p:tav tm="0">
                                          <p:val>
                                            <p:strVal val="ppt_y"/>
                                          </p:val>
                                        </p:tav>
                                        <p:tav tm="100000">
                                          <p:val>
                                            <p:strVal val="1+ppt_h/2"/>
                                          </p:val>
                                        </p:tav>
                                      </p:tavLst>
                                    </p:anim>
                                    <p:set>
                                      <p:cBhvr>
                                        <p:cTn id="23" dur="1" fill="hold">
                                          <p:stCondLst>
                                            <p:cond delay="499"/>
                                          </p:stCondLst>
                                        </p:cTn>
                                        <p:tgtEl>
                                          <p:spTgt spid="15374"/>
                                        </p:tgtEl>
                                        <p:attrNameLst>
                                          <p:attrName>style.visibility</p:attrName>
                                        </p:attrNameLst>
                                      </p:cBhvr>
                                      <p:to>
                                        <p:strVal val="hidden"/>
                                      </p:to>
                                    </p:set>
                                  </p:childTnLst>
                                </p:cTn>
                              </p:par>
                            </p:childTnLst>
                          </p:cTn>
                        </p:par>
                        <p:par>
                          <p:cTn id="24" fill="hold" nodeType="afterGroup">
                            <p:stCondLst>
                              <p:cond delay="1000"/>
                            </p:stCondLst>
                            <p:childTnLst>
                              <p:par>
                                <p:cTn id="25" presetID="9" presetClass="exit" presetSubtype="0" fill="hold" nodeType="afterEffect">
                                  <p:stCondLst>
                                    <p:cond delay="0"/>
                                  </p:stCondLst>
                                  <p:childTnLst>
                                    <p:animEffect transition="out" filter="dissolv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par>
                          <p:cTn id="28" fill="hold" nodeType="afterGroup">
                            <p:stCondLst>
                              <p:cond delay="1500"/>
                            </p:stCondLst>
                            <p:childTnLst>
                              <p:par>
                                <p:cTn id="29" presetID="2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335" grpId="0" animBg="1"/>
      <p:bldP spid="69233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1033463" y="1023938"/>
            <a:ext cx="6908800" cy="4843462"/>
          </a:xfrm>
          <a:prstGeom prst="rect">
            <a:avLst/>
          </a:prstGeom>
          <a:noFill/>
          <a:ln w="50800">
            <a:noFill/>
            <a:miter lim="800000"/>
            <a:headEnd/>
            <a:tailEnd/>
          </a:ln>
          <a:effectLst/>
        </p:spPr>
        <p:txBody>
          <a:bodyPr wrap="none" anchor="ctr"/>
          <a:lstStyle/>
          <a:p>
            <a:pPr>
              <a:defRPr/>
            </a:pPr>
            <a:endParaRPr lang="en-US" dirty="0">
              <a:latin typeface="Kruti Dev 010" pitchFamily="2" charset="0"/>
              <a:ea typeface="+mn-ea"/>
              <a:cs typeface="+mn-cs"/>
            </a:endParaRPr>
          </a:p>
        </p:txBody>
      </p:sp>
      <p:pic>
        <p:nvPicPr>
          <p:cNvPr id="30722"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5850" y="1049338"/>
            <a:ext cx="6892925" cy="48926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grpSp>
        <p:nvGrpSpPr>
          <p:cNvPr id="30723" name="Group 13"/>
          <p:cNvGrpSpPr>
            <a:grpSpLocks/>
          </p:cNvGrpSpPr>
          <p:nvPr/>
        </p:nvGrpSpPr>
        <p:grpSpPr bwMode="auto">
          <a:xfrm>
            <a:off x="593725" y="1778000"/>
            <a:ext cx="7743825" cy="828675"/>
            <a:chOff x="338" y="1120"/>
            <a:chExt cx="4878" cy="522"/>
          </a:xfrm>
        </p:grpSpPr>
        <p:sp>
          <p:nvSpPr>
            <p:cNvPr id="18437" name="Rectangle 5"/>
            <p:cNvSpPr>
              <a:spLocks noChangeArrowheads="1"/>
            </p:cNvSpPr>
            <p:nvPr/>
          </p:nvSpPr>
          <p:spPr bwMode="auto">
            <a:xfrm>
              <a:off x="400" y="1120"/>
              <a:ext cx="4816" cy="512"/>
            </a:xfrm>
            <a:prstGeom prst="rect">
              <a:avLst/>
            </a:prstGeom>
            <a:solidFill>
              <a:srgbClr val="006B61"/>
            </a:solidFill>
            <a:ln w="50800">
              <a:solidFill>
                <a:srgbClr val="003E00"/>
              </a:solid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18444" name="Rectangle 12"/>
            <p:cNvSpPr>
              <a:spLocks noChangeArrowheads="1"/>
            </p:cNvSpPr>
            <p:nvPr/>
          </p:nvSpPr>
          <p:spPr bwMode="auto">
            <a:xfrm>
              <a:off x="338" y="1120"/>
              <a:ext cx="4609" cy="52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4800" b="1" dirty="0">
                  <a:ln>
                    <a:solidFill>
                      <a:srgbClr val="FFFF00"/>
                    </a:solidFill>
                  </a:ln>
                  <a:solidFill>
                    <a:srgbClr val="FAFD00"/>
                  </a:solidFill>
                  <a:effectLst/>
                  <a:latin typeface="Kruti Dev 010" pitchFamily="2" charset="0"/>
                  <a:ea typeface="ＭＳ Ｐゴシック" pitchFamily="-84" charset="-128"/>
                  <a:cs typeface="+mn-cs"/>
                </a:rPr>
                <a:t>mRifRr ƒ%ƒƒ Hkwrdky esa vuarrk</a:t>
              </a:r>
            </a:p>
          </p:txBody>
        </p:sp>
      </p:grpSp>
      <p:sp>
        <p:nvSpPr>
          <p:cNvPr id="18439" name="Oval 7"/>
          <p:cNvSpPr>
            <a:spLocks noChangeArrowheads="1"/>
          </p:cNvSpPr>
          <p:nvPr/>
        </p:nvSpPr>
        <p:spPr bwMode="auto">
          <a:xfrm>
            <a:off x="1193800" y="3867150"/>
            <a:ext cx="4003675" cy="1141413"/>
          </a:xfrm>
          <a:prstGeom prst="ellipse">
            <a:avLst/>
          </a:prstGeom>
          <a:noFill/>
          <a:ln w="76200">
            <a:solidFill>
              <a:srgbClr val="EEFF4B"/>
            </a:solidFill>
            <a:round/>
            <a:headEnd/>
            <a:tailEnd/>
          </a:ln>
          <a:effectLst>
            <a:outerShdw blurRad="63500" dist="109250" dir="2132261"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0725" name="Text Box 14"/>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Kruti Dev 010" charset="0"/>
            </a:endParaRPr>
          </a:p>
        </p:txBody>
      </p:sp>
      <p:sp>
        <p:nvSpPr>
          <p:cNvPr id="30726" name="Text Box 15"/>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Kruti Dev 010" charset="0"/>
            </a:endParaRPr>
          </a:p>
        </p:txBody>
      </p:sp>
      <p:sp>
        <p:nvSpPr>
          <p:cNvPr id="18449" name="Text Box 17"/>
          <p:cNvSpPr txBox="1">
            <a:spLocks noChangeArrowheads="1"/>
          </p:cNvSpPr>
          <p:nvPr/>
        </p:nvSpPr>
        <p:spPr bwMode="auto">
          <a:xfrm>
            <a:off x="7510463" y="6173788"/>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dirty="0">
              <a:solidFill>
                <a:schemeClr val="hlink"/>
              </a:solidFill>
              <a:effectLst>
                <a:outerShdw blurRad="38100" dist="38100" dir="2700000" algn="tl">
                  <a:srgbClr val="000000"/>
                </a:outerShdw>
              </a:effectLst>
              <a:latin typeface="Kruti Dev 010" pitchFamily="2" charset="0"/>
              <a:ea typeface="+mn-ea"/>
              <a:cs typeface="+mn-cs"/>
            </a:endParaRPr>
          </a:p>
        </p:txBody>
      </p:sp>
      <p:sp>
        <p:nvSpPr>
          <p:cNvPr id="18454" name="Rectangle 22"/>
          <p:cNvSpPr>
            <a:spLocks noChangeArrowheads="1"/>
          </p:cNvSpPr>
          <p:nvPr/>
        </p:nvSpPr>
        <p:spPr bwMode="auto">
          <a:xfrm>
            <a:off x="8120063" y="6524625"/>
            <a:ext cx="293687" cy="246063"/>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14</a:t>
            </a:r>
          </a:p>
        </p:txBody>
      </p:sp>
      <p:sp>
        <p:nvSpPr>
          <p:cNvPr id="30729" name="Text Box 26"/>
          <p:cNvSpPr txBox="1">
            <a:spLocks noChangeArrowheads="1"/>
          </p:cNvSpPr>
          <p:nvPr/>
        </p:nvSpPr>
        <p:spPr bwMode="auto">
          <a:xfrm>
            <a:off x="8637588" y="6430963"/>
            <a:ext cx="295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Kruti Dev 010" charset="0"/>
              </a:rPr>
              <a:t>1</a:t>
            </a:r>
            <a:endParaRPr lang="en-US" sz="2000">
              <a:solidFill>
                <a:srgbClr val="FFA27C"/>
              </a:solidFill>
              <a:effectLst/>
              <a:latin typeface="Kruti Dev 010" charset="0"/>
            </a:endParaRPr>
          </a:p>
        </p:txBody>
      </p:sp>
      <p:sp>
        <p:nvSpPr>
          <p:cNvPr id="18463" name="Rectangle 31"/>
          <p:cNvSpPr>
            <a:spLocks noChangeArrowheads="1"/>
          </p:cNvSpPr>
          <p:nvPr/>
        </p:nvSpPr>
        <p:spPr bwMode="auto">
          <a:xfrm>
            <a:off x="519113" y="7938"/>
            <a:ext cx="822325" cy="1720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Kruti Dev 010" charset="0"/>
              </a:rPr>
              <a:t>‰</a:t>
            </a:r>
          </a:p>
        </p:txBody>
      </p:sp>
      <p:sp>
        <p:nvSpPr>
          <p:cNvPr id="16398" name="Text Box 23"/>
          <p:cNvSpPr txBox="1">
            <a:spLocks noChangeArrowheads="1"/>
          </p:cNvSpPr>
          <p:nvPr/>
        </p:nvSpPr>
        <p:spPr bwMode="auto">
          <a:xfrm>
            <a:off x="2184400" y="4324350"/>
            <a:ext cx="2230099" cy="369332"/>
          </a:xfrm>
          <a:prstGeom prst="rect">
            <a:avLst/>
          </a:prstGeom>
          <a:solidFill>
            <a:schemeClr val="tx1"/>
          </a:solidFill>
          <a:ln w="9525">
            <a:noFill/>
            <a:miter lim="800000"/>
            <a:headEnd/>
            <a:tailEnd/>
          </a:ln>
        </p:spPr>
        <p:txBody>
          <a:bodyPr wrap="none" tIns="0" bIns="0" anchor="ctr">
            <a:spAutoFit/>
          </a:bodyPr>
          <a:lstStyle/>
          <a:p>
            <a:pPr>
              <a:spcBef>
                <a:spcPct val="50000"/>
              </a:spcBef>
              <a:defRPr/>
            </a:pPr>
            <a:r>
              <a:rPr lang="en-US" sz="2400" b="1" dirty="0">
                <a:ln>
                  <a:solidFill>
                    <a:schemeClr val="bg2"/>
                  </a:solidFill>
                </a:ln>
                <a:solidFill>
                  <a:srgbClr val="000000"/>
                </a:solidFill>
                <a:effectLst/>
                <a:latin typeface="Kruti Dev 010" pitchFamily="2" charset="0"/>
                <a:ea typeface="MS PGothic" pitchFamily="34" charset="-128"/>
                <a:cs typeface="+mn-cs"/>
              </a:rPr>
              <a:t>Hkwrdky esa vuarrk</a:t>
            </a:r>
          </a:p>
        </p:txBody>
      </p:sp>
      <p:sp>
        <p:nvSpPr>
          <p:cNvPr id="30732" name="Text Box 10"/>
          <p:cNvSpPr txBox="1">
            <a:spLocks noChangeArrowheads="1"/>
          </p:cNvSpPr>
          <p:nvPr/>
        </p:nvSpPr>
        <p:spPr bwMode="auto">
          <a:xfrm>
            <a:off x="6270625" y="6134100"/>
            <a:ext cx="28892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400" b="1">
                <a:solidFill>
                  <a:srgbClr val="FFFFFF"/>
                </a:solidFill>
                <a:effectLst/>
                <a:latin typeface="Kruti Dev 010" charset="0"/>
              </a:rPr>
              <a:t>lgk;d iwLrd ist </a:t>
            </a:r>
            <a:r>
              <a:rPr lang="en-US" sz="1400" b="1">
                <a:solidFill>
                  <a:schemeClr val="tx1"/>
                </a:solidFill>
                <a:effectLst/>
                <a:latin typeface="Kruti Dev 010" charset="0"/>
              </a:rPr>
              <a:t>१</a:t>
            </a:r>
            <a:r>
              <a:rPr lang="hi-in" sz="1400" b="1">
                <a:solidFill>
                  <a:schemeClr val="tx1"/>
                </a:solidFill>
                <a:effectLst/>
                <a:latin typeface="Kruti Dev 010" charset="0"/>
              </a:rPr>
              <a:t>७</a:t>
            </a:r>
            <a:r>
              <a:rPr lang="en-US" sz="1400" b="1">
                <a:solidFill>
                  <a:schemeClr val="tx1"/>
                </a:solidFill>
                <a:effectLst/>
                <a:latin typeface="Kruti Dev 010" charset="0"/>
              </a:rPr>
              <a:t>-</a:t>
            </a:r>
            <a:r>
              <a:rPr lang="hi-in" sz="1400" b="1">
                <a:solidFill>
                  <a:schemeClr val="tx1"/>
                </a:solidFill>
                <a:effectLst/>
                <a:latin typeface="Kruti Dev 010" charset="0"/>
              </a:rPr>
              <a:t>१</a:t>
            </a:r>
            <a:endParaRPr lang="en-US" sz="1400" b="1">
              <a:solidFill>
                <a:schemeClr val="tx1"/>
              </a:solidFill>
              <a:effectLst/>
              <a:latin typeface="Kruti Dev 010" charset="0"/>
            </a:endParaRPr>
          </a:p>
        </p:txBody>
      </p:sp>
      <p:sp>
        <p:nvSpPr>
          <p:cNvPr id="19" name="Rectangle 15"/>
          <p:cNvSpPr>
            <a:spLocks noChangeArrowheads="1"/>
          </p:cNvSpPr>
          <p:nvPr/>
        </p:nvSpPr>
        <p:spPr bwMode="auto">
          <a:xfrm>
            <a:off x="571500" y="982663"/>
            <a:ext cx="752475" cy="84137"/>
          </a:xfrm>
          <a:prstGeom prst="rect">
            <a:avLst/>
          </a:prstGeom>
          <a:solidFill>
            <a:srgbClr val="FFFF00"/>
          </a:solidFill>
          <a:ln w="12700" algn="ctr">
            <a:solidFill>
              <a:srgbClr val="FFFF00"/>
            </a:solidFill>
            <a:round/>
            <a:headEnd/>
            <a:tailEnd/>
          </a:ln>
        </p:spPr>
        <p:txBody>
          <a:bodyPr wrap="none" anchor="ctr"/>
          <a:lstStyle/>
          <a:p>
            <a:pPr>
              <a:defRPr/>
            </a:pPr>
            <a:endParaRPr lang="en-US">
              <a:latin typeface="Kruti Dev 010" pitchFamily="2" charset="0"/>
              <a:ea typeface="MS PGothic" pitchFamily="34"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p:cTn id="7" dur="500" fill="hold"/>
                                        <p:tgtEl>
                                          <p:spTgt spid="18439"/>
                                        </p:tgtEl>
                                        <p:attrNameLst>
                                          <p:attrName>ppt_w</p:attrName>
                                        </p:attrNameLst>
                                      </p:cBhvr>
                                      <p:tavLst>
                                        <p:tav tm="0">
                                          <p:val>
                                            <p:strVal val="(6*min(max(#ppt_w*#ppt_h,.3),1)-7.4)/-.7*#ppt_w"/>
                                          </p:val>
                                        </p:tav>
                                        <p:tav tm="100000">
                                          <p:val>
                                            <p:strVal val="#ppt_w"/>
                                          </p:val>
                                        </p:tav>
                                      </p:tavLst>
                                    </p:anim>
                                    <p:anim calcmode="lin" valueType="num">
                                      <p:cBhvr>
                                        <p:cTn id="8" dur="500" fill="hold"/>
                                        <p:tgtEl>
                                          <p:spTgt spid="18439"/>
                                        </p:tgtEl>
                                        <p:attrNameLst>
                                          <p:attrName>ppt_h</p:attrName>
                                        </p:attrNameLst>
                                      </p:cBhvr>
                                      <p:tavLst>
                                        <p:tav tm="0">
                                          <p:val>
                                            <p:strVal val="(6*min(max(#ppt_w*#ppt_h,.3),1)-7.4)/-.7*#ppt_h"/>
                                          </p:val>
                                        </p:tav>
                                        <p:tav tm="100000">
                                          <p:val>
                                            <p:strVal val="#ppt_h"/>
                                          </p:val>
                                        </p:tav>
                                      </p:tavLst>
                                    </p:anim>
                                    <p:anim calcmode="lin" valueType="num">
                                      <p:cBhvr>
                                        <p:cTn id="9" dur="500" fill="hold"/>
                                        <p:tgtEl>
                                          <p:spTgt spid="18439"/>
                                        </p:tgtEl>
                                        <p:attrNameLst>
                                          <p:attrName>ppt_x</p:attrName>
                                        </p:attrNameLst>
                                      </p:cBhvr>
                                      <p:tavLst>
                                        <p:tav tm="0">
                                          <p:val>
                                            <p:fltVal val="0.5"/>
                                          </p:val>
                                        </p:tav>
                                        <p:tav tm="100000">
                                          <p:val>
                                            <p:strVal val="#ppt_x"/>
                                          </p:val>
                                        </p:tav>
                                      </p:tavLst>
                                    </p:anim>
                                    <p:anim calcmode="lin" valueType="num">
                                      <p:cBhvr>
                                        <p:cTn id="10" dur="500" fill="hold"/>
                                        <p:tgtEl>
                                          <p:spTgt spid="1843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5475" y="546100"/>
            <a:ext cx="7985125"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95299" name="Rectangle 3"/>
          <p:cNvSpPr>
            <a:spLocks noChangeArrowheads="1"/>
          </p:cNvSpPr>
          <p:nvPr/>
        </p:nvSpPr>
        <p:spPr bwMode="auto">
          <a:xfrm>
            <a:off x="571500" y="533400"/>
            <a:ext cx="8001000" cy="5740400"/>
          </a:xfrm>
          <a:prstGeom prst="rect">
            <a:avLst/>
          </a:prstGeom>
          <a:noFill/>
          <a:ln w="76200">
            <a:solidFill>
              <a:schemeClr val="accent2"/>
            </a:solid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695300" name="Text Box 4"/>
          <p:cNvSpPr txBox="1">
            <a:spLocks noChangeArrowheads="1"/>
          </p:cNvSpPr>
          <p:nvPr/>
        </p:nvSpPr>
        <p:spPr bwMode="auto">
          <a:xfrm>
            <a:off x="7664450" y="6199188"/>
            <a:ext cx="1250950" cy="396875"/>
          </a:xfrm>
          <a:prstGeom prst="rect">
            <a:avLst/>
          </a:prstGeom>
          <a:noFill/>
          <a:ln w="12700">
            <a:noFill/>
            <a:miter lim="800000"/>
            <a:headEnd/>
            <a:tailEnd/>
          </a:ln>
          <a:effectLst/>
        </p:spPr>
        <p:txBody>
          <a:bodyPr>
            <a:spAutoFit/>
          </a:bodyPr>
          <a:lstStyle/>
          <a:p>
            <a:pPr>
              <a:spcBef>
                <a:spcPct val="50000"/>
              </a:spcBef>
              <a:defRPr/>
            </a:pPr>
            <a:endParaRPr lang="en-US" sz="2000" b="1" dirty="0">
              <a:solidFill>
                <a:schemeClr val="hlink"/>
              </a:solidFill>
              <a:effectLst>
                <a:outerShdw blurRad="38100" dist="38100" dir="2700000" algn="tl">
                  <a:srgbClr val="000000"/>
                </a:outerShdw>
              </a:effectLst>
              <a:latin typeface="Kruti Dev 010" pitchFamily="2" charset="0"/>
              <a:ea typeface="+mn-ea"/>
              <a:cs typeface="+mn-cs"/>
            </a:endParaRPr>
          </a:p>
        </p:txBody>
      </p:sp>
      <p:sp>
        <p:nvSpPr>
          <p:cNvPr id="32772" name="Text Box 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Kruti Dev 010" charset="0"/>
            </a:endParaRPr>
          </a:p>
        </p:txBody>
      </p:sp>
      <p:sp>
        <p:nvSpPr>
          <p:cNvPr id="32773" name="Text Box 6"/>
          <p:cNvSpPr txBox="1">
            <a:spLocks noChangeArrowheads="1"/>
          </p:cNvSpPr>
          <p:nvPr/>
        </p:nvSpPr>
        <p:spPr bwMode="auto">
          <a:xfrm>
            <a:off x="8886825"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Kruti Dev 010" charset="0"/>
            </a:endParaRPr>
          </a:p>
        </p:txBody>
      </p:sp>
      <p:sp>
        <p:nvSpPr>
          <p:cNvPr id="695306" name="Rectangle 10"/>
          <p:cNvSpPr>
            <a:spLocks noChangeArrowheads="1"/>
          </p:cNvSpPr>
          <p:nvPr/>
        </p:nvSpPr>
        <p:spPr bwMode="auto">
          <a:xfrm>
            <a:off x="8120063" y="6524625"/>
            <a:ext cx="293687" cy="246063"/>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15</a:t>
            </a:r>
          </a:p>
        </p:txBody>
      </p:sp>
      <p:sp>
        <p:nvSpPr>
          <p:cNvPr id="695308" name="Text Box 12"/>
          <p:cNvSpPr txBox="1">
            <a:spLocks noChangeArrowheads="1"/>
          </p:cNvSpPr>
          <p:nvPr/>
        </p:nvSpPr>
        <p:spPr bwMode="auto">
          <a:xfrm>
            <a:off x="550862" y="5418138"/>
            <a:ext cx="8326437" cy="769441"/>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l">
              <a:spcBef>
                <a:spcPct val="50000"/>
              </a:spcBef>
              <a:defRPr/>
            </a:pPr>
            <a:r>
              <a:rPr lang="en-US" sz="4400" b="1" dirty="0">
                <a:ln w="28575">
                  <a:solidFill>
                    <a:schemeClr val="tx1"/>
                  </a:solidFill>
                </a:ln>
                <a:solidFill>
                  <a:schemeClr val="tx1"/>
                </a:solidFill>
                <a:effectLst/>
                <a:latin typeface="Kruti Dev 010" pitchFamily="2" charset="0"/>
                <a:ea typeface="ＭＳ Ｐゴシック" pitchFamily="-84" charset="-128"/>
                <a:cs typeface="+mn-cs"/>
              </a:rPr>
              <a:t>Hkwrdky esa vuar dks ns[kus dh ^^nwjchu</a:t>
            </a:r>
            <a:r>
              <a:rPr lang="en-US" sz="4000" b="1" dirty="0">
                <a:ln w="28575">
                  <a:solidFill>
                    <a:schemeClr val="tx1"/>
                  </a:solidFill>
                </a:ln>
                <a:solidFill>
                  <a:schemeClr val="tx1"/>
                </a:solidFill>
                <a:effectLst/>
                <a:latin typeface="Kruti Dev 010" pitchFamily="2" charset="0"/>
                <a:ea typeface="ＭＳ Ｐゴシック" pitchFamily="-84" charset="-128"/>
                <a:cs typeface="+mn-cs"/>
              </a:rPr>
              <a:t>^^</a:t>
            </a:r>
          </a:p>
        </p:txBody>
      </p:sp>
      <p:sp>
        <p:nvSpPr>
          <p:cNvPr id="32776" name="Text Box 10"/>
          <p:cNvSpPr txBox="1">
            <a:spLocks noChangeArrowheads="1"/>
          </p:cNvSpPr>
          <p:nvPr/>
        </p:nvSpPr>
        <p:spPr bwMode="auto">
          <a:xfrm>
            <a:off x="6070600" y="6130925"/>
            <a:ext cx="34051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400" b="1">
                <a:solidFill>
                  <a:srgbClr val="FFFFFF"/>
                </a:solidFill>
                <a:effectLst/>
                <a:latin typeface="Kruti Dev 010" charset="0"/>
              </a:rPr>
              <a:t>lgk;d iwLrd ist </a:t>
            </a:r>
            <a:r>
              <a:rPr lang="en-US" sz="1400" b="1">
                <a:solidFill>
                  <a:schemeClr val="tx1"/>
                </a:solidFill>
                <a:effectLst/>
                <a:latin typeface="Kruti Dev 010" charset="0"/>
              </a:rPr>
              <a:t>१</a:t>
            </a:r>
            <a:r>
              <a:rPr lang="hi-in" sz="1400" b="1">
                <a:solidFill>
                  <a:schemeClr val="tx1"/>
                </a:solidFill>
                <a:effectLst/>
                <a:latin typeface="Kruti Dev 010" charset="0"/>
              </a:rPr>
              <a:t>७</a:t>
            </a:r>
            <a:r>
              <a:rPr lang="en-US" sz="1400" b="1">
                <a:solidFill>
                  <a:schemeClr val="tx1"/>
                </a:solidFill>
                <a:effectLst/>
                <a:latin typeface="Kruti Dev 010" charset="0"/>
              </a:rPr>
              <a:t>-</a:t>
            </a:r>
            <a:r>
              <a:rPr lang="hi-in" sz="1400" b="1">
                <a:solidFill>
                  <a:schemeClr val="tx1"/>
                </a:solidFill>
                <a:effectLst/>
                <a:latin typeface="Kruti Dev 010" charset="0"/>
              </a:rPr>
              <a:t>१</a:t>
            </a:r>
            <a:endParaRPr lang="en-US" sz="1200" b="1">
              <a:solidFill>
                <a:schemeClr val="tx1"/>
              </a:solidFill>
              <a:effectLst/>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withEffect">
                                  <p:stCondLst>
                                    <p:cond delay="0"/>
                                  </p:stCondLst>
                                  <p:childTnLst>
                                    <p:set>
                                      <p:cBhvr>
                                        <p:cTn id="6" dur="1" fill="hold">
                                          <p:stCondLst>
                                            <p:cond delay="0"/>
                                          </p:stCondLst>
                                        </p:cTn>
                                        <p:tgtEl>
                                          <p:spTgt spid="695308"/>
                                        </p:tgtEl>
                                        <p:attrNameLst>
                                          <p:attrName>style.visibility</p:attrName>
                                        </p:attrNameLst>
                                      </p:cBhvr>
                                      <p:to>
                                        <p:strVal val="visible"/>
                                      </p:to>
                                    </p:set>
                                    <p:anim calcmode="lin" valueType="num">
                                      <p:cBhvr>
                                        <p:cTn id="7" dur="500" fill="hold"/>
                                        <p:tgtEl>
                                          <p:spTgt spid="695308"/>
                                        </p:tgtEl>
                                        <p:attrNameLst>
                                          <p:attrName>ppt_x</p:attrName>
                                        </p:attrNameLst>
                                      </p:cBhvr>
                                      <p:tavLst>
                                        <p:tav tm="0">
                                          <p:val>
                                            <p:strVal val="#ppt_x+#ppt_w/2"/>
                                          </p:val>
                                        </p:tav>
                                        <p:tav tm="100000">
                                          <p:val>
                                            <p:strVal val="#ppt_x"/>
                                          </p:val>
                                        </p:tav>
                                      </p:tavLst>
                                    </p:anim>
                                    <p:anim calcmode="lin" valueType="num">
                                      <p:cBhvr>
                                        <p:cTn id="8" dur="500" fill="hold"/>
                                        <p:tgtEl>
                                          <p:spTgt spid="695308"/>
                                        </p:tgtEl>
                                        <p:attrNameLst>
                                          <p:attrName>ppt_y</p:attrName>
                                        </p:attrNameLst>
                                      </p:cBhvr>
                                      <p:tavLst>
                                        <p:tav tm="0">
                                          <p:val>
                                            <p:strVal val="#ppt_y"/>
                                          </p:val>
                                        </p:tav>
                                        <p:tav tm="100000">
                                          <p:val>
                                            <p:strVal val="#ppt_y"/>
                                          </p:val>
                                        </p:tav>
                                      </p:tavLst>
                                    </p:anim>
                                    <p:anim calcmode="lin" valueType="num">
                                      <p:cBhvr>
                                        <p:cTn id="9" dur="500" fill="hold"/>
                                        <p:tgtEl>
                                          <p:spTgt spid="695308"/>
                                        </p:tgtEl>
                                        <p:attrNameLst>
                                          <p:attrName>ppt_w</p:attrName>
                                        </p:attrNameLst>
                                      </p:cBhvr>
                                      <p:tavLst>
                                        <p:tav tm="0">
                                          <p:val>
                                            <p:fltVal val="0"/>
                                          </p:val>
                                        </p:tav>
                                        <p:tav tm="100000">
                                          <p:val>
                                            <p:strVal val="#ppt_w"/>
                                          </p:val>
                                        </p:tav>
                                      </p:tavLst>
                                    </p:anim>
                                    <p:anim calcmode="lin" valueType="num">
                                      <p:cBhvr>
                                        <p:cTn id="10" dur="500" fill="hold"/>
                                        <p:tgtEl>
                                          <p:spTgt spid="6953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Text Box 2"/>
          <p:cNvSpPr txBox="1">
            <a:spLocks noChangeArrowheads="1"/>
          </p:cNvSpPr>
          <p:nvPr/>
        </p:nvSpPr>
        <p:spPr bwMode="auto">
          <a:xfrm>
            <a:off x="7672388" y="6184900"/>
            <a:ext cx="1250950" cy="396875"/>
          </a:xfrm>
          <a:prstGeom prst="rect">
            <a:avLst/>
          </a:prstGeom>
          <a:noFill/>
          <a:ln w="12700">
            <a:noFill/>
            <a:miter lim="800000"/>
            <a:headEnd/>
            <a:tailEnd/>
          </a:ln>
          <a:effectLst/>
        </p:spPr>
        <p:txBody>
          <a:bodyPr>
            <a:spAutoFit/>
          </a:bodyPr>
          <a:lstStyle/>
          <a:p>
            <a:pPr>
              <a:spcBef>
                <a:spcPct val="50000"/>
              </a:spcBef>
              <a:defRPr/>
            </a:pPr>
            <a:endParaRPr lang="en-US" sz="2000" b="1" dirty="0">
              <a:solidFill>
                <a:schemeClr val="hlink"/>
              </a:solidFill>
              <a:effectLst>
                <a:outerShdw blurRad="38100" dist="38100" dir="2700000" algn="tl">
                  <a:srgbClr val="000000"/>
                </a:outerShdw>
              </a:effectLst>
              <a:latin typeface="Kruti Dev 010" pitchFamily="2" charset="0"/>
              <a:ea typeface="+mn-ea"/>
              <a:cs typeface="+mn-cs"/>
            </a:endParaRPr>
          </a:p>
        </p:txBody>
      </p:sp>
      <p:sp>
        <p:nvSpPr>
          <p:cNvPr id="34818" name="Text Box 3"/>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Kruti Dev 010" charset="0"/>
            </a:endParaRPr>
          </a:p>
        </p:txBody>
      </p:sp>
      <p:pic>
        <p:nvPicPr>
          <p:cNvPr id="34819"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3725" y="549275"/>
            <a:ext cx="7977188" cy="57578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96329" name="Rectangle 9"/>
          <p:cNvSpPr>
            <a:spLocks noChangeArrowheads="1"/>
          </p:cNvSpPr>
          <p:nvPr/>
        </p:nvSpPr>
        <p:spPr bwMode="auto">
          <a:xfrm>
            <a:off x="8120063" y="6524625"/>
            <a:ext cx="293687" cy="246063"/>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16</a:t>
            </a:r>
          </a:p>
        </p:txBody>
      </p:sp>
      <p:sp>
        <p:nvSpPr>
          <p:cNvPr id="696331" name="Text Box 11"/>
          <p:cNvSpPr txBox="1">
            <a:spLocks noChangeArrowheads="1"/>
          </p:cNvSpPr>
          <p:nvPr/>
        </p:nvSpPr>
        <p:spPr bwMode="auto">
          <a:xfrm>
            <a:off x="519112" y="5268686"/>
            <a:ext cx="8535987" cy="769441"/>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en-US" sz="4400" b="1" dirty="0">
                <a:ln w="28575">
                  <a:solidFill>
                    <a:schemeClr val="tx1"/>
                  </a:solidFill>
                </a:ln>
                <a:solidFill>
                  <a:schemeClr val="tx1"/>
                </a:solidFill>
                <a:effectLst/>
                <a:latin typeface="Kruti Dev 010" pitchFamily="2" charset="0"/>
                <a:ea typeface="ＭＳ Ｐゴシック" pitchFamily="-84" charset="-128"/>
                <a:cs typeface="+mn-cs"/>
              </a:rPr>
              <a:t>Hkwrdky esa vuar dks ns[kus dh ^^nwjchu^^</a:t>
            </a:r>
          </a:p>
        </p:txBody>
      </p:sp>
      <p:graphicFrame>
        <p:nvGraphicFramePr>
          <p:cNvPr id="696332" name="Object 2"/>
          <p:cNvGraphicFramePr>
            <a:graphicFrameLocks noChangeAspect="1"/>
          </p:cNvGraphicFramePr>
          <p:nvPr/>
        </p:nvGraphicFramePr>
        <p:xfrm>
          <a:off x="676275" y="3306763"/>
          <a:ext cx="3803650" cy="755650"/>
        </p:xfrm>
        <a:graphic>
          <a:graphicData uri="http://schemas.openxmlformats.org/presentationml/2006/ole">
            <mc:AlternateContent xmlns:mc="http://schemas.openxmlformats.org/markup-compatibility/2006">
              <mc:Choice xmlns:v="urn:schemas-microsoft-com:vml" Requires="v">
                <p:oleObj name="Clip" r:id="rId4" imgW="5778500" imgH="4114800" progId="MS_ClipArt_Gallery.2">
                  <p:embed/>
                </p:oleObj>
              </mc:Choice>
              <mc:Fallback>
                <p:oleObj name="Clip" r:id="rId4" imgW="5778500" imgH="4114800"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 y="3306763"/>
                        <a:ext cx="3803650" cy="755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4823" name="Text Box 13"/>
          <p:cNvSpPr txBox="1">
            <a:spLocks noChangeArrowheads="1"/>
          </p:cNvSpPr>
          <p:nvPr/>
        </p:nvSpPr>
        <p:spPr bwMode="auto">
          <a:xfrm>
            <a:off x="8605838" y="640397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2000" b="1">
                <a:solidFill>
                  <a:schemeClr val="tx1"/>
                </a:solidFill>
                <a:effectLst/>
                <a:latin typeface="Kruti Dev 010" charset="0"/>
              </a:rPr>
              <a:t>1</a:t>
            </a:r>
          </a:p>
        </p:txBody>
      </p:sp>
      <p:sp>
        <p:nvSpPr>
          <p:cNvPr id="34824" name="Text Box 10"/>
          <p:cNvSpPr txBox="1">
            <a:spLocks noChangeArrowheads="1"/>
          </p:cNvSpPr>
          <p:nvPr/>
        </p:nvSpPr>
        <p:spPr bwMode="auto">
          <a:xfrm>
            <a:off x="6143625" y="6210300"/>
            <a:ext cx="307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400" b="1">
                <a:solidFill>
                  <a:srgbClr val="FFFFFF"/>
                </a:solidFill>
                <a:effectLst/>
                <a:latin typeface="Kruti Dev 010" charset="0"/>
              </a:rPr>
              <a:t>lgk;d iwLrd ist </a:t>
            </a:r>
            <a:r>
              <a:rPr lang="en-US" sz="1400" b="1">
                <a:solidFill>
                  <a:schemeClr val="tx1"/>
                </a:solidFill>
                <a:effectLst/>
                <a:latin typeface="Kruti Dev 010" charset="0"/>
              </a:rPr>
              <a:t>१</a:t>
            </a:r>
            <a:r>
              <a:rPr lang="hi-in" sz="1400" b="1">
                <a:solidFill>
                  <a:schemeClr val="tx1"/>
                </a:solidFill>
                <a:effectLst/>
                <a:latin typeface="Kruti Dev 010" charset="0"/>
              </a:rPr>
              <a:t>७</a:t>
            </a:r>
            <a:r>
              <a:rPr lang="en-US" sz="1400" b="1">
                <a:solidFill>
                  <a:schemeClr val="tx1"/>
                </a:solidFill>
                <a:effectLst/>
                <a:latin typeface="Kruti Dev 010" charset="0"/>
              </a:rPr>
              <a:t>-</a:t>
            </a:r>
            <a:r>
              <a:rPr lang="hi-in" sz="1400" b="1">
                <a:solidFill>
                  <a:schemeClr val="tx1"/>
                </a:solidFill>
                <a:effectLst/>
                <a:latin typeface="Kruti Dev 010" charset="0"/>
              </a:rPr>
              <a:t>१९</a:t>
            </a:r>
            <a:endParaRPr lang="en-US" sz="1400" b="1">
              <a:solidFill>
                <a:schemeClr val="tx1"/>
              </a:solidFill>
              <a:effectLst/>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696332"/>
                                        </p:tgtEl>
                                        <p:attrNameLst>
                                          <p:attrName>style.visibility</p:attrName>
                                        </p:attrNameLst>
                                      </p:cBhvr>
                                      <p:to>
                                        <p:strVal val="visible"/>
                                      </p:to>
                                    </p:set>
                                    <p:anim calcmode="lin" valueType="num">
                                      <p:cBhvr>
                                        <p:cTn id="7" dur="5000" fill="hold"/>
                                        <p:tgtEl>
                                          <p:spTgt spid="696332"/>
                                        </p:tgtEl>
                                        <p:attrNameLst>
                                          <p:attrName>ppt_w</p:attrName>
                                        </p:attrNameLst>
                                      </p:cBhvr>
                                      <p:tavLst>
                                        <p:tav tm="0" fmla="#ppt_w*sin(2.5*pi*$)">
                                          <p:val>
                                            <p:fltVal val="0"/>
                                          </p:val>
                                        </p:tav>
                                        <p:tav tm="100000">
                                          <p:val>
                                            <p:fltVal val="1"/>
                                          </p:val>
                                        </p:tav>
                                      </p:tavLst>
                                    </p:anim>
                                    <p:anim calcmode="lin" valueType="num">
                                      <p:cBhvr>
                                        <p:cTn id="8" dur="5000" fill="hold"/>
                                        <p:tgtEl>
                                          <p:spTgt spid="6963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487" name="Rectangle 111"/>
          <p:cNvSpPr>
            <a:spLocks noChangeArrowheads="1"/>
          </p:cNvSpPr>
          <p:nvPr/>
        </p:nvSpPr>
        <p:spPr bwMode="auto">
          <a:xfrm>
            <a:off x="1588" y="0"/>
            <a:ext cx="9142412" cy="6858000"/>
          </a:xfrm>
          <a:prstGeom prst="rect">
            <a:avLst/>
          </a:prstGeom>
          <a:solidFill>
            <a:srgbClr val="040404"/>
          </a:solid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pic>
        <p:nvPicPr>
          <p:cNvPr id="36866" name="Picture 112"/>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41445" name="Text Box 69"/>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dirty="0">
              <a:solidFill>
                <a:schemeClr val="hlink"/>
              </a:solidFill>
              <a:effectLst>
                <a:outerShdw blurRad="38100" dist="38100" dir="2700000" algn="tl">
                  <a:srgbClr val="000000"/>
                </a:outerShdw>
              </a:effectLst>
              <a:latin typeface="Kruti Dev 010" pitchFamily="2" charset="0"/>
              <a:ea typeface="+mn-ea"/>
              <a:cs typeface="+mn-cs"/>
            </a:endParaRPr>
          </a:p>
        </p:txBody>
      </p:sp>
      <p:sp>
        <p:nvSpPr>
          <p:cNvPr id="36868" name="Text Box 73"/>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Kruti Dev 010" charset="0"/>
            </a:endParaRPr>
          </a:p>
        </p:txBody>
      </p:sp>
      <p:sp>
        <p:nvSpPr>
          <p:cNvPr id="741507" name="Rectangle 131"/>
          <p:cNvSpPr>
            <a:spLocks noChangeArrowheads="1"/>
          </p:cNvSpPr>
          <p:nvPr/>
        </p:nvSpPr>
        <p:spPr bwMode="auto">
          <a:xfrm>
            <a:off x="279400" y="0"/>
            <a:ext cx="9144000" cy="6858000"/>
          </a:xfrm>
          <a:prstGeom prst="rect">
            <a:avLst/>
          </a:prstGeom>
          <a:solidFill>
            <a:schemeClr val="bg2">
              <a:alpha val="50000"/>
            </a:schemeClr>
          </a:solidFill>
          <a:ln w="9525">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741489" name="Text Box 113"/>
          <p:cNvSpPr txBox="1">
            <a:spLocks noChangeArrowheads="1"/>
          </p:cNvSpPr>
          <p:nvPr/>
        </p:nvSpPr>
        <p:spPr bwMode="auto">
          <a:xfrm>
            <a:off x="782638" y="1422400"/>
            <a:ext cx="7826375" cy="4516621"/>
          </a:xfrm>
          <a:prstGeom prst="rect">
            <a:avLst/>
          </a:prstGeom>
          <a:noFill/>
          <a:ln w="9525">
            <a:noFill/>
            <a:miter lim="800000"/>
            <a:headEnd/>
            <a:tailEnd/>
          </a:ln>
          <a:effectLst/>
        </p:spPr>
        <p:txBody>
          <a:bodyPr>
            <a:spAutoFit/>
          </a:bodyPr>
          <a:lstStyle/>
          <a:p>
            <a:pPr>
              <a:spcBef>
                <a:spcPct val="50000"/>
              </a:spcBef>
              <a:defRPr/>
            </a:pPr>
            <a:r>
              <a:rPr lang="en-US" altLang="ja-JP" sz="11500" b="1" i="1" dirty="0">
                <a:ln w="28575">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cs typeface="+mn-cs"/>
              </a:rPr>
              <a:t>^^l`f"V ds</a:t>
            </a:r>
          </a:p>
          <a:p>
            <a:pPr>
              <a:spcBef>
                <a:spcPct val="50000"/>
              </a:spcBef>
              <a:defRPr/>
            </a:pPr>
            <a:r>
              <a:rPr lang="en-US" sz="11500" b="1" i="1" dirty="0">
                <a:ln w="28575">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cs typeface="+mn-cs"/>
              </a:rPr>
              <a:t>vkjaHk esa ---^^</a:t>
            </a:r>
          </a:p>
        </p:txBody>
      </p:sp>
      <p:sp>
        <p:nvSpPr>
          <p:cNvPr id="36871" name="Text Box 92"/>
          <p:cNvSpPr txBox="1">
            <a:spLocks noChangeArrowheads="1"/>
          </p:cNvSpPr>
          <p:nvPr/>
        </p:nvSpPr>
        <p:spPr bwMode="auto">
          <a:xfrm>
            <a:off x="1787525" y="0"/>
            <a:ext cx="1993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a:solidFill>
                  <a:srgbClr val="FFFF00"/>
                </a:solidFill>
                <a:effectLst/>
                <a:latin typeface="Kruti Dev 010" charset="0"/>
                <a:cs typeface="Arial" charset="0"/>
              </a:rPr>
              <a:t>     </a:t>
            </a:r>
            <a:r>
              <a:rPr lang="en-US" sz="1800" b="1">
                <a:solidFill>
                  <a:schemeClr val="tx1"/>
                </a:solidFill>
                <a:effectLst/>
                <a:latin typeface="Kruti Dev 010" charset="0"/>
                <a:cs typeface="Arial" charset="0"/>
              </a:rPr>
              <a:t>mRi ƒ%ƒ</a:t>
            </a:r>
            <a:endParaRPr lang="en-US" sz="1800" b="1">
              <a:solidFill>
                <a:schemeClr val="tx1"/>
              </a:solidFill>
              <a:effectLst/>
              <a:latin typeface="Kruti Dev 010" charset="0"/>
            </a:endParaRPr>
          </a:p>
        </p:txBody>
      </p:sp>
      <p:sp>
        <p:nvSpPr>
          <p:cNvPr id="741469" name="Oval 93"/>
          <p:cNvSpPr>
            <a:spLocks noChangeArrowheads="1"/>
          </p:cNvSpPr>
          <p:nvPr/>
        </p:nvSpPr>
        <p:spPr bwMode="auto">
          <a:xfrm>
            <a:off x="1587500" y="0"/>
            <a:ext cx="1760538" cy="360363"/>
          </a:xfrm>
          <a:prstGeom prst="ellipse">
            <a:avLst/>
          </a:prstGeom>
          <a:noFill/>
          <a:ln w="57150">
            <a:solidFill>
              <a:srgbClr val="FFE957"/>
            </a:solidFill>
            <a:round/>
            <a:headEnd/>
            <a:tailEnd/>
          </a:ln>
          <a:effectLst>
            <a:outerShdw blurRad="63500" dist="99190" dir="3011666"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41485" name="Rectangle 109"/>
          <p:cNvSpPr>
            <a:spLocks noChangeArrowheads="1"/>
          </p:cNvSpPr>
          <p:nvPr/>
        </p:nvSpPr>
        <p:spPr bwMode="auto">
          <a:xfrm>
            <a:off x="8077200" y="6524625"/>
            <a:ext cx="293688" cy="246063"/>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17</a:t>
            </a:r>
          </a:p>
        </p:txBody>
      </p:sp>
      <p:sp>
        <p:nvSpPr>
          <p:cNvPr id="36874" name="Text Box 128"/>
          <p:cNvSpPr txBox="1">
            <a:spLocks noChangeArrowheads="1"/>
          </p:cNvSpPr>
          <p:nvPr/>
        </p:nvSpPr>
        <p:spPr bwMode="auto">
          <a:xfrm>
            <a:off x="479425" y="6545263"/>
            <a:ext cx="7286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latin typeface="Kruti Dev 010" charset="0"/>
              </a:rPr>
              <a:t>©2006 TBBMI</a:t>
            </a:r>
          </a:p>
        </p:txBody>
      </p:sp>
      <p:sp>
        <p:nvSpPr>
          <p:cNvPr id="741505" name="Rectangle 129"/>
          <p:cNvSpPr>
            <a:spLocks noChangeArrowheads="1"/>
          </p:cNvSpPr>
          <p:nvPr/>
        </p:nvSpPr>
        <p:spPr bwMode="auto">
          <a:xfrm>
            <a:off x="7546975" y="6526213"/>
            <a:ext cx="561975" cy="246062"/>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8.0.03a.</a:t>
            </a:r>
          </a:p>
        </p:txBody>
      </p:sp>
      <p:sp>
        <p:nvSpPr>
          <p:cNvPr id="36876" name="Text Box 133"/>
          <p:cNvSpPr txBox="1">
            <a:spLocks noChangeArrowheads="1"/>
          </p:cNvSpPr>
          <p:nvPr/>
        </p:nvSpPr>
        <p:spPr bwMode="auto">
          <a:xfrm>
            <a:off x="8637588" y="6430963"/>
            <a:ext cx="295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Kruti Dev 010" charset="0"/>
              </a:rPr>
              <a:t>1</a:t>
            </a:r>
            <a:endParaRPr lang="en-US" sz="2000">
              <a:solidFill>
                <a:srgbClr val="FFA27C"/>
              </a:solidFill>
              <a:effectLst/>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741469"/>
                                        </p:tgtEl>
                                        <p:attrNameLst>
                                          <p:attrName>style.visibility</p:attrName>
                                        </p:attrNameLst>
                                      </p:cBhvr>
                                      <p:to>
                                        <p:strVal val="visible"/>
                                      </p:to>
                                    </p:set>
                                    <p:anim calcmode="lin" valueType="num">
                                      <p:cBhvr>
                                        <p:cTn id="7" dur="500" fill="hold"/>
                                        <p:tgtEl>
                                          <p:spTgt spid="741469"/>
                                        </p:tgtEl>
                                        <p:attrNameLst>
                                          <p:attrName>ppt_w</p:attrName>
                                        </p:attrNameLst>
                                      </p:cBhvr>
                                      <p:tavLst>
                                        <p:tav tm="0">
                                          <p:val>
                                            <p:fltVal val="0"/>
                                          </p:val>
                                        </p:tav>
                                        <p:tav tm="100000">
                                          <p:val>
                                            <p:strVal val="#ppt_w"/>
                                          </p:val>
                                        </p:tav>
                                      </p:tavLst>
                                    </p:anim>
                                    <p:anim calcmode="lin" valueType="num">
                                      <p:cBhvr>
                                        <p:cTn id="8" dur="500" fill="hold"/>
                                        <p:tgtEl>
                                          <p:spTgt spid="741469"/>
                                        </p:tgtEl>
                                        <p:attrNameLst>
                                          <p:attrName>ppt_h</p:attrName>
                                        </p:attrNameLst>
                                      </p:cBhvr>
                                      <p:tavLst>
                                        <p:tav tm="0">
                                          <p:val>
                                            <p:fltVal val="0"/>
                                          </p:val>
                                        </p:tav>
                                        <p:tav tm="100000">
                                          <p:val>
                                            <p:strVal val="#ppt_h"/>
                                          </p:val>
                                        </p:tav>
                                      </p:tavLst>
                                    </p:anim>
                                    <p:anim calcmode="lin" valueType="num">
                                      <p:cBhvr>
                                        <p:cTn id="9" dur="500" fill="hold"/>
                                        <p:tgtEl>
                                          <p:spTgt spid="741469"/>
                                        </p:tgtEl>
                                        <p:attrNameLst>
                                          <p:attrName>ppt_x</p:attrName>
                                        </p:attrNameLst>
                                      </p:cBhvr>
                                      <p:tavLst>
                                        <p:tav tm="0">
                                          <p:val>
                                            <p:fltVal val="0.5"/>
                                          </p:val>
                                        </p:tav>
                                        <p:tav tm="100000">
                                          <p:val>
                                            <p:strVal val="#ppt_x"/>
                                          </p:val>
                                        </p:tav>
                                      </p:tavLst>
                                    </p:anim>
                                    <p:anim calcmode="lin" valueType="num">
                                      <p:cBhvr>
                                        <p:cTn id="10" dur="500" fill="hold"/>
                                        <p:tgtEl>
                                          <p:spTgt spid="74146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1507"/>
                                        </p:tgtEl>
                                        <p:attrNameLst>
                                          <p:attrName>style.visibility</p:attrName>
                                        </p:attrNameLst>
                                      </p:cBhvr>
                                      <p:to>
                                        <p:strVal val="visible"/>
                                      </p:to>
                                    </p:set>
                                    <p:animEffect transition="in" filter="fade">
                                      <p:cBhvr>
                                        <p:cTn id="15" dur="1000"/>
                                        <p:tgtEl>
                                          <p:spTgt spid="741507"/>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iterate type="lt">
                                    <p:tmPct val="100000"/>
                                  </p:iterate>
                                  <p:childTnLst>
                                    <p:set>
                                      <p:cBhvr>
                                        <p:cTn id="18" dur="1" fill="hold">
                                          <p:stCondLst>
                                            <p:cond delay="0"/>
                                          </p:stCondLst>
                                        </p:cTn>
                                        <p:tgtEl>
                                          <p:spTgt spid="741489">
                                            <p:txEl>
                                              <p:pRg st="0" end="0"/>
                                            </p:txEl>
                                          </p:spTgt>
                                        </p:tgtEl>
                                        <p:attrNameLst>
                                          <p:attrName>style.visibility</p:attrName>
                                        </p:attrNameLst>
                                      </p:cBhvr>
                                      <p:to>
                                        <p:strVal val="visible"/>
                                      </p:to>
                                    </p:set>
                                    <p:animEffect transition="in" filter="wipe(up)">
                                      <p:cBhvr>
                                        <p:cTn id="19" dur="75"/>
                                        <p:tgtEl>
                                          <p:spTgt spid="741489">
                                            <p:txEl>
                                              <p:pRg st="0" end="0"/>
                                            </p:txEl>
                                          </p:spTgt>
                                        </p:tgtEl>
                                      </p:cBhvr>
                                    </p:animEffect>
                                  </p:childTnLst>
                                </p:cTn>
                              </p:par>
                            </p:childTnLst>
                          </p:cTn>
                        </p:par>
                        <p:par>
                          <p:cTn id="20" fill="hold">
                            <p:stCondLst>
                              <p:cond delay="1675"/>
                            </p:stCondLst>
                            <p:childTnLst>
                              <p:par>
                                <p:cTn id="21" presetID="22" presetClass="entr" presetSubtype="1" fill="hold" grpId="0" nodeType="afterEffect">
                                  <p:stCondLst>
                                    <p:cond delay="0"/>
                                  </p:stCondLst>
                                  <p:iterate type="lt">
                                    <p:tmPct val="100000"/>
                                  </p:iterate>
                                  <p:childTnLst>
                                    <p:set>
                                      <p:cBhvr>
                                        <p:cTn id="22" dur="1" fill="hold">
                                          <p:stCondLst>
                                            <p:cond delay="0"/>
                                          </p:stCondLst>
                                        </p:cTn>
                                        <p:tgtEl>
                                          <p:spTgt spid="741489">
                                            <p:txEl>
                                              <p:pRg st="1" end="1"/>
                                            </p:txEl>
                                          </p:spTgt>
                                        </p:tgtEl>
                                        <p:attrNameLst>
                                          <p:attrName>style.visibility</p:attrName>
                                        </p:attrNameLst>
                                      </p:cBhvr>
                                      <p:to>
                                        <p:strVal val="visible"/>
                                      </p:to>
                                    </p:set>
                                    <p:animEffect transition="in" filter="wipe(up)">
                                      <p:cBhvr>
                                        <p:cTn id="23" dur="75"/>
                                        <p:tgtEl>
                                          <p:spTgt spid="7414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507" grpId="0" animBg="1"/>
      <p:bldP spid="741489" grpId="0" build="p" autoUpdateAnimBg="0" advAuto="0"/>
      <p:bldP spid="7414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7"/>
          <p:cNvGrpSpPr>
            <a:grpSpLocks/>
          </p:cNvGrpSpPr>
          <p:nvPr/>
        </p:nvGrpSpPr>
        <p:grpSpPr bwMode="auto">
          <a:xfrm>
            <a:off x="-130175" y="-31750"/>
            <a:ext cx="9299575" cy="6972300"/>
            <a:chOff x="-130175" y="-31750"/>
            <a:chExt cx="9299575" cy="697230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175" y="-31750"/>
              <a:ext cx="9299575" cy="697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8549" name="Rectangle 5"/>
            <p:cNvSpPr>
              <a:spLocks noChangeArrowheads="1"/>
            </p:cNvSpPr>
            <p:nvPr/>
          </p:nvSpPr>
          <p:spPr bwMode="auto">
            <a:xfrm>
              <a:off x="8077200" y="6524625"/>
              <a:ext cx="293688" cy="246063"/>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18</a:t>
              </a:r>
            </a:p>
          </p:txBody>
        </p:sp>
        <p:sp>
          <p:nvSpPr>
            <p:cNvPr id="748552" name="Text Box 8"/>
            <p:cNvSpPr txBox="1">
              <a:spLocks noChangeArrowheads="1"/>
            </p:cNvSpPr>
            <p:nvPr/>
          </p:nvSpPr>
          <p:spPr bwMode="auto">
            <a:xfrm>
              <a:off x="655638" y="1355725"/>
              <a:ext cx="7870825" cy="3785652"/>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p>
              <a:pPr>
                <a:spcBef>
                  <a:spcPct val="50000"/>
                </a:spcBef>
                <a:defRPr/>
              </a:pPr>
              <a:r>
                <a:rPr lang="ja-JP" altLang="en-US" sz="6000" b="1" i="1">
                  <a:ln>
                    <a:solidFill>
                      <a:srgbClr val="0070C0"/>
                    </a:solidFill>
                  </a:ln>
                  <a:solidFill>
                    <a:srgbClr val="0236DE"/>
                  </a:solidFill>
                  <a:effectLst>
                    <a:outerShdw blurRad="38100" dist="38100" dir="2700000" algn="tl">
                      <a:srgbClr val="000000"/>
                    </a:outerShdw>
                  </a:effectLst>
                  <a:latin typeface="Kruti Dev 010" pitchFamily="2" charset="0"/>
                  <a:ea typeface="ＭＳ Ｐゴシック" pitchFamily="-84" charset="-128"/>
                  <a:cs typeface="+mn-cs"/>
                </a:rPr>
                <a:t>“</a:t>
              </a:r>
              <a:r>
                <a:rPr lang="en-US" altLang="ja-JP" sz="6000" b="1" i="1" dirty="0">
                  <a:ln>
                    <a:solidFill>
                      <a:srgbClr val="0236DE"/>
                    </a:solidFill>
                  </a:ln>
                  <a:solidFill>
                    <a:srgbClr val="0000FF"/>
                  </a:solidFill>
                  <a:effectLst>
                    <a:outerShdw blurRad="38100" dist="38100" dir="2700000" algn="tl">
                      <a:srgbClr val="000000"/>
                    </a:outerShdw>
                  </a:effectLst>
                  <a:latin typeface="Kruti Dev 010" pitchFamily="2" charset="0"/>
                  <a:ea typeface="ＭＳ Ｐゴシック" pitchFamily="-84" charset="-128"/>
                  <a:cs typeface="+mn-cs"/>
                </a:rPr>
                <a:t>vkSj vc] gs firk] rw vius lkFk esjh efgek ml efgek ls dj tks txr ds gksus ls ifgys] esjh rsjs lkFk FkhA</a:t>
              </a:r>
              <a:r>
                <a:rPr lang="ja-JP" altLang="en-US" sz="6000" b="1">
                  <a:ln>
                    <a:solidFill>
                      <a:srgbClr val="0236DE"/>
                    </a:solidFill>
                  </a:ln>
                  <a:solidFill>
                    <a:srgbClr val="0000FF"/>
                  </a:solidFill>
                  <a:effectLst>
                    <a:outerShdw blurRad="38100" dist="38100" dir="2700000" algn="tl">
                      <a:srgbClr val="000000"/>
                    </a:outerShdw>
                  </a:effectLst>
                  <a:latin typeface="Kruti Dev 010" pitchFamily="2" charset="0"/>
                  <a:ea typeface="ＭＳ Ｐゴシック" pitchFamily="-84" charset="-128"/>
                  <a:cs typeface="+mn-cs"/>
                </a:rPr>
                <a:t>”</a:t>
              </a:r>
              <a:endParaRPr lang="en-US" sz="6000" dirty="0">
                <a:ln>
                  <a:solidFill>
                    <a:srgbClr val="0236DE"/>
                  </a:solidFill>
                </a:ln>
                <a:solidFill>
                  <a:srgbClr val="0000FF"/>
                </a:solidFill>
                <a:effectLst>
                  <a:outerShdw blurRad="38100" dist="38100" dir="2700000" algn="tl">
                    <a:srgbClr val="000000"/>
                  </a:outerShdw>
                </a:effectLst>
                <a:latin typeface="Kruti Dev 010" pitchFamily="2" charset="0"/>
                <a:ea typeface="ＭＳ Ｐゴシック" pitchFamily="-84" charset="-128"/>
                <a:cs typeface="+mn-cs"/>
              </a:endParaRPr>
            </a:p>
          </p:txBody>
        </p:sp>
        <p:sp>
          <p:nvSpPr>
            <p:cNvPr id="38917" name="Text Box 9"/>
            <p:cNvSpPr txBox="1">
              <a:spLocks noChangeArrowheads="1"/>
            </p:cNvSpPr>
            <p:nvPr/>
          </p:nvSpPr>
          <p:spPr bwMode="auto">
            <a:xfrm>
              <a:off x="1822450" y="88900"/>
              <a:ext cx="19939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3200" b="1" i="1">
                  <a:solidFill>
                    <a:schemeClr val="tx1"/>
                  </a:solidFill>
                  <a:effectLst/>
                  <a:latin typeface="Kruti Dev 010" charset="0"/>
                </a:rPr>
                <a:t>;wgUuk ƒ‰%‡</a:t>
              </a:r>
            </a:p>
          </p:txBody>
        </p:sp>
      </p:grpSp>
    </p:spTree>
  </p:cSld>
  <p:clrMapOvr>
    <a:masterClrMapping/>
  </p:clrMapOvr>
  <p:transition spd="med" advTm="2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13" y="-17463"/>
            <a:ext cx="9372601"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30"/>
          <p:cNvSpPr>
            <a:spLocks noChangeArrowheads="1"/>
          </p:cNvSpPr>
          <p:nvPr/>
        </p:nvSpPr>
        <p:spPr bwMode="auto">
          <a:xfrm>
            <a:off x="8278813" y="6524625"/>
            <a:ext cx="742950" cy="247650"/>
          </a:xfrm>
          <a:prstGeom prst="rect">
            <a:avLst/>
          </a:prstGeom>
          <a:noFill/>
          <a:ln w="12700">
            <a:noFill/>
            <a:miter lim="800000"/>
            <a:headEnd/>
            <a:tailEnd/>
          </a:ln>
          <a:effectLst/>
        </p:spPr>
        <p:txBody>
          <a:bodyPr wrap="none" anchor="ctr">
            <a:spAutoFit/>
          </a:bodyPr>
          <a:lstStyle/>
          <a:p>
            <a:pPr>
              <a:defRPr/>
            </a:pPr>
            <a:r>
              <a:rPr lang="en-US" sz="1000" b="1" dirty="0">
                <a:solidFill>
                  <a:srgbClr val="FFFFFF"/>
                </a:solidFill>
                <a:effectLst>
                  <a:outerShdw blurRad="38100" dist="38100" dir="2700000" algn="tl">
                    <a:srgbClr val="000000"/>
                  </a:outerShdw>
                </a:effectLst>
                <a:latin typeface="Comic Sans MS" charset="0"/>
              </a:rPr>
              <a:t>9.65.02.</a:t>
            </a:r>
          </a:p>
        </p:txBody>
      </p:sp>
      <p:sp>
        <p:nvSpPr>
          <p:cNvPr id="12" name="Rectangle 31"/>
          <p:cNvSpPr>
            <a:spLocks noChangeArrowheads="1"/>
          </p:cNvSpPr>
          <p:nvPr/>
        </p:nvSpPr>
        <p:spPr bwMode="auto">
          <a:xfrm>
            <a:off x="8828088" y="6523038"/>
            <a:ext cx="339725" cy="247650"/>
          </a:xfrm>
          <a:prstGeom prst="rect">
            <a:avLst/>
          </a:prstGeom>
          <a:noFill/>
          <a:ln w="12700">
            <a:noFill/>
            <a:miter lim="800000"/>
            <a:headEnd/>
            <a:tailEnd/>
          </a:ln>
          <a:effectLst/>
        </p:spPr>
        <p:txBody>
          <a:bodyPr wrap="none" anchor="ctr">
            <a:spAutoFit/>
          </a:bodyPr>
          <a:lstStyle/>
          <a:p>
            <a:pPr>
              <a:defRPr/>
            </a:pPr>
            <a:r>
              <a:rPr lang="en-US" sz="1000" b="1" dirty="0">
                <a:solidFill>
                  <a:srgbClr val="FFFFFF"/>
                </a:solidFill>
                <a:effectLst>
                  <a:outerShdw blurRad="38100" dist="38100" dir="2700000" algn="tl">
                    <a:srgbClr val="000000"/>
                  </a:outerShdw>
                </a:effectLst>
                <a:latin typeface="Comic Sans MS" charset="0"/>
              </a:rPr>
              <a:t>01</a:t>
            </a:r>
          </a:p>
        </p:txBody>
      </p:sp>
      <p:sp>
        <p:nvSpPr>
          <p:cNvPr id="17" name="Text Box 6"/>
          <p:cNvSpPr txBox="1">
            <a:spLocks noChangeArrowheads="1"/>
          </p:cNvSpPr>
          <p:nvPr/>
        </p:nvSpPr>
        <p:spPr bwMode="auto">
          <a:xfrm rot="185224">
            <a:off x="1071563" y="3878531"/>
            <a:ext cx="7172325" cy="107791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ko-KR" sz="3200" b="1" i="1" dirty="0">
                <a:solidFill>
                  <a:srgbClr val="FFFF00"/>
                </a:solidFill>
                <a:effectLst/>
                <a:latin typeface="Kruti Dev 010" charset="0"/>
                <a:ea typeface="Gulim" charset="0"/>
                <a:cs typeface="Times New Roman" charset="0"/>
              </a:rPr>
              <a:t>fn ckbZcy ---csfldyh  fefuLVzht baVjus’kuy bad dk izLrqfrdj.k QksVZ oFkZ] VsDlkl</a:t>
            </a:r>
            <a:endParaRPr lang="en-US" altLang="ko-KR" sz="3200" b="1" i="1" dirty="0">
              <a:solidFill>
                <a:srgbClr val="FAFD00"/>
              </a:solidFill>
              <a:effectLst/>
              <a:latin typeface="Kruti Dev 010" charset="0"/>
              <a:ea typeface="Gulim" charset="0"/>
              <a:cs typeface="Times New Roman" charset="0"/>
            </a:endParaRPr>
          </a:p>
        </p:txBody>
      </p:sp>
      <p:sp>
        <p:nvSpPr>
          <p:cNvPr id="22" name="Text Box 11"/>
          <p:cNvSpPr txBox="1">
            <a:spLocks noChangeArrowheads="1"/>
          </p:cNvSpPr>
          <p:nvPr/>
        </p:nvSpPr>
        <p:spPr bwMode="auto">
          <a:xfrm rot="238944">
            <a:off x="-377980" y="187495"/>
            <a:ext cx="10071394" cy="3785652"/>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defRPr/>
            </a:pPr>
            <a:r>
              <a:rPr lang="en-US" sz="12000" b="1" i="1" dirty="0">
                <a:ln>
                  <a:solidFill>
                    <a:srgbClr val="FFFF00"/>
                  </a:solidFill>
                </a:ln>
                <a:solidFill>
                  <a:srgbClr val="FFFF00"/>
                </a:solidFill>
                <a:effectLst/>
                <a:latin typeface="Kruti Dev 010" pitchFamily="2" charset="0"/>
                <a:ea typeface="Calibri" pitchFamily="34" charset="0"/>
                <a:cs typeface="Times New Roman" pitchFamily="18" charset="0"/>
              </a:rPr>
              <a:t>fn ckbZcy---csfldyh</a:t>
            </a:r>
            <a:endParaRPr lang="en-US" sz="12000" b="1" i="1"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34" charset="-128"/>
            </a:endParaRPr>
          </a:p>
        </p:txBody>
      </p:sp>
      <p:sp>
        <p:nvSpPr>
          <p:cNvPr id="8" name="Rectangle 7"/>
          <p:cNvSpPr>
            <a:spLocks noChangeArrowheads="1"/>
          </p:cNvSpPr>
          <p:nvPr/>
        </p:nvSpPr>
        <p:spPr bwMode="auto">
          <a:xfrm>
            <a:off x="-36512" y="5434911"/>
            <a:ext cx="9252520" cy="142309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spcBef>
                <a:spcPct val="20000"/>
              </a:spcBef>
              <a:buClr>
                <a:srgbClr val="FFCC00"/>
              </a:buClr>
              <a:buSzPct val="70000"/>
              <a:buFont typeface="Wingdings" charset="0"/>
              <a:buNone/>
              <a:defRPr/>
            </a:pPr>
            <a:r>
              <a:rPr lang="en-US" sz="2000" b="1" i="1" kern="0" dirty="0">
                <a:solidFill>
                  <a:srgbClr val="FFFFFF"/>
                </a:solidFill>
                <a:effectLst>
                  <a:outerShdw blurRad="38100" dist="38100" dir="2700000" algn="tl">
                    <a:srgbClr val="000000"/>
                  </a:outerShdw>
                </a:effectLst>
                <a:latin typeface="Arial"/>
                <a:cs typeface="Arial"/>
              </a:rPr>
              <a:t>Designed by Dr. John Fryman, Texas, USA • BibleBasically.org</a:t>
            </a:r>
            <a:br>
              <a:rPr lang="en-US" sz="2000" b="1" i="1" kern="0" dirty="0">
                <a:solidFill>
                  <a:srgbClr val="FFFFFF"/>
                </a:solidFill>
                <a:effectLst>
                  <a:outerShdw blurRad="38100" dist="38100" dir="2700000" algn="tl">
                    <a:srgbClr val="000000"/>
                  </a:outerShdw>
                </a:effectLst>
                <a:latin typeface="Arial"/>
                <a:cs typeface="Arial"/>
              </a:rPr>
            </a:br>
            <a:r>
              <a:rPr lang="en-US" sz="2000" b="1" i="1" kern="0" dirty="0">
                <a:solidFill>
                  <a:srgbClr val="FFFFFF"/>
                </a:solidFill>
                <a:effectLst>
                  <a:outerShdw blurRad="38100" dist="38100" dir="2700000" algn="tl">
                    <a:srgbClr val="000000"/>
                  </a:outerShdw>
                </a:effectLst>
                <a:latin typeface="Arial"/>
                <a:cs typeface="Arial"/>
              </a:rPr>
              <a:t>Translated by Abha Benjamin</a:t>
            </a:r>
            <a:br>
              <a:rPr lang="en-US" sz="2000" b="1" i="1" kern="0" dirty="0">
                <a:solidFill>
                  <a:srgbClr val="FFFFFF"/>
                </a:solidFill>
                <a:effectLst>
                  <a:outerShdw blurRad="38100" dist="38100" dir="2700000" algn="tl">
                    <a:srgbClr val="000000"/>
                  </a:outerShdw>
                </a:effectLst>
                <a:latin typeface="Arial"/>
                <a:cs typeface="Arial"/>
              </a:rPr>
            </a:br>
            <a:r>
              <a:rPr lang="en-US" sz="2000" b="1" i="1" kern="0" dirty="0">
                <a:solidFill>
                  <a:srgbClr val="FFFFFF"/>
                </a:solidFill>
                <a:effectLst>
                  <a:outerShdw blurRad="38100" dist="38100" dir="2700000" algn="tl">
                    <a:srgbClr val="000000"/>
                  </a:outerShdw>
                </a:effectLst>
                <a:latin typeface="Arial"/>
                <a:cs typeface="Arial"/>
              </a:rPr>
              <a:t>Uploaded by Dr. Rick Griffith, Singapore Bible College</a:t>
            </a:r>
            <a:br>
              <a:rPr lang="en-US" sz="2000" b="1" i="1" kern="0" dirty="0">
                <a:solidFill>
                  <a:srgbClr val="FFFFFF"/>
                </a:solidFill>
                <a:effectLst>
                  <a:outerShdw blurRad="38100" dist="38100" dir="2700000" algn="tl">
                    <a:srgbClr val="000000"/>
                  </a:outerShdw>
                </a:effectLst>
                <a:latin typeface="Arial"/>
                <a:cs typeface="Arial"/>
              </a:rPr>
            </a:br>
            <a:r>
              <a:rPr lang="en-US" sz="2000" b="1" i="1" kern="0" dirty="0">
                <a:solidFill>
                  <a:srgbClr val="FFFFFF"/>
                </a:solidFill>
                <a:effectLst>
                  <a:outerShdw blurRad="38100" dist="38100" dir="2700000" algn="tl">
                    <a:srgbClr val="000000"/>
                  </a:outerShdw>
                </a:effectLst>
                <a:latin typeface="Arial"/>
                <a:cs typeface="Arial"/>
              </a:rPr>
              <a:t>All files in many languages for free download at BibleStudyDownloads.org</a:t>
            </a:r>
          </a:p>
        </p:txBody>
      </p:sp>
    </p:spTree>
    <p:extLst>
      <p:ext uri="{BB962C8B-B14F-4D97-AF65-F5344CB8AC3E}">
        <p14:creationId xmlns:p14="http://schemas.microsoft.com/office/powerpoint/2010/main" val="34755008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7"/>
          <p:cNvGrpSpPr>
            <a:grpSpLocks/>
          </p:cNvGrpSpPr>
          <p:nvPr/>
        </p:nvGrpSpPr>
        <p:grpSpPr bwMode="auto">
          <a:xfrm>
            <a:off x="0" y="0"/>
            <a:ext cx="9144000" cy="6858000"/>
            <a:chOff x="0" y="0"/>
            <a:chExt cx="9144000" cy="6858000"/>
          </a:xfrm>
        </p:grpSpPr>
        <p:pic>
          <p:nvPicPr>
            <p:cNvPr id="4096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3"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50596" name="Rectangle 4"/>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50597"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19</a:t>
              </a:r>
            </a:p>
          </p:txBody>
        </p:sp>
        <p:sp>
          <p:nvSpPr>
            <p:cNvPr id="750598" name="Text Box 6"/>
            <p:cNvSpPr txBox="1">
              <a:spLocks noChangeArrowheads="1"/>
            </p:cNvSpPr>
            <p:nvPr/>
          </p:nvSpPr>
          <p:spPr bwMode="auto">
            <a:xfrm>
              <a:off x="655638" y="1355725"/>
              <a:ext cx="7870825" cy="5170646"/>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p>
              <a:pPr>
                <a:spcBef>
                  <a:spcPct val="50000"/>
                </a:spcBef>
                <a:defRPr/>
              </a:pPr>
              <a:r>
                <a:rPr lang="ja-JP" altLang="en-US" sz="6600" b="1" i="1">
                  <a:solidFill>
                    <a:srgbClr val="00FF00"/>
                  </a:solidFill>
                  <a:effectLst>
                    <a:outerShdw blurRad="38100" dist="38100" dir="2700000" algn="tl">
                      <a:srgbClr val="000000"/>
                    </a:outerShdw>
                  </a:effectLst>
                  <a:latin typeface="Kruti Dev 010" pitchFamily="2" charset="0"/>
                  <a:ea typeface="ＭＳ Ｐゴシック" pitchFamily="-84" charset="-128"/>
                  <a:cs typeface="+mn-cs"/>
                </a:rPr>
                <a:t>“</a:t>
              </a:r>
              <a:r>
                <a:rPr lang="en-US" altLang="ja-JP" sz="6600" b="1" i="1" dirty="0">
                  <a:ln>
                    <a:solidFill>
                      <a:srgbClr val="00FF00"/>
                    </a:solidFill>
                  </a:ln>
                  <a:solidFill>
                    <a:srgbClr val="00FF00"/>
                  </a:solidFill>
                  <a:effectLst>
                    <a:outerShdw blurRad="38100" dist="38100" dir="2700000" algn="tl">
                      <a:srgbClr val="000000"/>
                    </a:outerShdw>
                  </a:effectLst>
                  <a:latin typeface="Kruti Dev 010" pitchFamily="2" charset="0"/>
                  <a:ea typeface="ＭＳ Ｐゴシック" pitchFamily="-84" charset="-128"/>
                  <a:cs typeface="+mn-cs"/>
                </a:rPr>
                <a:t>vkSj vc] gs firk] rw vius lkFk esjh efgek ml efgek ls dj tks txr ds gksus ls ifgys] esjh rsjs lkFk FkhA</a:t>
              </a:r>
              <a:r>
                <a:rPr lang="ja-JP" altLang="en-US" sz="6600" b="1" i="1">
                  <a:ln>
                    <a:solidFill>
                      <a:srgbClr val="00FF00"/>
                    </a:solidFill>
                  </a:ln>
                  <a:solidFill>
                    <a:srgbClr val="00FF00"/>
                  </a:solidFill>
                  <a:effectLst>
                    <a:outerShdw blurRad="38100" dist="38100" dir="2700000" algn="tl">
                      <a:srgbClr val="000000"/>
                    </a:outerShdw>
                  </a:effectLst>
                  <a:latin typeface="Kruti Dev 010" pitchFamily="2" charset="0"/>
                  <a:ea typeface="ＭＳ Ｐゴシック" pitchFamily="-84" charset="-128"/>
                  <a:cs typeface="+mn-cs"/>
                </a:rPr>
                <a:t>”</a:t>
              </a:r>
              <a:endParaRPr lang="en-US" sz="6600" b="1" i="1" dirty="0">
                <a:ln>
                  <a:solidFill>
                    <a:srgbClr val="00FF00"/>
                  </a:solidFill>
                </a:ln>
                <a:solidFill>
                  <a:srgbClr val="00FF00"/>
                </a:solidFill>
                <a:effectLst>
                  <a:outerShdw blurRad="38100" dist="38100" dir="2700000" algn="tl">
                    <a:srgbClr val="000000"/>
                  </a:outerShdw>
                </a:effectLst>
                <a:latin typeface="Kruti Dev 010" pitchFamily="2" charset="0"/>
                <a:ea typeface="ＭＳ Ｐゴシック" pitchFamily="-84" charset="-128"/>
                <a:cs typeface="+mn-cs"/>
              </a:endParaRPr>
            </a:p>
          </p:txBody>
        </p:sp>
        <p:sp>
          <p:nvSpPr>
            <p:cNvPr id="20487" name="Text Box 7"/>
            <p:cNvSpPr txBox="1">
              <a:spLocks noChangeArrowheads="1"/>
            </p:cNvSpPr>
            <p:nvPr/>
          </p:nvSpPr>
          <p:spPr bwMode="auto">
            <a:xfrm>
              <a:off x="1822450" y="88900"/>
              <a:ext cx="1993900" cy="584775"/>
            </a:xfrm>
            <a:prstGeom prst="rect">
              <a:avLst/>
            </a:prstGeom>
            <a:noFill/>
            <a:ln w="12700">
              <a:noFill/>
              <a:miter lim="800000"/>
              <a:headEnd/>
              <a:tailEnd/>
            </a:ln>
          </p:spPr>
          <p:txBody>
            <a:bodyPr>
              <a:spAutoFit/>
            </a:bodyPr>
            <a:lstStyle/>
            <a:p>
              <a:pPr algn="l">
                <a:spcBef>
                  <a:spcPct val="50000"/>
                </a:spcBef>
                <a:defRPr/>
              </a:pPr>
              <a:r>
                <a:rPr lang="en-US" sz="3200" b="1" dirty="0">
                  <a:ln>
                    <a:solidFill>
                      <a:schemeClr val="tx1"/>
                    </a:solidFill>
                  </a:ln>
                  <a:solidFill>
                    <a:schemeClr val="tx1"/>
                  </a:solidFill>
                  <a:effectLst/>
                  <a:latin typeface="Kruti Dev 010" pitchFamily="2" charset="0"/>
                  <a:ea typeface="MS PGothic" pitchFamily="34" charset="-128"/>
                  <a:cs typeface="+mn-cs"/>
                </a:rPr>
                <a:t>;wgUuk ƒ‰%‡</a:t>
              </a:r>
            </a:p>
          </p:txBody>
        </p:sp>
      </p:grpSp>
    </p:spTree>
  </p:cSld>
  <p:clrMapOvr>
    <a:masterClrMapping/>
  </p:clrMapOvr>
  <p:transition spd="med" advTm="2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7"/>
          <p:cNvGrpSpPr>
            <a:grpSpLocks/>
          </p:cNvGrpSpPr>
          <p:nvPr/>
        </p:nvGrpSpPr>
        <p:grpSpPr bwMode="auto">
          <a:xfrm>
            <a:off x="0" y="0"/>
            <a:ext cx="9144000" cy="6858000"/>
            <a:chOff x="0" y="0"/>
            <a:chExt cx="9144000" cy="6858000"/>
          </a:xfrm>
        </p:grpSpPr>
        <p:pic>
          <p:nvPicPr>
            <p:cNvPr id="430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49572" name="Rectangle 4"/>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49573"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20</a:t>
              </a:r>
            </a:p>
          </p:txBody>
        </p:sp>
        <p:sp>
          <p:nvSpPr>
            <p:cNvPr id="749576" name="Text Box 8"/>
            <p:cNvSpPr txBox="1">
              <a:spLocks noChangeArrowheads="1"/>
            </p:cNvSpPr>
            <p:nvPr/>
          </p:nvSpPr>
          <p:spPr bwMode="auto">
            <a:xfrm>
              <a:off x="617538" y="1050925"/>
              <a:ext cx="7870825" cy="5170488"/>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p>
              <a:pPr>
                <a:spcBef>
                  <a:spcPct val="50000"/>
                </a:spcBef>
                <a:defRPr/>
              </a:pPr>
              <a:r>
                <a:rPr lang="ja-JP" altLang="en-US" sz="6600" b="1" i="1">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cs typeface="+mn-cs"/>
                </a:rPr>
                <a:t>“</a:t>
              </a:r>
              <a:r>
                <a:rPr lang="en-US" altLang="ja-JP" sz="6600" b="1" i="1"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cs typeface="+mn-cs"/>
                </a:rPr>
                <a:t>vkSj vc] gs firk] rw vius lkFk esjh efgek ml efgek ls dj tks txr ds gksus ls ifgys] esjh rsjs lkFk FkhA</a:t>
              </a:r>
              <a:r>
                <a:rPr lang="ja-JP" altLang="en-US" sz="6600" b="1" i="1">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cs typeface="+mn-cs"/>
                </a:rPr>
                <a:t>”</a:t>
              </a:r>
              <a:endParaRPr lang="en-US" sz="6600" b="1" i="1"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cs typeface="+mn-cs"/>
              </a:endParaRPr>
            </a:p>
          </p:txBody>
        </p:sp>
        <p:sp>
          <p:nvSpPr>
            <p:cNvPr id="43015" name="Text Box 9"/>
            <p:cNvSpPr txBox="1">
              <a:spLocks noChangeArrowheads="1"/>
            </p:cNvSpPr>
            <p:nvPr/>
          </p:nvSpPr>
          <p:spPr bwMode="auto">
            <a:xfrm>
              <a:off x="1822450" y="88900"/>
              <a:ext cx="37782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3600" b="1">
                  <a:solidFill>
                    <a:schemeClr val="tx1"/>
                  </a:solidFill>
                  <a:effectLst/>
                  <a:latin typeface="Kruti Dev 010" charset="0"/>
                </a:rPr>
                <a:t>;wgUuk ƒ‰%‡</a:t>
              </a:r>
            </a:p>
          </p:txBody>
        </p:sp>
      </p:grpSp>
    </p:spTree>
  </p:cSld>
  <p:clrMapOvr>
    <a:masterClrMapping/>
  </p:clrMapOvr>
  <p:transition spd="med" advTm="2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7"/>
          <p:cNvGrpSpPr>
            <a:grpSpLocks/>
          </p:cNvGrpSpPr>
          <p:nvPr/>
        </p:nvGrpSpPr>
        <p:grpSpPr bwMode="auto">
          <a:xfrm>
            <a:off x="0" y="0"/>
            <a:ext cx="9144000" cy="6858000"/>
            <a:chOff x="0" y="0"/>
            <a:chExt cx="9144000" cy="685800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9"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51620" name="Rectangle 4"/>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51621"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21</a:t>
              </a:r>
            </a:p>
          </p:txBody>
        </p:sp>
        <p:sp>
          <p:nvSpPr>
            <p:cNvPr id="751624" name="Text Box 8"/>
            <p:cNvSpPr txBox="1">
              <a:spLocks noChangeArrowheads="1"/>
            </p:cNvSpPr>
            <p:nvPr/>
          </p:nvSpPr>
          <p:spPr bwMode="auto">
            <a:xfrm>
              <a:off x="566738" y="1152525"/>
              <a:ext cx="7870825" cy="5170488"/>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ja-JP" altLang="en-US" sz="6600" b="1" i="1">
                  <a:solidFill>
                    <a:srgbClr val="0000FF"/>
                  </a:solidFill>
                  <a:effectLst>
                    <a:outerShdw blurRad="38100" dist="38100" dir="2700000" algn="tl">
                      <a:srgbClr val="000000"/>
                    </a:outerShdw>
                  </a:effectLst>
                  <a:latin typeface="Kruti Dev 010" charset="0"/>
                </a:rPr>
                <a:t>“</a:t>
              </a:r>
              <a:r>
                <a:rPr lang="en-US" altLang="ja-JP" sz="6600" b="1" i="1">
                  <a:solidFill>
                    <a:srgbClr val="0000FF"/>
                  </a:solidFill>
                  <a:effectLst>
                    <a:outerShdw blurRad="38100" dist="38100" dir="2700000" algn="tl">
                      <a:srgbClr val="000000"/>
                    </a:outerShdw>
                  </a:effectLst>
                  <a:latin typeface="Kruti Dev 010" charset="0"/>
                </a:rPr>
                <a:t>vkSj vc] gs firk] rw vius lkFk esjh efgek ml efgek ls dj tks txr ds gksus ls ifgys] esjh rsjs lkFk FkhA</a:t>
              </a:r>
              <a:r>
                <a:rPr lang="ja-JP" altLang="en-US" sz="6600" b="1" i="1">
                  <a:solidFill>
                    <a:srgbClr val="0000FF"/>
                  </a:solidFill>
                  <a:effectLst>
                    <a:outerShdw blurRad="38100" dist="38100" dir="2700000" algn="tl">
                      <a:srgbClr val="000000"/>
                    </a:outerShdw>
                  </a:effectLst>
                  <a:latin typeface="Kruti Dev 010" charset="0"/>
                </a:rPr>
                <a:t>”</a:t>
              </a:r>
              <a:endParaRPr lang="en-US" sz="6600" b="1" i="1">
                <a:solidFill>
                  <a:srgbClr val="0000FF"/>
                </a:solidFill>
                <a:effectLst>
                  <a:outerShdw blurRad="38100" dist="38100" dir="2700000" algn="tl">
                    <a:srgbClr val="000000"/>
                  </a:outerShdw>
                </a:effectLst>
                <a:latin typeface="Kruti Dev 010" charset="0"/>
              </a:endParaRPr>
            </a:p>
          </p:txBody>
        </p:sp>
        <p:sp>
          <p:nvSpPr>
            <p:cNvPr id="45063" name="Text Box 9"/>
            <p:cNvSpPr txBox="1">
              <a:spLocks noChangeArrowheads="1"/>
            </p:cNvSpPr>
            <p:nvPr/>
          </p:nvSpPr>
          <p:spPr bwMode="auto">
            <a:xfrm>
              <a:off x="1885950" y="241300"/>
              <a:ext cx="19939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3200" b="1">
                  <a:solidFill>
                    <a:schemeClr val="tx1"/>
                  </a:solidFill>
                  <a:effectLst/>
                  <a:latin typeface="Kruti Dev 010" charset="0"/>
                </a:rPr>
                <a:t>;wgUuk ƒ‰%‡</a:t>
              </a:r>
            </a:p>
          </p:txBody>
        </p:sp>
      </p:grpSp>
    </p:spTree>
  </p:cSld>
  <p:clrMapOvr>
    <a:masterClrMapping/>
  </p:clrMapOvr>
  <p:transition spd="med" advTm="2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8"/>
          <p:cNvGrpSpPr>
            <a:grpSpLocks/>
          </p:cNvGrpSpPr>
          <p:nvPr/>
        </p:nvGrpSpPr>
        <p:grpSpPr bwMode="auto">
          <a:xfrm>
            <a:off x="-28575" y="0"/>
            <a:ext cx="9170988" cy="6915150"/>
            <a:chOff x="-28575" y="0"/>
            <a:chExt cx="9170988" cy="6915150"/>
          </a:xfrm>
        </p:grpSpPr>
        <p:pic>
          <p:nvPicPr>
            <p:cNvPr id="4710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75" y="0"/>
              <a:ext cx="9170988" cy="691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7"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52644" name="Rectangle 4"/>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752645" name="Rectangle 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22</a:t>
              </a:r>
            </a:p>
          </p:txBody>
        </p:sp>
        <p:sp>
          <p:nvSpPr>
            <p:cNvPr id="752648" name="Text Box 8"/>
            <p:cNvSpPr txBox="1">
              <a:spLocks noChangeArrowheads="1"/>
            </p:cNvSpPr>
            <p:nvPr/>
          </p:nvSpPr>
          <p:spPr bwMode="auto">
            <a:xfrm>
              <a:off x="655638" y="1355725"/>
              <a:ext cx="7870825" cy="5170488"/>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ja-JP" altLang="en-US" sz="6600" b="1" i="1">
                  <a:solidFill>
                    <a:srgbClr val="FFFF00"/>
                  </a:solidFill>
                  <a:effectLst>
                    <a:outerShdw blurRad="38100" dist="38100" dir="2700000" algn="tl">
                      <a:srgbClr val="000000"/>
                    </a:outerShdw>
                  </a:effectLst>
                  <a:latin typeface="Kruti Dev 010" charset="0"/>
                </a:rPr>
                <a:t>“</a:t>
              </a:r>
              <a:r>
                <a:rPr lang="en-US" altLang="ja-JP" sz="6600" b="1" i="1">
                  <a:solidFill>
                    <a:srgbClr val="FFFF00"/>
                  </a:solidFill>
                  <a:effectLst>
                    <a:outerShdw blurRad="38100" dist="38100" dir="2700000" algn="tl">
                      <a:srgbClr val="000000"/>
                    </a:outerShdw>
                  </a:effectLst>
                  <a:latin typeface="Kruti Dev 010" charset="0"/>
                </a:rPr>
                <a:t>vkSj vc] gs firk] rw vius lkFk esjh efgek ml efgek ls dj tks txr ds gksus ls ifgys] esjh rsjs lkFk FkhA</a:t>
              </a:r>
              <a:r>
                <a:rPr lang="ja-JP" altLang="en-US" sz="6600" b="1" i="1">
                  <a:solidFill>
                    <a:srgbClr val="FFFF00"/>
                  </a:solidFill>
                  <a:effectLst>
                    <a:outerShdw blurRad="38100" dist="38100" dir="2700000" algn="tl">
                      <a:srgbClr val="000000"/>
                    </a:outerShdw>
                  </a:effectLst>
                  <a:latin typeface="Kruti Dev 010" charset="0"/>
                </a:rPr>
                <a:t>”</a:t>
              </a:r>
              <a:endParaRPr lang="en-US" sz="6600" b="1" i="1">
                <a:solidFill>
                  <a:srgbClr val="FFFF00"/>
                </a:solidFill>
                <a:effectLst>
                  <a:outerShdw blurRad="38100" dist="38100" dir="2700000" algn="tl">
                    <a:srgbClr val="000000"/>
                  </a:outerShdw>
                </a:effectLst>
                <a:latin typeface="Kruti Dev 010" charset="0"/>
              </a:endParaRPr>
            </a:p>
          </p:txBody>
        </p:sp>
        <p:sp>
          <p:nvSpPr>
            <p:cNvPr id="47111" name="Text Box 9"/>
            <p:cNvSpPr txBox="1">
              <a:spLocks noChangeArrowheads="1"/>
            </p:cNvSpPr>
            <p:nvPr/>
          </p:nvSpPr>
          <p:spPr bwMode="auto">
            <a:xfrm>
              <a:off x="1822450" y="88900"/>
              <a:ext cx="19939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3200" b="1">
                  <a:solidFill>
                    <a:schemeClr val="tx1"/>
                  </a:solidFill>
                  <a:effectLst/>
                  <a:latin typeface="Kruti Dev 010" charset="0"/>
                </a:rPr>
                <a:t>;wgUuk ƒ‰%‡</a:t>
              </a:r>
            </a:p>
          </p:txBody>
        </p:sp>
        <p:sp>
          <p:nvSpPr>
            <p:cNvPr id="752650" name="Oval 10"/>
            <p:cNvSpPr>
              <a:spLocks noChangeArrowheads="1"/>
            </p:cNvSpPr>
            <p:nvPr/>
          </p:nvSpPr>
          <p:spPr bwMode="auto">
            <a:xfrm>
              <a:off x="1890713" y="747713"/>
              <a:ext cx="182562" cy="122237"/>
            </a:xfrm>
            <a:prstGeom prst="ellipse">
              <a:avLst/>
            </a:prstGeom>
            <a:gradFill rotWithShape="0">
              <a:gsLst>
                <a:gs pos="0">
                  <a:srgbClr val="FFFF00"/>
                </a:gs>
                <a:gs pos="100000">
                  <a:srgbClr val="FFFF00">
                    <a:gamma/>
                    <a:tint val="96471"/>
                    <a:invGamma/>
                  </a:srgbClr>
                </a:gs>
              </a:gsLst>
              <a:lin ang="5400000" scaled="1"/>
            </a:gradFill>
            <a:ln w="9525">
              <a:round/>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wrap="none" anchor="ctr">
              <a:flatTx/>
            </a:bodyPr>
            <a:lstStyle/>
            <a:p>
              <a:pPr>
                <a:defRPr/>
              </a:pPr>
              <a:endParaRPr lang="en-US" dirty="0">
                <a:latin typeface="Arial" pitchFamily="-107" charset="0"/>
                <a:ea typeface="+mn-ea"/>
                <a:cs typeface="+mn-cs"/>
              </a:endParaRPr>
            </a:p>
          </p:txBody>
        </p:sp>
      </p:gr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28"/>
          <p:cNvGrpSpPr>
            <a:grpSpLocks/>
          </p:cNvGrpSpPr>
          <p:nvPr/>
        </p:nvGrpSpPr>
        <p:grpSpPr bwMode="auto">
          <a:xfrm>
            <a:off x="1588" y="0"/>
            <a:ext cx="9142412" cy="6858000"/>
            <a:chOff x="1588" y="0"/>
            <a:chExt cx="9142412" cy="6858000"/>
          </a:xfrm>
        </p:grpSpPr>
        <p:sp>
          <p:nvSpPr>
            <p:cNvPr id="694274" name="Rectangle 2"/>
            <p:cNvSpPr>
              <a:spLocks noChangeArrowheads="1"/>
            </p:cNvSpPr>
            <p:nvPr/>
          </p:nvSpPr>
          <p:spPr bwMode="auto">
            <a:xfrm>
              <a:off x="1588" y="0"/>
              <a:ext cx="9142412" cy="6858000"/>
            </a:xfrm>
            <a:prstGeom prst="rect">
              <a:avLst/>
            </a:prstGeom>
            <a:solidFill>
              <a:srgbClr val="040404"/>
            </a:solidFill>
            <a:ln w="12700">
              <a:noFill/>
              <a:miter lim="800000"/>
              <a:headEnd/>
              <a:tailEnd/>
            </a:ln>
            <a:effectLst/>
          </p:spPr>
          <p:txBody>
            <a:bodyPr wrap="none" anchor="ctr"/>
            <a:lstStyle/>
            <a:p>
              <a:pPr>
                <a:defRPr/>
              </a:pPr>
              <a:endParaRPr lang="en-US" dirty="0">
                <a:latin typeface="Arial" pitchFamily="-107" charset="0"/>
                <a:ea typeface="+mn-ea"/>
                <a:cs typeface="+mn-cs"/>
              </a:endParaRPr>
            </a:p>
          </p:txBody>
        </p:sp>
        <p:grpSp>
          <p:nvGrpSpPr>
            <p:cNvPr id="49155" name="Group 3"/>
            <p:cNvGrpSpPr>
              <a:grpSpLocks/>
            </p:cNvGrpSpPr>
            <p:nvPr/>
          </p:nvGrpSpPr>
          <p:grpSpPr bwMode="auto">
            <a:xfrm>
              <a:off x="3130550" y="993775"/>
              <a:ext cx="3065463" cy="4521200"/>
              <a:chOff x="1972" y="626"/>
              <a:chExt cx="1931" cy="2848"/>
            </a:xfrm>
          </p:grpSpPr>
          <p:sp>
            <p:nvSpPr>
              <p:cNvPr id="694276" name="Rectangle 4"/>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Arial" pitchFamily="-107" charset="0"/>
                  <a:ea typeface="+mn-ea"/>
                  <a:cs typeface="+mn-cs"/>
                </a:endParaRPr>
              </a:p>
            </p:txBody>
          </p:sp>
          <p:sp>
            <p:nvSpPr>
              <p:cNvPr id="694277" name="AutoShape 5"/>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p:spPr>
            <p:txBody>
              <a:bodyPr wrap="none" anchor="ctr"/>
              <a:lstStyle/>
              <a:p>
                <a:pPr>
                  <a:defRPr/>
                </a:pPr>
                <a:endParaRPr lang="en-US" dirty="0">
                  <a:latin typeface="Arial" pitchFamily="-107" charset="0"/>
                  <a:ea typeface="+mn-ea"/>
                  <a:cs typeface="+mn-cs"/>
                </a:endParaRPr>
              </a:p>
            </p:txBody>
          </p:sp>
          <p:sp>
            <p:nvSpPr>
              <p:cNvPr id="694278" name="Rectangle 6"/>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p:spPr>
            <p:txBody>
              <a:bodyPr wrap="none" anchor="ctr"/>
              <a:lstStyle/>
              <a:p>
                <a:pPr>
                  <a:defRPr/>
                </a:pPr>
                <a:endParaRPr lang="en-US" dirty="0">
                  <a:latin typeface="Arial" pitchFamily="-107" charset="0"/>
                  <a:ea typeface="+mn-ea"/>
                  <a:cs typeface="+mn-cs"/>
                </a:endParaRPr>
              </a:p>
            </p:txBody>
          </p:sp>
          <p:sp>
            <p:nvSpPr>
              <p:cNvPr id="49167" name="Rectangle 7"/>
              <p:cNvSpPr>
                <a:spLocks noChangeArrowheads="1"/>
              </p:cNvSpPr>
              <p:nvPr/>
            </p:nvSpPr>
            <p:spPr bwMode="auto">
              <a:xfrm>
                <a:off x="2009" y="628"/>
                <a:ext cx="976"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solidFill>
                      <a:schemeClr val="bg2"/>
                    </a:solidFill>
                    <a:effectLst/>
                    <a:latin typeface="Times" charset="0"/>
                  </a:rPr>
                  <a:t>CREATION</a:t>
                </a:r>
                <a:endParaRPr lang="en-US" sz="2400" b="1">
                  <a:solidFill>
                    <a:schemeClr val="accent2"/>
                  </a:solidFill>
                  <a:effectLst/>
                  <a:latin typeface="Times" charset="0"/>
                </a:endParaRPr>
              </a:p>
            </p:txBody>
          </p:sp>
          <p:sp>
            <p:nvSpPr>
              <p:cNvPr id="694280" name="Rectangle 8"/>
              <p:cNvSpPr>
                <a:spLocks noChangeArrowheads="1"/>
              </p:cNvSpPr>
              <p:nvPr/>
            </p:nvSpPr>
            <p:spPr bwMode="auto">
              <a:xfrm>
                <a:off x="1990" y="1022"/>
                <a:ext cx="1913" cy="288"/>
              </a:xfrm>
              <a:prstGeom prst="rect">
                <a:avLst/>
              </a:prstGeom>
              <a:noFill/>
              <a:ln w="12700">
                <a:noFill/>
                <a:miter lim="800000"/>
                <a:headEnd/>
                <a:tailEnd/>
              </a:ln>
              <a:effectLst/>
            </p:spPr>
            <p:txBody>
              <a:bodyPr wrap="none" anchor="ctr"/>
              <a:lstStyle/>
              <a:p>
                <a:pPr>
                  <a:defRPr/>
                </a:pPr>
                <a:endParaRPr lang="en-US" dirty="0">
                  <a:latin typeface="Arial" pitchFamily="-107" charset="0"/>
                  <a:ea typeface="+mn-ea"/>
                  <a:cs typeface="+mn-cs"/>
                </a:endParaRPr>
              </a:p>
            </p:txBody>
          </p:sp>
          <p:sp>
            <p:nvSpPr>
              <p:cNvPr id="694281" name="Line 9"/>
              <p:cNvSpPr>
                <a:spLocks noChangeShapeType="1"/>
              </p:cNvSpPr>
              <p:nvPr/>
            </p:nvSpPr>
            <p:spPr bwMode="auto">
              <a:xfrm>
                <a:off x="2106" y="2447"/>
                <a:ext cx="1552" cy="0"/>
              </a:xfrm>
              <a:prstGeom prst="line">
                <a:avLst/>
              </a:prstGeom>
              <a:noFill/>
              <a:ln w="50800">
                <a:solidFill>
                  <a:schemeClr val="bg2"/>
                </a:solidFill>
                <a:round/>
                <a:headEnd/>
                <a:tailEnd/>
              </a:ln>
              <a:effectLst/>
            </p:spPr>
            <p:txBody>
              <a:bodyPr wrap="none" anchor="ctr"/>
              <a:lstStyle/>
              <a:p>
                <a:pPr>
                  <a:defRPr/>
                </a:pPr>
                <a:endParaRPr lang="en-US" dirty="0">
                  <a:latin typeface="Arial" pitchFamily="-107" charset="0"/>
                  <a:ea typeface="+mn-ea"/>
                  <a:cs typeface="+mn-cs"/>
                </a:endParaRPr>
              </a:p>
            </p:txBody>
          </p:sp>
          <p:sp>
            <p:nvSpPr>
              <p:cNvPr id="694282" name="Line 10"/>
              <p:cNvSpPr>
                <a:spLocks noChangeShapeType="1"/>
              </p:cNvSpPr>
              <p:nvPr/>
            </p:nvSpPr>
            <p:spPr bwMode="auto">
              <a:xfrm>
                <a:off x="2127" y="2735"/>
                <a:ext cx="1552" cy="0"/>
              </a:xfrm>
              <a:prstGeom prst="line">
                <a:avLst/>
              </a:prstGeom>
              <a:noFill/>
              <a:ln w="50800">
                <a:solidFill>
                  <a:schemeClr val="bg2"/>
                </a:solidFill>
                <a:round/>
                <a:headEnd/>
                <a:tailEnd/>
              </a:ln>
              <a:effectLst/>
            </p:spPr>
            <p:txBody>
              <a:bodyPr wrap="none" anchor="ctr"/>
              <a:lstStyle/>
              <a:p>
                <a:pPr>
                  <a:defRPr/>
                </a:pPr>
                <a:endParaRPr lang="en-US" dirty="0">
                  <a:latin typeface="Arial" pitchFamily="-107" charset="0"/>
                  <a:ea typeface="+mn-ea"/>
                  <a:cs typeface="+mn-cs"/>
                </a:endParaRPr>
              </a:p>
            </p:txBody>
          </p:sp>
          <p:sp>
            <p:nvSpPr>
              <p:cNvPr id="694283" name="Line 11"/>
              <p:cNvSpPr>
                <a:spLocks noChangeShapeType="1"/>
              </p:cNvSpPr>
              <p:nvPr/>
            </p:nvSpPr>
            <p:spPr bwMode="auto">
              <a:xfrm>
                <a:off x="2127" y="3030"/>
                <a:ext cx="1552" cy="0"/>
              </a:xfrm>
              <a:prstGeom prst="line">
                <a:avLst/>
              </a:prstGeom>
              <a:noFill/>
              <a:ln w="50800">
                <a:solidFill>
                  <a:schemeClr val="bg2"/>
                </a:solidFill>
                <a:round/>
                <a:headEnd/>
                <a:tailEnd/>
              </a:ln>
              <a:effectLst/>
            </p:spPr>
            <p:txBody>
              <a:bodyPr wrap="none" anchor="ctr"/>
              <a:lstStyle/>
              <a:p>
                <a:pPr>
                  <a:defRPr/>
                </a:pPr>
                <a:endParaRPr lang="en-US" dirty="0">
                  <a:latin typeface="Arial" pitchFamily="-107" charset="0"/>
                  <a:ea typeface="+mn-ea"/>
                  <a:cs typeface="+mn-cs"/>
                </a:endParaRPr>
              </a:p>
            </p:txBody>
          </p:sp>
          <p:sp>
            <p:nvSpPr>
              <p:cNvPr id="694284" name="Line 12"/>
              <p:cNvSpPr>
                <a:spLocks noChangeShapeType="1"/>
              </p:cNvSpPr>
              <p:nvPr/>
            </p:nvSpPr>
            <p:spPr bwMode="auto">
              <a:xfrm>
                <a:off x="2106" y="2160"/>
                <a:ext cx="1552" cy="0"/>
              </a:xfrm>
              <a:prstGeom prst="line">
                <a:avLst/>
              </a:prstGeom>
              <a:noFill/>
              <a:ln w="50800">
                <a:solidFill>
                  <a:schemeClr val="bg2"/>
                </a:solidFill>
                <a:round/>
                <a:headEnd/>
                <a:tailEnd/>
              </a:ln>
              <a:effectLst/>
            </p:spPr>
            <p:txBody>
              <a:bodyPr wrap="none" anchor="ctr"/>
              <a:lstStyle/>
              <a:p>
                <a:pPr>
                  <a:defRPr/>
                </a:pPr>
                <a:endParaRPr lang="en-US" dirty="0">
                  <a:latin typeface="Arial" pitchFamily="-107" charset="0"/>
                  <a:ea typeface="+mn-ea"/>
                  <a:cs typeface="+mn-cs"/>
                </a:endParaRPr>
              </a:p>
            </p:txBody>
          </p:sp>
          <p:sp>
            <p:nvSpPr>
              <p:cNvPr id="694285" name="Line 13"/>
              <p:cNvSpPr>
                <a:spLocks noChangeShapeType="1"/>
              </p:cNvSpPr>
              <p:nvPr/>
            </p:nvSpPr>
            <p:spPr bwMode="auto">
              <a:xfrm>
                <a:off x="2106" y="1871"/>
                <a:ext cx="1552" cy="0"/>
              </a:xfrm>
              <a:prstGeom prst="line">
                <a:avLst/>
              </a:prstGeom>
              <a:noFill/>
              <a:ln w="50800">
                <a:solidFill>
                  <a:schemeClr val="bg2"/>
                </a:solidFill>
                <a:round/>
                <a:headEnd/>
                <a:tailEnd/>
              </a:ln>
              <a:effectLst/>
            </p:spPr>
            <p:txBody>
              <a:bodyPr wrap="none" anchor="ctr"/>
              <a:lstStyle/>
              <a:p>
                <a:pPr>
                  <a:defRPr/>
                </a:pPr>
                <a:endParaRPr lang="en-US" dirty="0">
                  <a:latin typeface="Arial" pitchFamily="-107" charset="0"/>
                  <a:ea typeface="+mn-ea"/>
                  <a:cs typeface="+mn-cs"/>
                </a:endParaRPr>
              </a:p>
            </p:txBody>
          </p:sp>
          <p:sp>
            <p:nvSpPr>
              <p:cNvPr id="694286" name="Line 14"/>
              <p:cNvSpPr>
                <a:spLocks noChangeShapeType="1"/>
              </p:cNvSpPr>
              <p:nvPr/>
            </p:nvSpPr>
            <p:spPr bwMode="auto">
              <a:xfrm>
                <a:off x="2095" y="1584"/>
                <a:ext cx="1552" cy="0"/>
              </a:xfrm>
              <a:prstGeom prst="line">
                <a:avLst/>
              </a:prstGeom>
              <a:noFill/>
              <a:ln w="50800">
                <a:solidFill>
                  <a:schemeClr val="bg2"/>
                </a:solidFill>
                <a:round/>
                <a:headEnd/>
                <a:tailEnd/>
              </a:ln>
              <a:effectLst/>
            </p:spPr>
            <p:txBody>
              <a:bodyPr wrap="none" anchor="ctr"/>
              <a:lstStyle/>
              <a:p>
                <a:pPr>
                  <a:defRPr/>
                </a:pPr>
                <a:endParaRPr lang="en-US" dirty="0">
                  <a:latin typeface="Arial" pitchFamily="-107" charset="0"/>
                  <a:ea typeface="+mn-ea"/>
                  <a:cs typeface="+mn-cs"/>
                </a:endParaRPr>
              </a:p>
            </p:txBody>
          </p:sp>
          <p:sp>
            <p:nvSpPr>
              <p:cNvPr id="694287" name="Line 15"/>
              <p:cNvSpPr>
                <a:spLocks noChangeShapeType="1"/>
              </p:cNvSpPr>
              <p:nvPr/>
            </p:nvSpPr>
            <p:spPr bwMode="auto">
              <a:xfrm>
                <a:off x="2106" y="1275"/>
                <a:ext cx="1552" cy="0"/>
              </a:xfrm>
              <a:prstGeom prst="line">
                <a:avLst/>
              </a:prstGeom>
              <a:noFill/>
              <a:ln w="50800">
                <a:solidFill>
                  <a:schemeClr val="bg2"/>
                </a:solidFill>
                <a:round/>
                <a:headEnd/>
                <a:tailEnd/>
              </a:ln>
              <a:effectLst/>
            </p:spPr>
            <p:txBody>
              <a:bodyPr wrap="none" anchor="ctr"/>
              <a:lstStyle/>
              <a:p>
                <a:pPr>
                  <a:defRPr/>
                </a:pPr>
                <a:endParaRPr lang="en-US" dirty="0">
                  <a:latin typeface="Arial" pitchFamily="-107" charset="0"/>
                  <a:ea typeface="+mn-ea"/>
                  <a:cs typeface="+mn-cs"/>
                </a:endParaRPr>
              </a:p>
            </p:txBody>
          </p:sp>
          <p:sp>
            <p:nvSpPr>
              <p:cNvPr id="694288" name="Line 16"/>
              <p:cNvSpPr>
                <a:spLocks noChangeShapeType="1"/>
              </p:cNvSpPr>
              <p:nvPr/>
            </p:nvSpPr>
            <p:spPr bwMode="auto">
              <a:xfrm>
                <a:off x="1976" y="688"/>
                <a:ext cx="0" cy="2786"/>
              </a:xfrm>
              <a:prstGeom prst="line">
                <a:avLst/>
              </a:prstGeom>
              <a:noFill/>
              <a:ln w="28575">
                <a:solidFill>
                  <a:schemeClr val="bg1"/>
                </a:solidFill>
                <a:round/>
                <a:headEnd/>
                <a:tailEnd/>
              </a:ln>
              <a:effectLst/>
            </p:spPr>
            <p:txBody>
              <a:bodyPr wrap="none" anchor="ctr"/>
              <a:lstStyle/>
              <a:p>
                <a:pPr>
                  <a:defRPr/>
                </a:pPr>
                <a:endParaRPr lang="en-US" dirty="0">
                  <a:latin typeface="Arial" pitchFamily="-107" charset="0"/>
                  <a:ea typeface="+mn-ea"/>
                  <a:cs typeface="+mn-cs"/>
                </a:endParaRPr>
              </a:p>
            </p:txBody>
          </p:sp>
          <p:sp>
            <p:nvSpPr>
              <p:cNvPr id="694289" name="Line 17"/>
              <p:cNvSpPr>
                <a:spLocks noChangeShapeType="1"/>
              </p:cNvSpPr>
              <p:nvPr/>
            </p:nvSpPr>
            <p:spPr bwMode="auto">
              <a:xfrm>
                <a:off x="3800" y="858"/>
                <a:ext cx="0" cy="2584"/>
              </a:xfrm>
              <a:prstGeom prst="line">
                <a:avLst/>
              </a:prstGeom>
              <a:noFill/>
              <a:ln w="28575">
                <a:solidFill>
                  <a:schemeClr val="bg1"/>
                </a:solidFill>
                <a:round/>
                <a:headEnd/>
                <a:tailEnd/>
              </a:ln>
              <a:effectLst/>
            </p:spPr>
            <p:txBody>
              <a:bodyPr wrap="none" anchor="ctr"/>
              <a:lstStyle/>
              <a:p>
                <a:pPr>
                  <a:defRPr/>
                </a:pPr>
                <a:endParaRPr lang="en-US" dirty="0">
                  <a:latin typeface="Arial" pitchFamily="-107" charset="0"/>
                  <a:ea typeface="+mn-ea"/>
                  <a:cs typeface="+mn-cs"/>
                </a:endParaRPr>
              </a:p>
            </p:txBody>
          </p:sp>
          <p:sp>
            <p:nvSpPr>
              <p:cNvPr id="694290" name="Line 18"/>
              <p:cNvSpPr>
                <a:spLocks noChangeShapeType="1"/>
              </p:cNvSpPr>
              <p:nvPr/>
            </p:nvSpPr>
            <p:spPr bwMode="auto">
              <a:xfrm>
                <a:off x="2051" y="626"/>
                <a:ext cx="901" cy="0"/>
              </a:xfrm>
              <a:prstGeom prst="line">
                <a:avLst/>
              </a:prstGeom>
              <a:noFill/>
              <a:ln w="28575">
                <a:solidFill>
                  <a:schemeClr val="bg1"/>
                </a:solidFill>
                <a:round/>
                <a:headEnd/>
                <a:tailEnd/>
              </a:ln>
              <a:effectLst/>
            </p:spPr>
            <p:txBody>
              <a:bodyPr wrap="none" anchor="ctr"/>
              <a:lstStyle/>
              <a:p>
                <a:pPr>
                  <a:defRPr/>
                </a:pPr>
                <a:endParaRPr lang="en-US" dirty="0">
                  <a:latin typeface="Arial" pitchFamily="-107" charset="0"/>
                  <a:ea typeface="+mn-ea"/>
                  <a:cs typeface="+mn-cs"/>
                </a:endParaRPr>
              </a:p>
            </p:txBody>
          </p:sp>
          <p:sp>
            <p:nvSpPr>
              <p:cNvPr id="694291" name="Line 19"/>
              <p:cNvSpPr>
                <a:spLocks noChangeShapeType="1"/>
              </p:cNvSpPr>
              <p:nvPr/>
            </p:nvSpPr>
            <p:spPr bwMode="auto">
              <a:xfrm>
                <a:off x="3034" y="869"/>
                <a:ext cx="745" cy="0"/>
              </a:xfrm>
              <a:prstGeom prst="line">
                <a:avLst/>
              </a:prstGeom>
              <a:noFill/>
              <a:ln w="28575">
                <a:solidFill>
                  <a:schemeClr val="bg1"/>
                </a:solidFill>
                <a:round/>
                <a:headEnd/>
                <a:tailEnd/>
              </a:ln>
              <a:effectLst/>
            </p:spPr>
            <p:txBody>
              <a:bodyPr wrap="none" anchor="ctr"/>
              <a:lstStyle/>
              <a:p>
                <a:pPr>
                  <a:defRPr/>
                </a:pPr>
                <a:endParaRPr lang="en-US" dirty="0">
                  <a:latin typeface="Arial" pitchFamily="-107" charset="0"/>
                  <a:ea typeface="+mn-ea"/>
                  <a:cs typeface="+mn-cs"/>
                </a:endParaRPr>
              </a:p>
            </p:txBody>
          </p:sp>
          <p:sp>
            <p:nvSpPr>
              <p:cNvPr id="694292" name="Line 20"/>
              <p:cNvSpPr>
                <a:spLocks noChangeShapeType="1"/>
              </p:cNvSpPr>
              <p:nvPr/>
            </p:nvSpPr>
            <p:spPr bwMode="auto">
              <a:xfrm>
                <a:off x="3015" y="673"/>
                <a:ext cx="0" cy="193"/>
              </a:xfrm>
              <a:prstGeom prst="line">
                <a:avLst/>
              </a:prstGeom>
              <a:noFill/>
              <a:ln w="28575">
                <a:solidFill>
                  <a:schemeClr val="bg1"/>
                </a:solidFill>
                <a:round/>
                <a:headEnd/>
                <a:tailEnd/>
              </a:ln>
              <a:effectLst/>
            </p:spPr>
            <p:txBody>
              <a:bodyPr wrap="none" anchor="ctr"/>
              <a:lstStyle/>
              <a:p>
                <a:pPr>
                  <a:defRPr/>
                </a:pPr>
                <a:endParaRPr lang="en-US" dirty="0">
                  <a:latin typeface="Arial" pitchFamily="-107" charset="0"/>
                  <a:ea typeface="+mn-ea"/>
                  <a:cs typeface="+mn-cs"/>
                </a:endParaRPr>
              </a:p>
            </p:txBody>
          </p:sp>
        </p:grpSp>
        <p:pic>
          <p:nvPicPr>
            <p:cNvPr id="49156" name="Picture 21"/>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9157" name="Text Box 23"/>
            <p:cNvSpPr txBox="1">
              <a:spLocks noChangeArrowheads="1"/>
            </p:cNvSpPr>
            <p:nvPr/>
          </p:nvSpPr>
          <p:spPr bwMode="auto">
            <a:xfrm>
              <a:off x="1822450" y="0"/>
              <a:ext cx="19939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2400" b="1">
                  <a:solidFill>
                    <a:schemeClr val="tx1"/>
                  </a:solidFill>
                  <a:effectLst/>
                  <a:latin typeface="Kruti Dev 010" charset="0"/>
                </a:rPr>
                <a:t>v¸;wc …Š%†&amp;ƒŠ</a:t>
              </a:r>
            </a:p>
          </p:txBody>
        </p:sp>
        <p:sp>
          <p:nvSpPr>
            <p:cNvPr id="49158" name="Text Box 24"/>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694310" name="Text Box 38"/>
            <p:cNvSpPr txBox="1">
              <a:spLocks noChangeArrowheads="1"/>
            </p:cNvSpPr>
            <p:nvPr/>
          </p:nvSpPr>
          <p:spPr bwMode="auto">
            <a:xfrm>
              <a:off x="523875" y="811213"/>
              <a:ext cx="8207375" cy="4154487"/>
            </a:xfrm>
            <a:prstGeom prst="rect">
              <a:avLst/>
            </a:prstGeom>
            <a:noFill/>
            <a:ln w="9525">
              <a:noFill/>
              <a:miter lim="800000"/>
              <a:headEnd/>
              <a:tailEnd/>
            </a:ln>
            <a:effectLst>
              <a:outerShdw blurRad="63500" dist="89803" dir="2700000" algn="ctr" rotWithShape="0">
                <a:schemeClr val="accent1">
                  <a:alpha val="74998"/>
                </a:schemeClr>
              </a:outerShdw>
            </a:effectLst>
          </p:spPr>
          <p:txBody>
            <a:bodyPr>
              <a:spAutoFit/>
            </a:bodyPr>
            <a:lstStyle/>
            <a:p>
              <a:pPr>
                <a:spcBef>
                  <a:spcPct val="50000"/>
                </a:spcBef>
                <a:defRPr/>
              </a:pPr>
              <a:r>
                <a:rPr lang="ja-JP" altLang="en-US" sz="8800" b="1" i="1">
                  <a:ln>
                    <a:solidFill>
                      <a:srgbClr val="00FF00"/>
                    </a:solidFill>
                  </a:ln>
                  <a:solidFill>
                    <a:srgbClr val="16F00F"/>
                  </a:solidFill>
                  <a:effectLst/>
                  <a:latin typeface="Kruti Dev 010" pitchFamily="2" charset="0"/>
                  <a:ea typeface="ＭＳ Ｐゴシック" pitchFamily="-84" charset="-128"/>
                  <a:cs typeface="+mn-cs"/>
                </a:rPr>
                <a:t>“</a:t>
              </a:r>
              <a:r>
                <a:rPr lang="en-US" altLang="ja-JP" sz="8800" b="1" i="1" dirty="0">
                  <a:ln>
                    <a:solidFill>
                      <a:srgbClr val="00FF00"/>
                    </a:solidFill>
                  </a:ln>
                  <a:solidFill>
                    <a:srgbClr val="16F00F"/>
                  </a:solidFill>
                  <a:effectLst/>
                  <a:latin typeface="Kruti Dev 010" pitchFamily="2" charset="0"/>
                  <a:ea typeface="ＭＳ Ｐゴシック" pitchFamily="-84" charset="-128"/>
                  <a:cs typeface="+mn-cs"/>
                </a:rPr>
                <a:t>tc eSaus i`Foh dh uso Mkyh] rc rw dgka Fkk\</a:t>
              </a:r>
              <a:r>
                <a:rPr lang="ja-JP" altLang="en-US" sz="8800" b="1" i="1">
                  <a:ln>
                    <a:solidFill>
                      <a:srgbClr val="00FF00"/>
                    </a:solidFill>
                  </a:ln>
                  <a:solidFill>
                    <a:srgbClr val="16F00F"/>
                  </a:solidFill>
                  <a:effectLst/>
                  <a:latin typeface="Kruti Dev 010" pitchFamily="2" charset="0"/>
                  <a:ea typeface="ＭＳ Ｐゴシック" pitchFamily="-84" charset="-128"/>
                  <a:cs typeface="+mn-cs"/>
                </a:rPr>
                <a:t>”</a:t>
              </a:r>
              <a:endParaRPr lang="en-US" sz="8800" b="1" i="1" dirty="0">
                <a:ln>
                  <a:solidFill>
                    <a:srgbClr val="00FF00"/>
                  </a:solidFill>
                </a:ln>
                <a:solidFill>
                  <a:srgbClr val="16F00F"/>
                </a:solidFill>
                <a:effectLst/>
                <a:latin typeface="Kruti Dev 010" pitchFamily="2" charset="0"/>
                <a:ea typeface="ＭＳ Ｐゴシック" pitchFamily="-84" charset="-128"/>
                <a:cs typeface="+mn-cs"/>
              </a:endParaRPr>
            </a:p>
          </p:txBody>
        </p:sp>
        <p:sp>
          <p:nvSpPr>
            <p:cNvPr id="694294" name="Text Box 22"/>
            <p:cNvSpPr txBox="1">
              <a:spLocks noChangeArrowheads="1"/>
            </p:cNvSpPr>
            <p:nvPr/>
          </p:nvSpPr>
          <p:spPr bwMode="auto">
            <a:xfrm>
              <a:off x="7578725" y="6181725"/>
              <a:ext cx="1365250" cy="396875"/>
            </a:xfrm>
            <a:prstGeom prst="rect">
              <a:avLst/>
            </a:prstGeom>
            <a:noFill/>
            <a:ln w="12700">
              <a:noFill/>
              <a:miter lim="800000"/>
              <a:headEnd/>
              <a:tailEnd/>
            </a:ln>
            <a:effectLst/>
          </p:spPr>
          <p:txBody>
            <a:bodyPr>
              <a:spAutoFit/>
            </a:bodyPr>
            <a:lstStyle/>
            <a:p>
              <a:pPr>
                <a:spcBef>
                  <a:spcPct val="50000"/>
                </a:spcBef>
                <a:defRPr/>
              </a:pPr>
              <a:endParaRPr lang="en-US" sz="2000" b="1" dirty="0">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49161" name="Text Box 34"/>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694307" name="Rectangle 35"/>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694308" name="Rectangle 36"/>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23</a:t>
              </a:r>
            </a:p>
          </p:txBody>
        </p:sp>
      </p:gr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59"/>
          <p:cNvGrpSpPr>
            <a:grpSpLocks/>
          </p:cNvGrpSpPr>
          <p:nvPr/>
        </p:nvGrpSpPr>
        <p:grpSpPr bwMode="auto">
          <a:xfrm>
            <a:off x="0" y="258763"/>
            <a:ext cx="8996363" cy="6540500"/>
            <a:chOff x="0" y="258763"/>
            <a:chExt cx="8995626" cy="6539944"/>
          </a:xfrm>
        </p:grpSpPr>
        <p:grpSp>
          <p:nvGrpSpPr>
            <p:cNvPr id="51203" name="Group 2"/>
            <p:cNvGrpSpPr>
              <a:grpSpLocks/>
            </p:cNvGrpSpPr>
            <p:nvPr/>
          </p:nvGrpSpPr>
          <p:grpSpPr bwMode="auto">
            <a:xfrm>
              <a:off x="379413" y="357188"/>
              <a:ext cx="8366125" cy="6110287"/>
              <a:chOff x="1" y="0"/>
              <a:chExt cx="5759" cy="4320"/>
            </a:xfrm>
          </p:grpSpPr>
          <p:sp>
            <p:nvSpPr>
              <p:cNvPr id="746499" name="Rectangle 3"/>
              <p:cNvSpPr>
                <a:spLocks noChangeArrowheads="1"/>
              </p:cNvSpPr>
              <p:nvPr/>
            </p:nvSpPr>
            <p:spPr bwMode="auto">
              <a:xfrm>
                <a:off x="1" y="0"/>
                <a:ext cx="5759" cy="4320"/>
              </a:xfrm>
              <a:prstGeom prst="rect">
                <a:avLst/>
              </a:prstGeom>
              <a:solidFill>
                <a:srgbClr val="040404"/>
              </a:solid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grpSp>
            <p:nvGrpSpPr>
              <p:cNvPr id="51241" name="Group 4"/>
              <p:cNvGrpSpPr>
                <a:grpSpLocks/>
              </p:cNvGrpSpPr>
              <p:nvPr/>
            </p:nvGrpSpPr>
            <p:grpSpPr bwMode="auto">
              <a:xfrm>
                <a:off x="1972" y="626"/>
                <a:ext cx="1931" cy="2848"/>
                <a:chOff x="1972" y="626"/>
                <a:chExt cx="1931" cy="2848"/>
              </a:xfrm>
            </p:grpSpPr>
            <p:sp>
              <p:nvSpPr>
                <p:cNvPr id="746501" name="Rectangle 5"/>
                <p:cNvSpPr>
                  <a:spLocks noChangeArrowheads="1"/>
                </p:cNvSpPr>
                <p:nvPr/>
              </p:nvSpPr>
              <p:spPr bwMode="auto">
                <a:xfrm>
                  <a:off x="1972" y="869"/>
                  <a:ext cx="1816" cy="2582"/>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46502" name="AutoShape 6"/>
                <p:cNvSpPr>
                  <a:spLocks noChangeArrowheads="1"/>
                </p:cNvSpPr>
                <p:nvPr/>
              </p:nvSpPr>
              <p:spPr bwMode="auto">
                <a:xfrm>
                  <a:off x="1972" y="631"/>
                  <a:ext cx="1048" cy="661"/>
                </a:xfrm>
                <a:prstGeom prst="roundRect">
                  <a:avLst>
                    <a:gd name="adj" fmla="val 12495"/>
                  </a:avLst>
                </a:prstGeom>
                <a:solidFill>
                  <a:schemeClr val="tx2"/>
                </a:solidFill>
                <a:ln w="12700">
                  <a:solidFill>
                    <a:schemeClr val="folHlink"/>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03" name="Rectangle 7"/>
                <p:cNvSpPr>
                  <a:spLocks noChangeArrowheads="1"/>
                </p:cNvSpPr>
                <p:nvPr/>
              </p:nvSpPr>
              <p:spPr bwMode="auto">
                <a:xfrm>
                  <a:off x="1972" y="869"/>
                  <a:ext cx="1288" cy="663"/>
                </a:xfrm>
                <a:prstGeom prst="rect">
                  <a:avLst/>
                </a:prstGeom>
                <a:solidFill>
                  <a:schemeClr val="tx2"/>
                </a:solidFill>
                <a:ln w="12700">
                  <a:solidFill>
                    <a:schemeClr val="tx2"/>
                  </a:solid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51246" name="Rectangle 8"/>
                <p:cNvSpPr>
                  <a:spLocks noChangeArrowheads="1"/>
                </p:cNvSpPr>
                <p:nvPr/>
              </p:nvSpPr>
              <p:spPr bwMode="auto">
                <a:xfrm>
                  <a:off x="2006" y="626"/>
                  <a:ext cx="643" cy="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solidFill>
                        <a:schemeClr val="bg2"/>
                      </a:solidFill>
                      <a:effectLst/>
                      <a:latin typeface="Kruti Dev 010" charset="0"/>
                    </a:rPr>
                    <a:t>CREATION</a:t>
                  </a:r>
                  <a:endParaRPr lang="en-US" sz="2400" b="1">
                    <a:solidFill>
                      <a:schemeClr val="accent2"/>
                    </a:solidFill>
                    <a:effectLst/>
                    <a:latin typeface="Kruti Dev 010" charset="0"/>
                  </a:endParaRPr>
                </a:p>
              </p:txBody>
            </p:sp>
            <p:sp>
              <p:nvSpPr>
                <p:cNvPr id="746505" name="Rectangle 9"/>
                <p:cNvSpPr>
                  <a:spLocks noChangeArrowheads="1"/>
                </p:cNvSpPr>
                <p:nvPr/>
              </p:nvSpPr>
              <p:spPr bwMode="auto">
                <a:xfrm>
                  <a:off x="1990" y="1022"/>
                  <a:ext cx="1913" cy="286"/>
                </a:xfrm>
                <a:prstGeom prst="rect">
                  <a:avLst/>
                </a:prstGeom>
                <a:no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746506" name="Line 10"/>
                <p:cNvSpPr>
                  <a:spLocks noChangeShapeType="1"/>
                </p:cNvSpPr>
                <p:nvPr/>
              </p:nvSpPr>
              <p:spPr bwMode="auto">
                <a:xfrm>
                  <a:off x="2108" y="2447"/>
                  <a:ext cx="1554"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07" name="Line 11"/>
                <p:cNvSpPr>
                  <a:spLocks noChangeShapeType="1"/>
                </p:cNvSpPr>
                <p:nvPr/>
              </p:nvSpPr>
              <p:spPr bwMode="auto">
                <a:xfrm>
                  <a:off x="2131" y="2735"/>
                  <a:ext cx="1555"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08" name="Line 12"/>
                <p:cNvSpPr>
                  <a:spLocks noChangeShapeType="1"/>
                </p:cNvSpPr>
                <p:nvPr/>
              </p:nvSpPr>
              <p:spPr bwMode="auto">
                <a:xfrm>
                  <a:off x="2131" y="3029"/>
                  <a:ext cx="1555"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09" name="Line 13"/>
                <p:cNvSpPr>
                  <a:spLocks noChangeShapeType="1"/>
                </p:cNvSpPr>
                <p:nvPr/>
              </p:nvSpPr>
              <p:spPr bwMode="auto">
                <a:xfrm>
                  <a:off x="2108" y="2159"/>
                  <a:ext cx="1554"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10" name="Line 14"/>
                <p:cNvSpPr>
                  <a:spLocks noChangeShapeType="1"/>
                </p:cNvSpPr>
                <p:nvPr/>
              </p:nvSpPr>
              <p:spPr bwMode="auto">
                <a:xfrm>
                  <a:off x="2108" y="1871"/>
                  <a:ext cx="1554"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11" name="Line 15"/>
                <p:cNvSpPr>
                  <a:spLocks noChangeShapeType="1"/>
                </p:cNvSpPr>
                <p:nvPr/>
              </p:nvSpPr>
              <p:spPr bwMode="auto">
                <a:xfrm>
                  <a:off x="2096" y="1584"/>
                  <a:ext cx="1554"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12" name="Line 16"/>
                <p:cNvSpPr>
                  <a:spLocks noChangeShapeType="1"/>
                </p:cNvSpPr>
                <p:nvPr/>
              </p:nvSpPr>
              <p:spPr bwMode="auto">
                <a:xfrm>
                  <a:off x="2108" y="1275"/>
                  <a:ext cx="1554"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13" name="Line 17"/>
                <p:cNvSpPr>
                  <a:spLocks noChangeShapeType="1"/>
                </p:cNvSpPr>
                <p:nvPr/>
              </p:nvSpPr>
              <p:spPr bwMode="auto">
                <a:xfrm>
                  <a:off x="1978" y="688"/>
                  <a:ext cx="0" cy="2781"/>
                </a:xfrm>
                <a:prstGeom prst="line">
                  <a:avLst/>
                </a:prstGeom>
                <a:noFill/>
                <a:ln w="28575">
                  <a:solidFill>
                    <a:schemeClr val="bg1"/>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14" name="Line 18"/>
                <p:cNvSpPr>
                  <a:spLocks noChangeShapeType="1"/>
                </p:cNvSpPr>
                <p:nvPr/>
              </p:nvSpPr>
              <p:spPr bwMode="auto">
                <a:xfrm>
                  <a:off x="3802" y="860"/>
                  <a:ext cx="0" cy="2581"/>
                </a:xfrm>
                <a:prstGeom prst="line">
                  <a:avLst/>
                </a:prstGeom>
                <a:noFill/>
                <a:ln w="28575">
                  <a:solidFill>
                    <a:schemeClr val="bg1"/>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15" name="Line 19"/>
                <p:cNvSpPr>
                  <a:spLocks noChangeShapeType="1"/>
                </p:cNvSpPr>
                <p:nvPr/>
              </p:nvSpPr>
              <p:spPr bwMode="auto">
                <a:xfrm>
                  <a:off x="2051" y="626"/>
                  <a:ext cx="905" cy="0"/>
                </a:xfrm>
                <a:prstGeom prst="line">
                  <a:avLst/>
                </a:prstGeom>
                <a:noFill/>
                <a:ln w="28575">
                  <a:solidFill>
                    <a:schemeClr val="bg1"/>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16" name="Line 20"/>
                <p:cNvSpPr>
                  <a:spLocks noChangeShapeType="1"/>
                </p:cNvSpPr>
                <p:nvPr/>
              </p:nvSpPr>
              <p:spPr bwMode="auto">
                <a:xfrm>
                  <a:off x="3038" y="869"/>
                  <a:ext cx="742" cy="0"/>
                </a:xfrm>
                <a:prstGeom prst="line">
                  <a:avLst/>
                </a:prstGeom>
                <a:noFill/>
                <a:ln w="28575">
                  <a:solidFill>
                    <a:schemeClr val="bg1"/>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17" name="Line 21"/>
                <p:cNvSpPr>
                  <a:spLocks noChangeShapeType="1"/>
                </p:cNvSpPr>
                <p:nvPr/>
              </p:nvSpPr>
              <p:spPr bwMode="auto">
                <a:xfrm>
                  <a:off x="3015" y="673"/>
                  <a:ext cx="0" cy="193"/>
                </a:xfrm>
                <a:prstGeom prst="line">
                  <a:avLst/>
                </a:prstGeom>
                <a:noFill/>
                <a:ln w="28575">
                  <a:solidFill>
                    <a:schemeClr val="bg1"/>
                  </a:solidFill>
                  <a:round/>
                  <a:headEnd/>
                  <a:tailEnd/>
                </a:ln>
                <a:effectLst/>
              </p:spPr>
              <p:txBody>
                <a:bodyPr wrap="none" anchor="ctr"/>
                <a:lstStyle/>
                <a:p>
                  <a:pPr>
                    <a:defRPr/>
                  </a:pPr>
                  <a:endParaRPr lang="en-US" dirty="0">
                    <a:latin typeface="Kruti Dev 010" pitchFamily="2" charset="0"/>
                    <a:ea typeface="+mn-ea"/>
                    <a:cs typeface="+mn-cs"/>
                  </a:endParaRPr>
                </a:p>
              </p:txBody>
            </p:sp>
          </p:grpSp>
          <p:pic>
            <p:nvPicPr>
              <p:cNvPr id="51242" name="Picture 22"/>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275" y="24"/>
                <a:ext cx="4776" cy="4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746519" name="Rectangle 23"/>
            <p:cNvSpPr>
              <a:spLocks noChangeArrowheads="1"/>
            </p:cNvSpPr>
            <p:nvPr/>
          </p:nvSpPr>
          <p:spPr bwMode="auto">
            <a:xfrm>
              <a:off x="0" y="258763"/>
              <a:ext cx="8549575" cy="6081195"/>
            </a:xfrm>
            <a:prstGeom prst="rect">
              <a:avLst/>
            </a:prstGeom>
            <a:solidFill>
              <a:schemeClr val="bg2">
                <a:alpha val="50000"/>
              </a:schemeClr>
            </a:solid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746520" name="AutoShape 24"/>
            <p:cNvSpPr>
              <a:spLocks noChangeArrowheads="1"/>
            </p:cNvSpPr>
            <p:nvPr/>
          </p:nvSpPr>
          <p:spPr bwMode="auto">
            <a:xfrm>
              <a:off x="3246172" y="1003237"/>
              <a:ext cx="1663564" cy="1073059"/>
            </a:xfrm>
            <a:prstGeom prst="roundRect">
              <a:avLst>
                <a:gd name="adj" fmla="val 12495"/>
              </a:avLst>
            </a:prstGeom>
            <a:solidFill>
              <a:schemeClr val="tx2"/>
            </a:solidFill>
            <a:ln w="12700">
              <a:noFill/>
              <a:round/>
              <a:headEnd/>
              <a:tailEnd/>
            </a:ln>
            <a:effectLst>
              <a:outerShdw blurRad="63500" dist="96720" dir="1391915"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46521" name="Rectangle 25"/>
            <p:cNvSpPr>
              <a:spLocks noChangeArrowheads="1"/>
            </p:cNvSpPr>
            <p:nvPr/>
          </p:nvSpPr>
          <p:spPr bwMode="auto">
            <a:xfrm>
              <a:off x="3238235" y="1358806"/>
              <a:ext cx="2901712" cy="3708085"/>
            </a:xfrm>
            <a:prstGeom prst="rect">
              <a:avLst/>
            </a:prstGeom>
            <a:solidFill>
              <a:schemeClr val="tx2"/>
            </a:solid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25606" name="Rectangle 26"/>
            <p:cNvSpPr>
              <a:spLocks noChangeArrowheads="1"/>
            </p:cNvSpPr>
            <p:nvPr/>
          </p:nvSpPr>
          <p:spPr bwMode="auto">
            <a:xfrm>
              <a:off x="3109658" y="976252"/>
              <a:ext cx="1895320" cy="520656"/>
            </a:xfrm>
            <a:prstGeom prst="rect">
              <a:avLst/>
            </a:prstGeom>
            <a:noFill/>
            <a:ln w="12700">
              <a:noFill/>
              <a:miter lim="800000"/>
              <a:headEnd/>
              <a:tailEnd/>
            </a:ln>
          </p:spPr>
          <p:txBody>
            <a:bodyPr lIns="90487" tIns="44450" rIns="90487" bIns="44450">
              <a:spAutoFit/>
            </a:bodyPr>
            <a:lstStyle/>
            <a:p>
              <a:pPr algn="l">
                <a:defRPr/>
              </a:pPr>
              <a:r>
                <a:rPr lang="en-US" b="1" dirty="0">
                  <a:solidFill>
                    <a:srgbClr val="6D0012"/>
                  </a:solidFill>
                  <a:effectLst/>
                  <a:latin typeface="Kruti Dev 010" pitchFamily="2" charset="0"/>
                  <a:ea typeface="ＭＳ Ｐゴシック" pitchFamily="-84" charset="-128"/>
                  <a:cs typeface="+mn-cs"/>
                </a:rPr>
                <a:t>   </a:t>
              </a:r>
              <a:r>
                <a:rPr lang="en-US" b="1" dirty="0">
                  <a:solidFill>
                    <a:schemeClr val="accent6"/>
                  </a:solidFill>
                  <a:effectLst/>
                  <a:latin typeface="Kruti Dev 010" pitchFamily="2" charset="0"/>
                  <a:ea typeface="ＭＳ Ｐゴシック" pitchFamily="-84" charset="-128"/>
                  <a:cs typeface="+mn-cs"/>
                </a:rPr>
                <a:t>l`f"V</a:t>
              </a:r>
              <a:r>
                <a:rPr lang="en-US" sz="2400" b="1" dirty="0">
                  <a:solidFill>
                    <a:schemeClr val="accent2"/>
                  </a:solidFill>
                  <a:effectLst/>
                  <a:latin typeface="Kruti Dev 010" pitchFamily="2" charset="0"/>
                  <a:ea typeface="ＭＳ Ｐゴシック" pitchFamily="34" charset="-128"/>
                  <a:cs typeface="+mn-cs"/>
                </a:rPr>
                <a:t> </a:t>
              </a:r>
            </a:p>
          </p:txBody>
        </p:sp>
        <p:sp>
          <p:nvSpPr>
            <p:cNvPr id="746523" name="Rectangle 27"/>
            <p:cNvSpPr>
              <a:spLocks noChangeArrowheads="1"/>
            </p:cNvSpPr>
            <p:nvPr/>
          </p:nvSpPr>
          <p:spPr bwMode="auto">
            <a:xfrm>
              <a:off x="3108070" y="1614373"/>
              <a:ext cx="3423957" cy="519068"/>
            </a:xfrm>
            <a:prstGeom prst="rect">
              <a:avLst/>
            </a:prstGeom>
            <a:no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746524" name="Rectangle 28"/>
            <p:cNvSpPr>
              <a:spLocks noChangeArrowheads="1"/>
            </p:cNvSpPr>
            <p:nvPr/>
          </p:nvSpPr>
          <p:spPr bwMode="auto">
            <a:xfrm>
              <a:off x="3158866" y="1622309"/>
              <a:ext cx="3036639" cy="457161"/>
            </a:xfrm>
            <a:prstGeom prst="rect">
              <a:avLst/>
            </a:prstGeom>
            <a:no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746525" name="Line 29"/>
            <p:cNvSpPr>
              <a:spLocks noChangeShapeType="1"/>
            </p:cNvSpPr>
            <p:nvPr/>
          </p:nvSpPr>
          <p:spPr bwMode="auto">
            <a:xfrm>
              <a:off x="3343001" y="3884305"/>
              <a:ext cx="2463598"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26" name="Line 30"/>
            <p:cNvSpPr>
              <a:spLocks noChangeShapeType="1"/>
            </p:cNvSpPr>
            <p:nvPr/>
          </p:nvSpPr>
          <p:spPr bwMode="auto">
            <a:xfrm>
              <a:off x="3376336" y="4341466"/>
              <a:ext cx="2463598"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27" name="Line 31"/>
            <p:cNvSpPr>
              <a:spLocks noChangeShapeType="1"/>
            </p:cNvSpPr>
            <p:nvPr/>
          </p:nvSpPr>
          <p:spPr bwMode="auto">
            <a:xfrm>
              <a:off x="3376336" y="4809738"/>
              <a:ext cx="2463598"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28" name="Line 32"/>
            <p:cNvSpPr>
              <a:spLocks noChangeShapeType="1"/>
            </p:cNvSpPr>
            <p:nvPr/>
          </p:nvSpPr>
          <p:spPr bwMode="auto">
            <a:xfrm>
              <a:off x="3343001" y="3428731"/>
              <a:ext cx="2463598"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29" name="Line 33"/>
            <p:cNvSpPr>
              <a:spLocks noChangeShapeType="1"/>
            </p:cNvSpPr>
            <p:nvPr/>
          </p:nvSpPr>
          <p:spPr bwMode="auto">
            <a:xfrm>
              <a:off x="3343001" y="2969983"/>
              <a:ext cx="2463598"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30" name="Line 34"/>
            <p:cNvSpPr>
              <a:spLocks noChangeShapeType="1"/>
            </p:cNvSpPr>
            <p:nvPr/>
          </p:nvSpPr>
          <p:spPr bwMode="auto">
            <a:xfrm>
              <a:off x="3325541" y="2514408"/>
              <a:ext cx="2463598"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31" name="Line 35"/>
            <p:cNvSpPr>
              <a:spLocks noChangeShapeType="1"/>
            </p:cNvSpPr>
            <p:nvPr/>
          </p:nvSpPr>
          <p:spPr bwMode="auto">
            <a:xfrm>
              <a:off x="3343001" y="2019150"/>
              <a:ext cx="2463598" cy="0"/>
            </a:xfrm>
            <a:prstGeom prst="line">
              <a:avLst/>
            </a:prstGeom>
            <a:noFill/>
            <a:ln w="508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746532" name="Rectangle 36"/>
            <p:cNvSpPr>
              <a:spLocks noChangeArrowheads="1"/>
            </p:cNvSpPr>
            <p:nvPr/>
          </p:nvSpPr>
          <p:spPr bwMode="auto">
            <a:xfrm>
              <a:off x="3773179" y="4358926"/>
              <a:ext cx="1188940" cy="520656"/>
            </a:xfrm>
            <a:prstGeom prst="rect">
              <a:avLst/>
            </a:prstGeom>
            <a:noFill/>
            <a:ln w="12700">
              <a:noFill/>
              <a:miter lim="800000"/>
              <a:headEnd/>
              <a:tailEnd/>
            </a:ln>
          </p:spPr>
          <p:txBody>
            <a:bodyPr wrap="none" lIns="90487" tIns="44450" rIns="90487" bIns="44450">
              <a:spAutoFit/>
            </a:bodyPr>
            <a:lstStyle/>
            <a:p>
              <a:pPr>
                <a:defRPr/>
              </a:pPr>
              <a:r>
                <a:rPr lang="en-US" b="1" dirty="0">
                  <a:solidFill>
                    <a:schemeClr val="accent6"/>
                  </a:solidFill>
                  <a:effectLst/>
                  <a:latin typeface="Kruti Dev 010" pitchFamily="2" charset="0"/>
                  <a:ea typeface="ＭＳ Ｐゴシック" pitchFamily="34" charset="-128"/>
                  <a:cs typeface="+mn-cs"/>
                </a:rPr>
                <a:t>  ehukj</a:t>
              </a:r>
              <a:endParaRPr lang="en-US" b="1" dirty="0">
                <a:solidFill>
                  <a:schemeClr val="accent2"/>
                </a:solidFill>
                <a:effectLst/>
                <a:latin typeface="Kruti Dev 010" pitchFamily="2" charset="0"/>
                <a:ea typeface="MS PGothic" pitchFamily="34" charset="-128"/>
                <a:cs typeface="+mn-cs"/>
              </a:endParaRPr>
            </a:p>
          </p:txBody>
        </p:sp>
        <p:sp>
          <p:nvSpPr>
            <p:cNvPr id="746534" name="Rectangle 38"/>
            <p:cNvSpPr>
              <a:spLocks noChangeArrowheads="1"/>
            </p:cNvSpPr>
            <p:nvPr/>
          </p:nvSpPr>
          <p:spPr bwMode="auto">
            <a:xfrm>
              <a:off x="3439831" y="2992206"/>
              <a:ext cx="1985799" cy="520656"/>
            </a:xfrm>
            <a:prstGeom prst="rect">
              <a:avLst/>
            </a:prstGeom>
            <a:noFill/>
            <a:ln w="12700">
              <a:noFill/>
              <a:miter lim="800000"/>
              <a:headEnd/>
              <a:tailEnd/>
            </a:ln>
          </p:spPr>
          <p:txBody>
            <a:bodyPr wrap="none" lIns="90487" tIns="44450" rIns="90487" bIns="44450">
              <a:spAutoFit/>
            </a:bodyPr>
            <a:lstStyle/>
            <a:p>
              <a:pPr>
                <a:defRPr/>
              </a:pPr>
              <a:r>
                <a:rPr lang="en-US" b="1" dirty="0">
                  <a:solidFill>
                    <a:schemeClr val="tx1"/>
                  </a:solidFill>
                  <a:effectLst/>
                  <a:latin typeface="Kruti Dev 010" pitchFamily="2" charset="0"/>
                  <a:ea typeface="ＭＳ Ｐゴシック" pitchFamily="34" charset="-128"/>
                  <a:cs typeface="+mn-cs"/>
                </a:rPr>
                <a:t> </a:t>
              </a:r>
              <a:r>
                <a:rPr lang="en-US" b="1" dirty="0">
                  <a:solidFill>
                    <a:schemeClr val="accent6"/>
                  </a:solidFill>
                  <a:effectLst/>
                  <a:latin typeface="Kruti Dev 010" pitchFamily="2" charset="0"/>
                  <a:ea typeface="ＭＳ Ｐゴシック" pitchFamily="34" charset="-128"/>
                  <a:cs typeface="+mn-cs"/>
                </a:rPr>
                <a:t>igyk ifjokj</a:t>
              </a:r>
            </a:p>
          </p:txBody>
        </p:sp>
        <p:sp>
          <p:nvSpPr>
            <p:cNvPr id="746536" name="Rectangle 40"/>
            <p:cNvSpPr>
              <a:spLocks noChangeArrowheads="1"/>
            </p:cNvSpPr>
            <p:nvPr/>
          </p:nvSpPr>
          <p:spPr bwMode="auto">
            <a:xfrm>
              <a:off x="3436656" y="2530282"/>
              <a:ext cx="2349308" cy="520656"/>
            </a:xfrm>
            <a:prstGeom prst="rect">
              <a:avLst/>
            </a:prstGeom>
            <a:noFill/>
            <a:ln w="12700">
              <a:noFill/>
              <a:miter lim="800000"/>
              <a:headEnd/>
              <a:tailEnd/>
            </a:ln>
          </p:spPr>
          <p:txBody>
            <a:bodyPr wrap="none" lIns="90487" tIns="44450" rIns="90487" bIns="44450">
              <a:spAutoFit/>
            </a:bodyPr>
            <a:lstStyle/>
            <a:p>
              <a:pPr>
                <a:defRPr/>
              </a:pPr>
              <a:r>
                <a:rPr lang="en-US" b="1" dirty="0">
                  <a:solidFill>
                    <a:schemeClr val="tx1"/>
                  </a:solidFill>
                  <a:effectLst/>
                  <a:latin typeface="Kruti Dev 010" pitchFamily="2" charset="0"/>
                  <a:ea typeface="ＭＳ Ｐゴシック" pitchFamily="34" charset="-128"/>
                  <a:cs typeface="+mn-cs"/>
                </a:rPr>
                <a:t> </a:t>
              </a:r>
              <a:r>
                <a:rPr lang="en-US" b="1" dirty="0">
                  <a:solidFill>
                    <a:schemeClr val="accent6"/>
                  </a:solidFill>
                  <a:effectLst/>
                  <a:latin typeface="Kruti Dev 010" pitchFamily="2" charset="0"/>
                  <a:ea typeface="ＭＳ Ｐゴシック" pitchFamily="34" charset="-128"/>
                  <a:cs typeface="+mn-cs"/>
                </a:rPr>
                <a:t>igyk lqlekpkj</a:t>
              </a:r>
            </a:p>
          </p:txBody>
        </p:sp>
        <p:sp>
          <p:nvSpPr>
            <p:cNvPr id="746538" name="Rectangle 42"/>
            <p:cNvSpPr>
              <a:spLocks noChangeArrowheads="1"/>
            </p:cNvSpPr>
            <p:nvPr/>
          </p:nvSpPr>
          <p:spPr bwMode="auto">
            <a:xfrm>
              <a:off x="3390622" y="2058835"/>
              <a:ext cx="1842937" cy="520656"/>
            </a:xfrm>
            <a:prstGeom prst="rect">
              <a:avLst/>
            </a:prstGeom>
            <a:noFill/>
            <a:ln w="12700">
              <a:noFill/>
              <a:miter lim="800000"/>
              <a:headEnd/>
              <a:tailEnd/>
            </a:ln>
          </p:spPr>
          <p:txBody>
            <a:bodyPr lIns="90487" tIns="44450" rIns="90487" bIns="44450">
              <a:spAutoFit/>
            </a:bodyPr>
            <a:lstStyle/>
            <a:p>
              <a:pPr>
                <a:defRPr/>
              </a:pPr>
              <a:r>
                <a:rPr lang="en-US" b="1" dirty="0">
                  <a:solidFill>
                    <a:schemeClr val="accent6"/>
                  </a:solidFill>
                  <a:effectLst/>
                  <a:latin typeface="Kruti Dev 010" pitchFamily="2" charset="0"/>
                  <a:ea typeface="ＭＳ Ｐゴシック" pitchFamily="34" charset="-128"/>
                  <a:cs typeface="+mn-cs"/>
                </a:rPr>
                <a:t>igyk iki</a:t>
              </a:r>
            </a:p>
          </p:txBody>
        </p:sp>
        <p:sp>
          <p:nvSpPr>
            <p:cNvPr id="51221" name="Rectangle 44"/>
            <p:cNvSpPr>
              <a:spLocks noChangeArrowheads="1"/>
            </p:cNvSpPr>
            <p:nvPr/>
          </p:nvSpPr>
          <p:spPr bwMode="auto">
            <a:xfrm>
              <a:off x="3360463" y="1596911"/>
              <a:ext cx="2487408" cy="458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400" b="1">
                  <a:solidFill>
                    <a:srgbClr val="6D0012"/>
                  </a:solidFill>
                  <a:effectLst/>
                  <a:latin typeface="Kruti Dev 010" charset="0"/>
                </a:rPr>
                <a:t>igyk iq:</a:t>
              </a:r>
              <a:r>
                <a:rPr lang="hi-in" sz="2000">
                  <a:solidFill>
                    <a:srgbClr val="6D0012"/>
                  </a:solidFill>
                  <a:effectLst/>
                  <a:latin typeface="Kruti Dev 010" charset="0"/>
                </a:rPr>
                <a:t>ष</a:t>
              </a:r>
              <a:r>
                <a:rPr lang="en-US" sz="2400" b="1">
                  <a:solidFill>
                    <a:srgbClr val="6D0012"/>
                  </a:solidFill>
                  <a:effectLst/>
                  <a:latin typeface="Kruti Dev 010" charset="0"/>
                </a:rPr>
                <a:t> vkSj L=h</a:t>
              </a:r>
            </a:p>
          </p:txBody>
        </p:sp>
        <p:sp>
          <p:nvSpPr>
            <p:cNvPr id="746542" name="Rectangle 46"/>
            <p:cNvSpPr>
              <a:spLocks noChangeArrowheads="1"/>
            </p:cNvSpPr>
            <p:nvPr/>
          </p:nvSpPr>
          <p:spPr bwMode="auto">
            <a:xfrm>
              <a:off x="3276332" y="3457303"/>
              <a:ext cx="1888970" cy="520656"/>
            </a:xfrm>
            <a:prstGeom prst="rect">
              <a:avLst/>
            </a:prstGeom>
            <a:noFill/>
            <a:ln w="12700">
              <a:noFill/>
              <a:miter lim="800000"/>
              <a:headEnd/>
              <a:tailEnd/>
            </a:ln>
          </p:spPr>
          <p:txBody>
            <a:bodyPr wrap="none" lIns="90487" tIns="44450" rIns="90487" bIns="44450">
              <a:spAutoFit/>
            </a:bodyPr>
            <a:lstStyle/>
            <a:p>
              <a:pPr>
                <a:defRPr/>
              </a:pPr>
              <a:r>
                <a:rPr lang="en-US" b="1" dirty="0">
                  <a:solidFill>
                    <a:schemeClr val="tx1"/>
                  </a:solidFill>
                  <a:effectLst/>
                  <a:latin typeface="Kruti Dev 010" pitchFamily="2" charset="0"/>
                  <a:ea typeface="ＭＳ Ｐゴシック" pitchFamily="34" charset="-128"/>
                  <a:cs typeface="+mn-cs"/>
                </a:rPr>
                <a:t>  </a:t>
              </a:r>
              <a:r>
                <a:rPr lang="en-US" b="1" dirty="0">
                  <a:solidFill>
                    <a:schemeClr val="accent6"/>
                  </a:solidFill>
                  <a:effectLst/>
                  <a:latin typeface="Kruti Dev 010" pitchFamily="2" charset="0"/>
                  <a:ea typeface="ＭＳ Ｐゴシック" pitchFamily="34" charset="-128"/>
                  <a:cs typeface="+mn-cs"/>
                </a:rPr>
                <a:t>igyh gR;k</a:t>
              </a:r>
            </a:p>
          </p:txBody>
        </p:sp>
        <p:sp>
          <p:nvSpPr>
            <p:cNvPr id="51223" name="Rectangle 49"/>
            <p:cNvSpPr>
              <a:spLocks noChangeArrowheads="1"/>
            </p:cNvSpPr>
            <p:nvPr/>
          </p:nvSpPr>
          <p:spPr bwMode="auto">
            <a:xfrm>
              <a:off x="2744563" y="3936687"/>
              <a:ext cx="2874726" cy="520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en-US" sz="2400" b="1">
                  <a:solidFill>
                    <a:srgbClr val="6D0012"/>
                  </a:solidFill>
                  <a:effectLst/>
                  <a:latin typeface="Kruti Dev 010" charset="0"/>
                </a:rPr>
                <a:t>      </a:t>
              </a:r>
              <a:r>
                <a:rPr lang="en-US" b="1">
                  <a:solidFill>
                    <a:srgbClr val="6D0012"/>
                  </a:solidFill>
                  <a:effectLst/>
                  <a:latin typeface="Kruti Dev 010" charset="0"/>
                </a:rPr>
                <a:t>ck&lt;@ckfj</a:t>
              </a:r>
              <a:r>
                <a:rPr lang="ja-JP" altLang="en-US" b="1">
                  <a:solidFill>
                    <a:srgbClr val="6D0012"/>
                  </a:solidFill>
                  <a:effectLst/>
                  <a:latin typeface="Kruti Dev 010" charset="0"/>
                </a:rPr>
                <a:t>’</a:t>
              </a:r>
              <a:r>
                <a:rPr lang="en-US" altLang="ja-JP" b="1">
                  <a:solidFill>
                    <a:srgbClr val="6D0012"/>
                  </a:solidFill>
                  <a:effectLst/>
                  <a:latin typeface="Kruti Dev 010" charset="0"/>
                </a:rPr>
                <a:t>k</a:t>
              </a:r>
              <a:endParaRPr lang="en-US" b="1">
                <a:solidFill>
                  <a:schemeClr val="accent2"/>
                </a:solidFill>
                <a:effectLst/>
                <a:latin typeface="Kruti Dev 010" charset="0"/>
              </a:endParaRPr>
            </a:p>
          </p:txBody>
        </p:sp>
        <p:sp>
          <p:nvSpPr>
            <p:cNvPr id="746548" name="Rectangle 52"/>
            <p:cNvSpPr>
              <a:spLocks noChangeArrowheads="1"/>
            </p:cNvSpPr>
            <p:nvPr/>
          </p:nvSpPr>
          <p:spPr bwMode="auto">
            <a:xfrm>
              <a:off x="8124159" y="6527267"/>
              <a:ext cx="293664" cy="246042"/>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24</a:t>
              </a:r>
            </a:p>
          </p:txBody>
        </p:sp>
        <p:sp>
          <p:nvSpPr>
            <p:cNvPr id="746550" name="Rectangle 54"/>
            <p:cNvSpPr>
              <a:spLocks noChangeArrowheads="1"/>
            </p:cNvSpPr>
            <p:nvPr/>
          </p:nvSpPr>
          <p:spPr bwMode="auto">
            <a:xfrm>
              <a:off x="390493" y="331782"/>
              <a:ext cx="8340042" cy="6131991"/>
            </a:xfrm>
            <a:prstGeom prst="rect">
              <a:avLst/>
            </a:prstGeom>
            <a:noFill/>
            <a:ln w="127000">
              <a:solidFill>
                <a:schemeClr val="accent2"/>
              </a:solidFill>
              <a:miter lim="800000"/>
              <a:headEnd/>
              <a:tailEnd/>
            </a:ln>
            <a:effectLst/>
          </p:spPr>
          <p:txBody>
            <a:bodyPr wrap="none" anchor="ctr"/>
            <a:lstStyle/>
            <a:p>
              <a:pPr>
                <a:defRPr/>
              </a:pPr>
              <a:endParaRPr lang="en-US" dirty="0">
                <a:latin typeface="Kruti Dev 010" pitchFamily="2" charset="0"/>
                <a:ea typeface="+mn-ea"/>
                <a:cs typeface="+mn-cs"/>
              </a:endParaRPr>
            </a:p>
          </p:txBody>
        </p:sp>
        <p:grpSp>
          <p:nvGrpSpPr>
            <p:cNvPr id="51226" name="Group 55"/>
            <p:cNvGrpSpPr>
              <a:grpSpLocks/>
            </p:cNvGrpSpPr>
            <p:nvPr/>
          </p:nvGrpSpPr>
          <p:grpSpPr bwMode="auto">
            <a:xfrm>
              <a:off x="457200" y="2292350"/>
              <a:ext cx="2166938" cy="1028700"/>
              <a:chOff x="96" y="1452"/>
              <a:chExt cx="1365" cy="648"/>
            </a:xfrm>
          </p:grpSpPr>
          <p:sp>
            <p:nvSpPr>
              <p:cNvPr id="746552" name="Rectangle 56"/>
              <p:cNvSpPr>
                <a:spLocks noChangeArrowheads="1"/>
              </p:cNvSpPr>
              <p:nvPr/>
            </p:nvSpPr>
            <p:spPr bwMode="auto">
              <a:xfrm>
                <a:off x="96" y="1643"/>
                <a:ext cx="977" cy="417"/>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746553" name="Rectangle 57"/>
              <p:cNvSpPr>
                <a:spLocks noChangeArrowheads="1"/>
              </p:cNvSpPr>
              <p:nvPr/>
            </p:nvSpPr>
            <p:spPr bwMode="auto">
              <a:xfrm>
                <a:off x="176" y="1486"/>
                <a:ext cx="402" cy="174"/>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effectLst/>
                    <a:latin typeface="Kruti Dev 010" pitchFamily="2" charset="0"/>
                  </a:rPr>
                  <a:t>ABRAHAM</a:t>
                </a:r>
                <a:endParaRPr lang="en-US" dirty="0">
                  <a:solidFill>
                    <a:srgbClr val="FFA27C"/>
                  </a:solidFill>
                  <a:effectLst>
                    <a:outerShdw blurRad="38100" dist="38100" dir="2700000" algn="tl">
                      <a:srgbClr val="000000"/>
                    </a:outerShdw>
                  </a:effectLst>
                  <a:latin typeface="Kruti Dev 010" pitchFamily="2" charset="0"/>
                </a:endParaRPr>
              </a:p>
            </p:txBody>
          </p:sp>
          <p:sp>
            <p:nvSpPr>
              <p:cNvPr id="746554" name="Rectangle 58"/>
              <p:cNvSpPr>
                <a:spLocks noChangeArrowheads="1"/>
              </p:cNvSpPr>
              <p:nvPr/>
            </p:nvSpPr>
            <p:spPr bwMode="auto">
              <a:xfrm>
                <a:off x="96" y="1643"/>
                <a:ext cx="1365" cy="45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746555" name="AutoShape 59"/>
              <p:cNvSpPr>
                <a:spLocks noChangeArrowheads="1"/>
              </p:cNvSpPr>
              <p:nvPr/>
            </p:nvSpPr>
            <p:spPr bwMode="auto">
              <a:xfrm>
                <a:off x="96" y="1452"/>
                <a:ext cx="803"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746556" name="Rectangle 60"/>
              <p:cNvSpPr>
                <a:spLocks noChangeArrowheads="1"/>
              </p:cNvSpPr>
              <p:nvPr/>
            </p:nvSpPr>
            <p:spPr bwMode="auto">
              <a:xfrm>
                <a:off x="115" y="1665"/>
                <a:ext cx="977" cy="399"/>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746557" name="Rectangle 61"/>
              <p:cNvSpPr>
                <a:spLocks noChangeArrowheads="1"/>
              </p:cNvSpPr>
              <p:nvPr/>
            </p:nvSpPr>
            <p:spPr bwMode="auto">
              <a:xfrm>
                <a:off x="118" y="1463"/>
                <a:ext cx="623" cy="136"/>
              </a:xfrm>
              <a:prstGeom prst="rect">
                <a:avLst/>
              </a:prstGeom>
              <a:noFill/>
              <a:ln w="9525">
                <a:noFill/>
                <a:miter lim="800000"/>
                <a:headEnd/>
                <a:tailEnd/>
              </a:ln>
            </p:spPr>
            <p:txBody>
              <a:bodyPr wrap="none" lIns="0" tIns="0" rIns="0" bIns="0">
                <a:spAutoFit/>
              </a:bodyPr>
              <a:lstStyle/>
              <a:p>
                <a:pPr>
                  <a:defRPr/>
                </a:pPr>
                <a:r>
                  <a:rPr lang="en-US" sz="1400" b="1" dirty="0">
                    <a:solidFill>
                      <a:srgbClr val="790015"/>
                    </a:solidFill>
                    <a:effectLst/>
                    <a:latin typeface="Kruti Dev 010" pitchFamily="2" charset="0"/>
                  </a:rPr>
                  <a:t>       </a:t>
                </a:r>
                <a:r>
                  <a:rPr lang="en-US" sz="1400" b="1" dirty="0">
                    <a:solidFill>
                      <a:schemeClr val="accent6"/>
                    </a:solidFill>
                    <a:effectLst/>
                    <a:latin typeface="Kruti Dev 010" pitchFamily="2" charset="0"/>
                    <a:ea typeface="ＭＳ Ｐゴシック" pitchFamily="-84" charset="-128"/>
                    <a:cs typeface="+mn-cs"/>
                  </a:rPr>
                  <a:t> l`f"V </a:t>
                </a:r>
                <a:endParaRPr lang="en-US" sz="2000" b="1" dirty="0">
                  <a:solidFill>
                    <a:srgbClr val="FFA27C"/>
                  </a:solidFill>
                  <a:effectLst>
                    <a:outerShdw blurRad="38100" dist="38100" dir="2700000" algn="tl">
                      <a:srgbClr val="000000"/>
                    </a:outerShdw>
                  </a:effectLst>
                  <a:latin typeface="Kruti Dev 010" pitchFamily="2" charset="0"/>
                </a:endParaRPr>
              </a:p>
            </p:txBody>
          </p:sp>
          <p:sp>
            <p:nvSpPr>
              <p:cNvPr id="746558" name="Line 62"/>
              <p:cNvSpPr>
                <a:spLocks noChangeShapeType="1"/>
              </p:cNvSpPr>
              <p:nvPr/>
            </p:nvSpPr>
            <p:spPr bwMode="auto">
              <a:xfrm>
                <a:off x="893" y="1636"/>
                <a:ext cx="428" cy="1"/>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51227" name="Group 64"/>
            <p:cNvGrpSpPr>
              <a:grpSpLocks/>
            </p:cNvGrpSpPr>
            <p:nvPr/>
          </p:nvGrpSpPr>
          <p:grpSpPr bwMode="auto">
            <a:xfrm>
              <a:off x="6235700" y="325438"/>
              <a:ext cx="2679700" cy="5791200"/>
              <a:chOff x="4198" y="290"/>
              <a:chExt cx="1614" cy="3648"/>
            </a:xfrm>
          </p:grpSpPr>
          <p:sp>
            <p:nvSpPr>
              <p:cNvPr id="746561" name="Rectangle 65"/>
              <p:cNvSpPr>
                <a:spLocks noChangeArrowheads="1"/>
              </p:cNvSpPr>
              <p:nvPr/>
            </p:nvSpPr>
            <p:spPr bwMode="auto">
              <a:xfrm>
                <a:off x="4198" y="290"/>
                <a:ext cx="1614" cy="3648"/>
              </a:xfrm>
              <a:prstGeom prst="rect">
                <a:avLst/>
              </a:prstGeom>
              <a:gradFill rotWithShape="0">
                <a:gsLst>
                  <a:gs pos="0">
                    <a:srgbClr val="1B18CC">
                      <a:gamma/>
                      <a:shade val="0"/>
                      <a:invGamma/>
                    </a:srgbClr>
                  </a:gs>
                  <a:gs pos="50000">
                    <a:srgbClr val="1B18CC"/>
                  </a:gs>
                  <a:gs pos="100000">
                    <a:srgbClr val="1B18CC">
                      <a:gamma/>
                      <a:shade val="0"/>
                      <a:invGamma/>
                    </a:srgbClr>
                  </a:gs>
                </a:gsLst>
                <a:lin ang="5400000" scaled="1"/>
              </a:gradFill>
              <a:ln w="9525">
                <a:solidFill>
                  <a:srgbClr val="000000"/>
                </a:solidFill>
                <a:miter lim="800000"/>
                <a:headEnd/>
                <a:tailEnd/>
              </a:ln>
              <a:effectLst>
                <a:outerShdw blurRad="63500" dist="162639" dir="3080412"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46562" name="Text Box 66"/>
              <p:cNvSpPr txBox="1">
                <a:spLocks noChangeArrowheads="1"/>
              </p:cNvSpPr>
              <p:nvPr/>
            </p:nvSpPr>
            <p:spPr bwMode="auto">
              <a:xfrm>
                <a:off x="4288" y="401"/>
                <a:ext cx="1455" cy="3393"/>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en-US" b="1" i="1" dirty="0">
                    <a:ln>
                      <a:solidFill>
                        <a:srgbClr val="FFFF00"/>
                      </a:solidFill>
                    </a:ln>
                    <a:solidFill>
                      <a:srgbClr val="FFFF00"/>
                    </a:solidFill>
                    <a:effectLst/>
                    <a:latin typeface="Kruti Dev 010" pitchFamily="2" charset="0"/>
                    <a:ea typeface="ＭＳ Ｐゴシック" pitchFamily="-84" charset="-128"/>
                    <a:cs typeface="+mn-cs"/>
                  </a:rPr>
                  <a:t>mRifRr </a:t>
                </a:r>
                <a:r>
                  <a:rPr lang="en-US" dirty="0">
                    <a:solidFill>
                      <a:srgbClr val="FFFF00"/>
                    </a:solidFill>
                    <a:effectLst/>
                    <a:latin typeface="Kruti Dev 010" pitchFamily="2" charset="0"/>
                    <a:ea typeface="MS PGothic" pitchFamily="34" charset="-128"/>
                    <a:cs typeface="Arial" pitchFamily="34" charset="0"/>
                  </a:rPr>
                  <a:t>3%15</a:t>
                </a:r>
                <a:r>
                  <a:rPr lang="en-US" b="1" i="1" dirty="0">
                    <a:ln>
                      <a:solidFill>
                        <a:srgbClr val="FFFF00"/>
                      </a:solidFill>
                    </a:ln>
                    <a:solidFill>
                      <a:srgbClr val="FFFF00"/>
                    </a:solidFill>
                    <a:effectLst/>
                    <a:latin typeface="Kruti Dev 010" pitchFamily="2" charset="0"/>
                    <a:ea typeface="ＭＳ Ｐゴシック" pitchFamily="-84" charset="-128"/>
                    <a:cs typeface="+mn-cs"/>
                  </a:rPr>
                  <a:t>----**og rsjs flj dks dqpy Mkysxk] vkSj rw mldh ,sMh dks MlsxkA**</a:t>
                </a:r>
                <a:endParaRPr lang="en-US" altLang="ja-JP" sz="2400" b="1" i="1"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cs typeface="+mn-cs"/>
                </a:endParaRPr>
              </a:p>
              <a:p>
                <a:pPr>
                  <a:spcBef>
                    <a:spcPct val="50000"/>
                  </a:spcBef>
                  <a:defRPr/>
                </a:pPr>
                <a:r>
                  <a:rPr lang="x-none" sz="2400" b="1" i="1" dirty="0">
                    <a:latin typeface="Kruti Dev 010" pitchFamily="2" charset="0"/>
                    <a:ea typeface="ＭＳ Ｐゴシック" pitchFamily="34" charset="-128"/>
                    <a:cs typeface="+mn-cs"/>
                  </a:rPr>
                  <a:t>शान्ति का परमेश्वर शैतान को तुम्हारे पांवों से शीघ्र कुचलवा देगा॥ हमारे प्रभु यीशु मसीह का अनुग्रह तुम पर होता रहे। </a:t>
                </a:r>
                <a:endParaRPr lang="en-US" sz="2400" b="1" i="1" dirty="0">
                  <a:solidFill>
                    <a:srgbClr val="FFFF00"/>
                  </a:solidFill>
                  <a:effectLst>
                    <a:outerShdw blurRad="38100" dist="38100" dir="2700000" algn="tl">
                      <a:srgbClr val="000000"/>
                    </a:outerShdw>
                  </a:effectLst>
                  <a:latin typeface="Kruti Dev 010" pitchFamily="2" charset="0"/>
                  <a:ea typeface="ＭＳ Ｐゴシック" pitchFamily="-84" charset="-128"/>
                  <a:cs typeface="+mn-cs"/>
                </a:endParaRPr>
              </a:p>
            </p:txBody>
          </p:sp>
        </p:grpSp>
        <p:sp>
          <p:nvSpPr>
            <p:cNvPr id="746565" name="Rectangle 69"/>
            <p:cNvSpPr>
              <a:spLocks noChangeArrowheads="1"/>
            </p:cNvSpPr>
            <p:nvPr/>
          </p:nvSpPr>
          <p:spPr bwMode="auto">
            <a:xfrm>
              <a:off x="444500" y="417513"/>
              <a:ext cx="2358017" cy="13208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dirty="0" err="1">
                  <a:ln>
                    <a:solidFill>
                      <a:srgbClr val="00FF00"/>
                    </a:solidFill>
                  </a:ln>
                  <a:solidFill>
                    <a:srgbClr val="00FF00"/>
                  </a:solidFill>
                  <a:effectLst/>
                  <a:latin typeface="Kruti Dev 010" pitchFamily="2" charset="0"/>
                  <a:ea typeface="ＭＳ Ｐゴシック" pitchFamily="-84" charset="-128"/>
                  <a:cs typeface="+mn-cs"/>
                </a:rPr>
                <a:t>mRifRr</a:t>
              </a:r>
              <a:r>
                <a:rPr lang="en-US" sz="4000" dirty="0">
                  <a:ln>
                    <a:solidFill>
                      <a:srgbClr val="00FF00"/>
                    </a:solidFill>
                  </a:ln>
                  <a:solidFill>
                    <a:srgbClr val="00FF00"/>
                  </a:solidFill>
                  <a:effectLst/>
                  <a:latin typeface="Kruti Dev 010" pitchFamily="2" charset="0"/>
                  <a:ea typeface="ＭＳ Ｐゴシック" pitchFamily="-84" charset="-128"/>
                  <a:cs typeface="+mn-cs"/>
                </a:rPr>
                <a:t> </a:t>
              </a:r>
              <a:r>
                <a:rPr lang="en-US" sz="4000" dirty="0" err="1">
                  <a:ln>
                    <a:solidFill>
                      <a:srgbClr val="00FF00"/>
                    </a:solidFill>
                  </a:ln>
                  <a:solidFill>
                    <a:srgbClr val="FFFF00"/>
                  </a:solidFill>
                  <a:effectLst/>
                  <a:latin typeface="Kruti Dev 010" pitchFamily="2" charset="0"/>
                  <a:ea typeface="ＭＳ Ｐゴシック" pitchFamily="-84" charset="-128"/>
                  <a:cs typeface="Arial" pitchFamily="34" charset="0"/>
                </a:rPr>
                <a:t>ƒ</a:t>
              </a:r>
              <a:r>
                <a:rPr lang="en-US" sz="4000" dirty="0" err="1">
                  <a:solidFill>
                    <a:srgbClr val="FFFF00"/>
                  </a:solidFill>
                  <a:effectLst/>
                  <a:latin typeface="Kruti Dev 010" pitchFamily="2" charset="0"/>
                  <a:ea typeface="MS PGothic" pitchFamily="34" charset="-128"/>
                  <a:cs typeface="Arial" pitchFamily="34" charset="0"/>
                </a:rPr>
                <a:t>&amp;</a:t>
              </a:r>
              <a:r>
                <a:rPr lang="en-US" sz="4000" dirty="0" err="1">
                  <a:solidFill>
                    <a:srgbClr val="FFFF00"/>
                  </a:solidFill>
                  <a:effectLst/>
                  <a:latin typeface="Kruti Dev 010"/>
                  <a:ea typeface="MS PGothic" pitchFamily="34" charset="-128"/>
                  <a:cs typeface="Arial" pitchFamily="34" charset="0"/>
                </a:rPr>
                <a:t>ƒƒ</a:t>
              </a:r>
              <a:endParaRPr lang="en-US" sz="4000" dirty="0">
                <a:solidFill>
                  <a:srgbClr val="000000"/>
                </a:solidFill>
                <a:latin typeface="Kruti Dev 010" pitchFamily="2" charset="0"/>
                <a:ea typeface="MS PGothic" pitchFamily="34" charset="-128"/>
                <a:cs typeface="+mn-cs"/>
              </a:endParaRPr>
            </a:p>
            <a:p>
              <a:pPr algn="l">
                <a:defRPr/>
              </a:pPr>
              <a:endParaRPr lang="en-US" sz="4000" b="1" i="1" dirty="0">
                <a:solidFill>
                  <a:schemeClr val="tx1"/>
                </a:solidFill>
                <a:effectLst/>
                <a:latin typeface="Kruti Dev 010" pitchFamily="2" charset="0"/>
                <a:ea typeface="ＭＳ Ｐゴシック" pitchFamily="-84" charset="-128"/>
                <a:cs typeface="+mn-cs"/>
              </a:endParaRPr>
            </a:p>
          </p:txBody>
        </p:sp>
        <p:sp>
          <p:nvSpPr>
            <p:cNvPr id="746566" name="Rectangle 70"/>
            <p:cNvSpPr>
              <a:spLocks noChangeArrowheads="1"/>
            </p:cNvSpPr>
            <p:nvPr/>
          </p:nvSpPr>
          <p:spPr bwMode="auto">
            <a:xfrm>
              <a:off x="546055" y="2374720"/>
              <a:ext cx="1225450" cy="950832"/>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defRPr/>
              </a:pPr>
              <a:r>
                <a:rPr lang="en-US">
                  <a:solidFill>
                    <a:srgbClr val="C00000"/>
                  </a:solidFill>
                  <a:effectLst>
                    <a:outerShdw blurRad="38100" dist="38100" dir="2700000" algn="tl">
                      <a:srgbClr val="000000"/>
                    </a:outerShdw>
                  </a:effectLst>
                  <a:latin typeface="Kruti Dev 010" charset="0"/>
                </a:rPr>
                <a:t>   ‰</a:t>
              </a:r>
            </a:p>
            <a:p>
              <a:pPr algn="l">
                <a:defRPr/>
              </a:pPr>
              <a:r>
                <a:rPr lang="en-US" b="1">
                  <a:solidFill>
                    <a:srgbClr val="6D0012"/>
                  </a:solidFill>
                  <a:effectLst/>
                  <a:latin typeface="Kruti Dev 010" charset="0"/>
                </a:rPr>
                <a:t>oLrq,a</a:t>
              </a:r>
              <a:r>
                <a:rPr lang="en-US" b="1" i="1">
                  <a:solidFill>
                    <a:srgbClr val="000000"/>
                  </a:solidFill>
                  <a:effectLst/>
                  <a:latin typeface="Kruti Dev 010" charset="0"/>
                </a:rPr>
                <a:t> </a:t>
              </a:r>
            </a:p>
          </p:txBody>
        </p:sp>
        <p:sp>
          <p:nvSpPr>
            <p:cNvPr id="51230" name="Text Box 51"/>
            <p:cNvSpPr txBox="1">
              <a:spLocks noChangeArrowheads="1"/>
            </p:cNvSpPr>
            <p:nvPr/>
          </p:nvSpPr>
          <p:spPr bwMode="auto">
            <a:xfrm>
              <a:off x="8612188" y="6429375"/>
              <a:ext cx="3834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800" b="1">
                  <a:solidFill>
                    <a:srgbClr val="FFFFFF"/>
                  </a:solidFill>
                  <a:effectLst/>
                  <a:latin typeface="Kruti Dev 010" charset="0"/>
                </a:rPr>
                <a:t>10</a:t>
              </a:r>
            </a:p>
          </p:txBody>
        </p:sp>
      </p:grpSp>
      <p:sp>
        <p:nvSpPr>
          <p:cNvPr id="51202" name="Text Box 10"/>
          <p:cNvSpPr txBox="1">
            <a:spLocks noChangeArrowheads="1"/>
          </p:cNvSpPr>
          <p:nvPr/>
        </p:nvSpPr>
        <p:spPr bwMode="auto">
          <a:xfrm>
            <a:off x="6527800" y="6226175"/>
            <a:ext cx="27574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rgbClr val="FFFFFF"/>
                </a:solidFill>
                <a:effectLst/>
                <a:latin typeface="Kruti Dev 010" charset="0"/>
              </a:rPr>
              <a:t>lgk;d iwLrd ist </a:t>
            </a:r>
            <a:r>
              <a:rPr lang="en-US" sz="1200" b="1">
                <a:solidFill>
                  <a:schemeClr val="tx1"/>
                </a:solidFill>
                <a:effectLst/>
                <a:latin typeface="Kruti Dev 010" charset="0"/>
              </a:rPr>
              <a:t>१</a:t>
            </a:r>
            <a:r>
              <a:rPr lang="hi-in" sz="1200" b="1">
                <a:solidFill>
                  <a:schemeClr val="tx1"/>
                </a:solidFill>
                <a:effectLst/>
                <a:latin typeface="Kruti Dev 010" charset="0"/>
              </a:rPr>
              <a:t>७</a:t>
            </a:r>
            <a:r>
              <a:rPr lang="en-US" sz="1200" b="1">
                <a:solidFill>
                  <a:schemeClr val="tx1"/>
                </a:solidFill>
                <a:effectLst/>
                <a:latin typeface="Kruti Dev 010" charset="0"/>
              </a:rPr>
              <a:t>-</a:t>
            </a:r>
            <a:r>
              <a:rPr lang="hi-in" sz="1200" b="1">
                <a:solidFill>
                  <a:schemeClr val="tx1"/>
                </a:solidFill>
                <a:effectLst/>
                <a:latin typeface="Kruti Dev 010" charset="0"/>
              </a:rPr>
              <a:t>१</a:t>
            </a:r>
            <a:endParaRPr lang="en-US" sz="1200" b="1">
              <a:solidFill>
                <a:schemeClr val="tx1"/>
              </a:solidFill>
              <a:effectLst/>
              <a:latin typeface="Kruti Dev 010" charset="0"/>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p:cNvPicPr>
            <a:picLocks noChangeArrowheads="1"/>
          </p:cNvPicPr>
          <p:nvPr/>
        </p:nvPicPr>
        <p:blipFill>
          <a:blip r:embed="rId3" cstate="screen">
            <a:lum bright="-66000" contrast="-12000"/>
            <a:extLst>
              <a:ext uri="{28A0092B-C50C-407E-A947-70E740481C1C}">
                <a14:useLocalDpi xmlns:a14="http://schemas.microsoft.com/office/drawing/2010/main"/>
              </a:ext>
            </a:extLst>
          </a:blip>
          <a:srcRect r="8611"/>
          <a:stretch>
            <a:fillRect/>
          </a:stretch>
        </p:blipFill>
        <p:spPr bwMode="auto">
          <a:xfrm>
            <a:off x="769938" y="0"/>
            <a:ext cx="75819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pic>
      <p:sp>
        <p:nvSpPr>
          <p:cNvPr id="775181" name="Rectangle 13"/>
          <p:cNvSpPr>
            <a:spLocks noChangeArrowheads="1"/>
          </p:cNvSpPr>
          <p:nvPr/>
        </p:nvSpPr>
        <p:spPr bwMode="auto">
          <a:xfrm>
            <a:off x="0" y="0"/>
            <a:ext cx="1096963" cy="6858000"/>
          </a:xfrm>
          <a:prstGeom prst="rect">
            <a:avLst/>
          </a:prstGeom>
          <a:solidFill>
            <a:srgbClr val="000000"/>
          </a:solidFill>
          <a:ln w="9525">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775182" name="Rectangle 14"/>
          <p:cNvSpPr>
            <a:spLocks noChangeArrowheads="1"/>
          </p:cNvSpPr>
          <p:nvPr/>
        </p:nvSpPr>
        <p:spPr bwMode="auto">
          <a:xfrm>
            <a:off x="8047038" y="0"/>
            <a:ext cx="1096962" cy="6858000"/>
          </a:xfrm>
          <a:prstGeom prst="rect">
            <a:avLst/>
          </a:prstGeom>
          <a:solidFill>
            <a:srgbClr val="000000"/>
          </a:solidFill>
          <a:ln w="9525">
            <a:solidFill>
              <a:srgbClr val="000000"/>
            </a:solidFill>
            <a:miter lim="800000"/>
            <a:headEnd/>
            <a:tailEnd/>
          </a:ln>
          <a:effectLst/>
        </p:spPr>
        <p:txBody>
          <a:bodyPr wrap="none" anchor="ctr"/>
          <a:lstStyle/>
          <a:p>
            <a:pPr>
              <a:defRPr/>
            </a:pPr>
            <a:endParaRPr lang="en-US">
              <a:latin typeface="Arial" pitchFamily="-107" charset="0"/>
              <a:ea typeface="+mn-ea"/>
              <a:cs typeface="+mn-cs"/>
            </a:endParaRPr>
          </a:p>
        </p:txBody>
      </p:sp>
      <p:sp>
        <p:nvSpPr>
          <p:cNvPr id="775183" name="Rectangle 15"/>
          <p:cNvSpPr>
            <a:spLocks noChangeArrowheads="1"/>
          </p:cNvSpPr>
          <p:nvPr/>
        </p:nvSpPr>
        <p:spPr bwMode="auto">
          <a:xfrm>
            <a:off x="0" y="0"/>
            <a:ext cx="9144000" cy="6858000"/>
          </a:xfrm>
          <a:prstGeom prst="rect">
            <a:avLst/>
          </a:prstGeom>
          <a:solidFill>
            <a:srgbClr val="040404">
              <a:alpha val="50000"/>
            </a:srgbClr>
          </a:solidFill>
          <a:ln w="9525">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75184" name="Text Box 16"/>
          <p:cNvSpPr txBox="1">
            <a:spLocks noChangeArrowheads="1"/>
          </p:cNvSpPr>
          <p:nvPr/>
        </p:nvSpPr>
        <p:spPr bwMode="auto">
          <a:xfrm>
            <a:off x="465138" y="514350"/>
            <a:ext cx="8196262" cy="5632311"/>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en-US" sz="4000" b="1" dirty="0">
                <a:ln>
                  <a:solidFill>
                    <a:srgbClr val="FFFF00"/>
                  </a:solidFill>
                </a:ln>
                <a:solidFill>
                  <a:srgbClr val="FFFF00"/>
                </a:solidFill>
                <a:effectLst/>
                <a:latin typeface="Kruti Dev 010" pitchFamily="2" charset="0"/>
                <a:ea typeface="ＭＳ Ｐゴシック" pitchFamily="-84" charset="-128"/>
                <a:cs typeface="+mn-cs"/>
              </a:rPr>
              <a:t>lkjka’k % l`f"V dh QkbZy esa ijes’oj }kjk  euq"; ds jps tkus o mlds iru dh dgkuh gSA blh esa ijes’oj }kjk ’kk’or ;kstuk dh ?kks"k.kk gS fd euq"; iqu% viuh ikighu n’kk esa ykSVsxk vkSj ijes’oj ls mldk laca/k iqu% LFkkfir gksxkA</a:t>
            </a:r>
            <a:r>
              <a:rPr lang="en-US" sz="4000" b="1" dirty="0">
                <a:solidFill>
                  <a:srgbClr val="FFFF00"/>
                </a:solidFill>
                <a:effectLst/>
                <a:latin typeface="Kruti Dev 010" pitchFamily="2" charset="0"/>
                <a:ea typeface="ＭＳ Ｐゴシック" pitchFamily="-84" charset="-128"/>
                <a:cs typeface="+mn-cs"/>
              </a:rPr>
              <a:t> </a:t>
            </a:r>
            <a:r>
              <a:rPr lang="en-US" altLang="en-US" sz="4000" b="1" dirty="0">
                <a:ln>
                  <a:solidFill>
                    <a:schemeClr val="tx1"/>
                  </a:solidFill>
                </a:ln>
                <a:solidFill>
                  <a:schemeClr val="tx1"/>
                </a:solidFill>
                <a:effectLst/>
                <a:latin typeface="Kruti Dev 010" pitchFamily="2" charset="0"/>
                <a:ea typeface="ＭＳ Ｐゴシック" pitchFamily="-84" charset="-128"/>
                <a:cs typeface="+mn-cs"/>
              </a:rPr>
              <a:t>^^euq"; dh ikighu n’kk esa iqu% ykSVus dk fo"k; ckbZcy dh dgkuh esa gS] ;gh lqlekpkj dk eq[; Hkko gSA** </a:t>
            </a:r>
            <a:r>
              <a:rPr lang="en-US" altLang="ja-JP" sz="3200" b="1" dirty="0">
                <a:ln>
                  <a:solidFill>
                    <a:schemeClr val="tx1"/>
                  </a:solidFill>
                </a:ln>
                <a:solidFill>
                  <a:schemeClr val="tx1"/>
                </a:solidFill>
                <a:effectLst/>
                <a:latin typeface="Kruti Dev 010" pitchFamily="2" charset="0"/>
                <a:ea typeface="ＭＳ Ｐゴシック" pitchFamily="-84" charset="-128"/>
                <a:cs typeface="+mn-cs"/>
              </a:rPr>
              <a:t>tkWu oyowMZ</a:t>
            </a:r>
            <a:endParaRPr lang="en-US" sz="3200" b="1" dirty="0">
              <a:ln>
                <a:solidFill>
                  <a:schemeClr val="tx1"/>
                </a:solidFill>
              </a:ln>
              <a:solidFill>
                <a:schemeClr val="tx1"/>
              </a:solidFill>
              <a:effectLst/>
              <a:latin typeface="Kruti Dev 010" pitchFamily="2" charset="0"/>
              <a:ea typeface="ＭＳ Ｐゴシック" pitchFamily="-84" charset="-128"/>
              <a:cs typeface="+mn-cs"/>
            </a:endParaRPr>
          </a:p>
        </p:txBody>
      </p:sp>
      <p:sp>
        <p:nvSpPr>
          <p:cNvPr id="53254" name="Text Box 7"/>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75172" name="Text Box 4"/>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dirty="0">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775174" name="Rectangle 6"/>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25</a:t>
            </a:r>
          </a:p>
        </p:txBody>
      </p:sp>
      <p:sp>
        <p:nvSpPr>
          <p:cNvPr id="775176" name="Rectangle 8"/>
          <p:cNvSpPr>
            <a:spLocks noChangeArrowheads="1"/>
          </p:cNvSpPr>
          <p:nvPr/>
        </p:nvSpPr>
        <p:spPr bwMode="auto">
          <a:xfrm>
            <a:off x="7546975" y="6526213"/>
            <a:ext cx="73025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8.0.03a.</a:t>
            </a:r>
          </a:p>
        </p:txBody>
      </p:sp>
      <p:sp>
        <p:nvSpPr>
          <p:cNvPr id="53258" name="Text Box 9"/>
          <p:cNvSpPr txBox="1">
            <a:spLocks noChangeArrowheads="1"/>
          </p:cNvSpPr>
          <p:nvPr/>
        </p:nvSpPr>
        <p:spPr bwMode="auto">
          <a:xfrm>
            <a:off x="8715375" y="643096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53259" name="Text Box 11"/>
          <p:cNvSpPr txBox="1">
            <a:spLocks noChangeArrowheads="1"/>
          </p:cNvSpPr>
          <p:nvPr/>
        </p:nvSpPr>
        <p:spPr bwMode="auto">
          <a:xfrm>
            <a:off x="6369050" y="6159500"/>
            <a:ext cx="26749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2000" b="1">
                <a:solidFill>
                  <a:schemeClr val="tx1"/>
                </a:solidFill>
                <a:effectLst/>
                <a:latin typeface="Kruti Dev 010" charset="0"/>
              </a:rPr>
              <a:t>lgk;d iqLrd i`"B ƒ‰&amp;ƒŠ</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5183"/>
                                        </p:tgtEl>
                                        <p:attrNameLst>
                                          <p:attrName>style.visibility</p:attrName>
                                        </p:attrNameLst>
                                      </p:cBhvr>
                                      <p:to>
                                        <p:strVal val="visible"/>
                                      </p:to>
                                    </p:set>
                                    <p:animEffect transition="in" filter="wipe(up)">
                                      <p:cBhvr>
                                        <p:cTn id="7" dur="500"/>
                                        <p:tgtEl>
                                          <p:spTgt spid="775183"/>
                                        </p:tgtEl>
                                      </p:cBhvr>
                                    </p:animEffect>
                                  </p:childTnLst>
                                </p:cTn>
                              </p:par>
                            </p:childTnLst>
                          </p:cTn>
                        </p:par>
                        <p:par>
                          <p:cTn id="8" fill="hold" nodeType="afterGroup">
                            <p:stCondLst>
                              <p:cond delay="500"/>
                            </p:stCondLst>
                            <p:childTnLst>
                              <p:par>
                                <p:cTn id="9" presetID="10" presetClass="entr" presetSubtype="0" fill="hold" nodeType="afterEffect">
                                  <p:stCondLst>
                                    <p:cond delay="500"/>
                                  </p:stCondLst>
                                  <p:childTnLst>
                                    <p:set>
                                      <p:cBhvr>
                                        <p:cTn id="10" dur="1" fill="hold">
                                          <p:stCondLst>
                                            <p:cond delay="0"/>
                                          </p:stCondLst>
                                        </p:cTn>
                                        <p:tgtEl>
                                          <p:spTgt spid="775184"/>
                                        </p:tgtEl>
                                        <p:attrNameLst>
                                          <p:attrName>style.visibility</p:attrName>
                                        </p:attrNameLst>
                                      </p:cBhvr>
                                      <p:to>
                                        <p:strVal val="visible"/>
                                      </p:to>
                                    </p:set>
                                    <p:animEffect transition="in" filter="fade">
                                      <p:cBhvr>
                                        <p:cTn id="11" dur="2000"/>
                                        <p:tgtEl>
                                          <p:spTgt spid="775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8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026" name="Rectangle 330"/>
          <p:cNvSpPr>
            <a:spLocks noChangeArrowheads="1"/>
          </p:cNvSpPr>
          <p:nvPr/>
        </p:nvSpPr>
        <p:spPr bwMode="auto">
          <a:xfrm>
            <a:off x="354013" y="-373063"/>
            <a:ext cx="1106487" cy="242887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spcBef>
                <a:spcPct val="50000"/>
              </a:spcBef>
              <a:defRPr/>
            </a:pPr>
            <a:r>
              <a:rPr lang="en-US" sz="15200">
                <a:solidFill>
                  <a:srgbClr val="FFFF00"/>
                </a:solidFill>
                <a:effectLst/>
                <a:latin typeface="Kruti Dev 010" charset="0"/>
              </a:rPr>
              <a:t>‰</a:t>
            </a:r>
          </a:p>
        </p:txBody>
      </p:sp>
      <p:grpSp>
        <p:nvGrpSpPr>
          <p:cNvPr id="55298" name="Group 288"/>
          <p:cNvGrpSpPr>
            <a:grpSpLocks/>
          </p:cNvGrpSpPr>
          <p:nvPr/>
        </p:nvGrpSpPr>
        <p:grpSpPr bwMode="auto">
          <a:xfrm>
            <a:off x="317500" y="-28575"/>
            <a:ext cx="8751888" cy="6799263"/>
            <a:chOff x="317500" y="-28575"/>
            <a:chExt cx="8751888" cy="6799421"/>
          </a:xfrm>
        </p:grpSpPr>
        <p:sp>
          <p:nvSpPr>
            <p:cNvPr id="413828" name="Rectangle 132"/>
            <p:cNvSpPr>
              <a:spLocks noChangeArrowheads="1"/>
            </p:cNvSpPr>
            <p:nvPr/>
          </p:nvSpPr>
          <p:spPr bwMode="auto">
            <a:xfrm>
              <a:off x="6330950" y="590564"/>
              <a:ext cx="193675" cy="904896"/>
            </a:xfrm>
            <a:prstGeom prst="rect">
              <a:avLst/>
            </a:prstGeom>
            <a:solidFill>
              <a:srgbClr val="545454"/>
            </a:solid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698" name="AutoShape 2"/>
            <p:cNvSpPr>
              <a:spLocks noChangeArrowheads="1"/>
            </p:cNvSpPr>
            <p:nvPr/>
          </p:nvSpPr>
          <p:spPr bwMode="auto">
            <a:xfrm>
              <a:off x="6604000" y="5110282"/>
              <a:ext cx="682625" cy="357195"/>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413699" name="Freeform 3"/>
            <p:cNvSpPr>
              <a:spLocks/>
            </p:cNvSpPr>
            <p:nvPr/>
          </p:nvSpPr>
          <p:spPr bwMode="auto">
            <a:xfrm>
              <a:off x="6424613" y="4191098"/>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00" name="Freeform 4"/>
            <p:cNvSpPr>
              <a:spLocks/>
            </p:cNvSpPr>
            <p:nvPr/>
          </p:nvSpPr>
          <p:spPr bwMode="auto">
            <a:xfrm>
              <a:off x="6424613" y="4152997"/>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01" name="Freeform 5"/>
            <p:cNvSpPr>
              <a:spLocks/>
            </p:cNvSpPr>
            <p:nvPr/>
          </p:nvSpPr>
          <p:spPr bwMode="auto">
            <a:xfrm>
              <a:off x="6424613" y="4025994"/>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02" name="Freeform 6"/>
            <p:cNvSpPr>
              <a:spLocks/>
            </p:cNvSpPr>
            <p:nvPr/>
          </p:nvSpPr>
          <p:spPr bwMode="auto">
            <a:xfrm>
              <a:off x="6424613" y="3987893"/>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03" name="Freeform 7"/>
            <p:cNvSpPr>
              <a:spLocks/>
            </p:cNvSpPr>
            <p:nvPr/>
          </p:nvSpPr>
          <p:spPr bwMode="auto">
            <a:xfrm>
              <a:off x="6424613" y="3860890"/>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04" name="Freeform 8"/>
            <p:cNvSpPr>
              <a:spLocks/>
            </p:cNvSpPr>
            <p:nvPr/>
          </p:nvSpPr>
          <p:spPr bwMode="auto">
            <a:xfrm>
              <a:off x="6424613" y="3822789"/>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05" name="Freeform 9"/>
            <p:cNvSpPr>
              <a:spLocks/>
            </p:cNvSpPr>
            <p:nvPr/>
          </p:nvSpPr>
          <p:spPr bwMode="auto">
            <a:xfrm>
              <a:off x="6424613" y="3695787"/>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06" name="Freeform 10"/>
            <p:cNvSpPr>
              <a:spLocks/>
            </p:cNvSpPr>
            <p:nvPr/>
          </p:nvSpPr>
          <p:spPr bwMode="auto">
            <a:xfrm>
              <a:off x="6424613" y="3657686"/>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07" name="Freeform 11"/>
            <p:cNvSpPr>
              <a:spLocks/>
            </p:cNvSpPr>
            <p:nvPr/>
          </p:nvSpPr>
          <p:spPr bwMode="auto">
            <a:xfrm>
              <a:off x="6424613" y="3530683"/>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08" name="Freeform 12"/>
            <p:cNvSpPr>
              <a:spLocks/>
            </p:cNvSpPr>
            <p:nvPr/>
          </p:nvSpPr>
          <p:spPr bwMode="auto">
            <a:xfrm>
              <a:off x="6424613" y="3479882"/>
              <a:ext cx="26987" cy="39689"/>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09" name="Freeform 13"/>
            <p:cNvSpPr>
              <a:spLocks/>
            </p:cNvSpPr>
            <p:nvPr/>
          </p:nvSpPr>
          <p:spPr bwMode="auto">
            <a:xfrm>
              <a:off x="6424613" y="3352879"/>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10" name="Freeform 14"/>
            <p:cNvSpPr>
              <a:spLocks/>
            </p:cNvSpPr>
            <p:nvPr/>
          </p:nvSpPr>
          <p:spPr bwMode="auto">
            <a:xfrm>
              <a:off x="6424613" y="3314778"/>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11" name="Freeform 15"/>
            <p:cNvSpPr>
              <a:spLocks/>
            </p:cNvSpPr>
            <p:nvPr/>
          </p:nvSpPr>
          <p:spPr bwMode="auto">
            <a:xfrm>
              <a:off x="6424613" y="3187775"/>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12" name="Freeform 16"/>
            <p:cNvSpPr>
              <a:spLocks/>
            </p:cNvSpPr>
            <p:nvPr/>
          </p:nvSpPr>
          <p:spPr bwMode="auto">
            <a:xfrm>
              <a:off x="6424613" y="3149674"/>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13" name="Freeform 17"/>
            <p:cNvSpPr>
              <a:spLocks/>
            </p:cNvSpPr>
            <p:nvPr/>
          </p:nvSpPr>
          <p:spPr bwMode="auto">
            <a:xfrm>
              <a:off x="6424613" y="3022671"/>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14" name="Freeform 18"/>
            <p:cNvSpPr>
              <a:spLocks/>
            </p:cNvSpPr>
            <p:nvPr/>
          </p:nvSpPr>
          <p:spPr bwMode="auto">
            <a:xfrm>
              <a:off x="6424613" y="2984570"/>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15" name="Freeform 19"/>
            <p:cNvSpPr>
              <a:spLocks/>
            </p:cNvSpPr>
            <p:nvPr/>
          </p:nvSpPr>
          <p:spPr bwMode="auto">
            <a:xfrm>
              <a:off x="6424613" y="2857567"/>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16" name="Freeform 20"/>
            <p:cNvSpPr>
              <a:spLocks/>
            </p:cNvSpPr>
            <p:nvPr/>
          </p:nvSpPr>
          <p:spPr bwMode="auto">
            <a:xfrm>
              <a:off x="6424613" y="2819466"/>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17" name="Freeform 21"/>
            <p:cNvSpPr>
              <a:spLocks/>
            </p:cNvSpPr>
            <p:nvPr/>
          </p:nvSpPr>
          <p:spPr bwMode="auto">
            <a:xfrm>
              <a:off x="6424613" y="2692463"/>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18" name="Freeform 22"/>
            <p:cNvSpPr>
              <a:spLocks/>
            </p:cNvSpPr>
            <p:nvPr/>
          </p:nvSpPr>
          <p:spPr bwMode="auto">
            <a:xfrm>
              <a:off x="6424613" y="2641662"/>
              <a:ext cx="26987" cy="39689"/>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19" name="Freeform 23"/>
            <p:cNvSpPr>
              <a:spLocks/>
            </p:cNvSpPr>
            <p:nvPr/>
          </p:nvSpPr>
          <p:spPr bwMode="auto">
            <a:xfrm>
              <a:off x="6424613" y="2514659"/>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20" name="Freeform 24"/>
            <p:cNvSpPr>
              <a:spLocks/>
            </p:cNvSpPr>
            <p:nvPr/>
          </p:nvSpPr>
          <p:spPr bwMode="auto">
            <a:xfrm>
              <a:off x="6424613" y="2476558"/>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21" name="Freeform 25"/>
            <p:cNvSpPr>
              <a:spLocks/>
            </p:cNvSpPr>
            <p:nvPr/>
          </p:nvSpPr>
          <p:spPr bwMode="auto">
            <a:xfrm>
              <a:off x="6424613" y="2349555"/>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22" name="Freeform 26"/>
            <p:cNvSpPr>
              <a:spLocks/>
            </p:cNvSpPr>
            <p:nvPr/>
          </p:nvSpPr>
          <p:spPr bwMode="auto">
            <a:xfrm>
              <a:off x="6424613" y="2311454"/>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23" name="Freeform 27"/>
            <p:cNvSpPr>
              <a:spLocks/>
            </p:cNvSpPr>
            <p:nvPr/>
          </p:nvSpPr>
          <p:spPr bwMode="auto">
            <a:xfrm>
              <a:off x="6424613" y="2184451"/>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24" name="Freeform 28"/>
            <p:cNvSpPr>
              <a:spLocks/>
            </p:cNvSpPr>
            <p:nvPr/>
          </p:nvSpPr>
          <p:spPr bwMode="auto">
            <a:xfrm>
              <a:off x="6424613" y="2146351"/>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25" name="Freeform 29"/>
            <p:cNvSpPr>
              <a:spLocks/>
            </p:cNvSpPr>
            <p:nvPr/>
          </p:nvSpPr>
          <p:spPr bwMode="auto">
            <a:xfrm>
              <a:off x="6424613" y="2019348"/>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26" name="Freeform 30"/>
            <p:cNvSpPr>
              <a:spLocks/>
            </p:cNvSpPr>
            <p:nvPr/>
          </p:nvSpPr>
          <p:spPr bwMode="auto">
            <a:xfrm>
              <a:off x="6424613" y="1981247"/>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27" name="Freeform 31"/>
            <p:cNvSpPr>
              <a:spLocks/>
            </p:cNvSpPr>
            <p:nvPr/>
          </p:nvSpPr>
          <p:spPr bwMode="auto">
            <a:xfrm>
              <a:off x="6424613" y="1854244"/>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28" name="Freeform 32"/>
            <p:cNvSpPr>
              <a:spLocks/>
            </p:cNvSpPr>
            <p:nvPr/>
          </p:nvSpPr>
          <p:spPr bwMode="auto">
            <a:xfrm>
              <a:off x="6424613" y="1816143"/>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29" name="Freeform 33"/>
            <p:cNvSpPr>
              <a:spLocks/>
            </p:cNvSpPr>
            <p:nvPr/>
          </p:nvSpPr>
          <p:spPr bwMode="auto">
            <a:xfrm>
              <a:off x="6424613" y="1689140"/>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30" name="Freeform 34"/>
            <p:cNvSpPr>
              <a:spLocks/>
            </p:cNvSpPr>
            <p:nvPr/>
          </p:nvSpPr>
          <p:spPr bwMode="auto">
            <a:xfrm>
              <a:off x="6424613" y="1638339"/>
              <a:ext cx="26987" cy="39689"/>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31" name="Freeform 35"/>
            <p:cNvSpPr>
              <a:spLocks/>
            </p:cNvSpPr>
            <p:nvPr/>
          </p:nvSpPr>
          <p:spPr bwMode="auto">
            <a:xfrm>
              <a:off x="6424613" y="1511336"/>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32" name="Freeform 36"/>
            <p:cNvSpPr>
              <a:spLocks/>
            </p:cNvSpPr>
            <p:nvPr/>
          </p:nvSpPr>
          <p:spPr bwMode="auto">
            <a:xfrm>
              <a:off x="6424613" y="1473235"/>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33" name="Freeform 37"/>
            <p:cNvSpPr>
              <a:spLocks/>
            </p:cNvSpPr>
            <p:nvPr/>
          </p:nvSpPr>
          <p:spPr bwMode="auto">
            <a:xfrm>
              <a:off x="6424613" y="1346232"/>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34" name="Freeform 38"/>
            <p:cNvSpPr>
              <a:spLocks/>
            </p:cNvSpPr>
            <p:nvPr/>
          </p:nvSpPr>
          <p:spPr bwMode="auto">
            <a:xfrm>
              <a:off x="6424613" y="1308131"/>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35" name="Freeform 39"/>
            <p:cNvSpPr>
              <a:spLocks/>
            </p:cNvSpPr>
            <p:nvPr/>
          </p:nvSpPr>
          <p:spPr bwMode="auto">
            <a:xfrm>
              <a:off x="6424613" y="1181128"/>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36" name="Freeform 40"/>
            <p:cNvSpPr>
              <a:spLocks/>
            </p:cNvSpPr>
            <p:nvPr/>
          </p:nvSpPr>
          <p:spPr bwMode="auto">
            <a:xfrm>
              <a:off x="6424613" y="1200179"/>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37" name="Freeform 41"/>
            <p:cNvSpPr>
              <a:spLocks/>
            </p:cNvSpPr>
            <p:nvPr/>
          </p:nvSpPr>
          <p:spPr bwMode="auto">
            <a:xfrm>
              <a:off x="6424613" y="1073176"/>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38" name="Freeform 42"/>
            <p:cNvSpPr>
              <a:spLocks/>
            </p:cNvSpPr>
            <p:nvPr/>
          </p:nvSpPr>
          <p:spPr bwMode="auto">
            <a:xfrm>
              <a:off x="6424613" y="1035075"/>
              <a:ext cx="26987" cy="26989"/>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39" name="Freeform 43"/>
            <p:cNvSpPr>
              <a:spLocks/>
            </p:cNvSpPr>
            <p:nvPr/>
          </p:nvSpPr>
          <p:spPr bwMode="auto">
            <a:xfrm>
              <a:off x="6424613" y="908072"/>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40" name="Freeform 44"/>
            <p:cNvSpPr>
              <a:spLocks/>
            </p:cNvSpPr>
            <p:nvPr/>
          </p:nvSpPr>
          <p:spPr bwMode="auto">
            <a:xfrm>
              <a:off x="6424613" y="857271"/>
              <a:ext cx="26987" cy="39689"/>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41" name="Freeform 45"/>
            <p:cNvSpPr>
              <a:spLocks/>
            </p:cNvSpPr>
            <p:nvPr/>
          </p:nvSpPr>
          <p:spPr bwMode="auto">
            <a:xfrm>
              <a:off x="6424613" y="730268"/>
              <a:ext cx="26987" cy="115891"/>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45" name="Freeform 49"/>
            <p:cNvSpPr>
              <a:spLocks/>
            </p:cNvSpPr>
            <p:nvPr/>
          </p:nvSpPr>
          <p:spPr bwMode="auto">
            <a:xfrm>
              <a:off x="7326313" y="3429080"/>
              <a:ext cx="204787" cy="65090"/>
            </a:xfrm>
            <a:custGeom>
              <a:avLst/>
              <a:gdLst/>
              <a:ahLst/>
              <a:cxnLst>
                <a:cxn ang="0">
                  <a:pos x="128" y="40"/>
                </a:cxn>
                <a:cxn ang="0">
                  <a:pos x="0" y="40"/>
                </a:cxn>
                <a:cxn ang="0">
                  <a:pos x="0" y="0"/>
                </a:cxn>
                <a:cxn ang="0">
                  <a:pos x="128" y="40"/>
                </a:cxn>
              </a:cxnLst>
              <a:rect l="0" t="0" r="r" b="b"/>
              <a:pathLst>
                <a:path w="129" h="41">
                  <a:moveTo>
                    <a:pt x="128" y="40"/>
                  </a:moveTo>
                  <a:lnTo>
                    <a:pt x="0" y="40"/>
                  </a:lnTo>
                  <a:lnTo>
                    <a:pt x="0" y="0"/>
                  </a:lnTo>
                  <a:lnTo>
                    <a:pt x="128" y="40"/>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47" name="Freeform 51"/>
            <p:cNvSpPr>
              <a:spLocks/>
            </p:cNvSpPr>
            <p:nvPr/>
          </p:nvSpPr>
          <p:spPr bwMode="auto">
            <a:xfrm>
              <a:off x="3960813" y="6210445"/>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48" name="Freeform 52"/>
            <p:cNvSpPr>
              <a:spLocks/>
            </p:cNvSpPr>
            <p:nvPr/>
          </p:nvSpPr>
          <p:spPr bwMode="auto">
            <a:xfrm>
              <a:off x="3960813" y="6172344"/>
              <a:ext cx="26987" cy="26989"/>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49" name="Freeform 53"/>
            <p:cNvSpPr>
              <a:spLocks/>
            </p:cNvSpPr>
            <p:nvPr/>
          </p:nvSpPr>
          <p:spPr bwMode="auto">
            <a:xfrm>
              <a:off x="3960813" y="6045341"/>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50" name="Freeform 54"/>
            <p:cNvSpPr>
              <a:spLocks/>
            </p:cNvSpPr>
            <p:nvPr/>
          </p:nvSpPr>
          <p:spPr bwMode="auto">
            <a:xfrm>
              <a:off x="3960813" y="5994540"/>
              <a:ext cx="26987" cy="39689"/>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51" name="Freeform 55"/>
            <p:cNvSpPr>
              <a:spLocks/>
            </p:cNvSpPr>
            <p:nvPr/>
          </p:nvSpPr>
          <p:spPr bwMode="auto">
            <a:xfrm>
              <a:off x="3960813" y="5867537"/>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52" name="Freeform 56"/>
            <p:cNvSpPr>
              <a:spLocks/>
            </p:cNvSpPr>
            <p:nvPr/>
          </p:nvSpPr>
          <p:spPr bwMode="auto">
            <a:xfrm>
              <a:off x="3960813" y="5829436"/>
              <a:ext cx="26987" cy="26989"/>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53" name="Freeform 57"/>
            <p:cNvSpPr>
              <a:spLocks/>
            </p:cNvSpPr>
            <p:nvPr/>
          </p:nvSpPr>
          <p:spPr bwMode="auto">
            <a:xfrm>
              <a:off x="3960813" y="5702433"/>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54" name="Freeform 58"/>
            <p:cNvSpPr>
              <a:spLocks/>
            </p:cNvSpPr>
            <p:nvPr/>
          </p:nvSpPr>
          <p:spPr bwMode="auto">
            <a:xfrm>
              <a:off x="3960813" y="5651632"/>
              <a:ext cx="26987" cy="39689"/>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55" name="Freeform 59"/>
            <p:cNvSpPr>
              <a:spLocks/>
            </p:cNvSpPr>
            <p:nvPr/>
          </p:nvSpPr>
          <p:spPr bwMode="auto">
            <a:xfrm>
              <a:off x="3960813" y="5486528"/>
              <a:ext cx="26987" cy="26989"/>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56" name="Freeform 60"/>
            <p:cNvSpPr>
              <a:spLocks/>
            </p:cNvSpPr>
            <p:nvPr/>
          </p:nvSpPr>
          <p:spPr bwMode="auto">
            <a:xfrm>
              <a:off x="3960813" y="5359525"/>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57" name="Freeform 61"/>
            <p:cNvSpPr>
              <a:spLocks/>
            </p:cNvSpPr>
            <p:nvPr/>
          </p:nvSpPr>
          <p:spPr bwMode="auto">
            <a:xfrm>
              <a:off x="3960813" y="5321424"/>
              <a:ext cx="26987" cy="26989"/>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58" name="Freeform 62"/>
            <p:cNvSpPr>
              <a:spLocks/>
            </p:cNvSpPr>
            <p:nvPr/>
          </p:nvSpPr>
          <p:spPr bwMode="auto">
            <a:xfrm>
              <a:off x="3960813" y="5194421"/>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59" name="Freeform 63"/>
            <p:cNvSpPr>
              <a:spLocks/>
            </p:cNvSpPr>
            <p:nvPr/>
          </p:nvSpPr>
          <p:spPr bwMode="auto">
            <a:xfrm>
              <a:off x="3960813" y="5143620"/>
              <a:ext cx="26987" cy="39689"/>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60" name="Freeform 64"/>
            <p:cNvSpPr>
              <a:spLocks/>
            </p:cNvSpPr>
            <p:nvPr/>
          </p:nvSpPr>
          <p:spPr bwMode="auto">
            <a:xfrm>
              <a:off x="3960813" y="5016617"/>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61" name="Freeform 65"/>
            <p:cNvSpPr>
              <a:spLocks/>
            </p:cNvSpPr>
            <p:nvPr/>
          </p:nvSpPr>
          <p:spPr bwMode="auto">
            <a:xfrm>
              <a:off x="3960813" y="4978516"/>
              <a:ext cx="26987" cy="26989"/>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62" name="Freeform 66"/>
            <p:cNvSpPr>
              <a:spLocks/>
            </p:cNvSpPr>
            <p:nvPr/>
          </p:nvSpPr>
          <p:spPr bwMode="auto">
            <a:xfrm>
              <a:off x="3960813" y="4851513"/>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63" name="Freeform 67"/>
            <p:cNvSpPr>
              <a:spLocks/>
            </p:cNvSpPr>
            <p:nvPr/>
          </p:nvSpPr>
          <p:spPr bwMode="auto">
            <a:xfrm>
              <a:off x="3960813" y="4800712"/>
              <a:ext cx="26987" cy="39689"/>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64" name="Freeform 68"/>
            <p:cNvSpPr>
              <a:spLocks/>
            </p:cNvSpPr>
            <p:nvPr/>
          </p:nvSpPr>
          <p:spPr bwMode="auto">
            <a:xfrm>
              <a:off x="3960813" y="4673709"/>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65" name="Freeform 69"/>
            <p:cNvSpPr>
              <a:spLocks/>
            </p:cNvSpPr>
            <p:nvPr/>
          </p:nvSpPr>
          <p:spPr bwMode="auto">
            <a:xfrm>
              <a:off x="3960813" y="4635608"/>
              <a:ext cx="26987" cy="26989"/>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66" name="Freeform 70"/>
            <p:cNvSpPr>
              <a:spLocks/>
            </p:cNvSpPr>
            <p:nvPr/>
          </p:nvSpPr>
          <p:spPr bwMode="auto">
            <a:xfrm>
              <a:off x="3960813" y="4508605"/>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67" name="Freeform 71"/>
            <p:cNvSpPr>
              <a:spLocks/>
            </p:cNvSpPr>
            <p:nvPr/>
          </p:nvSpPr>
          <p:spPr bwMode="auto">
            <a:xfrm>
              <a:off x="3960813" y="4470505"/>
              <a:ext cx="26987" cy="26989"/>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68" name="Freeform 72"/>
            <p:cNvSpPr>
              <a:spLocks/>
            </p:cNvSpPr>
            <p:nvPr/>
          </p:nvSpPr>
          <p:spPr bwMode="auto">
            <a:xfrm>
              <a:off x="3960813" y="4343502"/>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69" name="Freeform 73"/>
            <p:cNvSpPr>
              <a:spLocks/>
            </p:cNvSpPr>
            <p:nvPr/>
          </p:nvSpPr>
          <p:spPr bwMode="auto">
            <a:xfrm>
              <a:off x="3960813" y="4292700"/>
              <a:ext cx="26987" cy="39689"/>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70" name="Freeform 74"/>
            <p:cNvSpPr>
              <a:spLocks/>
            </p:cNvSpPr>
            <p:nvPr/>
          </p:nvSpPr>
          <p:spPr bwMode="auto">
            <a:xfrm>
              <a:off x="3960813" y="4165697"/>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71" name="Freeform 75"/>
            <p:cNvSpPr>
              <a:spLocks/>
            </p:cNvSpPr>
            <p:nvPr/>
          </p:nvSpPr>
          <p:spPr bwMode="auto">
            <a:xfrm>
              <a:off x="3960813" y="4127597"/>
              <a:ext cx="26987" cy="26989"/>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72" name="Freeform 76"/>
            <p:cNvSpPr>
              <a:spLocks/>
            </p:cNvSpPr>
            <p:nvPr/>
          </p:nvSpPr>
          <p:spPr bwMode="auto">
            <a:xfrm>
              <a:off x="3960813" y="4000594"/>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73" name="Freeform 77"/>
            <p:cNvSpPr>
              <a:spLocks/>
            </p:cNvSpPr>
            <p:nvPr/>
          </p:nvSpPr>
          <p:spPr bwMode="auto">
            <a:xfrm>
              <a:off x="3960813" y="3949792"/>
              <a:ext cx="26987" cy="39689"/>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74" name="Freeform 78"/>
            <p:cNvSpPr>
              <a:spLocks/>
            </p:cNvSpPr>
            <p:nvPr/>
          </p:nvSpPr>
          <p:spPr bwMode="auto">
            <a:xfrm>
              <a:off x="3960813" y="3822789"/>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75" name="Freeform 79"/>
            <p:cNvSpPr>
              <a:spLocks/>
            </p:cNvSpPr>
            <p:nvPr/>
          </p:nvSpPr>
          <p:spPr bwMode="auto">
            <a:xfrm>
              <a:off x="3960813" y="3784689"/>
              <a:ext cx="26987" cy="26989"/>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76" name="Freeform 80"/>
            <p:cNvSpPr>
              <a:spLocks/>
            </p:cNvSpPr>
            <p:nvPr/>
          </p:nvSpPr>
          <p:spPr bwMode="auto">
            <a:xfrm>
              <a:off x="3960813" y="3657686"/>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77" name="Freeform 81"/>
            <p:cNvSpPr>
              <a:spLocks/>
            </p:cNvSpPr>
            <p:nvPr/>
          </p:nvSpPr>
          <p:spPr bwMode="auto">
            <a:xfrm>
              <a:off x="3960813" y="3619585"/>
              <a:ext cx="26987" cy="26989"/>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78" name="Freeform 82"/>
            <p:cNvSpPr>
              <a:spLocks/>
            </p:cNvSpPr>
            <p:nvPr/>
          </p:nvSpPr>
          <p:spPr bwMode="auto">
            <a:xfrm>
              <a:off x="3960813" y="3492582"/>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79" name="Freeform 83"/>
            <p:cNvSpPr>
              <a:spLocks/>
            </p:cNvSpPr>
            <p:nvPr/>
          </p:nvSpPr>
          <p:spPr bwMode="auto">
            <a:xfrm>
              <a:off x="3960813" y="3441781"/>
              <a:ext cx="26987" cy="39689"/>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80" name="Freeform 84"/>
            <p:cNvSpPr>
              <a:spLocks/>
            </p:cNvSpPr>
            <p:nvPr/>
          </p:nvSpPr>
          <p:spPr bwMode="auto">
            <a:xfrm>
              <a:off x="3960813" y="3314778"/>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81" name="Freeform 85"/>
            <p:cNvSpPr>
              <a:spLocks/>
            </p:cNvSpPr>
            <p:nvPr/>
          </p:nvSpPr>
          <p:spPr bwMode="auto">
            <a:xfrm>
              <a:off x="3960813" y="3276677"/>
              <a:ext cx="26987" cy="26989"/>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82" name="Freeform 86"/>
            <p:cNvSpPr>
              <a:spLocks/>
            </p:cNvSpPr>
            <p:nvPr/>
          </p:nvSpPr>
          <p:spPr bwMode="auto">
            <a:xfrm>
              <a:off x="3960813" y="3149674"/>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83" name="Freeform 87"/>
            <p:cNvSpPr>
              <a:spLocks/>
            </p:cNvSpPr>
            <p:nvPr/>
          </p:nvSpPr>
          <p:spPr bwMode="auto">
            <a:xfrm>
              <a:off x="3960813" y="3098873"/>
              <a:ext cx="26987" cy="39689"/>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84" name="Freeform 88"/>
            <p:cNvSpPr>
              <a:spLocks/>
            </p:cNvSpPr>
            <p:nvPr/>
          </p:nvSpPr>
          <p:spPr bwMode="auto">
            <a:xfrm>
              <a:off x="3960813" y="2971870"/>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85" name="Freeform 89"/>
            <p:cNvSpPr>
              <a:spLocks/>
            </p:cNvSpPr>
            <p:nvPr/>
          </p:nvSpPr>
          <p:spPr bwMode="auto">
            <a:xfrm>
              <a:off x="3960813" y="2933769"/>
              <a:ext cx="26987" cy="26989"/>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86" name="Freeform 90"/>
            <p:cNvSpPr>
              <a:spLocks/>
            </p:cNvSpPr>
            <p:nvPr/>
          </p:nvSpPr>
          <p:spPr bwMode="auto">
            <a:xfrm>
              <a:off x="3960813" y="2806766"/>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87" name="Freeform 91"/>
            <p:cNvSpPr>
              <a:spLocks/>
            </p:cNvSpPr>
            <p:nvPr/>
          </p:nvSpPr>
          <p:spPr bwMode="auto">
            <a:xfrm>
              <a:off x="3960813" y="2755965"/>
              <a:ext cx="26987" cy="39689"/>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88" name="Freeform 92"/>
            <p:cNvSpPr>
              <a:spLocks/>
            </p:cNvSpPr>
            <p:nvPr/>
          </p:nvSpPr>
          <p:spPr bwMode="auto">
            <a:xfrm>
              <a:off x="3960813" y="2628962"/>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89" name="Freeform 93"/>
            <p:cNvSpPr>
              <a:spLocks/>
            </p:cNvSpPr>
            <p:nvPr/>
          </p:nvSpPr>
          <p:spPr bwMode="auto">
            <a:xfrm>
              <a:off x="3960813" y="2590861"/>
              <a:ext cx="26987" cy="26989"/>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90" name="Freeform 94"/>
            <p:cNvSpPr>
              <a:spLocks/>
            </p:cNvSpPr>
            <p:nvPr/>
          </p:nvSpPr>
          <p:spPr bwMode="auto">
            <a:xfrm>
              <a:off x="3960813" y="2463858"/>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91" name="Freeform 95"/>
            <p:cNvSpPr>
              <a:spLocks/>
            </p:cNvSpPr>
            <p:nvPr/>
          </p:nvSpPr>
          <p:spPr bwMode="auto">
            <a:xfrm>
              <a:off x="3960813" y="2425757"/>
              <a:ext cx="26987" cy="26989"/>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92" name="Freeform 96"/>
            <p:cNvSpPr>
              <a:spLocks/>
            </p:cNvSpPr>
            <p:nvPr/>
          </p:nvSpPr>
          <p:spPr bwMode="auto">
            <a:xfrm>
              <a:off x="3960813" y="2298754"/>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93" name="Freeform 97"/>
            <p:cNvSpPr>
              <a:spLocks/>
            </p:cNvSpPr>
            <p:nvPr/>
          </p:nvSpPr>
          <p:spPr bwMode="auto">
            <a:xfrm>
              <a:off x="3960813" y="2247953"/>
              <a:ext cx="26987" cy="39689"/>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794" name="Freeform 98"/>
            <p:cNvSpPr>
              <a:spLocks/>
            </p:cNvSpPr>
            <p:nvPr/>
          </p:nvSpPr>
          <p:spPr bwMode="auto">
            <a:xfrm>
              <a:off x="3960813" y="2120950"/>
              <a:ext cx="26987" cy="115891"/>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pic>
          <p:nvPicPr>
            <p:cNvPr id="55393" name="Picture 100"/>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17913" y="3022600"/>
              <a:ext cx="3429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13797" name="Line 101"/>
            <p:cNvSpPr>
              <a:spLocks noChangeShapeType="1"/>
            </p:cNvSpPr>
            <p:nvPr/>
          </p:nvSpPr>
          <p:spPr bwMode="auto">
            <a:xfrm>
              <a:off x="6615113" y="1447834"/>
              <a:ext cx="736600" cy="0"/>
            </a:xfrm>
            <a:prstGeom prst="line">
              <a:avLst/>
            </a:prstGeom>
            <a:noFill/>
            <a:ln w="25400">
              <a:noFill/>
              <a:round/>
              <a:headEnd/>
              <a:tailEnd/>
            </a:ln>
            <a:effectLst/>
          </p:spPr>
          <p:txBody>
            <a:bodyPr wrap="none" anchor="ctr"/>
            <a:lstStyle/>
            <a:p>
              <a:pPr>
                <a:defRPr/>
              </a:pPr>
              <a:endParaRPr lang="en-US" dirty="0">
                <a:latin typeface="Kruti Dev 010" pitchFamily="2" charset="0"/>
                <a:ea typeface="+mn-ea"/>
                <a:cs typeface="+mn-cs"/>
              </a:endParaRPr>
            </a:p>
          </p:txBody>
        </p:sp>
        <p:sp>
          <p:nvSpPr>
            <p:cNvPr id="413798" name="Freeform 102"/>
            <p:cNvSpPr>
              <a:spLocks/>
            </p:cNvSpPr>
            <p:nvPr/>
          </p:nvSpPr>
          <p:spPr bwMode="auto">
            <a:xfrm>
              <a:off x="7351713" y="1397033"/>
              <a:ext cx="204787" cy="77790"/>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55396" name="Rectangle 103"/>
            <p:cNvSpPr>
              <a:spLocks noChangeArrowheads="1"/>
            </p:cNvSpPr>
            <p:nvPr/>
          </p:nvSpPr>
          <p:spPr bwMode="auto">
            <a:xfrm>
              <a:off x="3038475" y="434975"/>
              <a:ext cx="246861"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200" b="1">
                  <a:solidFill>
                    <a:srgbClr val="000000"/>
                  </a:solidFill>
                  <a:effectLst/>
                  <a:latin typeface="Kruti Dev 010" charset="0"/>
                </a:rPr>
                <a:t> </a:t>
              </a:r>
            </a:p>
          </p:txBody>
        </p:sp>
        <p:sp>
          <p:nvSpPr>
            <p:cNvPr id="413800" name="Rectangle 104"/>
            <p:cNvSpPr>
              <a:spLocks noChangeArrowheads="1"/>
            </p:cNvSpPr>
            <p:nvPr/>
          </p:nvSpPr>
          <p:spPr bwMode="auto">
            <a:xfrm>
              <a:off x="3189288" y="433399"/>
              <a:ext cx="260350" cy="274643"/>
            </a:xfrm>
            <a:prstGeom prst="rect">
              <a:avLst/>
            </a:prstGeom>
            <a:no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01" name="Rectangle 105"/>
            <p:cNvSpPr>
              <a:spLocks noChangeArrowheads="1"/>
            </p:cNvSpPr>
            <p:nvPr/>
          </p:nvSpPr>
          <p:spPr bwMode="auto">
            <a:xfrm>
              <a:off x="4281488" y="20639"/>
              <a:ext cx="3257550" cy="366721"/>
            </a:xfrm>
            <a:prstGeom prst="rect">
              <a:avLst/>
            </a:prstGeom>
            <a:no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02" name="Rectangle 106"/>
            <p:cNvSpPr>
              <a:spLocks noChangeArrowheads="1"/>
            </p:cNvSpPr>
            <p:nvPr/>
          </p:nvSpPr>
          <p:spPr bwMode="auto">
            <a:xfrm>
              <a:off x="4484688" y="295283"/>
              <a:ext cx="2841625" cy="304807"/>
            </a:xfrm>
            <a:prstGeom prst="rect">
              <a:avLst/>
            </a:prstGeom>
            <a:no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03" name="Rectangle 107"/>
            <p:cNvSpPr>
              <a:spLocks noChangeArrowheads="1"/>
            </p:cNvSpPr>
            <p:nvPr/>
          </p:nvSpPr>
          <p:spPr bwMode="auto">
            <a:xfrm>
              <a:off x="5310188" y="519126"/>
              <a:ext cx="766762" cy="244481"/>
            </a:xfrm>
            <a:prstGeom prst="rect">
              <a:avLst/>
            </a:prstGeom>
            <a:no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04" name="Rectangle 108"/>
            <p:cNvSpPr>
              <a:spLocks noChangeArrowheads="1"/>
            </p:cNvSpPr>
            <p:nvPr/>
          </p:nvSpPr>
          <p:spPr bwMode="auto">
            <a:xfrm>
              <a:off x="5894388" y="519126"/>
              <a:ext cx="1390650" cy="244481"/>
            </a:xfrm>
            <a:prstGeom prst="rect">
              <a:avLst/>
            </a:prstGeom>
            <a:no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55402" name="Rectangle 109"/>
            <p:cNvSpPr>
              <a:spLocks noChangeArrowheads="1"/>
            </p:cNvSpPr>
            <p:nvPr/>
          </p:nvSpPr>
          <p:spPr bwMode="auto">
            <a:xfrm>
              <a:off x="6238875" y="4462463"/>
              <a:ext cx="197169"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solidFill>
                    <a:srgbClr val="000000"/>
                  </a:solidFill>
                  <a:effectLst/>
                  <a:latin typeface="Kruti Dev 010" charset="0"/>
                </a:rPr>
                <a:t>S</a:t>
              </a:r>
            </a:p>
          </p:txBody>
        </p:sp>
        <p:sp>
          <p:nvSpPr>
            <p:cNvPr id="413806" name="Rectangle 110"/>
            <p:cNvSpPr>
              <a:spLocks noChangeArrowheads="1"/>
            </p:cNvSpPr>
            <p:nvPr/>
          </p:nvSpPr>
          <p:spPr bwMode="auto">
            <a:xfrm>
              <a:off x="4900613" y="1968546"/>
              <a:ext cx="855662" cy="242894"/>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defRPr/>
              </a:pPr>
              <a:r>
                <a:rPr lang="en-US" sz="1000" b="1">
                  <a:solidFill>
                    <a:srgbClr val="FFFF00"/>
                  </a:solidFill>
                  <a:effectLst/>
                  <a:latin typeface="Kruti Dev 010" charset="0"/>
                </a:rPr>
                <a:t>(„ŒŒŒ ch-lh-)</a:t>
              </a:r>
            </a:p>
          </p:txBody>
        </p:sp>
        <p:sp>
          <p:nvSpPr>
            <p:cNvPr id="413807" name="Rectangle 111"/>
            <p:cNvSpPr>
              <a:spLocks noChangeArrowheads="1"/>
            </p:cNvSpPr>
            <p:nvPr/>
          </p:nvSpPr>
          <p:spPr bwMode="auto">
            <a:xfrm>
              <a:off x="725488" y="2368550"/>
              <a:ext cx="2982912" cy="82843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spcBef>
                  <a:spcPct val="50000"/>
                </a:spcBef>
                <a:defRPr/>
              </a:pPr>
              <a:r>
                <a:rPr lang="en-US" sz="4800" b="1" dirty="0">
                  <a:ln>
                    <a:solidFill>
                      <a:srgbClr val="FFFF00"/>
                    </a:solidFill>
                  </a:ln>
                  <a:solidFill>
                    <a:srgbClr val="FAFD00"/>
                  </a:solidFill>
                  <a:effectLst/>
                  <a:latin typeface="Kruti Dev 010" pitchFamily="2" charset="0"/>
                  <a:ea typeface="+mn-ea"/>
                  <a:cs typeface="+mn-cs"/>
                </a:rPr>
                <a:t>lh ‰ ,l ts</a:t>
              </a:r>
            </a:p>
          </p:txBody>
        </p:sp>
        <p:sp>
          <p:nvSpPr>
            <p:cNvPr id="413809" name="Rectangle 113"/>
            <p:cNvSpPr>
              <a:spLocks noChangeArrowheads="1"/>
            </p:cNvSpPr>
            <p:nvPr/>
          </p:nvSpPr>
          <p:spPr bwMode="auto">
            <a:xfrm>
              <a:off x="331346" y="3506788"/>
              <a:ext cx="3767684" cy="101309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spcBef>
                  <a:spcPct val="50000"/>
                </a:spcBef>
                <a:defRPr/>
              </a:pPr>
              <a:r>
                <a:rPr lang="en-US" sz="6000" dirty="0">
                  <a:ln>
                    <a:solidFill>
                      <a:srgbClr val="00FF00"/>
                    </a:solidFill>
                  </a:ln>
                  <a:solidFill>
                    <a:srgbClr val="00FF00"/>
                  </a:solidFill>
                  <a:effectLst/>
                  <a:latin typeface="Kruti Dev 010" pitchFamily="2" charset="0"/>
                  <a:ea typeface="+mn-ea"/>
                  <a:cs typeface="+mn-cs"/>
                </a:rPr>
                <a:t>‰ </a:t>
              </a:r>
              <a:r>
                <a:rPr lang="en-US" sz="6000" dirty="0">
                  <a:ln>
                    <a:solidFill>
                      <a:srgbClr val="00FF00"/>
                    </a:solidFill>
                  </a:ln>
                  <a:solidFill>
                    <a:srgbClr val="00FF00"/>
                  </a:solidFill>
                  <a:effectLst/>
                  <a:latin typeface="Kruti Dev 010"/>
                  <a:ea typeface="+mn-ea"/>
                  <a:cs typeface="+mn-cs"/>
                </a:rPr>
                <a:t>¾</a:t>
              </a:r>
              <a:r>
                <a:rPr lang="en-US" sz="6000" dirty="0">
                  <a:ln>
                    <a:solidFill>
                      <a:srgbClr val="00FF00"/>
                    </a:solidFill>
                  </a:ln>
                  <a:solidFill>
                    <a:srgbClr val="00FF00"/>
                  </a:solidFill>
                  <a:effectLst/>
                  <a:latin typeface="Kruti Dev 010" pitchFamily="2" charset="0"/>
                  <a:ea typeface="+mn-ea"/>
                  <a:cs typeface="+mn-cs"/>
                </a:rPr>
                <a:t> </a:t>
              </a:r>
              <a:r>
                <a:rPr lang="en-US" sz="6000" dirty="0">
                  <a:ln>
                    <a:solidFill>
                      <a:srgbClr val="00FF00"/>
                    </a:solidFill>
                  </a:ln>
                  <a:solidFill>
                    <a:srgbClr val="00FF00"/>
                  </a:solidFill>
                  <a:effectLst/>
                  <a:latin typeface="Kruti Dev 010" pitchFamily="2" charset="0"/>
                  <a:ea typeface="ＭＳ Ｐゴシック" pitchFamily="-84" charset="-128"/>
                  <a:cs typeface="+mn-cs"/>
                </a:rPr>
                <a:t>†</a:t>
              </a:r>
              <a:r>
                <a:rPr lang="en-US" sz="6000" dirty="0">
                  <a:ln>
                    <a:solidFill>
                      <a:srgbClr val="00FF00"/>
                    </a:solidFill>
                  </a:ln>
                  <a:solidFill>
                    <a:srgbClr val="00FF00"/>
                  </a:solidFill>
                  <a:effectLst/>
                  <a:latin typeface="Kruti Dev 010" pitchFamily="2" charset="0"/>
                  <a:ea typeface="+mn-ea"/>
                  <a:cs typeface="+mn-cs"/>
                </a:rPr>
                <a:t> </a:t>
              </a:r>
              <a:r>
                <a:rPr lang="en-US" sz="6000" dirty="0">
                  <a:ln>
                    <a:solidFill>
                      <a:srgbClr val="00FF00"/>
                    </a:solidFill>
                  </a:ln>
                  <a:solidFill>
                    <a:srgbClr val="00FF00"/>
                  </a:solidFill>
                  <a:effectLst/>
                  <a:latin typeface="Kruti Dev 010"/>
                  <a:ea typeface="+mn-ea"/>
                  <a:cs typeface="+mn-cs"/>
                </a:rPr>
                <a:t>$</a:t>
              </a:r>
              <a:r>
                <a:rPr lang="en-US" sz="6000" dirty="0">
                  <a:ln>
                    <a:solidFill>
                      <a:srgbClr val="00FF00"/>
                    </a:solidFill>
                  </a:ln>
                  <a:solidFill>
                    <a:srgbClr val="00FF00"/>
                  </a:solidFill>
                  <a:effectLst/>
                  <a:latin typeface="Kruti Dev 010" pitchFamily="2" charset="0"/>
                  <a:ea typeface="+mn-ea"/>
                  <a:cs typeface="+mn-cs"/>
                </a:rPr>
                <a:t> </a:t>
              </a:r>
              <a:r>
                <a:rPr lang="en-US" sz="6000" dirty="0">
                  <a:ln>
                    <a:solidFill>
                      <a:srgbClr val="00FF00"/>
                    </a:solidFill>
                  </a:ln>
                  <a:solidFill>
                    <a:srgbClr val="00FF00"/>
                  </a:solidFill>
                  <a:effectLst/>
                  <a:latin typeface="Kruti Dev 010" pitchFamily="2" charset="0"/>
                  <a:ea typeface="ＭＳ Ｐゴシック" pitchFamily="-84" charset="-128"/>
                  <a:cs typeface="+mn-cs"/>
                </a:rPr>
                <a:t>…</a:t>
              </a:r>
              <a:r>
                <a:rPr lang="en-US" sz="6000" dirty="0">
                  <a:ln>
                    <a:solidFill>
                      <a:srgbClr val="00FF00"/>
                    </a:solidFill>
                  </a:ln>
                  <a:solidFill>
                    <a:srgbClr val="00FF00"/>
                  </a:solidFill>
                  <a:effectLst/>
                  <a:latin typeface="Kruti Dev 010" pitchFamily="2" charset="0"/>
                  <a:ea typeface="+mn-ea"/>
                  <a:cs typeface="+mn-cs"/>
                </a:rPr>
                <a:t> </a:t>
              </a:r>
            </a:p>
          </p:txBody>
        </p:sp>
        <p:sp>
          <p:nvSpPr>
            <p:cNvPr id="413811" name="Rectangle 115"/>
            <p:cNvSpPr>
              <a:spLocks noChangeArrowheads="1"/>
            </p:cNvSpPr>
            <p:nvPr/>
          </p:nvSpPr>
          <p:spPr bwMode="auto">
            <a:xfrm>
              <a:off x="771525" y="311158"/>
              <a:ext cx="742950" cy="1433546"/>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413813" name="Rectangle 117"/>
            <p:cNvSpPr>
              <a:spLocks noChangeArrowheads="1"/>
            </p:cNvSpPr>
            <p:nvPr/>
          </p:nvSpPr>
          <p:spPr bwMode="auto">
            <a:xfrm>
              <a:off x="5930900" y="535001"/>
              <a:ext cx="511175" cy="3764049"/>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14" name="Text Box 118"/>
            <p:cNvSpPr txBox="1">
              <a:spLocks noChangeArrowheads="1"/>
            </p:cNvSpPr>
            <p:nvPr/>
          </p:nvSpPr>
          <p:spPr bwMode="auto">
            <a:xfrm rot="-5400000">
              <a:off x="4514017" y="2115401"/>
              <a:ext cx="3330652" cy="51911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b="1">
                  <a:solidFill>
                    <a:srgbClr val="EEFF4B"/>
                  </a:solidFill>
                  <a:effectLst/>
                  <a:latin typeface="Kruti Dev 010" charset="0"/>
                </a:rPr>
                <a:t>… lekt</a:t>
              </a:r>
            </a:p>
          </p:txBody>
        </p:sp>
        <p:sp>
          <p:nvSpPr>
            <p:cNvPr id="413815" name="Rectangle 119"/>
            <p:cNvSpPr>
              <a:spLocks noChangeArrowheads="1"/>
            </p:cNvSpPr>
            <p:nvPr/>
          </p:nvSpPr>
          <p:spPr bwMode="auto">
            <a:xfrm rot="16200000">
              <a:off x="5929307" y="5407157"/>
              <a:ext cx="511187" cy="52387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16" name="Rectangle 120"/>
            <p:cNvSpPr>
              <a:spLocks noChangeArrowheads="1"/>
            </p:cNvSpPr>
            <p:nvPr/>
          </p:nvSpPr>
          <p:spPr bwMode="auto">
            <a:xfrm rot="16200000">
              <a:off x="5926132" y="4408597"/>
              <a:ext cx="511187" cy="53657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17" name="Text Box 121"/>
            <p:cNvSpPr txBox="1">
              <a:spLocks noChangeArrowheads="1"/>
            </p:cNvSpPr>
            <p:nvPr/>
          </p:nvSpPr>
          <p:spPr bwMode="auto">
            <a:xfrm rot="-5385664">
              <a:off x="5855486" y="4372877"/>
              <a:ext cx="666765" cy="5222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lgn="l">
                <a:spcBef>
                  <a:spcPct val="50000"/>
                </a:spcBef>
                <a:defRPr/>
              </a:pPr>
              <a:r>
                <a:rPr lang="en-US" b="1" dirty="0">
                  <a:solidFill>
                    <a:srgbClr val="EEFF4B"/>
                  </a:solidFill>
                  <a:effectLst/>
                  <a:latin typeface="Kruti Dev 010" pitchFamily="2" charset="0"/>
                  <a:ea typeface="+mn-ea"/>
                  <a:cs typeface="+mn-cs"/>
                </a:rPr>
                <a:t>,l</a:t>
              </a:r>
            </a:p>
          </p:txBody>
        </p:sp>
        <p:sp>
          <p:nvSpPr>
            <p:cNvPr id="413818" name="Text Box 122"/>
            <p:cNvSpPr txBox="1">
              <a:spLocks noChangeArrowheads="1"/>
            </p:cNvSpPr>
            <p:nvPr/>
          </p:nvSpPr>
          <p:spPr bwMode="auto">
            <a:xfrm rot="-5400000">
              <a:off x="5903907" y="5335719"/>
              <a:ext cx="515949" cy="522287"/>
            </a:xfrm>
            <a:prstGeom prst="rect">
              <a:avLst/>
            </a:prstGeom>
            <a:noFill/>
            <a:ln>
              <a:noFill/>
            </a:ln>
            <a:effectLst>
              <a:outerShdw blurRad="63500" dist="46662" dir="3284183"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lgn="l">
                <a:spcBef>
                  <a:spcPct val="50000"/>
                </a:spcBef>
                <a:defRPr/>
              </a:pPr>
              <a:r>
                <a:rPr lang="en-US" b="1" dirty="0">
                  <a:solidFill>
                    <a:srgbClr val="EEFF4B"/>
                  </a:solidFill>
                  <a:effectLst/>
                  <a:latin typeface="Kruti Dev 010" pitchFamily="2" charset="0"/>
                  <a:ea typeface="+mn-ea"/>
                  <a:cs typeface="+mn-cs"/>
                </a:rPr>
                <a:t>ts</a:t>
              </a:r>
            </a:p>
          </p:txBody>
        </p:sp>
        <p:sp>
          <p:nvSpPr>
            <p:cNvPr id="413819" name="Rectangle 123"/>
            <p:cNvSpPr>
              <a:spLocks noChangeArrowheads="1"/>
            </p:cNvSpPr>
            <p:nvPr/>
          </p:nvSpPr>
          <p:spPr bwMode="auto">
            <a:xfrm>
              <a:off x="3494088" y="2744852"/>
              <a:ext cx="511175" cy="2778190"/>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20" name="Text Box 124"/>
            <p:cNvSpPr txBox="1">
              <a:spLocks noChangeArrowheads="1"/>
            </p:cNvSpPr>
            <p:nvPr/>
          </p:nvSpPr>
          <p:spPr bwMode="auto">
            <a:xfrm rot="-5388536">
              <a:off x="2431225" y="3864867"/>
              <a:ext cx="2644836" cy="51911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b="1">
                  <a:solidFill>
                    <a:srgbClr val="EEFF4B"/>
                  </a:solidFill>
                  <a:effectLst/>
                  <a:latin typeface="Kruti Dev 010" charset="0"/>
                </a:rPr>
                <a:t>† yksx</a:t>
              </a:r>
            </a:p>
          </p:txBody>
        </p:sp>
        <p:sp>
          <p:nvSpPr>
            <p:cNvPr id="413821" name="Rectangle 125"/>
            <p:cNvSpPr>
              <a:spLocks noChangeArrowheads="1"/>
            </p:cNvSpPr>
            <p:nvPr/>
          </p:nvSpPr>
          <p:spPr bwMode="auto">
            <a:xfrm>
              <a:off x="3798888" y="5588131"/>
              <a:ext cx="274637" cy="765193"/>
            </a:xfrm>
            <a:prstGeom prst="rect">
              <a:avLst/>
            </a:prstGeom>
            <a:solidFill>
              <a:srgbClr val="4C5451"/>
            </a:solid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22" name="Rectangle 126"/>
            <p:cNvSpPr>
              <a:spLocks noChangeArrowheads="1"/>
            </p:cNvSpPr>
            <p:nvPr/>
          </p:nvSpPr>
          <p:spPr bwMode="auto">
            <a:xfrm>
              <a:off x="3854450" y="2022523"/>
              <a:ext cx="150813" cy="696929"/>
            </a:xfrm>
            <a:prstGeom prst="rect">
              <a:avLst/>
            </a:prstGeom>
            <a:solidFill>
              <a:srgbClr val="4C5451"/>
            </a:solid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23" name="Rectangle 127"/>
            <p:cNvSpPr>
              <a:spLocks noChangeArrowheads="1"/>
            </p:cNvSpPr>
            <p:nvPr/>
          </p:nvSpPr>
          <p:spPr bwMode="auto">
            <a:xfrm>
              <a:off x="3830638" y="2495609"/>
              <a:ext cx="188912" cy="215905"/>
            </a:xfrm>
            <a:prstGeom prst="rect">
              <a:avLst/>
            </a:prstGeom>
            <a:solidFill>
              <a:srgbClr val="5C6662"/>
            </a:solid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24" name="Rectangle 128"/>
            <p:cNvSpPr>
              <a:spLocks noChangeArrowheads="1"/>
            </p:cNvSpPr>
            <p:nvPr/>
          </p:nvSpPr>
          <p:spPr bwMode="auto">
            <a:xfrm rot="16200000">
              <a:off x="3432169" y="941417"/>
              <a:ext cx="511187" cy="57467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25" name="Text Box 129"/>
            <p:cNvSpPr txBox="1">
              <a:spLocks noChangeArrowheads="1"/>
            </p:cNvSpPr>
            <p:nvPr/>
          </p:nvSpPr>
          <p:spPr bwMode="auto">
            <a:xfrm rot="-5400000">
              <a:off x="3452013" y="937448"/>
              <a:ext cx="517537" cy="522287"/>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lgn="l">
                <a:spcBef>
                  <a:spcPct val="50000"/>
                </a:spcBef>
                <a:defRPr/>
              </a:pPr>
              <a:r>
                <a:rPr lang="en-US" b="1" dirty="0">
                  <a:solidFill>
                    <a:srgbClr val="EEFF4B"/>
                  </a:solidFill>
                  <a:effectLst/>
                  <a:latin typeface="Kruti Dev 010" pitchFamily="2" charset="0"/>
                  <a:ea typeface="+mn-ea"/>
                  <a:cs typeface="+mn-cs"/>
                </a:rPr>
                <a:t>lh</a:t>
              </a:r>
            </a:p>
          </p:txBody>
        </p:sp>
        <p:sp>
          <p:nvSpPr>
            <p:cNvPr id="413826" name="Freeform 130"/>
            <p:cNvSpPr>
              <a:spLocks/>
            </p:cNvSpPr>
            <p:nvPr/>
          </p:nvSpPr>
          <p:spPr bwMode="auto">
            <a:xfrm>
              <a:off x="7326313" y="3416380"/>
              <a:ext cx="204787" cy="77790"/>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827" name="Freeform 131"/>
            <p:cNvSpPr>
              <a:spLocks/>
            </p:cNvSpPr>
            <p:nvPr/>
          </p:nvSpPr>
          <p:spPr bwMode="auto">
            <a:xfrm>
              <a:off x="7656513" y="1701840"/>
              <a:ext cx="204787" cy="77790"/>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829" name="AutoShape 133"/>
            <p:cNvSpPr>
              <a:spLocks noChangeArrowheads="1"/>
            </p:cNvSpPr>
            <p:nvPr/>
          </p:nvSpPr>
          <p:spPr bwMode="auto">
            <a:xfrm>
              <a:off x="6688138" y="3235401"/>
              <a:ext cx="730250" cy="420698"/>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413830" name="Freeform 134"/>
            <p:cNvSpPr>
              <a:spLocks/>
            </p:cNvSpPr>
            <p:nvPr/>
          </p:nvSpPr>
          <p:spPr bwMode="auto">
            <a:xfrm>
              <a:off x="7339013" y="5200772"/>
              <a:ext cx="204787" cy="77790"/>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831" name="Rectangle 135"/>
            <p:cNvSpPr>
              <a:spLocks noChangeArrowheads="1"/>
            </p:cNvSpPr>
            <p:nvPr/>
          </p:nvSpPr>
          <p:spPr bwMode="auto">
            <a:xfrm>
              <a:off x="4548188" y="519126"/>
              <a:ext cx="942975" cy="244481"/>
            </a:xfrm>
            <a:prstGeom prst="rect">
              <a:avLst/>
            </a:prstGeom>
            <a:noFill/>
            <a:ln w="12700">
              <a:no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32" name="Freeform 136"/>
            <p:cNvSpPr>
              <a:spLocks/>
            </p:cNvSpPr>
            <p:nvPr/>
          </p:nvSpPr>
          <p:spPr bwMode="auto">
            <a:xfrm>
              <a:off x="4941888" y="2155876"/>
              <a:ext cx="204787" cy="77790"/>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4D4D4D"/>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833" name="AutoShape 137"/>
            <p:cNvSpPr>
              <a:spLocks noChangeArrowheads="1"/>
            </p:cNvSpPr>
            <p:nvPr/>
          </p:nvSpPr>
          <p:spPr bwMode="auto">
            <a:xfrm>
              <a:off x="4206875" y="2052686"/>
              <a:ext cx="730250" cy="871557"/>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413834" name="Rectangle 138"/>
            <p:cNvSpPr>
              <a:spLocks noChangeArrowheads="1"/>
            </p:cNvSpPr>
            <p:nvPr/>
          </p:nvSpPr>
          <p:spPr bwMode="auto">
            <a:xfrm>
              <a:off x="4203700" y="2243191"/>
              <a:ext cx="952500" cy="1049361"/>
            </a:xfrm>
            <a:prstGeom prst="rect">
              <a:avLst/>
            </a:prstGeom>
            <a:solidFill>
              <a:schemeClr val="tx1"/>
            </a:solidFill>
            <a:ln w="38100">
              <a:solidFill>
                <a:srgbClr val="000000"/>
              </a:solid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39" name="AutoShape 143"/>
            <p:cNvSpPr>
              <a:spLocks noChangeArrowheads="1"/>
            </p:cNvSpPr>
            <p:nvPr/>
          </p:nvSpPr>
          <p:spPr bwMode="auto">
            <a:xfrm>
              <a:off x="4224338" y="2068562"/>
              <a:ext cx="692150" cy="903308"/>
            </a:xfrm>
            <a:prstGeom prst="roundRect">
              <a:avLst>
                <a:gd name="adj" fmla="val 16667"/>
              </a:avLst>
            </a:prstGeom>
            <a:solidFill>
              <a:schemeClr val="tx1"/>
            </a:solidFill>
            <a:ln w="38100">
              <a:noFill/>
              <a:round/>
              <a:headEnd/>
              <a:tailEnd/>
            </a:ln>
            <a:effectLst/>
          </p:spPr>
          <p:txBody>
            <a:bodyPr wrap="none" anchor="ctr"/>
            <a:lstStyle/>
            <a:p>
              <a:pPr>
                <a:defRPr/>
              </a:pPr>
              <a:endParaRPr lang="en-US" dirty="0">
                <a:latin typeface="Kruti Dev 010" pitchFamily="2" charset="0"/>
                <a:ea typeface="+mn-ea"/>
                <a:cs typeface="+mn-cs"/>
              </a:endParaRPr>
            </a:p>
          </p:txBody>
        </p:sp>
        <p:sp>
          <p:nvSpPr>
            <p:cNvPr id="413840" name="AutoShape 144"/>
            <p:cNvSpPr>
              <a:spLocks noChangeArrowheads="1"/>
            </p:cNvSpPr>
            <p:nvPr/>
          </p:nvSpPr>
          <p:spPr bwMode="auto">
            <a:xfrm>
              <a:off x="4241800" y="4273650"/>
              <a:ext cx="730250" cy="336558"/>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413841" name="AutoShape 145"/>
            <p:cNvSpPr>
              <a:spLocks noChangeArrowheads="1"/>
            </p:cNvSpPr>
            <p:nvPr/>
          </p:nvSpPr>
          <p:spPr bwMode="auto">
            <a:xfrm>
              <a:off x="6577013" y="1287494"/>
              <a:ext cx="757237" cy="282582"/>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413842" name="Rectangle 146"/>
            <p:cNvSpPr>
              <a:spLocks noChangeArrowheads="1"/>
            </p:cNvSpPr>
            <p:nvPr/>
          </p:nvSpPr>
          <p:spPr bwMode="auto">
            <a:xfrm>
              <a:off x="6578600" y="1443072"/>
              <a:ext cx="971550" cy="1671676"/>
            </a:xfrm>
            <a:prstGeom prst="rect">
              <a:avLst/>
            </a:prstGeom>
            <a:solidFill>
              <a:schemeClr val="tx1"/>
            </a:solidFill>
            <a:ln w="38100">
              <a:solidFill>
                <a:schemeClr val="bg2"/>
              </a:solid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43" name="AutoShape 147"/>
            <p:cNvSpPr>
              <a:spLocks noChangeArrowheads="1"/>
            </p:cNvSpPr>
            <p:nvPr/>
          </p:nvSpPr>
          <p:spPr bwMode="auto">
            <a:xfrm>
              <a:off x="6596063" y="1324006"/>
              <a:ext cx="719137" cy="1063650"/>
            </a:xfrm>
            <a:prstGeom prst="roundRect">
              <a:avLst>
                <a:gd name="adj" fmla="val 16667"/>
              </a:avLst>
            </a:prstGeom>
            <a:solidFill>
              <a:schemeClr val="tx1"/>
            </a:solidFill>
            <a:ln w="38100">
              <a:noFill/>
              <a:round/>
              <a:headEnd/>
              <a:tailEnd/>
            </a:ln>
            <a:effectLst/>
          </p:spPr>
          <p:txBody>
            <a:bodyPr wrap="none" anchor="ctr"/>
            <a:lstStyle/>
            <a:p>
              <a:pPr>
                <a:defRPr/>
              </a:pPr>
              <a:endParaRPr lang="en-US" dirty="0">
                <a:latin typeface="Kruti Dev 010" pitchFamily="2" charset="0"/>
                <a:ea typeface="+mn-ea"/>
                <a:cs typeface="+mn-cs"/>
              </a:endParaRPr>
            </a:p>
          </p:txBody>
        </p:sp>
        <p:sp>
          <p:nvSpPr>
            <p:cNvPr id="413844" name="Rectangle 148"/>
            <p:cNvSpPr>
              <a:spLocks noChangeArrowheads="1"/>
            </p:cNvSpPr>
            <p:nvPr/>
          </p:nvSpPr>
          <p:spPr bwMode="auto">
            <a:xfrm>
              <a:off x="6596063" y="3414793"/>
              <a:ext cx="969962" cy="906483"/>
            </a:xfrm>
            <a:prstGeom prst="rect">
              <a:avLst/>
            </a:prstGeom>
            <a:solidFill>
              <a:schemeClr val="tx1"/>
            </a:solidFill>
            <a:ln w="38100">
              <a:solidFill>
                <a:srgbClr val="000000"/>
              </a:solid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45" name="AutoShape 149"/>
            <p:cNvSpPr>
              <a:spLocks noChangeArrowheads="1"/>
            </p:cNvSpPr>
            <p:nvPr/>
          </p:nvSpPr>
          <p:spPr bwMode="auto">
            <a:xfrm>
              <a:off x="6586538" y="3254451"/>
              <a:ext cx="704850" cy="706454"/>
            </a:xfrm>
            <a:prstGeom prst="roundRect">
              <a:avLst>
                <a:gd name="adj" fmla="val 16667"/>
              </a:avLst>
            </a:prstGeom>
            <a:solidFill>
              <a:schemeClr val="tx1"/>
            </a:solidFill>
            <a:ln w="38100">
              <a:noFill/>
              <a:round/>
              <a:headEnd/>
              <a:tailEnd/>
            </a:ln>
            <a:effectLst/>
          </p:spPr>
          <p:txBody>
            <a:bodyPr wrap="none" anchor="ctr"/>
            <a:lstStyle/>
            <a:p>
              <a:pPr>
                <a:defRPr/>
              </a:pPr>
              <a:endParaRPr lang="en-US" dirty="0">
                <a:latin typeface="Kruti Dev 010" pitchFamily="2" charset="0"/>
                <a:ea typeface="+mn-ea"/>
                <a:cs typeface="+mn-cs"/>
              </a:endParaRPr>
            </a:p>
          </p:txBody>
        </p:sp>
        <p:grpSp>
          <p:nvGrpSpPr>
            <p:cNvPr id="55435" name="Group 150"/>
            <p:cNvGrpSpPr>
              <a:grpSpLocks/>
            </p:cNvGrpSpPr>
            <p:nvPr/>
          </p:nvGrpSpPr>
          <p:grpSpPr bwMode="auto">
            <a:xfrm>
              <a:off x="6591300" y="4418013"/>
              <a:ext cx="952500" cy="527050"/>
              <a:chOff x="4152" y="2783"/>
              <a:chExt cx="600" cy="332"/>
            </a:xfrm>
          </p:grpSpPr>
          <p:sp>
            <p:nvSpPr>
              <p:cNvPr id="413847" name="AutoShape 151"/>
              <p:cNvSpPr>
                <a:spLocks noChangeArrowheads="1"/>
              </p:cNvSpPr>
              <p:nvPr/>
            </p:nvSpPr>
            <p:spPr bwMode="auto">
              <a:xfrm>
                <a:off x="4153" y="2783"/>
                <a:ext cx="460" cy="226"/>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413848" name="Rectangle 152"/>
              <p:cNvSpPr>
                <a:spLocks noChangeArrowheads="1"/>
              </p:cNvSpPr>
              <p:nvPr/>
            </p:nvSpPr>
            <p:spPr bwMode="auto">
              <a:xfrm>
                <a:off x="4152" y="2866"/>
                <a:ext cx="600" cy="249"/>
              </a:xfrm>
              <a:prstGeom prst="rect">
                <a:avLst/>
              </a:prstGeom>
              <a:solidFill>
                <a:schemeClr val="tx1"/>
              </a:solidFill>
              <a:ln w="38100">
                <a:solidFill>
                  <a:srgbClr val="000000"/>
                </a:solidFill>
                <a:miter lim="800000"/>
                <a:headEnd/>
                <a:tailEnd/>
              </a:ln>
              <a:effectLst/>
            </p:spPr>
            <p:txBody>
              <a:bodyPr wrap="none" anchor="ctr"/>
              <a:lstStyle/>
              <a:p>
                <a:pPr>
                  <a:defRPr/>
                </a:pPr>
                <a:endParaRPr lang="en-US" dirty="0">
                  <a:latin typeface="Kruti Dev 010" pitchFamily="2" charset="0"/>
                  <a:ea typeface="+mn-ea"/>
                  <a:cs typeface="+mn-cs"/>
                </a:endParaRPr>
              </a:p>
            </p:txBody>
          </p:sp>
          <p:sp>
            <p:nvSpPr>
              <p:cNvPr id="413849" name="AutoShape 153"/>
              <p:cNvSpPr>
                <a:spLocks noChangeArrowheads="1"/>
              </p:cNvSpPr>
              <p:nvPr/>
            </p:nvSpPr>
            <p:spPr bwMode="auto">
              <a:xfrm>
                <a:off x="4165" y="2799"/>
                <a:ext cx="436" cy="226"/>
              </a:xfrm>
              <a:prstGeom prst="roundRect">
                <a:avLst>
                  <a:gd name="adj" fmla="val 16667"/>
                </a:avLst>
              </a:prstGeom>
              <a:solidFill>
                <a:schemeClr val="tx1"/>
              </a:solidFill>
              <a:ln w="38100">
                <a:noFill/>
                <a:round/>
                <a:headEnd/>
                <a:tailEnd/>
              </a:ln>
              <a:effectLst/>
            </p:spPr>
            <p:txBody>
              <a:bodyPr wrap="none" anchor="ctr"/>
              <a:lstStyle/>
              <a:p>
                <a:pPr>
                  <a:defRPr/>
                </a:pPr>
                <a:endParaRPr lang="en-US" dirty="0">
                  <a:latin typeface="Kruti Dev 010" pitchFamily="2" charset="0"/>
                  <a:ea typeface="+mn-ea"/>
                  <a:cs typeface="+mn-cs"/>
                </a:endParaRPr>
              </a:p>
            </p:txBody>
          </p:sp>
        </p:grpSp>
        <p:sp>
          <p:nvSpPr>
            <p:cNvPr id="413850" name="Freeform 154"/>
            <p:cNvSpPr>
              <a:spLocks/>
            </p:cNvSpPr>
            <p:nvPr/>
          </p:nvSpPr>
          <p:spPr bwMode="auto">
            <a:xfrm>
              <a:off x="4827588" y="5788160"/>
              <a:ext cx="204787" cy="77790"/>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chemeClr val="tx1"/>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413851" name="AutoShape 155"/>
            <p:cNvSpPr>
              <a:spLocks noChangeArrowheads="1"/>
            </p:cNvSpPr>
            <p:nvPr/>
          </p:nvSpPr>
          <p:spPr bwMode="auto">
            <a:xfrm>
              <a:off x="4251325" y="5662745"/>
              <a:ext cx="736600" cy="290519"/>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dirty="0">
                <a:latin typeface="Kruti Dev 010" pitchFamily="2" charset="0"/>
                <a:ea typeface="+mn-ea"/>
                <a:cs typeface="+mn-cs"/>
              </a:endParaRPr>
            </a:p>
          </p:txBody>
        </p:sp>
        <p:sp>
          <p:nvSpPr>
            <p:cNvPr id="413852" name="Rectangle 156"/>
            <p:cNvSpPr>
              <a:spLocks noChangeArrowheads="1"/>
            </p:cNvSpPr>
            <p:nvPr/>
          </p:nvSpPr>
          <p:spPr bwMode="auto">
            <a:xfrm>
              <a:off x="4913313" y="4203798"/>
              <a:ext cx="844550" cy="242894"/>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defRPr/>
              </a:pPr>
              <a:r>
                <a:rPr lang="en-US" sz="1000" b="1">
                  <a:solidFill>
                    <a:srgbClr val="FFFF00"/>
                  </a:solidFill>
                  <a:effectLst/>
                  <a:latin typeface="Kruti Dev 010" charset="0"/>
                </a:rPr>
                <a:t>(ƒ‡ŒŒ ch-lh-)</a:t>
              </a:r>
            </a:p>
          </p:txBody>
        </p:sp>
        <p:sp>
          <p:nvSpPr>
            <p:cNvPr id="413853" name="Rectangle 157"/>
            <p:cNvSpPr>
              <a:spLocks noChangeArrowheads="1"/>
            </p:cNvSpPr>
            <p:nvPr/>
          </p:nvSpPr>
          <p:spPr bwMode="auto">
            <a:xfrm>
              <a:off x="7269163" y="4330801"/>
              <a:ext cx="793750" cy="242894"/>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defRPr/>
              </a:pPr>
              <a:r>
                <a:rPr lang="en-US" sz="1000" b="1">
                  <a:solidFill>
                    <a:srgbClr val="FFFF00"/>
                  </a:solidFill>
                  <a:effectLst/>
                  <a:latin typeface="Kruti Dev 010" charset="0"/>
                </a:rPr>
                <a:t>(‡ŒŒ ch-lh-)</a:t>
              </a:r>
            </a:p>
          </p:txBody>
        </p:sp>
        <p:sp>
          <p:nvSpPr>
            <p:cNvPr id="413854" name="Rectangle 158"/>
            <p:cNvSpPr>
              <a:spLocks noChangeArrowheads="1"/>
            </p:cNvSpPr>
            <p:nvPr/>
          </p:nvSpPr>
          <p:spPr bwMode="auto">
            <a:xfrm>
              <a:off x="7262813" y="1219229"/>
              <a:ext cx="846137" cy="242894"/>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defRPr/>
              </a:pPr>
              <a:r>
                <a:rPr lang="en-US" sz="1000" b="1">
                  <a:solidFill>
                    <a:srgbClr val="FFFF00"/>
                  </a:solidFill>
                  <a:effectLst/>
                  <a:latin typeface="Kruti Dev 010" charset="0"/>
                </a:rPr>
                <a:t>(ƒŒŒŒ ch-lh-)</a:t>
              </a:r>
            </a:p>
          </p:txBody>
        </p:sp>
        <p:sp>
          <p:nvSpPr>
            <p:cNvPr id="55441" name="Rectangle 166"/>
            <p:cNvSpPr>
              <a:spLocks noChangeArrowheads="1"/>
            </p:cNvSpPr>
            <p:nvPr/>
          </p:nvSpPr>
          <p:spPr bwMode="auto">
            <a:xfrm>
              <a:off x="4156075" y="2060575"/>
              <a:ext cx="6143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solidFill>
                    <a:srgbClr val="000000"/>
                  </a:solidFill>
                  <a:effectLst/>
                  <a:latin typeface="Kruti Dev 010" charset="0"/>
                </a:rPr>
                <a:t>vczkge</a:t>
              </a:r>
            </a:p>
          </p:txBody>
        </p:sp>
        <p:sp>
          <p:nvSpPr>
            <p:cNvPr id="413863" name="Freeform 167"/>
            <p:cNvSpPr>
              <a:spLocks/>
            </p:cNvSpPr>
            <p:nvPr/>
          </p:nvSpPr>
          <p:spPr bwMode="auto">
            <a:xfrm>
              <a:off x="4824413" y="3568784"/>
              <a:ext cx="204787" cy="77790"/>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chemeClr val="tx1"/>
            </a:solidFill>
            <a:ln w="12700" cap="rnd" cmpd="sng">
              <a:noFill/>
              <a:prstDash val="solid"/>
              <a:round/>
              <a:headEnd type="none" w="med" len="med"/>
              <a:tailEnd type="none" w="med" len="med"/>
            </a:ln>
            <a:effectLst/>
          </p:spPr>
          <p:txBody>
            <a:bodyPr/>
            <a:lstStyle/>
            <a:p>
              <a:pPr>
                <a:defRPr/>
              </a:pPr>
              <a:endParaRPr lang="en-US">
                <a:latin typeface="Kruti Dev 010" pitchFamily="2" charset="0"/>
                <a:ea typeface="+mn-ea"/>
                <a:cs typeface="+mn-cs"/>
              </a:endParaRPr>
            </a:p>
          </p:txBody>
        </p:sp>
        <p:sp>
          <p:nvSpPr>
            <p:cNvPr id="413864" name="Rectangle 168"/>
            <p:cNvSpPr>
              <a:spLocks noChangeArrowheads="1"/>
            </p:cNvSpPr>
            <p:nvPr/>
          </p:nvSpPr>
          <p:spPr bwMode="auto">
            <a:xfrm>
              <a:off x="4405313" y="3898991"/>
              <a:ext cx="304800" cy="114303"/>
            </a:xfrm>
            <a:prstGeom prst="rect">
              <a:avLst/>
            </a:prstGeom>
            <a:solidFill>
              <a:schemeClr val="tx1"/>
            </a:solidFill>
            <a:ln w="12700">
              <a:noFill/>
              <a:miter lim="800000"/>
              <a:headEnd/>
              <a:tailEnd/>
            </a:ln>
            <a:effectLst/>
          </p:spPr>
          <p:txBody>
            <a:bodyPr wrap="none" anchor="ctr"/>
            <a:lstStyle/>
            <a:p>
              <a:pPr>
                <a:defRPr/>
              </a:pPr>
              <a:endParaRPr lang="en-US">
                <a:latin typeface="Kruti Dev 010" pitchFamily="2" charset="0"/>
                <a:ea typeface="+mn-ea"/>
                <a:cs typeface="+mn-cs"/>
              </a:endParaRPr>
            </a:p>
          </p:txBody>
        </p:sp>
        <p:sp>
          <p:nvSpPr>
            <p:cNvPr id="413865" name="Freeform 169"/>
            <p:cNvSpPr>
              <a:spLocks/>
            </p:cNvSpPr>
            <p:nvPr/>
          </p:nvSpPr>
          <p:spPr bwMode="auto">
            <a:xfrm>
              <a:off x="4819650" y="3529096"/>
              <a:ext cx="234950" cy="120653"/>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chemeClr val="tx1"/>
            </a:solidFill>
            <a:ln w="12700" cap="rnd" cmpd="sng">
              <a:noFill/>
              <a:prstDash val="solid"/>
              <a:round/>
              <a:headEnd type="none" w="med" len="med"/>
              <a:tailEnd type="none" w="med" len="med"/>
            </a:ln>
            <a:effectLst/>
          </p:spPr>
          <p:txBody>
            <a:bodyPr/>
            <a:lstStyle/>
            <a:p>
              <a:pPr>
                <a:defRPr/>
              </a:pPr>
              <a:endParaRPr lang="en-US">
                <a:latin typeface="Kruti Dev 010" pitchFamily="2" charset="0"/>
                <a:ea typeface="+mn-ea"/>
                <a:cs typeface="+mn-cs"/>
              </a:endParaRPr>
            </a:p>
          </p:txBody>
        </p:sp>
        <p:sp>
          <p:nvSpPr>
            <p:cNvPr id="413866" name="AutoShape 170"/>
            <p:cNvSpPr>
              <a:spLocks noChangeArrowheads="1"/>
            </p:cNvSpPr>
            <p:nvPr/>
          </p:nvSpPr>
          <p:spPr bwMode="auto">
            <a:xfrm>
              <a:off x="4241800" y="3443369"/>
              <a:ext cx="730250" cy="290519"/>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867" name="Rectangle 171"/>
            <p:cNvSpPr>
              <a:spLocks noChangeArrowheads="1"/>
            </p:cNvSpPr>
            <p:nvPr/>
          </p:nvSpPr>
          <p:spPr bwMode="auto">
            <a:xfrm>
              <a:off x="4243388" y="3591009"/>
              <a:ext cx="952500" cy="498487"/>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Kruti Dev 010" pitchFamily="2" charset="0"/>
                <a:ea typeface="+mn-ea"/>
                <a:cs typeface="+mn-cs"/>
              </a:endParaRPr>
            </a:p>
          </p:txBody>
        </p:sp>
        <p:sp>
          <p:nvSpPr>
            <p:cNvPr id="413868" name="Rectangle 172"/>
            <p:cNvSpPr>
              <a:spLocks noChangeArrowheads="1"/>
            </p:cNvSpPr>
            <p:nvPr/>
          </p:nvSpPr>
          <p:spPr bwMode="auto">
            <a:xfrm>
              <a:off x="4354513" y="3849778"/>
              <a:ext cx="514350" cy="190504"/>
            </a:xfrm>
            <a:prstGeom prst="rect">
              <a:avLst/>
            </a:prstGeom>
            <a:solidFill>
              <a:schemeClr val="tx1"/>
            </a:solidFill>
            <a:ln w="25400">
              <a:noFill/>
              <a:miter lim="800000"/>
              <a:headEnd/>
              <a:tailEnd/>
            </a:ln>
            <a:effectLst/>
          </p:spPr>
          <p:txBody>
            <a:bodyPr wrap="none" anchor="ctr"/>
            <a:lstStyle/>
            <a:p>
              <a:pPr>
                <a:defRPr/>
              </a:pPr>
              <a:endParaRPr lang="en-US">
                <a:latin typeface="Kruti Dev 010" pitchFamily="2" charset="0"/>
                <a:ea typeface="+mn-ea"/>
                <a:cs typeface="+mn-cs"/>
              </a:endParaRPr>
            </a:p>
          </p:txBody>
        </p:sp>
        <p:sp>
          <p:nvSpPr>
            <p:cNvPr id="413869" name="AutoShape 173"/>
            <p:cNvSpPr>
              <a:spLocks noChangeArrowheads="1"/>
            </p:cNvSpPr>
            <p:nvPr/>
          </p:nvSpPr>
          <p:spPr bwMode="auto">
            <a:xfrm>
              <a:off x="4260850" y="3475119"/>
              <a:ext cx="692150" cy="290519"/>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Kruti Dev 010" pitchFamily="2" charset="0"/>
                <a:ea typeface="+mn-ea"/>
                <a:cs typeface="+mn-cs"/>
              </a:endParaRPr>
            </a:p>
          </p:txBody>
        </p:sp>
        <p:sp>
          <p:nvSpPr>
            <p:cNvPr id="55449" name="Rectangle 174"/>
            <p:cNvSpPr>
              <a:spLocks noChangeArrowheads="1"/>
            </p:cNvSpPr>
            <p:nvPr/>
          </p:nvSpPr>
          <p:spPr bwMode="auto">
            <a:xfrm>
              <a:off x="4276725" y="3416300"/>
              <a:ext cx="527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solidFill>
                    <a:srgbClr val="000000"/>
                  </a:solidFill>
                  <a:effectLst/>
                  <a:latin typeface="Kruti Dev 010" charset="0"/>
                </a:rPr>
                <a:t>;qlqQ</a:t>
              </a:r>
            </a:p>
          </p:txBody>
        </p:sp>
        <p:sp>
          <p:nvSpPr>
            <p:cNvPr id="413872" name="Line 176"/>
            <p:cNvSpPr>
              <a:spLocks noChangeShapeType="1"/>
            </p:cNvSpPr>
            <p:nvPr/>
          </p:nvSpPr>
          <p:spPr bwMode="auto">
            <a:xfrm>
              <a:off x="6627813" y="1784392"/>
              <a:ext cx="876300" cy="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873" name="Line 177"/>
            <p:cNvSpPr>
              <a:spLocks noChangeShapeType="1"/>
            </p:cNvSpPr>
            <p:nvPr/>
          </p:nvSpPr>
          <p:spPr bwMode="auto">
            <a:xfrm>
              <a:off x="6615113" y="2482908"/>
              <a:ext cx="876300" cy="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874" name="Line 178"/>
            <p:cNvSpPr>
              <a:spLocks noChangeShapeType="1"/>
            </p:cNvSpPr>
            <p:nvPr/>
          </p:nvSpPr>
          <p:spPr bwMode="auto">
            <a:xfrm>
              <a:off x="6615113" y="2660712"/>
              <a:ext cx="876300" cy="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875" name="Line 179"/>
            <p:cNvSpPr>
              <a:spLocks noChangeShapeType="1"/>
            </p:cNvSpPr>
            <p:nvPr/>
          </p:nvSpPr>
          <p:spPr bwMode="auto">
            <a:xfrm>
              <a:off x="6627813" y="2838517"/>
              <a:ext cx="876300" cy="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876" name="Line 180"/>
            <p:cNvSpPr>
              <a:spLocks noChangeShapeType="1"/>
            </p:cNvSpPr>
            <p:nvPr/>
          </p:nvSpPr>
          <p:spPr bwMode="auto">
            <a:xfrm>
              <a:off x="6621463" y="3016321"/>
              <a:ext cx="876300" cy="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877" name="Line 181"/>
            <p:cNvSpPr>
              <a:spLocks noChangeShapeType="1"/>
            </p:cNvSpPr>
            <p:nvPr/>
          </p:nvSpPr>
          <p:spPr bwMode="auto">
            <a:xfrm>
              <a:off x="7083425" y="1866944"/>
              <a:ext cx="0" cy="1181127"/>
            </a:xfrm>
            <a:prstGeom prst="line">
              <a:avLst/>
            </a:prstGeom>
            <a:noFill/>
            <a:ln w="50800">
              <a:solidFill>
                <a:schemeClr val="tx1"/>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878" name="Line 182"/>
            <p:cNvSpPr>
              <a:spLocks noChangeShapeType="1"/>
            </p:cNvSpPr>
            <p:nvPr/>
          </p:nvSpPr>
          <p:spPr bwMode="auto">
            <a:xfrm>
              <a:off x="6621463" y="2140000"/>
              <a:ext cx="876300" cy="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879" name="Line 183"/>
            <p:cNvSpPr>
              <a:spLocks noChangeShapeType="1"/>
            </p:cNvSpPr>
            <p:nvPr/>
          </p:nvSpPr>
          <p:spPr bwMode="auto">
            <a:xfrm>
              <a:off x="6627813" y="2305104"/>
              <a:ext cx="876300" cy="1270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880" name="Line 184"/>
            <p:cNvSpPr>
              <a:spLocks noChangeShapeType="1"/>
            </p:cNvSpPr>
            <p:nvPr/>
          </p:nvSpPr>
          <p:spPr bwMode="auto">
            <a:xfrm flipV="1">
              <a:off x="6627813" y="1962196"/>
              <a:ext cx="873125" cy="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881" name="Line 185"/>
            <p:cNvSpPr>
              <a:spLocks noChangeShapeType="1"/>
            </p:cNvSpPr>
            <p:nvPr/>
          </p:nvSpPr>
          <p:spPr bwMode="auto">
            <a:xfrm>
              <a:off x="7088188" y="1684378"/>
              <a:ext cx="3175" cy="561988"/>
            </a:xfrm>
            <a:prstGeom prst="line">
              <a:avLst/>
            </a:prstGeom>
            <a:noFill/>
            <a:ln w="50800">
              <a:solidFill>
                <a:schemeClr val="tx1"/>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883" name="Line 187"/>
            <p:cNvSpPr>
              <a:spLocks noChangeShapeType="1"/>
            </p:cNvSpPr>
            <p:nvPr/>
          </p:nvSpPr>
          <p:spPr bwMode="auto">
            <a:xfrm>
              <a:off x="6659563" y="3870416"/>
              <a:ext cx="863600" cy="635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55461" name="Rectangle 188"/>
            <p:cNvSpPr>
              <a:spLocks noChangeArrowheads="1"/>
            </p:cNvSpPr>
            <p:nvPr/>
          </p:nvSpPr>
          <p:spPr bwMode="auto">
            <a:xfrm>
              <a:off x="6642100" y="3213100"/>
              <a:ext cx="581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solidFill>
                    <a:srgbClr val="000000"/>
                  </a:solidFill>
                  <a:effectLst/>
                  <a:latin typeface="Kruti Dev 010" charset="0"/>
                </a:rPr>
                <a:t>nklrk</a:t>
              </a:r>
            </a:p>
          </p:txBody>
        </p:sp>
        <p:sp>
          <p:nvSpPr>
            <p:cNvPr id="55462" name="Rectangle 192"/>
            <p:cNvSpPr>
              <a:spLocks noChangeArrowheads="1"/>
            </p:cNvSpPr>
            <p:nvPr/>
          </p:nvSpPr>
          <p:spPr bwMode="auto">
            <a:xfrm>
              <a:off x="6599238" y="4394200"/>
              <a:ext cx="7175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solidFill>
                    <a:srgbClr val="000000"/>
                  </a:solidFill>
                  <a:effectLst/>
                  <a:latin typeface="Kruti Dev 010" charset="0"/>
                </a:rPr>
                <a:t>xqIrdky</a:t>
              </a:r>
            </a:p>
          </p:txBody>
        </p:sp>
        <p:sp>
          <p:nvSpPr>
            <p:cNvPr id="413890" name="Line 194"/>
            <p:cNvSpPr>
              <a:spLocks noChangeShapeType="1"/>
            </p:cNvSpPr>
            <p:nvPr/>
          </p:nvSpPr>
          <p:spPr bwMode="auto">
            <a:xfrm>
              <a:off x="6630988" y="1593888"/>
              <a:ext cx="876300" cy="1270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891" name="Line 195"/>
            <p:cNvSpPr>
              <a:spLocks noChangeShapeType="1"/>
            </p:cNvSpPr>
            <p:nvPr/>
          </p:nvSpPr>
          <p:spPr bwMode="auto">
            <a:xfrm>
              <a:off x="4308475" y="3800564"/>
              <a:ext cx="838200" cy="1588"/>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892" name="Line 196"/>
            <p:cNvSpPr>
              <a:spLocks noChangeShapeType="1"/>
            </p:cNvSpPr>
            <p:nvPr/>
          </p:nvSpPr>
          <p:spPr bwMode="auto">
            <a:xfrm>
              <a:off x="4298950" y="4011707"/>
              <a:ext cx="838200" cy="4762"/>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893" name="Rectangle 197"/>
            <p:cNvSpPr>
              <a:spLocks noChangeArrowheads="1"/>
            </p:cNvSpPr>
            <p:nvPr/>
          </p:nvSpPr>
          <p:spPr bwMode="auto">
            <a:xfrm>
              <a:off x="6605588" y="5318249"/>
              <a:ext cx="952500" cy="1028724"/>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Kruti Dev 010" pitchFamily="2" charset="0"/>
                <a:ea typeface="+mn-ea"/>
                <a:cs typeface="+mn-cs"/>
              </a:endParaRPr>
            </a:p>
          </p:txBody>
        </p:sp>
        <p:sp>
          <p:nvSpPr>
            <p:cNvPr id="413894" name="AutoShape 198"/>
            <p:cNvSpPr>
              <a:spLocks noChangeArrowheads="1"/>
            </p:cNvSpPr>
            <p:nvPr/>
          </p:nvSpPr>
          <p:spPr bwMode="auto">
            <a:xfrm>
              <a:off x="6621463" y="5154733"/>
              <a:ext cx="647700" cy="363545"/>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Kruti Dev 010" pitchFamily="2" charset="0"/>
                <a:ea typeface="+mn-ea"/>
                <a:cs typeface="+mn-cs"/>
              </a:endParaRPr>
            </a:p>
          </p:txBody>
        </p:sp>
        <p:sp>
          <p:nvSpPr>
            <p:cNvPr id="55468" name="Rectangle 199"/>
            <p:cNvSpPr>
              <a:spLocks noChangeArrowheads="1"/>
            </p:cNvSpPr>
            <p:nvPr/>
          </p:nvSpPr>
          <p:spPr bwMode="auto">
            <a:xfrm>
              <a:off x="6610350" y="5102225"/>
              <a:ext cx="4556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solidFill>
                    <a:srgbClr val="000000"/>
                  </a:solidFill>
                  <a:effectLst/>
                  <a:latin typeface="Kruti Dev 010" charset="0"/>
                </a:rPr>
                <a:t>;h</a:t>
              </a:r>
              <a:r>
                <a:rPr lang="ja-JP" altLang="en-US" sz="1400" b="1">
                  <a:solidFill>
                    <a:srgbClr val="000000"/>
                  </a:solidFill>
                  <a:effectLst/>
                  <a:latin typeface="Kruti Dev 010" charset="0"/>
                </a:rPr>
                <a:t>’</a:t>
              </a:r>
              <a:r>
                <a:rPr lang="en-US" altLang="ja-JP" sz="1400" b="1">
                  <a:solidFill>
                    <a:srgbClr val="000000"/>
                  </a:solidFill>
                  <a:effectLst/>
                  <a:latin typeface="Kruti Dev 010" charset="0"/>
                </a:rPr>
                <a:t>kq</a:t>
              </a:r>
              <a:endParaRPr lang="en-US" sz="1400" b="1">
                <a:solidFill>
                  <a:srgbClr val="000000"/>
                </a:solidFill>
                <a:effectLst/>
                <a:latin typeface="Kruti Dev 010" charset="0"/>
              </a:endParaRPr>
            </a:p>
          </p:txBody>
        </p:sp>
        <p:sp>
          <p:nvSpPr>
            <p:cNvPr id="413896" name="Line 200"/>
            <p:cNvSpPr>
              <a:spLocks noChangeShapeType="1"/>
            </p:cNvSpPr>
            <p:nvPr/>
          </p:nvSpPr>
          <p:spPr bwMode="auto">
            <a:xfrm>
              <a:off x="6651625" y="5442077"/>
              <a:ext cx="838200" cy="1588"/>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899" name="Line 203"/>
            <p:cNvSpPr>
              <a:spLocks noChangeShapeType="1"/>
            </p:cNvSpPr>
            <p:nvPr/>
          </p:nvSpPr>
          <p:spPr bwMode="auto">
            <a:xfrm>
              <a:off x="6669088" y="5880237"/>
              <a:ext cx="838200" cy="1588"/>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00" name="Line 204"/>
            <p:cNvSpPr>
              <a:spLocks noChangeShapeType="1"/>
            </p:cNvSpPr>
            <p:nvPr/>
          </p:nvSpPr>
          <p:spPr bwMode="auto">
            <a:xfrm>
              <a:off x="6659563" y="6156469"/>
              <a:ext cx="838200" cy="1588"/>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01" name="Line 205"/>
            <p:cNvSpPr>
              <a:spLocks noChangeShapeType="1"/>
            </p:cNvSpPr>
            <p:nvPr/>
          </p:nvSpPr>
          <p:spPr bwMode="auto">
            <a:xfrm flipV="1">
              <a:off x="6659563" y="6299347"/>
              <a:ext cx="838200" cy="1588"/>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02" name="AutoShape 206"/>
            <p:cNvSpPr>
              <a:spLocks noChangeArrowheads="1"/>
            </p:cNvSpPr>
            <p:nvPr/>
          </p:nvSpPr>
          <p:spPr bwMode="auto">
            <a:xfrm>
              <a:off x="6594475" y="581039"/>
              <a:ext cx="730250" cy="249244"/>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03" name="Rectangle 207"/>
            <p:cNvSpPr>
              <a:spLocks noChangeArrowheads="1"/>
            </p:cNvSpPr>
            <p:nvPr/>
          </p:nvSpPr>
          <p:spPr bwMode="auto">
            <a:xfrm>
              <a:off x="6592888" y="741381"/>
              <a:ext cx="952500" cy="442922"/>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Kruti Dev 010" pitchFamily="2" charset="0"/>
                <a:ea typeface="+mn-ea"/>
                <a:cs typeface="+mn-cs"/>
              </a:endParaRPr>
            </a:p>
          </p:txBody>
        </p:sp>
        <p:sp>
          <p:nvSpPr>
            <p:cNvPr id="413904" name="AutoShape 208"/>
            <p:cNvSpPr>
              <a:spLocks noChangeArrowheads="1"/>
            </p:cNvSpPr>
            <p:nvPr/>
          </p:nvSpPr>
          <p:spPr bwMode="auto">
            <a:xfrm>
              <a:off x="6613525" y="647716"/>
              <a:ext cx="692150" cy="250831"/>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Kruti Dev 010" pitchFamily="2" charset="0"/>
                <a:ea typeface="+mn-ea"/>
                <a:cs typeface="+mn-cs"/>
              </a:endParaRPr>
            </a:p>
          </p:txBody>
        </p:sp>
        <p:sp>
          <p:nvSpPr>
            <p:cNvPr id="55476" name="Rectangle 209"/>
            <p:cNvSpPr>
              <a:spLocks noChangeArrowheads="1"/>
            </p:cNvSpPr>
            <p:nvPr/>
          </p:nvSpPr>
          <p:spPr bwMode="auto">
            <a:xfrm>
              <a:off x="6570663" y="561975"/>
              <a:ext cx="800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solidFill>
                    <a:srgbClr val="000000"/>
                  </a:solidFill>
                  <a:effectLst/>
                  <a:latin typeface="Kruti Dev 010" charset="0"/>
                </a:rPr>
                <a:t>vjktdrk</a:t>
              </a:r>
            </a:p>
          </p:txBody>
        </p:sp>
        <p:sp>
          <p:nvSpPr>
            <p:cNvPr id="413906" name="Line 210"/>
            <p:cNvSpPr>
              <a:spLocks noChangeShapeType="1"/>
            </p:cNvSpPr>
            <p:nvPr/>
          </p:nvSpPr>
          <p:spPr bwMode="auto">
            <a:xfrm>
              <a:off x="6630988" y="1117627"/>
              <a:ext cx="863600" cy="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07" name="Line 211"/>
            <p:cNvSpPr>
              <a:spLocks noChangeShapeType="1"/>
            </p:cNvSpPr>
            <p:nvPr/>
          </p:nvSpPr>
          <p:spPr bwMode="auto">
            <a:xfrm flipV="1">
              <a:off x="6630988" y="928710"/>
              <a:ext cx="863600" cy="1587"/>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55479" name="Rectangle 212"/>
            <p:cNvSpPr>
              <a:spLocks noChangeArrowheads="1"/>
            </p:cNvSpPr>
            <p:nvPr/>
          </p:nvSpPr>
          <p:spPr bwMode="auto">
            <a:xfrm>
              <a:off x="6580188" y="1266825"/>
              <a:ext cx="530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solidFill>
                    <a:srgbClr val="000000"/>
                  </a:solidFill>
                  <a:effectLst/>
                  <a:latin typeface="Kruti Dev 010" charset="0"/>
                </a:rPr>
                <a:t>izHkqRo</a:t>
              </a:r>
            </a:p>
          </p:txBody>
        </p:sp>
        <p:sp>
          <p:nvSpPr>
            <p:cNvPr id="413909" name="Rectangle 213"/>
            <p:cNvSpPr>
              <a:spLocks noChangeArrowheads="1"/>
            </p:cNvSpPr>
            <p:nvPr/>
          </p:nvSpPr>
          <p:spPr bwMode="auto">
            <a:xfrm>
              <a:off x="4246563" y="5810386"/>
              <a:ext cx="952500" cy="498487"/>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Kruti Dev 010" pitchFamily="2" charset="0"/>
                <a:ea typeface="+mn-ea"/>
                <a:cs typeface="+mn-cs"/>
              </a:endParaRPr>
            </a:p>
          </p:txBody>
        </p:sp>
        <p:sp>
          <p:nvSpPr>
            <p:cNvPr id="413910" name="AutoShape 214"/>
            <p:cNvSpPr>
              <a:spLocks noChangeArrowheads="1"/>
            </p:cNvSpPr>
            <p:nvPr/>
          </p:nvSpPr>
          <p:spPr bwMode="auto">
            <a:xfrm>
              <a:off x="4265613" y="5700846"/>
              <a:ext cx="701675" cy="333383"/>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Kruti Dev 010" pitchFamily="2" charset="0"/>
                <a:ea typeface="+mn-ea"/>
                <a:cs typeface="+mn-cs"/>
              </a:endParaRPr>
            </a:p>
          </p:txBody>
        </p:sp>
        <p:sp>
          <p:nvSpPr>
            <p:cNvPr id="55482" name="Rectangle 215"/>
            <p:cNvSpPr>
              <a:spLocks noChangeArrowheads="1"/>
            </p:cNvSpPr>
            <p:nvPr/>
          </p:nvSpPr>
          <p:spPr bwMode="auto">
            <a:xfrm>
              <a:off x="4281488" y="5635625"/>
              <a:ext cx="7016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effectLst/>
                  <a:latin typeface="Kruti Dev 010" charset="0"/>
                </a:rPr>
                <a:t>;gks</a:t>
              </a:r>
              <a:r>
                <a:rPr lang="ja-JP" altLang="en-US" sz="1400" b="1">
                  <a:solidFill>
                    <a:srgbClr val="000000"/>
                  </a:solidFill>
                  <a:effectLst/>
                  <a:latin typeface="Kruti Dev 010" charset="0"/>
                </a:rPr>
                <a:t>’</a:t>
              </a:r>
              <a:r>
                <a:rPr lang="en-US" altLang="ja-JP" sz="1400" b="1">
                  <a:solidFill>
                    <a:srgbClr val="000000"/>
                  </a:solidFill>
                  <a:effectLst/>
                  <a:latin typeface="Kruti Dev 010" charset="0"/>
                </a:rPr>
                <a:t>kq</a:t>
              </a:r>
              <a:endParaRPr lang="en-US" sz="1400" b="1">
                <a:solidFill>
                  <a:srgbClr val="000000"/>
                </a:solidFill>
                <a:effectLst/>
                <a:latin typeface="Kruti Dev 010" charset="0"/>
              </a:endParaRPr>
            </a:p>
          </p:txBody>
        </p:sp>
        <p:sp>
          <p:nvSpPr>
            <p:cNvPr id="413912" name="Line 216"/>
            <p:cNvSpPr>
              <a:spLocks noChangeShapeType="1"/>
            </p:cNvSpPr>
            <p:nvPr/>
          </p:nvSpPr>
          <p:spPr bwMode="auto">
            <a:xfrm>
              <a:off x="4302125" y="6045341"/>
              <a:ext cx="835025" cy="1588"/>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13" name="Line 217"/>
            <p:cNvSpPr>
              <a:spLocks noChangeShapeType="1"/>
            </p:cNvSpPr>
            <p:nvPr/>
          </p:nvSpPr>
          <p:spPr bwMode="auto">
            <a:xfrm>
              <a:off x="4305300" y="6231083"/>
              <a:ext cx="838200" cy="11112"/>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14" name="Rectangle 218"/>
            <p:cNvSpPr>
              <a:spLocks noChangeArrowheads="1"/>
            </p:cNvSpPr>
            <p:nvPr/>
          </p:nvSpPr>
          <p:spPr bwMode="auto">
            <a:xfrm>
              <a:off x="4227513" y="4421291"/>
              <a:ext cx="952500" cy="1143027"/>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Kruti Dev 010" pitchFamily="2" charset="0"/>
                <a:ea typeface="+mn-ea"/>
                <a:cs typeface="+mn-cs"/>
              </a:endParaRPr>
            </a:p>
          </p:txBody>
        </p:sp>
        <p:sp>
          <p:nvSpPr>
            <p:cNvPr id="413915" name="AutoShape 219"/>
            <p:cNvSpPr>
              <a:spLocks noChangeArrowheads="1"/>
            </p:cNvSpPr>
            <p:nvPr/>
          </p:nvSpPr>
          <p:spPr bwMode="auto">
            <a:xfrm>
              <a:off x="4248150" y="4295875"/>
              <a:ext cx="704850" cy="336558"/>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Kruti Dev 010" pitchFamily="2" charset="0"/>
                <a:ea typeface="+mn-ea"/>
                <a:cs typeface="+mn-cs"/>
              </a:endParaRPr>
            </a:p>
          </p:txBody>
        </p:sp>
        <p:sp>
          <p:nvSpPr>
            <p:cNvPr id="55487" name="Rectangle 220"/>
            <p:cNvSpPr>
              <a:spLocks noChangeArrowheads="1"/>
            </p:cNvSpPr>
            <p:nvPr/>
          </p:nvSpPr>
          <p:spPr bwMode="auto">
            <a:xfrm>
              <a:off x="4318000" y="4257675"/>
              <a:ext cx="4413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solidFill>
                    <a:srgbClr val="000000"/>
                  </a:solidFill>
                  <a:effectLst/>
                  <a:latin typeface="Kruti Dev 010" charset="0"/>
                </a:rPr>
                <a:t>ewlk</a:t>
              </a:r>
            </a:p>
          </p:txBody>
        </p:sp>
        <p:sp>
          <p:nvSpPr>
            <p:cNvPr id="413917" name="Line 221"/>
            <p:cNvSpPr>
              <a:spLocks noChangeShapeType="1"/>
            </p:cNvSpPr>
            <p:nvPr/>
          </p:nvSpPr>
          <p:spPr bwMode="auto">
            <a:xfrm flipV="1">
              <a:off x="4270375" y="4580045"/>
              <a:ext cx="838200" cy="3175"/>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18" name="Line 222"/>
            <p:cNvSpPr>
              <a:spLocks noChangeShapeType="1"/>
            </p:cNvSpPr>
            <p:nvPr/>
          </p:nvSpPr>
          <p:spPr bwMode="auto">
            <a:xfrm>
              <a:off x="4279900" y="4768961"/>
              <a:ext cx="838200" cy="1588"/>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19" name="Line 223"/>
            <p:cNvSpPr>
              <a:spLocks noChangeShapeType="1"/>
            </p:cNvSpPr>
            <p:nvPr/>
          </p:nvSpPr>
          <p:spPr bwMode="auto">
            <a:xfrm>
              <a:off x="4281488" y="4946766"/>
              <a:ext cx="838200" cy="1588"/>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20" name="Line 224"/>
            <p:cNvSpPr>
              <a:spLocks noChangeShapeType="1"/>
            </p:cNvSpPr>
            <p:nvPr/>
          </p:nvSpPr>
          <p:spPr bwMode="auto">
            <a:xfrm>
              <a:off x="4279900" y="5124570"/>
              <a:ext cx="835025" cy="1588"/>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21" name="Line 225"/>
            <p:cNvSpPr>
              <a:spLocks noChangeShapeType="1"/>
            </p:cNvSpPr>
            <p:nvPr/>
          </p:nvSpPr>
          <p:spPr bwMode="auto">
            <a:xfrm flipV="1">
              <a:off x="4270375" y="5291262"/>
              <a:ext cx="838200" cy="3175"/>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22" name="Line 226"/>
            <p:cNvSpPr>
              <a:spLocks noChangeShapeType="1"/>
            </p:cNvSpPr>
            <p:nvPr/>
          </p:nvSpPr>
          <p:spPr bwMode="auto">
            <a:xfrm>
              <a:off x="4271963" y="5454777"/>
              <a:ext cx="835025" cy="1588"/>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23" name="Line 227"/>
            <p:cNvSpPr>
              <a:spLocks noChangeShapeType="1"/>
            </p:cNvSpPr>
            <p:nvPr/>
          </p:nvSpPr>
          <p:spPr bwMode="auto">
            <a:xfrm>
              <a:off x="4262438" y="2613086"/>
              <a:ext cx="831850" cy="635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24" name="Line 228"/>
            <p:cNvSpPr>
              <a:spLocks noChangeShapeType="1"/>
            </p:cNvSpPr>
            <p:nvPr/>
          </p:nvSpPr>
          <p:spPr bwMode="auto">
            <a:xfrm>
              <a:off x="4262438" y="2809941"/>
              <a:ext cx="838200" cy="1588"/>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25" name="Line 229"/>
            <p:cNvSpPr>
              <a:spLocks noChangeShapeType="1"/>
            </p:cNvSpPr>
            <p:nvPr/>
          </p:nvSpPr>
          <p:spPr bwMode="auto">
            <a:xfrm>
              <a:off x="4259263" y="2422582"/>
              <a:ext cx="838200" cy="1588"/>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26" name="Line 230"/>
            <p:cNvSpPr>
              <a:spLocks noChangeShapeType="1"/>
            </p:cNvSpPr>
            <p:nvPr/>
          </p:nvSpPr>
          <p:spPr bwMode="auto">
            <a:xfrm flipV="1">
              <a:off x="4256088" y="2997270"/>
              <a:ext cx="838200" cy="3175"/>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27" name="Line 231"/>
            <p:cNvSpPr>
              <a:spLocks noChangeShapeType="1"/>
            </p:cNvSpPr>
            <p:nvPr/>
          </p:nvSpPr>
          <p:spPr bwMode="auto">
            <a:xfrm flipV="1">
              <a:off x="4252913" y="3183013"/>
              <a:ext cx="846137" cy="1587"/>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28" name="Line 232"/>
            <p:cNvSpPr>
              <a:spLocks noChangeShapeType="1"/>
            </p:cNvSpPr>
            <p:nvPr/>
          </p:nvSpPr>
          <p:spPr bwMode="auto">
            <a:xfrm>
              <a:off x="6665913" y="6019941"/>
              <a:ext cx="838200" cy="1588"/>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grpSp>
          <p:nvGrpSpPr>
            <p:cNvPr id="55500" name="Group 234"/>
            <p:cNvGrpSpPr>
              <a:grpSpLocks/>
            </p:cNvGrpSpPr>
            <p:nvPr/>
          </p:nvGrpSpPr>
          <p:grpSpPr bwMode="auto">
            <a:xfrm>
              <a:off x="4187825" y="563563"/>
              <a:ext cx="952500" cy="1316037"/>
              <a:chOff x="2663" y="408"/>
              <a:chExt cx="600" cy="716"/>
            </a:xfrm>
          </p:grpSpPr>
          <p:sp>
            <p:nvSpPr>
              <p:cNvPr id="413931" name="AutoShape 235"/>
              <p:cNvSpPr>
                <a:spLocks noChangeArrowheads="1"/>
              </p:cNvSpPr>
              <p:nvPr/>
            </p:nvSpPr>
            <p:spPr bwMode="auto">
              <a:xfrm>
                <a:off x="2664" y="408"/>
                <a:ext cx="460" cy="593"/>
              </a:xfrm>
              <a:prstGeom prst="roundRect">
                <a:avLst>
                  <a:gd name="adj" fmla="val 16667"/>
                </a:avLst>
              </a:prstGeom>
              <a:solidFill>
                <a:srgbClr val="FFFF00"/>
              </a:solidFill>
              <a:ln w="38100">
                <a:solidFill>
                  <a:schemeClr val="bg2"/>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32" name="Rectangle 236"/>
              <p:cNvSpPr>
                <a:spLocks noChangeArrowheads="1"/>
              </p:cNvSpPr>
              <p:nvPr/>
            </p:nvSpPr>
            <p:spPr bwMode="auto">
              <a:xfrm>
                <a:off x="2663" y="508"/>
                <a:ext cx="600" cy="616"/>
              </a:xfrm>
              <a:prstGeom prst="rect">
                <a:avLst/>
              </a:prstGeom>
              <a:solidFill>
                <a:srgbClr val="FFFF00"/>
              </a:solidFill>
              <a:ln w="38100">
                <a:solidFill>
                  <a:srgbClr val="000000"/>
                </a:solidFill>
                <a:miter lim="800000"/>
                <a:headEnd/>
                <a:tailEnd/>
              </a:ln>
              <a:effectLst/>
            </p:spPr>
            <p:txBody>
              <a:bodyPr wrap="none" anchor="ctr"/>
              <a:lstStyle/>
              <a:p>
                <a:pPr>
                  <a:defRPr/>
                </a:pPr>
                <a:endParaRPr lang="en-US">
                  <a:latin typeface="Kruti Dev 010" pitchFamily="2" charset="0"/>
                  <a:ea typeface="+mn-ea"/>
                  <a:cs typeface="+mn-cs"/>
                </a:endParaRPr>
              </a:p>
            </p:txBody>
          </p:sp>
          <p:sp>
            <p:nvSpPr>
              <p:cNvPr id="413933" name="AutoShape 237"/>
              <p:cNvSpPr>
                <a:spLocks noChangeArrowheads="1"/>
              </p:cNvSpPr>
              <p:nvPr/>
            </p:nvSpPr>
            <p:spPr bwMode="auto">
              <a:xfrm>
                <a:off x="2676" y="420"/>
                <a:ext cx="436" cy="592"/>
              </a:xfrm>
              <a:prstGeom prst="roundRect">
                <a:avLst>
                  <a:gd name="adj" fmla="val 16667"/>
                </a:avLst>
              </a:prstGeom>
              <a:solidFill>
                <a:srgbClr val="FFFF00"/>
              </a:solidFill>
              <a:ln w="38100">
                <a:noFill/>
                <a:round/>
                <a:headEnd/>
                <a:tailEnd/>
              </a:ln>
              <a:effectLst/>
            </p:spPr>
            <p:txBody>
              <a:bodyPr wrap="none" anchor="ctr"/>
              <a:lstStyle/>
              <a:p>
                <a:pPr>
                  <a:defRPr/>
                </a:pPr>
                <a:endParaRPr lang="en-US">
                  <a:latin typeface="Kruti Dev 010" pitchFamily="2" charset="0"/>
                  <a:ea typeface="+mn-ea"/>
                  <a:cs typeface="+mn-cs"/>
                </a:endParaRPr>
              </a:p>
            </p:txBody>
          </p:sp>
        </p:grpSp>
        <p:sp>
          <p:nvSpPr>
            <p:cNvPr id="413934" name="Line 238"/>
            <p:cNvSpPr>
              <a:spLocks noChangeShapeType="1"/>
            </p:cNvSpPr>
            <p:nvPr/>
          </p:nvSpPr>
          <p:spPr bwMode="auto">
            <a:xfrm>
              <a:off x="4233863" y="1022374"/>
              <a:ext cx="863600" cy="0"/>
            </a:xfrm>
            <a:prstGeom prst="line">
              <a:avLst/>
            </a:prstGeom>
            <a:noFill/>
            <a:ln w="12700">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35" name="Line 239"/>
            <p:cNvSpPr>
              <a:spLocks noChangeShapeType="1"/>
            </p:cNvSpPr>
            <p:nvPr/>
          </p:nvSpPr>
          <p:spPr bwMode="auto">
            <a:xfrm>
              <a:off x="4233863" y="1187478"/>
              <a:ext cx="863600" cy="0"/>
            </a:xfrm>
            <a:prstGeom prst="line">
              <a:avLst/>
            </a:prstGeom>
            <a:noFill/>
            <a:ln w="12700">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36" name="Line 240"/>
            <p:cNvSpPr>
              <a:spLocks noChangeShapeType="1"/>
            </p:cNvSpPr>
            <p:nvPr/>
          </p:nvSpPr>
          <p:spPr bwMode="auto">
            <a:xfrm>
              <a:off x="4233863" y="1339882"/>
              <a:ext cx="863600" cy="0"/>
            </a:xfrm>
            <a:prstGeom prst="line">
              <a:avLst/>
            </a:prstGeom>
            <a:noFill/>
            <a:ln w="12700">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37" name="Line 241"/>
            <p:cNvSpPr>
              <a:spLocks noChangeShapeType="1"/>
            </p:cNvSpPr>
            <p:nvPr/>
          </p:nvSpPr>
          <p:spPr bwMode="auto">
            <a:xfrm>
              <a:off x="4238625" y="1504986"/>
              <a:ext cx="863600" cy="0"/>
            </a:xfrm>
            <a:prstGeom prst="line">
              <a:avLst/>
            </a:prstGeom>
            <a:noFill/>
            <a:ln w="12700">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38" name="Line 242"/>
            <p:cNvSpPr>
              <a:spLocks noChangeShapeType="1"/>
            </p:cNvSpPr>
            <p:nvPr/>
          </p:nvSpPr>
          <p:spPr bwMode="auto">
            <a:xfrm>
              <a:off x="4233863" y="1670089"/>
              <a:ext cx="863600" cy="0"/>
            </a:xfrm>
            <a:prstGeom prst="line">
              <a:avLst/>
            </a:prstGeom>
            <a:noFill/>
            <a:ln w="12700">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39" name="Line 243"/>
            <p:cNvSpPr>
              <a:spLocks noChangeShapeType="1"/>
            </p:cNvSpPr>
            <p:nvPr/>
          </p:nvSpPr>
          <p:spPr bwMode="auto">
            <a:xfrm>
              <a:off x="4233863" y="1822493"/>
              <a:ext cx="863600" cy="0"/>
            </a:xfrm>
            <a:prstGeom prst="line">
              <a:avLst/>
            </a:prstGeom>
            <a:noFill/>
            <a:ln w="12700">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55507" name="Rectangle 244"/>
            <p:cNvSpPr>
              <a:spLocks noChangeArrowheads="1"/>
            </p:cNvSpPr>
            <p:nvPr/>
          </p:nvSpPr>
          <p:spPr bwMode="auto">
            <a:xfrm>
              <a:off x="4351338" y="835025"/>
              <a:ext cx="519112"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Kruti Dev 010" charset="0"/>
                </a:rPr>
                <a:t>ƒyk iki</a:t>
              </a:r>
            </a:p>
          </p:txBody>
        </p:sp>
        <p:sp>
          <p:nvSpPr>
            <p:cNvPr id="55508" name="Rectangle 245"/>
            <p:cNvSpPr>
              <a:spLocks noChangeArrowheads="1"/>
            </p:cNvSpPr>
            <p:nvPr/>
          </p:nvSpPr>
          <p:spPr bwMode="auto">
            <a:xfrm>
              <a:off x="4270375" y="982663"/>
              <a:ext cx="76041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Kruti Dev 010" charset="0"/>
                </a:rPr>
                <a:t>ƒyk lqlekpkj</a:t>
              </a:r>
            </a:p>
          </p:txBody>
        </p:sp>
        <p:sp>
          <p:nvSpPr>
            <p:cNvPr id="55509" name="Rectangle 246"/>
            <p:cNvSpPr>
              <a:spLocks noChangeArrowheads="1"/>
            </p:cNvSpPr>
            <p:nvPr/>
          </p:nvSpPr>
          <p:spPr bwMode="auto">
            <a:xfrm>
              <a:off x="4278313" y="1147763"/>
              <a:ext cx="64452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Kruti Dev 010" charset="0"/>
                </a:rPr>
                <a:t>ƒyk ifjokj</a:t>
              </a:r>
            </a:p>
          </p:txBody>
        </p:sp>
        <p:sp>
          <p:nvSpPr>
            <p:cNvPr id="55510" name="Rectangle 247"/>
            <p:cNvSpPr>
              <a:spLocks noChangeArrowheads="1"/>
            </p:cNvSpPr>
            <p:nvPr/>
          </p:nvSpPr>
          <p:spPr bwMode="auto">
            <a:xfrm>
              <a:off x="4270375" y="1308100"/>
              <a:ext cx="56356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Kruti Dev 010" charset="0"/>
                </a:rPr>
                <a:t>ƒyk gR;k</a:t>
              </a:r>
            </a:p>
          </p:txBody>
        </p:sp>
        <p:sp>
          <p:nvSpPr>
            <p:cNvPr id="55511" name="Rectangle 248"/>
            <p:cNvSpPr>
              <a:spLocks noChangeArrowheads="1"/>
            </p:cNvSpPr>
            <p:nvPr/>
          </p:nvSpPr>
          <p:spPr bwMode="auto">
            <a:xfrm>
              <a:off x="4170363" y="1474788"/>
              <a:ext cx="75882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Kruti Dev 010" charset="0"/>
                </a:rPr>
                <a:t>ck&lt;@banz/kuq</a:t>
              </a:r>
              <a:r>
                <a:rPr lang="ja-JP" altLang="en-US" sz="900" b="1">
                  <a:solidFill>
                    <a:srgbClr val="000000"/>
                  </a:solidFill>
                  <a:effectLst/>
                  <a:latin typeface="Kruti Dev 010" charset="0"/>
                </a:rPr>
                <a:t>’</a:t>
              </a:r>
              <a:r>
                <a:rPr lang="en-US" altLang="ja-JP" sz="900" b="1">
                  <a:solidFill>
                    <a:srgbClr val="000000"/>
                  </a:solidFill>
                  <a:effectLst/>
                  <a:latin typeface="Kruti Dev 010" charset="0"/>
                </a:rPr>
                <a:t>k</a:t>
              </a:r>
              <a:endParaRPr lang="en-US" sz="900" b="1">
                <a:solidFill>
                  <a:srgbClr val="000000"/>
                </a:solidFill>
                <a:effectLst/>
                <a:latin typeface="Kruti Dev 010" charset="0"/>
              </a:endParaRPr>
            </a:p>
          </p:txBody>
        </p:sp>
        <p:sp>
          <p:nvSpPr>
            <p:cNvPr id="55512" name="Rectangle 249"/>
            <p:cNvSpPr>
              <a:spLocks noChangeArrowheads="1"/>
            </p:cNvSpPr>
            <p:nvPr/>
          </p:nvSpPr>
          <p:spPr bwMode="auto">
            <a:xfrm>
              <a:off x="4414838" y="1639888"/>
              <a:ext cx="407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Kruti Dev 010" charset="0"/>
                </a:rPr>
                <a:t>ehukj</a:t>
              </a:r>
            </a:p>
          </p:txBody>
        </p:sp>
        <p:sp>
          <p:nvSpPr>
            <p:cNvPr id="55513" name="Rectangle 250"/>
            <p:cNvSpPr>
              <a:spLocks noChangeArrowheads="1"/>
            </p:cNvSpPr>
            <p:nvPr/>
          </p:nvSpPr>
          <p:spPr bwMode="auto">
            <a:xfrm>
              <a:off x="4138613" y="546100"/>
              <a:ext cx="623887" cy="242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000" b="1">
                  <a:solidFill>
                    <a:schemeClr val="bg2"/>
                  </a:solidFill>
                  <a:effectLst/>
                  <a:latin typeface="Kruti Dev 010" charset="0"/>
                </a:rPr>
                <a:t>    l`f"V</a:t>
              </a:r>
            </a:p>
          </p:txBody>
        </p:sp>
        <p:sp>
          <p:nvSpPr>
            <p:cNvPr id="55514" name="Rectangle 251"/>
            <p:cNvSpPr>
              <a:spLocks noChangeArrowheads="1"/>
            </p:cNvSpPr>
            <p:nvPr/>
          </p:nvSpPr>
          <p:spPr bwMode="auto">
            <a:xfrm>
              <a:off x="4130675" y="703263"/>
              <a:ext cx="105410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800" b="1">
                  <a:solidFill>
                    <a:srgbClr val="000000"/>
                  </a:solidFill>
                  <a:effectLst/>
                  <a:latin typeface="Kruti Dev 010" charset="0"/>
                </a:rPr>
                <a:t>izFke iq#</a:t>
              </a:r>
              <a:r>
                <a:rPr lang="ja-JP" altLang="en-US" sz="800" b="1">
                  <a:solidFill>
                    <a:srgbClr val="000000"/>
                  </a:solidFill>
                  <a:effectLst/>
                  <a:latin typeface="Kruti Dev 010" charset="0"/>
                </a:rPr>
                <a:t>’</a:t>
              </a:r>
              <a:r>
                <a:rPr lang="en-US" altLang="ja-JP" sz="800" b="1">
                  <a:solidFill>
                    <a:srgbClr val="000000"/>
                  </a:solidFill>
                  <a:effectLst/>
                  <a:latin typeface="Kruti Dev 010" charset="0"/>
                </a:rPr>
                <a:t>k o izFke L=h</a:t>
              </a:r>
              <a:endParaRPr lang="en-US" sz="800" b="1">
                <a:solidFill>
                  <a:srgbClr val="000000"/>
                </a:solidFill>
                <a:effectLst/>
                <a:latin typeface="Kruti Dev 010" charset="0"/>
              </a:endParaRPr>
            </a:p>
          </p:txBody>
        </p:sp>
        <p:sp>
          <p:nvSpPr>
            <p:cNvPr id="413948" name="Line 252"/>
            <p:cNvSpPr>
              <a:spLocks noChangeShapeType="1"/>
            </p:cNvSpPr>
            <p:nvPr/>
          </p:nvSpPr>
          <p:spPr bwMode="auto">
            <a:xfrm>
              <a:off x="4233863" y="889021"/>
              <a:ext cx="863600" cy="0"/>
            </a:xfrm>
            <a:prstGeom prst="line">
              <a:avLst/>
            </a:prstGeom>
            <a:noFill/>
            <a:ln w="12700">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49" name="Line 253"/>
            <p:cNvSpPr>
              <a:spLocks noChangeShapeType="1"/>
            </p:cNvSpPr>
            <p:nvPr/>
          </p:nvSpPr>
          <p:spPr bwMode="auto">
            <a:xfrm>
              <a:off x="6659563" y="3667211"/>
              <a:ext cx="863600" cy="635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50" name="Line 254"/>
            <p:cNvSpPr>
              <a:spLocks noChangeShapeType="1"/>
            </p:cNvSpPr>
            <p:nvPr/>
          </p:nvSpPr>
          <p:spPr bwMode="auto">
            <a:xfrm>
              <a:off x="6659563" y="4060920"/>
              <a:ext cx="863600" cy="635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51" name="Line 255"/>
            <p:cNvSpPr>
              <a:spLocks noChangeShapeType="1"/>
            </p:cNvSpPr>
            <p:nvPr/>
          </p:nvSpPr>
          <p:spPr bwMode="auto">
            <a:xfrm>
              <a:off x="6659563" y="4251424"/>
              <a:ext cx="863600" cy="635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52" name="Line 256"/>
            <p:cNvSpPr>
              <a:spLocks noChangeShapeType="1"/>
            </p:cNvSpPr>
            <p:nvPr/>
          </p:nvSpPr>
          <p:spPr bwMode="auto">
            <a:xfrm>
              <a:off x="6669088" y="5740534"/>
              <a:ext cx="838200" cy="1588"/>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53" name="Line 257"/>
            <p:cNvSpPr>
              <a:spLocks noChangeShapeType="1"/>
            </p:cNvSpPr>
            <p:nvPr/>
          </p:nvSpPr>
          <p:spPr bwMode="auto">
            <a:xfrm>
              <a:off x="6643688" y="5600831"/>
              <a:ext cx="838200" cy="1588"/>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54" name="Line 258"/>
            <p:cNvSpPr>
              <a:spLocks noChangeShapeType="1"/>
            </p:cNvSpPr>
            <p:nvPr/>
          </p:nvSpPr>
          <p:spPr bwMode="auto">
            <a:xfrm>
              <a:off x="6646863" y="4873739"/>
              <a:ext cx="863600" cy="635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55" name="Line 259"/>
            <p:cNvSpPr>
              <a:spLocks noChangeShapeType="1"/>
            </p:cNvSpPr>
            <p:nvPr/>
          </p:nvSpPr>
          <p:spPr bwMode="auto">
            <a:xfrm>
              <a:off x="6646863" y="4721335"/>
              <a:ext cx="863600" cy="6350"/>
            </a:xfrm>
            <a:prstGeom prst="line">
              <a:avLst/>
            </a:prstGeom>
            <a:noFill/>
            <a:ln w="28575">
              <a:solidFill>
                <a:srgbClr val="000000"/>
              </a:solidFill>
              <a:round/>
              <a:headEnd/>
              <a:tailEnd/>
            </a:ln>
            <a:effectLst/>
          </p:spPr>
          <p:txBody>
            <a:bodyPr wrap="none" anchor="ctr"/>
            <a:lstStyle/>
            <a:p>
              <a:pPr>
                <a:defRPr/>
              </a:pPr>
              <a:endParaRPr lang="en-US">
                <a:latin typeface="Kruti Dev 010" pitchFamily="2" charset="0"/>
                <a:ea typeface="+mn-ea"/>
                <a:cs typeface="+mn-cs"/>
              </a:endParaRPr>
            </a:p>
          </p:txBody>
        </p:sp>
        <p:sp>
          <p:nvSpPr>
            <p:cNvPr id="413956" name="Text Box 260"/>
            <p:cNvSpPr txBox="1">
              <a:spLocks noChangeArrowheads="1"/>
            </p:cNvSpPr>
            <p:nvPr/>
          </p:nvSpPr>
          <p:spPr bwMode="auto">
            <a:xfrm>
              <a:off x="7502525" y="6164407"/>
              <a:ext cx="1524000" cy="396884"/>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Kruti Dev 010" pitchFamily="2" charset="0"/>
                <a:ea typeface="+mn-ea"/>
                <a:cs typeface="+mn-cs"/>
              </a:endParaRPr>
            </a:p>
          </p:txBody>
        </p:sp>
        <p:sp>
          <p:nvSpPr>
            <p:cNvPr id="27876" name="Text Box 261"/>
            <p:cNvSpPr txBox="1">
              <a:spLocks noChangeArrowheads="1"/>
            </p:cNvSpPr>
            <p:nvPr/>
          </p:nvSpPr>
          <p:spPr bwMode="auto">
            <a:xfrm>
              <a:off x="1789113" y="-28575"/>
              <a:ext cx="2540000" cy="708041"/>
            </a:xfrm>
            <a:prstGeom prst="rect">
              <a:avLst/>
            </a:prstGeom>
            <a:noFill/>
            <a:ln w="12700">
              <a:noFill/>
              <a:miter lim="800000"/>
              <a:headEnd/>
              <a:tailEnd/>
            </a:ln>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600" b="1">
                  <a:solidFill>
                    <a:schemeClr val="tx1"/>
                  </a:solidFill>
                  <a:effectLst>
                    <a:outerShdw blurRad="38100" dist="38100" dir="2700000" algn="tl">
                      <a:srgbClr val="000000"/>
                    </a:outerShdw>
                  </a:effectLst>
                  <a:latin typeface="Kruti Dev 010" charset="0"/>
                </a:rPr>
                <a:t>mRifRr ƒ ls ƒƒ</a:t>
              </a:r>
            </a:p>
            <a:p>
              <a:pPr algn="l">
                <a:spcBef>
                  <a:spcPct val="50000"/>
                </a:spcBef>
                <a:defRPr/>
              </a:pPr>
              <a:endParaRPr lang="en-US" sz="1600" b="1">
                <a:solidFill>
                  <a:schemeClr val="tx1"/>
                </a:solidFill>
                <a:effectLst/>
                <a:latin typeface="Kruti Dev 010" charset="0"/>
              </a:endParaRPr>
            </a:p>
          </p:txBody>
        </p:sp>
        <p:sp>
          <p:nvSpPr>
            <p:cNvPr id="55525" name="Text Box 262"/>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Kruti Dev 010" charset="0"/>
              </a:endParaRPr>
            </a:p>
          </p:txBody>
        </p:sp>
        <p:sp>
          <p:nvSpPr>
            <p:cNvPr id="55526" name="Text Box 263"/>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Kruti Dev 010" charset="0"/>
              </a:endParaRPr>
            </a:p>
          </p:txBody>
        </p:sp>
        <p:sp>
          <p:nvSpPr>
            <p:cNvPr id="413970" name="Rectangle 274"/>
            <p:cNvSpPr>
              <a:spLocks noChangeArrowheads="1"/>
            </p:cNvSpPr>
            <p:nvPr/>
          </p:nvSpPr>
          <p:spPr bwMode="auto">
            <a:xfrm>
              <a:off x="8120063" y="6524777"/>
              <a:ext cx="293687" cy="246069"/>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26</a:t>
              </a:r>
            </a:p>
          </p:txBody>
        </p:sp>
        <p:sp>
          <p:nvSpPr>
            <p:cNvPr id="55528" name="Text Box 275"/>
            <p:cNvSpPr txBox="1">
              <a:spLocks noChangeArrowheads="1"/>
            </p:cNvSpPr>
            <p:nvPr/>
          </p:nvSpPr>
          <p:spPr bwMode="auto">
            <a:xfrm>
              <a:off x="6635750" y="6214954"/>
              <a:ext cx="220124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Kruti Dev 010" charset="0"/>
                </a:rPr>
                <a:t>lgk;d iqLrd ƒˆ&amp;ƒ</a:t>
              </a:r>
              <a:r>
                <a:rPr lang="en-US" sz="1600" b="1">
                  <a:solidFill>
                    <a:schemeClr val="tx1"/>
                  </a:solidFill>
                  <a:effectLst/>
                  <a:latin typeface="Kruti Dev 010" charset="0"/>
                </a:rPr>
                <a:t>‹</a:t>
              </a:r>
            </a:p>
          </p:txBody>
        </p:sp>
        <p:grpSp>
          <p:nvGrpSpPr>
            <p:cNvPr id="55529" name="Group 276"/>
            <p:cNvGrpSpPr>
              <a:grpSpLocks/>
            </p:cNvGrpSpPr>
            <p:nvPr/>
          </p:nvGrpSpPr>
          <p:grpSpPr bwMode="auto">
            <a:xfrm>
              <a:off x="5221288" y="1406525"/>
              <a:ext cx="2760662" cy="4195763"/>
              <a:chOff x="3289" y="886"/>
              <a:chExt cx="1739" cy="2643"/>
            </a:xfrm>
          </p:grpSpPr>
          <p:grpSp>
            <p:nvGrpSpPr>
              <p:cNvPr id="55534" name="Group 277"/>
              <p:cNvGrpSpPr>
                <a:grpSpLocks/>
              </p:cNvGrpSpPr>
              <p:nvPr/>
            </p:nvGrpSpPr>
            <p:grpSpPr bwMode="auto">
              <a:xfrm>
                <a:off x="3289" y="1420"/>
                <a:ext cx="247" cy="260"/>
                <a:chOff x="1609" y="1231"/>
                <a:chExt cx="247" cy="260"/>
              </a:xfrm>
            </p:grpSpPr>
            <p:grpSp>
              <p:nvGrpSpPr>
                <p:cNvPr id="55568" name="Group 278"/>
                <p:cNvGrpSpPr>
                  <a:grpSpLocks/>
                </p:cNvGrpSpPr>
                <p:nvPr/>
              </p:nvGrpSpPr>
              <p:grpSpPr bwMode="auto">
                <a:xfrm>
                  <a:off x="1620" y="1231"/>
                  <a:ext cx="236" cy="260"/>
                  <a:chOff x="1558" y="1004"/>
                  <a:chExt cx="2107" cy="1951"/>
                </a:xfrm>
              </p:grpSpPr>
              <p:grpSp>
                <p:nvGrpSpPr>
                  <p:cNvPr id="55570" name="Group 280"/>
                  <p:cNvGrpSpPr>
                    <a:grpSpLocks/>
                  </p:cNvGrpSpPr>
                  <p:nvPr/>
                </p:nvGrpSpPr>
                <p:grpSpPr bwMode="auto">
                  <a:xfrm>
                    <a:off x="1558" y="1209"/>
                    <a:ext cx="2107" cy="1421"/>
                    <a:chOff x="578" y="2316"/>
                    <a:chExt cx="2105" cy="1421"/>
                  </a:xfrm>
                </p:grpSpPr>
                <p:sp>
                  <p:nvSpPr>
                    <p:cNvPr id="413977" name="Freeform 281" descr="Cork"/>
                    <p:cNvSpPr>
                      <a:spLocks/>
                    </p:cNvSpPr>
                    <p:nvPr/>
                  </p:nvSpPr>
                  <p:spPr bwMode="auto">
                    <a:xfrm>
                      <a:off x="632" y="2314"/>
                      <a:ext cx="2051" cy="255"/>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latin typeface="Kruti Dev 010" pitchFamily="2" charset="0"/>
                        <a:ea typeface="+mn-ea"/>
                        <a:cs typeface="+mn-cs"/>
                      </a:endParaRPr>
                    </a:p>
                  </p:txBody>
                </p:sp>
                <p:sp>
                  <p:nvSpPr>
                    <p:cNvPr id="413978" name="Freeform 282" descr="Cork"/>
                    <p:cNvSpPr>
                      <a:spLocks/>
                    </p:cNvSpPr>
                    <p:nvPr/>
                  </p:nvSpPr>
                  <p:spPr bwMode="auto">
                    <a:xfrm>
                      <a:off x="578" y="2501"/>
                      <a:ext cx="2078" cy="1238"/>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latin typeface="Kruti Dev 010" pitchFamily="2" charset="0"/>
                        <a:ea typeface="+mn-ea"/>
                        <a:cs typeface="+mn-cs"/>
                      </a:endParaRPr>
                    </a:p>
                  </p:txBody>
                </p:sp>
              </p:grpSp>
              <p:sp>
                <p:nvSpPr>
                  <p:cNvPr id="413980" name="Freeform 284"/>
                  <p:cNvSpPr>
                    <a:spLocks/>
                  </p:cNvSpPr>
                  <p:nvPr/>
                </p:nvSpPr>
                <p:spPr bwMode="auto">
                  <a:xfrm>
                    <a:off x="1620" y="2648"/>
                    <a:ext cx="89" cy="278"/>
                  </a:xfrm>
                  <a:custGeom>
                    <a:avLst/>
                    <a:gdLst/>
                    <a:ahLst/>
                    <a:cxnLst>
                      <a:cxn ang="0">
                        <a:pos x="72" y="153"/>
                      </a:cxn>
                      <a:cxn ang="0">
                        <a:pos x="64" y="69"/>
                      </a:cxn>
                      <a:cxn ang="0">
                        <a:pos x="47" y="43"/>
                      </a:cxn>
                      <a:cxn ang="0">
                        <a:pos x="55" y="69"/>
                      </a:cxn>
                      <a:cxn ang="0">
                        <a:pos x="64" y="27"/>
                      </a:cxn>
                      <a:cxn ang="0">
                        <a:pos x="38" y="10"/>
                      </a:cxn>
                      <a:cxn ang="0">
                        <a:pos x="38" y="43"/>
                      </a:cxn>
                      <a:cxn ang="0">
                        <a:pos x="47" y="187"/>
                      </a:cxn>
                      <a:cxn ang="0">
                        <a:pos x="30" y="161"/>
                      </a:cxn>
                      <a:cxn ang="0">
                        <a:pos x="38" y="128"/>
                      </a:cxn>
                      <a:cxn ang="0">
                        <a:pos x="47" y="161"/>
                      </a:cxn>
                      <a:cxn ang="0">
                        <a:pos x="38" y="102"/>
                      </a:cxn>
                      <a:cxn ang="0">
                        <a:pos x="47" y="153"/>
                      </a:cxn>
                      <a:cxn ang="0">
                        <a:pos x="38" y="119"/>
                      </a:cxn>
                      <a:cxn ang="0">
                        <a:pos x="47" y="144"/>
                      </a:cxn>
                      <a:cxn ang="0">
                        <a:pos x="55" y="170"/>
                      </a:cxn>
                      <a:cxn ang="0">
                        <a:pos x="72" y="203"/>
                      </a:cxn>
                      <a:cxn ang="0">
                        <a:pos x="80" y="229"/>
                      </a:cxn>
                      <a:cxn ang="0">
                        <a:pos x="72" y="279"/>
                      </a:cxn>
                      <a:cxn ang="0">
                        <a:pos x="64" y="271"/>
                      </a:cxn>
                      <a:cxn ang="0">
                        <a:pos x="55" y="313"/>
                      </a:cxn>
                      <a:cxn ang="0">
                        <a:pos x="38" y="288"/>
                      </a:cxn>
                      <a:cxn ang="0">
                        <a:pos x="30" y="203"/>
                      </a:cxn>
                      <a:cxn ang="0">
                        <a:pos x="22" y="246"/>
                      </a:cxn>
                      <a:cxn ang="0">
                        <a:pos x="5" y="212"/>
                      </a:cxn>
                      <a:cxn ang="0">
                        <a:pos x="38" y="144"/>
                      </a:cxn>
                      <a:cxn ang="0">
                        <a:pos x="64" y="170"/>
                      </a:cxn>
                      <a:cxn ang="0">
                        <a:pos x="72" y="220"/>
                      </a:cxn>
                      <a:cxn ang="0">
                        <a:pos x="64" y="187"/>
                      </a:cxn>
                      <a:cxn ang="0">
                        <a:pos x="64" y="10"/>
                      </a:cxn>
                      <a:cxn ang="0">
                        <a:pos x="47" y="35"/>
                      </a:cxn>
                      <a:cxn ang="0">
                        <a:pos x="22" y="43"/>
                      </a:cxn>
                      <a:cxn ang="0">
                        <a:pos x="38" y="94"/>
                      </a:cxn>
                      <a:cxn ang="0">
                        <a:pos x="55" y="136"/>
                      </a:cxn>
                      <a:cxn ang="0">
                        <a:pos x="72" y="153"/>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sp>
                <p:nvSpPr>
                  <p:cNvPr id="413981" name="Freeform 285"/>
                  <p:cNvSpPr>
                    <a:spLocks/>
                  </p:cNvSpPr>
                  <p:nvPr/>
                </p:nvSpPr>
                <p:spPr bwMode="auto">
                  <a:xfrm>
                    <a:off x="1638" y="2648"/>
                    <a:ext cx="107" cy="308"/>
                  </a:xfrm>
                  <a:custGeom>
                    <a:avLst/>
                    <a:gdLst/>
                    <a:ahLst/>
                    <a:cxnLst>
                      <a:cxn ang="0">
                        <a:pos x="1" y="0"/>
                      </a:cxn>
                      <a:cxn ang="0">
                        <a:pos x="92" y="5"/>
                      </a:cxn>
                      <a:cxn ang="0">
                        <a:pos x="73" y="29"/>
                      </a:cxn>
                      <a:cxn ang="0">
                        <a:pos x="84" y="61"/>
                      </a:cxn>
                      <a:cxn ang="0">
                        <a:pos x="84" y="146"/>
                      </a:cxn>
                      <a:cxn ang="0">
                        <a:pos x="97" y="168"/>
                      </a:cxn>
                      <a:cxn ang="0">
                        <a:pos x="97" y="240"/>
                      </a:cxn>
                      <a:cxn ang="0">
                        <a:pos x="84" y="336"/>
                      </a:cxn>
                      <a:cxn ang="0">
                        <a:pos x="68" y="354"/>
                      </a:cxn>
                      <a:cxn ang="0">
                        <a:pos x="14" y="320"/>
                      </a:cxn>
                      <a:cxn ang="0">
                        <a:pos x="12" y="282"/>
                      </a:cxn>
                      <a:cxn ang="0">
                        <a:pos x="14" y="245"/>
                      </a:cxn>
                      <a:cxn ang="0">
                        <a:pos x="9" y="98"/>
                      </a:cxn>
                      <a:cxn ang="0">
                        <a:pos x="20" y="45"/>
                      </a:cxn>
                      <a:cxn ang="0">
                        <a:pos x="6" y="13"/>
                      </a:cxn>
                      <a:cxn ang="0">
                        <a:pos x="1" y="0"/>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sp>
                <p:nvSpPr>
                  <p:cNvPr id="413982" name="Freeform 286"/>
                  <p:cNvSpPr>
                    <a:spLocks/>
                  </p:cNvSpPr>
                  <p:nvPr/>
                </p:nvSpPr>
                <p:spPr bwMode="auto">
                  <a:xfrm>
                    <a:off x="3013" y="2580"/>
                    <a:ext cx="152" cy="330"/>
                  </a:xfrm>
                  <a:custGeom>
                    <a:avLst/>
                    <a:gdLst/>
                    <a:ahLst/>
                    <a:cxnLst>
                      <a:cxn ang="0">
                        <a:pos x="141" y="20"/>
                      </a:cxn>
                      <a:cxn ang="0">
                        <a:pos x="133" y="103"/>
                      </a:cxn>
                      <a:cxn ang="0">
                        <a:pos x="125" y="130"/>
                      </a:cxn>
                      <a:cxn ang="0">
                        <a:pos x="122" y="140"/>
                      </a:cxn>
                      <a:cxn ang="0">
                        <a:pos x="104" y="244"/>
                      </a:cxn>
                      <a:cxn ang="0">
                        <a:pos x="82" y="314"/>
                      </a:cxn>
                      <a:cxn ang="0">
                        <a:pos x="66" y="362"/>
                      </a:cxn>
                      <a:cxn ang="0">
                        <a:pos x="56" y="364"/>
                      </a:cxn>
                      <a:cxn ang="0">
                        <a:pos x="18" y="370"/>
                      </a:cxn>
                      <a:cxn ang="0">
                        <a:pos x="2" y="351"/>
                      </a:cxn>
                      <a:cxn ang="0">
                        <a:pos x="5" y="316"/>
                      </a:cxn>
                      <a:cxn ang="0">
                        <a:pos x="8" y="220"/>
                      </a:cxn>
                      <a:cxn ang="0">
                        <a:pos x="21" y="199"/>
                      </a:cxn>
                      <a:cxn ang="0">
                        <a:pos x="34" y="106"/>
                      </a:cxn>
                      <a:cxn ang="0">
                        <a:pos x="42" y="74"/>
                      </a:cxn>
                      <a:cxn ang="0">
                        <a:pos x="80" y="18"/>
                      </a:cxn>
                      <a:cxn ang="0">
                        <a:pos x="122" y="18"/>
                      </a:cxn>
                      <a:cxn ang="0">
                        <a:pos x="141" y="20"/>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sp>
                <p:nvSpPr>
                  <p:cNvPr id="413983" name="Freeform 287"/>
                  <p:cNvSpPr>
                    <a:spLocks/>
                  </p:cNvSpPr>
                  <p:nvPr/>
                </p:nvSpPr>
                <p:spPr bwMode="auto">
                  <a:xfrm>
                    <a:off x="1719" y="1019"/>
                    <a:ext cx="98" cy="443"/>
                  </a:xfrm>
                  <a:custGeom>
                    <a:avLst/>
                    <a:gdLst/>
                    <a:ahLst/>
                    <a:cxnLst>
                      <a:cxn ang="0">
                        <a:pos x="26" y="486"/>
                      </a:cxn>
                      <a:cxn ang="0">
                        <a:pos x="61" y="494"/>
                      </a:cxn>
                      <a:cxn ang="0">
                        <a:pos x="72" y="451"/>
                      </a:cxn>
                      <a:cxn ang="0">
                        <a:pos x="72" y="323"/>
                      </a:cxn>
                      <a:cxn ang="0">
                        <a:pos x="88" y="214"/>
                      </a:cxn>
                      <a:cxn ang="0">
                        <a:pos x="96" y="174"/>
                      </a:cxn>
                      <a:cxn ang="0">
                        <a:pos x="88" y="51"/>
                      </a:cxn>
                      <a:cxn ang="0">
                        <a:pos x="77" y="6"/>
                      </a:cxn>
                      <a:cxn ang="0">
                        <a:pos x="29" y="25"/>
                      </a:cxn>
                      <a:cxn ang="0">
                        <a:pos x="26" y="121"/>
                      </a:cxn>
                      <a:cxn ang="0">
                        <a:pos x="32" y="363"/>
                      </a:cxn>
                      <a:cxn ang="0">
                        <a:pos x="40" y="406"/>
                      </a:cxn>
                      <a:cxn ang="0">
                        <a:pos x="24" y="473"/>
                      </a:cxn>
                      <a:cxn ang="0">
                        <a:pos x="26" y="486"/>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sp>
                <p:nvSpPr>
                  <p:cNvPr id="413984" name="Freeform 288"/>
                  <p:cNvSpPr>
                    <a:spLocks/>
                  </p:cNvSpPr>
                  <p:nvPr/>
                </p:nvSpPr>
                <p:spPr bwMode="auto">
                  <a:xfrm>
                    <a:off x="3424" y="1004"/>
                    <a:ext cx="161" cy="360"/>
                  </a:xfrm>
                  <a:custGeom>
                    <a:avLst/>
                    <a:gdLst/>
                    <a:ahLst/>
                    <a:cxnLst>
                      <a:cxn ang="0">
                        <a:pos x="5" y="381"/>
                      </a:cxn>
                      <a:cxn ang="0">
                        <a:pos x="40" y="410"/>
                      </a:cxn>
                      <a:cxn ang="0">
                        <a:pos x="80" y="402"/>
                      </a:cxn>
                      <a:cxn ang="0">
                        <a:pos x="93" y="362"/>
                      </a:cxn>
                      <a:cxn ang="0">
                        <a:pos x="114" y="280"/>
                      </a:cxn>
                      <a:cxn ang="0">
                        <a:pos x="128" y="216"/>
                      </a:cxn>
                      <a:cxn ang="0">
                        <a:pos x="136" y="192"/>
                      </a:cxn>
                      <a:cxn ang="0">
                        <a:pos x="138" y="117"/>
                      </a:cxn>
                      <a:cxn ang="0">
                        <a:pos x="144" y="101"/>
                      </a:cxn>
                      <a:cxn ang="0">
                        <a:pos x="146" y="48"/>
                      </a:cxn>
                      <a:cxn ang="0">
                        <a:pos x="130" y="0"/>
                      </a:cxn>
                      <a:cxn ang="0">
                        <a:pos x="93" y="13"/>
                      </a:cxn>
                      <a:cxn ang="0">
                        <a:pos x="77" y="53"/>
                      </a:cxn>
                      <a:cxn ang="0">
                        <a:pos x="66" y="138"/>
                      </a:cxn>
                      <a:cxn ang="0">
                        <a:pos x="58" y="162"/>
                      </a:cxn>
                      <a:cxn ang="0">
                        <a:pos x="42" y="216"/>
                      </a:cxn>
                      <a:cxn ang="0">
                        <a:pos x="40" y="226"/>
                      </a:cxn>
                      <a:cxn ang="0">
                        <a:pos x="34" y="232"/>
                      </a:cxn>
                      <a:cxn ang="0">
                        <a:pos x="32" y="250"/>
                      </a:cxn>
                      <a:cxn ang="0">
                        <a:pos x="29" y="258"/>
                      </a:cxn>
                      <a:cxn ang="0">
                        <a:pos x="16" y="349"/>
                      </a:cxn>
                      <a:cxn ang="0">
                        <a:pos x="10" y="381"/>
                      </a:cxn>
                      <a:cxn ang="0">
                        <a:pos x="2" y="386"/>
                      </a:cxn>
                      <a:cxn ang="0">
                        <a:pos x="5" y="381"/>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grpSp>
            <p:sp>
              <p:nvSpPr>
                <p:cNvPr id="55569" name="Rectangle 289"/>
                <p:cNvSpPr>
                  <a:spLocks noChangeArrowheads="1"/>
                </p:cNvSpPr>
                <p:nvPr/>
              </p:nvSpPr>
              <p:spPr bwMode="auto">
                <a:xfrm>
                  <a:off x="1609" y="1237"/>
                  <a:ext cx="11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lgn="l"/>
                  <a:endParaRPr lang="en-US" sz="1600" i="1">
                    <a:solidFill>
                      <a:schemeClr val="bg2"/>
                    </a:solidFill>
                    <a:effectLst/>
                    <a:latin typeface="Kruti Dev 010" charset="0"/>
                  </a:endParaRPr>
                </a:p>
              </p:txBody>
            </p:sp>
          </p:grpSp>
          <p:grpSp>
            <p:nvGrpSpPr>
              <p:cNvPr id="55535" name="Group 290"/>
              <p:cNvGrpSpPr>
                <a:grpSpLocks/>
              </p:cNvGrpSpPr>
              <p:nvPr/>
            </p:nvGrpSpPr>
            <p:grpSpPr bwMode="auto">
              <a:xfrm>
                <a:off x="3292" y="3269"/>
                <a:ext cx="247" cy="260"/>
                <a:chOff x="1609" y="1231"/>
                <a:chExt cx="247" cy="260"/>
              </a:xfrm>
            </p:grpSpPr>
            <p:grpSp>
              <p:nvGrpSpPr>
                <p:cNvPr id="55558" name="Group 291"/>
                <p:cNvGrpSpPr>
                  <a:grpSpLocks/>
                </p:cNvGrpSpPr>
                <p:nvPr/>
              </p:nvGrpSpPr>
              <p:grpSpPr bwMode="auto">
                <a:xfrm>
                  <a:off x="1620" y="1231"/>
                  <a:ext cx="236" cy="260"/>
                  <a:chOff x="1558" y="1004"/>
                  <a:chExt cx="2107" cy="1951"/>
                </a:xfrm>
              </p:grpSpPr>
              <p:grpSp>
                <p:nvGrpSpPr>
                  <p:cNvPr id="55560" name="Group 293"/>
                  <p:cNvGrpSpPr>
                    <a:grpSpLocks/>
                  </p:cNvGrpSpPr>
                  <p:nvPr/>
                </p:nvGrpSpPr>
                <p:grpSpPr bwMode="auto">
                  <a:xfrm>
                    <a:off x="1558" y="1209"/>
                    <a:ext cx="2107" cy="1421"/>
                    <a:chOff x="578" y="2316"/>
                    <a:chExt cx="2105" cy="1421"/>
                  </a:xfrm>
                </p:grpSpPr>
                <p:sp>
                  <p:nvSpPr>
                    <p:cNvPr id="413990" name="Freeform 294" descr="Cork"/>
                    <p:cNvSpPr>
                      <a:spLocks/>
                    </p:cNvSpPr>
                    <p:nvPr/>
                  </p:nvSpPr>
                  <p:spPr bwMode="auto">
                    <a:xfrm>
                      <a:off x="632" y="2314"/>
                      <a:ext cx="2051" cy="255"/>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latin typeface="Kruti Dev 010" pitchFamily="2" charset="0"/>
                        <a:ea typeface="+mn-ea"/>
                        <a:cs typeface="+mn-cs"/>
                      </a:endParaRPr>
                    </a:p>
                  </p:txBody>
                </p:sp>
                <p:sp>
                  <p:nvSpPr>
                    <p:cNvPr id="413991" name="Freeform 295" descr="Cork"/>
                    <p:cNvSpPr>
                      <a:spLocks/>
                    </p:cNvSpPr>
                    <p:nvPr/>
                  </p:nvSpPr>
                  <p:spPr bwMode="auto">
                    <a:xfrm>
                      <a:off x="578" y="2502"/>
                      <a:ext cx="2078" cy="1238"/>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latin typeface="Kruti Dev 010" pitchFamily="2" charset="0"/>
                        <a:ea typeface="+mn-ea"/>
                        <a:cs typeface="+mn-cs"/>
                      </a:endParaRPr>
                    </a:p>
                  </p:txBody>
                </p:sp>
              </p:grpSp>
              <p:sp>
                <p:nvSpPr>
                  <p:cNvPr id="413993" name="Freeform 297"/>
                  <p:cNvSpPr>
                    <a:spLocks/>
                  </p:cNvSpPr>
                  <p:nvPr/>
                </p:nvSpPr>
                <p:spPr bwMode="auto">
                  <a:xfrm>
                    <a:off x="1620" y="2648"/>
                    <a:ext cx="89" cy="278"/>
                  </a:xfrm>
                  <a:custGeom>
                    <a:avLst/>
                    <a:gdLst/>
                    <a:ahLst/>
                    <a:cxnLst>
                      <a:cxn ang="0">
                        <a:pos x="72" y="153"/>
                      </a:cxn>
                      <a:cxn ang="0">
                        <a:pos x="64" y="69"/>
                      </a:cxn>
                      <a:cxn ang="0">
                        <a:pos x="47" y="43"/>
                      </a:cxn>
                      <a:cxn ang="0">
                        <a:pos x="55" y="69"/>
                      </a:cxn>
                      <a:cxn ang="0">
                        <a:pos x="64" y="27"/>
                      </a:cxn>
                      <a:cxn ang="0">
                        <a:pos x="38" y="10"/>
                      </a:cxn>
                      <a:cxn ang="0">
                        <a:pos x="38" y="43"/>
                      </a:cxn>
                      <a:cxn ang="0">
                        <a:pos x="47" y="187"/>
                      </a:cxn>
                      <a:cxn ang="0">
                        <a:pos x="30" y="161"/>
                      </a:cxn>
                      <a:cxn ang="0">
                        <a:pos x="38" y="128"/>
                      </a:cxn>
                      <a:cxn ang="0">
                        <a:pos x="47" y="161"/>
                      </a:cxn>
                      <a:cxn ang="0">
                        <a:pos x="38" y="102"/>
                      </a:cxn>
                      <a:cxn ang="0">
                        <a:pos x="47" y="153"/>
                      </a:cxn>
                      <a:cxn ang="0">
                        <a:pos x="38" y="119"/>
                      </a:cxn>
                      <a:cxn ang="0">
                        <a:pos x="47" y="144"/>
                      </a:cxn>
                      <a:cxn ang="0">
                        <a:pos x="55" y="170"/>
                      </a:cxn>
                      <a:cxn ang="0">
                        <a:pos x="72" y="203"/>
                      </a:cxn>
                      <a:cxn ang="0">
                        <a:pos x="80" y="229"/>
                      </a:cxn>
                      <a:cxn ang="0">
                        <a:pos x="72" y="279"/>
                      </a:cxn>
                      <a:cxn ang="0">
                        <a:pos x="64" y="271"/>
                      </a:cxn>
                      <a:cxn ang="0">
                        <a:pos x="55" y="313"/>
                      </a:cxn>
                      <a:cxn ang="0">
                        <a:pos x="38" y="288"/>
                      </a:cxn>
                      <a:cxn ang="0">
                        <a:pos x="30" y="203"/>
                      </a:cxn>
                      <a:cxn ang="0">
                        <a:pos x="22" y="246"/>
                      </a:cxn>
                      <a:cxn ang="0">
                        <a:pos x="5" y="212"/>
                      </a:cxn>
                      <a:cxn ang="0">
                        <a:pos x="38" y="144"/>
                      </a:cxn>
                      <a:cxn ang="0">
                        <a:pos x="64" y="170"/>
                      </a:cxn>
                      <a:cxn ang="0">
                        <a:pos x="72" y="220"/>
                      </a:cxn>
                      <a:cxn ang="0">
                        <a:pos x="64" y="187"/>
                      </a:cxn>
                      <a:cxn ang="0">
                        <a:pos x="64" y="10"/>
                      </a:cxn>
                      <a:cxn ang="0">
                        <a:pos x="47" y="35"/>
                      </a:cxn>
                      <a:cxn ang="0">
                        <a:pos x="22" y="43"/>
                      </a:cxn>
                      <a:cxn ang="0">
                        <a:pos x="38" y="94"/>
                      </a:cxn>
                      <a:cxn ang="0">
                        <a:pos x="55" y="136"/>
                      </a:cxn>
                      <a:cxn ang="0">
                        <a:pos x="72" y="153"/>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sp>
                <p:nvSpPr>
                  <p:cNvPr id="413994" name="Freeform 298"/>
                  <p:cNvSpPr>
                    <a:spLocks/>
                  </p:cNvSpPr>
                  <p:nvPr/>
                </p:nvSpPr>
                <p:spPr bwMode="auto">
                  <a:xfrm>
                    <a:off x="1638" y="2648"/>
                    <a:ext cx="107" cy="308"/>
                  </a:xfrm>
                  <a:custGeom>
                    <a:avLst/>
                    <a:gdLst/>
                    <a:ahLst/>
                    <a:cxnLst>
                      <a:cxn ang="0">
                        <a:pos x="1" y="0"/>
                      </a:cxn>
                      <a:cxn ang="0">
                        <a:pos x="92" y="5"/>
                      </a:cxn>
                      <a:cxn ang="0">
                        <a:pos x="73" y="29"/>
                      </a:cxn>
                      <a:cxn ang="0">
                        <a:pos x="84" y="61"/>
                      </a:cxn>
                      <a:cxn ang="0">
                        <a:pos x="84" y="146"/>
                      </a:cxn>
                      <a:cxn ang="0">
                        <a:pos x="97" y="168"/>
                      </a:cxn>
                      <a:cxn ang="0">
                        <a:pos x="97" y="240"/>
                      </a:cxn>
                      <a:cxn ang="0">
                        <a:pos x="84" y="336"/>
                      </a:cxn>
                      <a:cxn ang="0">
                        <a:pos x="68" y="354"/>
                      </a:cxn>
                      <a:cxn ang="0">
                        <a:pos x="14" y="320"/>
                      </a:cxn>
                      <a:cxn ang="0">
                        <a:pos x="12" y="282"/>
                      </a:cxn>
                      <a:cxn ang="0">
                        <a:pos x="14" y="245"/>
                      </a:cxn>
                      <a:cxn ang="0">
                        <a:pos x="9" y="98"/>
                      </a:cxn>
                      <a:cxn ang="0">
                        <a:pos x="20" y="45"/>
                      </a:cxn>
                      <a:cxn ang="0">
                        <a:pos x="6" y="13"/>
                      </a:cxn>
                      <a:cxn ang="0">
                        <a:pos x="1" y="0"/>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sp>
                <p:nvSpPr>
                  <p:cNvPr id="413995" name="Freeform 299"/>
                  <p:cNvSpPr>
                    <a:spLocks/>
                  </p:cNvSpPr>
                  <p:nvPr/>
                </p:nvSpPr>
                <p:spPr bwMode="auto">
                  <a:xfrm>
                    <a:off x="3013" y="2580"/>
                    <a:ext cx="152" cy="330"/>
                  </a:xfrm>
                  <a:custGeom>
                    <a:avLst/>
                    <a:gdLst/>
                    <a:ahLst/>
                    <a:cxnLst>
                      <a:cxn ang="0">
                        <a:pos x="141" y="20"/>
                      </a:cxn>
                      <a:cxn ang="0">
                        <a:pos x="133" y="103"/>
                      </a:cxn>
                      <a:cxn ang="0">
                        <a:pos x="125" y="130"/>
                      </a:cxn>
                      <a:cxn ang="0">
                        <a:pos x="122" y="140"/>
                      </a:cxn>
                      <a:cxn ang="0">
                        <a:pos x="104" y="244"/>
                      </a:cxn>
                      <a:cxn ang="0">
                        <a:pos x="82" y="314"/>
                      </a:cxn>
                      <a:cxn ang="0">
                        <a:pos x="66" y="362"/>
                      </a:cxn>
                      <a:cxn ang="0">
                        <a:pos x="56" y="364"/>
                      </a:cxn>
                      <a:cxn ang="0">
                        <a:pos x="18" y="370"/>
                      </a:cxn>
                      <a:cxn ang="0">
                        <a:pos x="2" y="351"/>
                      </a:cxn>
                      <a:cxn ang="0">
                        <a:pos x="5" y="316"/>
                      </a:cxn>
                      <a:cxn ang="0">
                        <a:pos x="8" y="220"/>
                      </a:cxn>
                      <a:cxn ang="0">
                        <a:pos x="21" y="199"/>
                      </a:cxn>
                      <a:cxn ang="0">
                        <a:pos x="34" y="106"/>
                      </a:cxn>
                      <a:cxn ang="0">
                        <a:pos x="42" y="74"/>
                      </a:cxn>
                      <a:cxn ang="0">
                        <a:pos x="80" y="18"/>
                      </a:cxn>
                      <a:cxn ang="0">
                        <a:pos x="122" y="18"/>
                      </a:cxn>
                      <a:cxn ang="0">
                        <a:pos x="141" y="20"/>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sp>
                <p:nvSpPr>
                  <p:cNvPr id="413996" name="Freeform 300"/>
                  <p:cNvSpPr>
                    <a:spLocks/>
                  </p:cNvSpPr>
                  <p:nvPr/>
                </p:nvSpPr>
                <p:spPr bwMode="auto">
                  <a:xfrm>
                    <a:off x="1719" y="1020"/>
                    <a:ext cx="98" cy="443"/>
                  </a:xfrm>
                  <a:custGeom>
                    <a:avLst/>
                    <a:gdLst/>
                    <a:ahLst/>
                    <a:cxnLst>
                      <a:cxn ang="0">
                        <a:pos x="26" y="486"/>
                      </a:cxn>
                      <a:cxn ang="0">
                        <a:pos x="61" y="494"/>
                      </a:cxn>
                      <a:cxn ang="0">
                        <a:pos x="72" y="451"/>
                      </a:cxn>
                      <a:cxn ang="0">
                        <a:pos x="72" y="323"/>
                      </a:cxn>
                      <a:cxn ang="0">
                        <a:pos x="88" y="214"/>
                      </a:cxn>
                      <a:cxn ang="0">
                        <a:pos x="96" y="174"/>
                      </a:cxn>
                      <a:cxn ang="0">
                        <a:pos x="88" y="51"/>
                      </a:cxn>
                      <a:cxn ang="0">
                        <a:pos x="77" y="6"/>
                      </a:cxn>
                      <a:cxn ang="0">
                        <a:pos x="29" y="25"/>
                      </a:cxn>
                      <a:cxn ang="0">
                        <a:pos x="26" y="121"/>
                      </a:cxn>
                      <a:cxn ang="0">
                        <a:pos x="32" y="363"/>
                      </a:cxn>
                      <a:cxn ang="0">
                        <a:pos x="40" y="406"/>
                      </a:cxn>
                      <a:cxn ang="0">
                        <a:pos x="24" y="473"/>
                      </a:cxn>
                      <a:cxn ang="0">
                        <a:pos x="26" y="486"/>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sp>
                <p:nvSpPr>
                  <p:cNvPr id="413997" name="Freeform 301"/>
                  <p:cNvSpPr>
                    <a:spLocks/>
                  </p:cNvSpPr>
                  <p:nvPr/>
                </p:nvSpPr>
                <p:spPr bwMode="auto">
                  <a:xfrm>
                    <a:off x="3424" y="1005"/>
                    <a:ext cx="161" cy="360"/>
                  </a:xfrm>
                  <a:custGeom>
                    <a:avLst/>
                    <a:gdLst/>
                    <a:ahLst/>
                    <a:cxnLst>
                      <a:cxn ang="0">
                        <a:pos x="5" y="381"/>
                      </a:cxn>
                      <a:cxn ang="0">
                        <a:pos x="40" y="410"/>
                      </a:cxn>
                      <a:cxn ang="0">
                        <a:pos x="80" y="402"/>
                      </a:cxn>
                      <a:cxn ang="0">
                        <a:pos x="93" y="362"/>
                      </a:cxn>
                      <a:cxn ang="0">
                        <a:pos x="114" y="280"/>
                      </a:cxn>
                      <a:cxn ang="0">
                        <a:pos x="128" y="216"/>
                      </a:cxn>
                      <a:cxn ang="0">
                        <a:pos x="136" y="192"/>
                      </a:cxn>
                      <a:cxn ang="0">
                        <a:pos x="138" y="117"/>
                      </a:cxn>
                      <a:cxn ang="0">
                        <a:pos x="144" y="101"/>
                      </a:cxn>
                      <a:cxn ang="0">
                        <a:pos x="146" y="48"/>
                      </a:cxn>
                      <a:cxn ang="0">
                        <a:pos x="130" y="0"/>
                      </a:cxn>
                      <a:cxn ang="0">
                        <a:pos x="93" y="13"/>
                      </a:cxn>
                      <a:cxn ang="0">
                        <a:pos x="77" y="53"/>
                      </a:cxn>
                      <a:cxn ang="0">
                        <a:pos x="66" y="138"/>
                      </a:cxn>
                      <a:cxn ang="0">
                        <a:pos x="58" y="162"/>
                      </a:cxn>
                      <a:cxn ang="0">
                        <a:pos x="42" y="216"/>
                      </a:cxn>
                      <a:cxn ang="0">
                        <a:pos x="40" y="226"/>
                      </a:cxn>
                      <a:cxn ang="0">
                        <a:pos x="34" y="232"/>
                      </a:cxn>
                      <a:cxn ang="0">
                        <a:pos x="32" y="250"/>
                      </a:cxn>
                      <a:cxn ang="0">
                        <a:pos x="29" y="258"/>
                      </a:cxn>
                      <a:cxn ang="0">
                        <a:pos x="16" y="349"/>
                      </a:cxn>
                      <a:cxn ang="0">
                        <a:pos x="10" y="381"/>
                      </a:cxn>
                      <a:cxn ang="0">
                        <a:pos x="2" y="386"/>
                      </a:cxn>
                      <a:cxn ang="0">
                        <a:pos x="5" y="381"/>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grpSp>
            <p:sp>
              <p:nvSpPr>
                <p:cNvPr id="55559" name="Rectangle 302"/>
                <p:cNvSpPr>
                  <a:spLocks noChangeArrowheads="1"/>
                </p:cNvSpPr>
                <p:nvPr/>
              </p:nvSpPr>
              <p:spPr bwMode="auto">
                <a:xfrm>
                  <a:off x="1609" y="1237"/>
                  <a:ext cx="11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lgn="l"/>
                  <a:endParaRPr lang="en-US" sz="1600" i="1">
                    <a:solidFill>
                      <a:schemeClr val="bg2"/>
                    </a:solidFill>
                    <a:effectLst/>
                    <a:latin typeface="Kruti Dev 010" charset="0"/>
                  </a:endParaRPr>
                </a:p>
              </p:txBody>
            </p:sp>
          </p:grpSp>
          <p:grpSp>
            <p:nvGrpSpPr>
              <p:cNvPr id="55536" name="Group 303"/>
              <p:cNvGrpSpPr>
                <a:grpSpLocks/>
              </p:cNvGrpSpPr>
              <p:nvPr/>
            </p:nvGrpSpPr>
            <p:grpSpPr bwMode="auto">
              <a:xfrm>
                <a:off x="4781" y="886"/>
                <a:ext cx="247" cy="260"/>
                <a:chOff x="1609" y="1231"/>
                <a:chExt cx="247" cy="260"/>
              </a:xfrm>
            </p:grpSpPr>
            <p:grpSp>
              <p:nvGrpSpPr>
                <p:cNvPr id="55548" name="Group 304"/>
                <p:cNvGrpSpPr>
                  <a:grpSpLocks/>
                </p:cNvGrpSpPr>
                <p:nvPr/>
              </p:nvGrpSpPr>
              <p:grpSpPr bwMode="auto">
                <a:xfrm>
                  <a:off x="1620" y="1231"/>
                  <a:ext cx="236" cy="260"/>
                  <a:chOff x="1558" y="1004"/>
                  <a:chExt cx="2107" cy="1951"/>
                </a:xfrm>
              </p:grpSpPr>
              <p:grpSp>
                <p:nvGrpSpPr>
                  <p:cNvPr id="55550" name="Group 306"/>
                  <p:cNvGrpSpPr>
                    <a:grpSpLocks/>
                  </p:cNvGrpSpPr>
                  <p:nvPr/>
                </p:nvGrpSpPr>
                <p:grpSpPr bwMode="auto">
                  <a:xfrm>
                    <a:off x="1558" y="1209"/>
                    <a:ext cx="2107" cy="1421"/>
                    <a:chOff x="578" y="2316"/>
                    <a:chExt cx="2105" cy="1421"/>
                  </a:xfrm>
                </p:grpSpPr>
                <p:sp>
                  <p:nvSpPr>
                    <p:cNvPr id="414003" name="Freeform 307" descr="Cork"/>
                    <p:cNvSpPr>
                      <a:spLocks/>
                    </p:cNvSpPr>
                    <p:nvPr/>
                  </p:nvSpPr>
                  <p:spPr bwMode="auto">
                    <a:xfrm>
                      <a:off x="632" y="2314"/>
                      <a:ext cx="2051" cy="255"/>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latin typeface="Kruti Dev 010" pitchFamily="2" charset="0"/>
                        <a:ea typeface="+mn-ea"/>
                        <a:cs typeface="+mn-cs"/>
                      </a:endParaRPr>
                    </a:p>
                  </p:txBody>
                </p:sp>
                <p:sp>
                  <p:nvSpPr>
                    <p:cNvPr id="414004" name="Freeform 308" descr="Cork"/>
                    <p:cNvSpPr>
                      <a:spLocks/>
                    </p:cNvSpPr>
                    <p:nvPr/>
                  </p:nvSpPr>
                  <p:spPr bwMode="auto">
                    <a:xfrm>
                      <a:off x="578" y="2501"/>
                      <a:ext cx="2078" cy="1238"/>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latin typeface="Kruti Dev 010" pitchFamily="2" charset="0"/>
                        <a:ea typeface="+mn-ea"/>
                        <a:cs typeface="+mn-cs"/>
                      </a:endParaRPr>
                    </a:p>
                  </p:txBody>
                </p:sp>
              </p:grpSp>
              <p:sp>
                <p:nvSpPr>
                  <p:cNvPr id="414006" name="Freeform 310"/>
                  <p:cNvSpPr>
                    <a:spLocks/>
                  </p:cNvSpPr>
                  <p:nvPr/>
                </p:nvSpPr>
                <p:spPr bwMode="auto">
                  <a:xfrm>
                    <a:off x="1620" y="2648"/>
                    <a:ext cx="89" cy="278"/>
                  </a:xfrm>
                  <a:custGeom>
                    <a:avLst/>
                    <a:gdLst/>
                    <a:ahLst/>
                    <a:cxnLst>
                      <a:cxn ang="0">
                        <a:pos x="72" y="153"/>
                      </a:cxn>
                      <a:cxn ang="0">
                        <a:pos x="64" y="69"/>
                      </a:cxn>
                      <a:cxn ang="0">
                        <a:pos x="47" y="43"/>
                      </a:cxn>
                      <a:cxn ang="0">
                        <a:pos x="55" y="69"/>
                      </a:cxn>
                      <a:cxn ang="0">
                        <a:pos x="64" y="27"/>
                      </a:cxn>
                      <a:cxn ang="0">
                        <a:pos x="38" y="10"/>
                      </a:cxn>
                      <a:cxn ang="0">
                        <a:pos x="38" y="43"/>
                      </a:cxn>
                      <a:cxn ang="0">
                        <a:pos x="47" y="187"/>
                      </a:cxn>
                      <a:cxn ang="0">
                        <a:pos x="30" y="161"/>
                      </a:cxn>
                      <a:cxn ang="0">
                        <a:pos x="38" y="128"/>
                      </a:cxn>
                      <a:cxn ang="0">
                        <a:pos x="47" y="161"/>
                      </a:cxn>
                      <a:cxn ang="0">
                        <a:pos x="38" y="102"/>
                      </a:cxn>
                      <a:cxn ang="0">
                        <a:pos x="47" y="153"/>
                      </a:cxn>
                      <a:cxn ang="0">
                        <a:pos x="38" y="119"/>
                      </a:cxn>
                      <a:cxn ang="0">
                        <a:pos x="47" y="144"/>
                      </a:cxn>
                      <a:cxn ang="0">
                        <a:pos x="55" y="170"/>
                      </a:cxn>
                      <a:cxn ang="0">
                        <a:pos x="72" y="203"/>
                      </a:cxn>
                      <a:cxn ang="0">
                        <a:pos x="80" y="229"/>
                      </a:cxn>
                      <a:cxn ang="0">
                        <a:pos x="72" y="279"/>
                      </a:cxn>
                      <a:cxn ang="0">
                        <a:pos x="64" y="271"/>
                      </a:cxn>
                      <a:cxn ang="0">
                        <a:pos x="55" y="313"/>
                      </a:cxn>
                      <a:cxn ang="0">
                        <a:pos x="38" y="288"/>
                      </a:cxn>
                      <a:cxn ang="0">
                        <a:pos x="30" y="203"/>
                      </a:cxn>
                      <a:cxn ang="0">
                        <a:pos x="22" y="246"/>
                      </a:cxn>
                      <a:cxn ang="0">
                        <a:pos x="5" y="212"/>
                      </a:cxn>
                      <a:cxn ang="0">
                        <a:pos x="38" y="144"/>
                      </a:cxn>
                      <a:cxn ang="0">
                        <a:pos x="64" y="170"/>
                      </a:cxn>
                      <a:cxn ang="0">
                        <a:pos x="72" y="220"/>
                      </a:cxn>
                      <a:cxn ang="0">
                        <a:pos x="64" y="187"/>
                      </a:cxn>
                      <a:cxn ang="0">
                        <a:pos x="64" y="10"/>
                      </a:cxn>
                      <a:cxn ang="0">
                        <a:pos x="47" y="35"/>
                      </a:cxn>
                      <a:cxn ang="0">
                        <a:pos x="22" y="43"/>
                      </a:cxn>
                      <a:cxn ang="0">
                        <a:pos x="38" y="94"/>
                      </a:cxn>
                      <a:cxn ang="0">
                        <a:pos x="55" y="136"/>
                      </a:cxn>
                      <a:cxn ang="0">
                        <a:pos x="72" y="153"/>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sp>
                <p:nvSpPr>
                  <p:cNvPr id="414007" name="Freeform 311"/>
                  <p:cNvSpPr>
                    <a:spLocks/>
                  </p:cNvSpPr>
                  <p:nvPr/>
                </p:nvSpPr>
                <p:spPr bwMode="auto">
                  <a:xfrm>
                    <a:off x="1638" y="2648"/>
                    <a:ext cx="107" cy="308"/>
                  </a:xfrm>
                  <a:custGeom>
                    <a:avLst/>
                    <a:gdLst/>
                    <a:ahLst/>
                    <a:cxnLst>
                      <a:cxn ang="0">
                        <a:pos x="1" y="0"/>
                      </a:cxn>
                      <a:cxn ang="0">
                        <a:pos x="92" y="5"/>
                      </a:cxn>
                      <a:cxn ang="0">
                        <a:pos x="73" y="29"/>
                      </a:cxn>
                      <a:cxn ang="0">
                        <a:pos x="84" y="61"/>
                      </a:cxn>
                      <a:cxn ang="0">
                        <a:pos x="84" y="146"/>
                      </a:cxn>
                      <a:cxn ang="0">
                        <a:pos x="97" y="168"/>
                      </a:cxn>
                      <a:cxn ang="0">
                        <a:pos x="97" y="240"/>
                      </a:cxn>
                      <a:cxn ang="0">
                        <a:pos x="84" y="336"/>
                      </a:cxn>
                      <a:cxn ang="0">
                        <a:pos x="68" y="354"/>
                      </a:cxn>
                      <a:cxn ang="0">
                        <a:pos x="14" y="320"/>
                      </a:cxn>
                      <a:cxn ang="0">
                        <a:pos x="12" y="282"/>
                      </a:cxn>
                      <a:cxn ang="0">
                        <a:pos x="14" y="245"/>
                      </a:cxn>
                      <a:cxn ang="0">
                        <a:pos x="9" y="98"/>
                      </a:cxn>
                      <a:cxn ang="0">
                        <a:pos x="20" y="45"/>
                      </a:cxn>
                      <a:cxn ang="0">
                        <a:pos x="6" y="13"/>
                      </a:cxn>
                      <a:cxn ang="0">
                        <a:pos x="1" y="0"/>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sp>
                <p:nvSpPr>
                  <p:cNvPr id="414008" name="Freeform 312"/>
                  <p:cNvSpPr>
                    <a:spLocks/>
                  </p:cNvSpPr>
                  <p:nvPr/>
                </p:nvSpPr>
                <p:spPr bwMode="auto">
                  <a:xfrm>
                    <a:off x="3013" y="2580"/>
                    <a:ext cx="152" cy="330"/>
                  </a:xfrm>
                  <a:custGeom>
                    <a:avLst/>
                    <a:gdLst/>
                    <a:ahLst/>
                    <a:cxnLst>
                      <a:cxn ang="0">
                        <a:pos x="141" y="20"/>
                      </a:cxn>
                      <a:cxn ang="0">
                        <a:pos x="133" y="103"/>
                      </a:cxn>
                      <a:cxn ang="0">
                        <a:pos x="125" y="130"/>
                      </a:cxn>
                      <a:cxn ang="0">
                        <a:pos x="122" y="140"/>
                      </a:cxn>
                      <a:cxn ang="0">
                        <a:pos x="104" y="244"/>
                      </a:cxn>
                      <a:cxn ang="0">
                        <a:pos x="82" y="314"/>
                      </a:cxn>
                      <a:cxn ang="0">
                        <a:pos x="66" y="362"/>
                      </a:cxn>
                      <a:cxn ang="0">
                        <a:pos x="56" y="364"/>
                      </a:cxn>
                      <a:cxn ang="0">
                        <a:pos x="18" y="370"/>
                      </a:cxn>
                      <a:cxn ang="0">
                        <a:pos x="2" y="351"/>
                      </a:cxn>
                      <a:cxn ang="0">
                        <a:pos x="5" y="316"/>
                      </a:cxn>
                      <a:cxn ang="0">
                        <a:pos x="8" y="220"/>
                      </a:cxn>
                      <a:cxn ang="0">
                        <a:pos x="21" y="199"/>
                      </a:cxn>
                      <a:cxn ang="0">
                        <a:pos x="34" y="106"/>
                      </a:cxn>
                      <a:cxn ang="0">
                        <a:pos x="42" y="74"/>
                      </a:cxn>
                      <a:cxn ang="0">
                        <a:pos x="80" y="18"/>
                      </a:cxn>
                      <a:cxn ang="0">
                        <a:pos x="122" y="18"/>
                      </a:cxn>
                      <a:cxn ang="0">
                        <a:pos x="141" y="20"/>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sp>
                <p:nvSpPr>
                  <p:cNvPr id="414009" name="Freeform 313"/>
                  <p:cNvSpPr>
                    <a:spLocks/>
                  </p:cNvSpPr>
                  <p:nvPr/>
                </p:nvSpPr>
                <p:spPr bwMode="auto">
                  <a:xfrm>
                    <a:off x="1719" y="1019"/>
                    <a:ext cx="98" cy="443"/>
                  </a:xfrm>
                  <a:custGeom>
                    <a:avLst/>
                    <a:gdLst/>
                    <a:ahLst/>
                    <a:cxnLst>
                      <a:cxn ang="0">
                        <a:pos x="26" y="486"/>
                      </a:cxn>
                      <a:cxn ang="0">
                        <a:pos x="61" y="494"/>
                      </a:cxn>
                      <a:cxn ang="0">
                        <a:pos x="72" y="451"/>
                      </a:cxn>
                      <a:cxn ang="0">
                        <a:pos x="72" y="323"/>
                      </a:cxn>
                      <a:cxn ang="0">
                        <a:pos x="88" y="214"/>
                      </a:cxn>
                      <a:cxn ang="0">
                        <a:pos x="96" y="174"/>
                      </a:cxn>
                      <a:cxn ang="0">
                        <a:pos x="88" y="51"/>
                      </a:cxn>
                      <a:cxn ang="0">
                        <a:pos x="77" y="6"/>
                      </a:cxn>
                      <a:cxn ang="0">
                        <a:pos x="29" y="25"/>
                      </a:cxn>
                      <a:cxn ang="0">
                        <a:pos x="26" y="121"/>
                      </a:cxn>
                      <a:cxn ang="0">
                        <a:pos x="32" y="363"/>
                      </a:cxn>
                      <a:cxn ang="0">
                        <a:pos x="40" y="406"/>
                      </a:cxn>
                      <a:cxn ang="0">
                        <a:pos x="24" y="473"/>
                      </a:cxn>
                      <a:cxn ang="0">
                        <a:pos x="26" y="486"/>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sp>
                <p:nvSpPr>
                  <p:cNvPr id="414010" name="Freeform 314"/>
                  <p:cNvSpPr>
                    <a:spLocks/>
                  </p:cNvSpPr>
                  <p:nvPr/>
                </p:nvSpPr>
                <p:spPr bwMode="auto">
                  <a:xfrm>
                    <a:off x="3424" y="1004"/>
                    <a:ext cx="161" cy="360"/>
                  </a:xfrm>
                  <a:custGeom>
                    <a:avLst/>
                    <a:gdLst/>
                    <a:ahLst/>
                    <a:cxnLst>
                      <a:cxn ang="0">
                        <a:pos x="5" y="381"/>
                      </a:cxn>
                      <a:cxn ang="0">
                        <a:pos x="40" y="410"/>
                      </a:cxn>
                      <a:cxn ang="0">
                        <a:pos x="80" y="402"/>
                      </a:cxn>
                      <a:cxn ang="0">
                        <a:pos x="93" y="362"/>
                      </a:cxn>
                      <a:cxn ang="0">
                        <a:pos x="114" y="280"/>
                      </a:cxn>
                      <a:cxn ang="0">
                        <a:pos x="128" y="216"/>
                      </a:cxn>
                      <a:cxn ang="0">
                        <a:pos x="136" y="192"/>
                      </a:cxn>
                      <a:cxn ang="0">
                        <a:pos x="138" y="117"/>
                      </a:cxn>
                      <a:cxn ang="0">
                        <a:pos x="144" y="101"/>
                      </a:cxn>
                      <a:cxn ang="0">
                        <a:pos x="146" y="48"/>
                      </a:cxn>
                      <a:cxn ang="0">
                        <a:pos x="130" y="0"/>
                      </a:cxn>
                      <a:cxn ang="0">
                        <a:pos x="93" y="13"/>
                      </a:cxn>
                      <a:cxn ang="0">
                        <a:pos x="77" y="53"/>
                      </a:cxn>
                      <a:cxn ang="0">
                        <a:pos x="66" y="138"/>
                      </a:cxn>
                      <a:cxn ang="0">
                        <a:pos x="58" y="162"/>
                      </a:cxn>
                      <a:cxn ang="0">
                        <a:pos x="42" y="216"/>
                      </a:cxn>
                      <a:cxn ang="0">
                        <a:pos x="40" y="226"/>
                      </a:cxn>
                      <a:cxn ang="0">
                        <a:pos x="34" y="232"/>
                      </a:cxn>
                      <a:cxn ang="0">
                        <a:pos x="32" y="250"/>
                      </a:cxn>
                      <a:cxn ang="0">
                        <a:pos x="29" y="258"/>
                      </a:cxn>
                      <a:cxn ang="0">
                        <a:pos x="16" y="349"/>
                      </a:cxn>
                      <a:cxn ang="0">
                        <a:pos x="10" y="381"/>
                      </a:cxn>
                      <a:cxn ang="0">
                        <a:pos x="2" y="386"/>
                      </a:cxn>
                      <a:cxn ang="0">
                        <a:pos x="5" y="381"/>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grpSp>
            <p:sp>
              <p:nvSpPr>
                <p:cNvPr id="55549" name="Rectangle 315"/>
                <p:cNvSpPr>
                  <a:spLocks noChangeArrowheads="1"/>
                </p:cNvSpPr>
                <p:nvPr/>
              </p:nvSpPr>
              <p:spPr bwMode="auto">
                <a:xfrm>
                  <a:off x="1609" y="1237"/>
                  <a:ext cx="11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lgn="l"/>
                  <a:endParaRPr lang="en-US" sz="1600" i="1">
                    <a:solidFill>
                      <a:schemeClr val="bg2"/>
                    </a:solidFill>
                    <a:effectLst/>
                    <a:latin typeface="Kruti Dev 010" charset="0"/>
                  </a:endParaRPr>
                </a:p>
              </p:txBody>
            </p:sp>
          </p:grpSp>
          <p:grpSp>
            <p:nvGrpSpPr>
              <p:cNvPr id="55537" name="Group 316"/>
              <p:cNvGrpSpPr>
                <a:grpSpLocks/>
              </p:cNvGrpSpPr>
              <p:nvPr/>
            </p:nvGrpSpPr>
            <p:grpSpPr bwMode="auto">
              <a:xfrm>
                <a:off x="4781" y="1390"/>
                <a:ext cx="247" cy="260"/>
                <a:chOff x="1609" y="1231"/>
                <a:chExt cx="247" cy="260"/>
              </a:xfrm>
            </p:grpSpPr>
            <p:grpSp>
              <p:nvGrpSpPr>
                <p:cNvPr id="55538" name="Group 317"/>
                <p:cNvGrpSpPr>
                  <a:grpSpLocks/>
                </p:cNvGrpSpPr>
                <p:nvPr/>
              </p:nvGrpSpPr>
              <p:grpSpPr bwMode="auto">
                <a:xfrm>
                  <a:off x="1620" y="1231"/>
                  <a:ext cx="236" cy="260"/>
                  <a:chOff x="1558" y="1004"/>
                  <a:chExt cx="2107" cy="1951"/>
                </a:xfrm>
              </p:grpSpPr>
              <p:grpSp>
                <p:nvGrpSpPr>
                  <p:cNvPr id="55540" name="Group 319"/>
                  <p:cNvGrpSpPr>
                    <a:grpSpLocks/>
                  </p:cNvGrpSpPr>
                  <p:nvPr/>
                </p:nvGrpSpPr>
                <p:grpSpPr bwMode="auto">
                  <a:xfrm>
                    <a:off x="1558" y="1209"/>
                    <a:ext cx="2107" cy="1421"/>
                    <a:chOff x="578" y="2316"/>
                    <a:chExt cx="2105" cy="1421"/>
                  </a:xfrm>
                </p:grpSpPr>
                <p:sp>
                  <p:nvSpPr>
                    <p:cNvPr id="414016" name="Freeform 320" descr="Cork"/>
                    <p:cNvSpPr>
                      <a:spLocks/>
                    </p:cNvSpPr>
                    <p:nvPr/>
                  </p:nvSpPr>
                  <p:spPr bwMode="auto">
                    <a:xfrm>
                      <a:off x="632" y="2314"/>
                      <a:ext cx="2051" cy="255"/>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latin typeface="Kruti Dev 010" pitchFamily="2" charset="0"/>
                        <a:ea typeface="+mn-ea"/>
                        <a:cs typeface="+mn-cs"/>
                      </a:endParaRPr>
                    </a:p>
                  </p:txBody>
                </p:sp>
                <p:sp>
                  <p:nvSpPr>
                    <p:cNvPr id="414017" name="Freeform 321" descr="Cork"/>
                    <p:cNvSpPr>
                      <a:spLocks/>
                    </p:cNvSpPr>
                    <p:nvPr/>
                  </p:nvSpPr>
                  <p:spPr bwMode="auto">
                    <a:xfrm>
                      <a:off x="578" y="2501"/>
                      <a:ext cx="2078" cy="1238"/>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latin typeface="Kruti Dev 010" pitchFamily="2" charset="0"/>
                        <a:ea typeface="+mn-ea"/>
                        <a:cs typeface="+mn-cs"/>
                      </a:endParaRPr>
                    </a:p>
                  </p:txBody>
                </p:sp>
              </p:grpSp>
              <p:sp>
                <p:nvSpPr>
                  <p:cNvPr id="414019" name="Freeform 323"/>
                  <p:cNvSpPr>
                    <a:spLocks/>
                  </p:cNvSpPr>
                  <p:nvPr/>
                </p:nvSpPr>
                <p:spPr bwMode="auto">
                  <a:xfrm>
                    <a:off x="1620" y="2648"/>
                    <a:ext cx="89" cy="278"/>
                  </a:xfrm>
                  <a:custGeom>
                    <a:avLst/>
                    <a:gdLst/>
                    <a:ahLst/>
                    <a:cxnLst>
                      <a:cxn ang="0">
                        <a:pos x="72" y="153"/>
                      </a:cxn>
                      <a:cxn ang="0">
                        <a:pos x="64" y="69"/>
                      </a:cxn>
                      <a:cxn ang="0">
                        <a:pos x="47" y="43"/>
                      </a:cxn>
                      <a:cxn ang="0">
                        <a:pos x="55" y="69"/>
                      </a:cxn>
                      <a:cxn ang="0">
                        <a:pos x="64" y="27"/>
                      </a:cxn>
                      <a:cxn ang="0">
                        <a:pos x="38" y="10"/>
                      </a:cxn>
                      <a:cxn ang="0">
                        <a:pos x="38" y="43"/>
                      </a:cxn>
                      <a:cxn ang="0">
                        <a:pos x="47" y="187"/>
                      </a:cxn>
                      <a:cxn ang="0">
                        <a:pos x="30" y="161"/>
                      </a:cxn>
                      <a:cxn ang="0">
                        <a:pos x="38" y="128"/>
                      </a:cxn>
                      <a:cxn ang="0">
                        <a:pos x="47" y="161"/>
                      </a:cxn>
                      <a:cxn ang="0">
                        <a:pos x="38" y="102"/>
                      </a:cxn>
                      <a:cxn ang="0">
                        <a:pos x="47" y="153"/>
                      </a:cxn>
                      <a:cxn ang="0">
                        <a:pos x="38" y="119"/>
                      </a:cxn>
                      <a:cxn ang="0">
                        <a:pos x="47" y="144"/>
                      </a:cxn>
                      <a:cxn ang="0">
                        <a:pos x="55" y="170"/>
                      </a:cxn>
                      <a:cxn ang="0">
                        <a:pos x="72" y="203"/>
                      </a:cxn>
                      <a:cxn ang="0">
                        <a:pos x="80" y="229"/>
                      </a:cxn>
                      <a:cxn ang="0">
                        <a:pos x="72" y="279"/>
                      </a:cxn>
                      <a:cxn ang="0">
                        <a:pos x="64" y="271"/>
                      </a:cxn>
                      <a:cxn ang="0">
                        <a:pos x="55" y="313"/>
                      </a:cxn>
                      <a:cxn ang="0">
                        <a:pos x="38" y="288"/>
                      </a:cxn>
                      <a:cxn ang="0">
                        <a:pos x="30" y="203"/>
                      </a:cxn>
                      <a:cxn ang="0">
                        <a:pos x="22" y="246"/>
                      </a:cxn>
                      <a:cxn ang="0">
                        <a:pos x="5" y="212"/>
                      </a:cxn>
                      <a:cxn ang="0">
                        <a:pos x="38" y="144"/>
                      </a:cxn>
                      <a:cxn ang="0">
                        <a:pos x="64" y="170"/>
                      </a:cxn>
                      <a:cxn ang="0">
                        <a:pos x="72" y="220"/>
                      </a:cxn>
                      <a:cxn ang="0">
                        <a:pos x="64" y="187"/>
                      </a:cxn>
                      <a:cxn ang="0">
                        <a:pos x="64" y="10"/>
                      </a:cxn>
                      <a:cxn ang="0">
                        <a:pos x="47" y="35"/>
                      </a:cxn>
                      <a:cxn ang="0">
                        <a:pos x="22" y="43"/>
                      </a:cxn>
                      <a:cxn ang="0">
                        <a:pos x="38" y="94"/>
                      </a:cxn>
                      <a:cxn ang="0">
                        <a:pos x="55" y="136"/>
                      </a:cxn>
                      <a:cxn ang="0">
                        <a:pos x="72" y="153"/>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sp>
                <p:nvSpPr>
                  <p:cNvPr id="414020" name="Freeform 324"/>
                  <p:cNvSpPr>
                    <a:spLocks/>
                  </p:cNvSpPr>
                  <p:nvPr/>
                </p:nvSpPr>
                <p:spPr bwMode="auto">
                  <a:xfrm>
                    <a:off x="1638" y="2648"/>
                    <a:ext cx="107" cy="308"/>
                  </a:xfrm>
                  <a:custGeom>
                    <a:avLst/>
                    <a:gdLst/>
                    <a:ahLst/>
                    <a:cxnLst>
                      <a:cxn ang="0">
                        <a:pos x="1" y="0"/>
                      </a:cxn>
                      <a:cxn ang="0">
                        <a:pos x="92" y="5"/>
                      </a:cxn>
                      <a:cxn ang="0">
                        <a:pos x="73" y="29"/>
                      </a:cxn>
                      <a:cxn ang="0">
                        <a:pos x="84" y="61"/>
                      </a:cxn>
                      <a:cxn ang="0">
                        <a:pos x="84" y="146"/>
                      </a:cxn>
                      <a:cxn ang="0">
                        <a:pos x="97" y="168"/>
                      </a:cxn>
                      <a:cxn ang="0">
                        <a:pos x="97" y="240"/>
                      </a:cxn>
                      <a:cxn ang="0">
                        <a:pos x="84" y="336"/>
                      </a:cxn>
                      <a:cxn ang="0">
                        <a:pos x="68" y="354"/>
                      </a:cxn>
                      <a:cxn ang="0">
                        <a:pos x="14" y="320"/>
                      </a:cxn>
                      <a:cxn ang="0">
                        <a:pos x="12" y="282"/>
                      </a:cxn>
                      <a:cxn ang="0">
                        <a:pos x="14" y="245"/>
                      </a:cxn>
                      <a:cxn ang="0">
                        <a:pos x="9" y="98"/>
                      </a:cxn>
                      <a:cxn ang="0">
                        <a:pos x="20" y="45"/>
                      </a:cxn>
                      <a:cxn ang="0">
                        <a:pos x="6" y="13"/>
                      </a:cxn>
                      <a:cxn ang="0">
                        <a:pos x="1" y="0"/>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sp>
                <p:nvSpPr>
                  <p:cNvPr id="414021" name="Freeform 325"/>
                  <p:cNvSpPr>
                    <a:spLocks/>
                  </p:cNvSpPr>
                  <p:nvPr/>
                </p:nvSpPr>
                <p:spPr bwMode="auto">
                  <a:xfrm>
                    <a:off x="3013" y="2580"/>
                    <a:ext cx="152" cy="330"/>
                  </a:xfrm>
                  <a:custGeom>
                    <a:avLst/>
                    <a:gdLst/>
                    <a:ahLst/>
                    <a:cxnLst>
                      <a:cxn ang="0">
                        <a:pos x="141" y="20"/>
                      </a:cxn>
                      <a:cxn ang="0">
                        <a:pos x="133" y="103"/>
                      </a:cxn>
                      <a:cxn ang="0">
                        <a:pos x="125" y="130"/>
                      </a:cxn>
                      <a:cxn ang="0">
                        <a:pos x="122" y="140"/>
                      </a:cxn>
                      <a:cxn ang="0">
                        <a:pos x="104" y="244"/>
                      </a:cxn>
                      <a:cxn ang="0">
                        <a:pos x="82" y="314"/>
                      </a:cxn>
                      <a:cxn ang="0">
                        <a:pos x="66" y="362"/>
                      </a:cxn>
                      <a:cxn ang="0">
                        <a:pos x="56" y="364"/>
                      </a:cxn>
                      <a:cxn ang="0">
                        <a:pos x="18" y="370"/>
                      </a:cxn>
                      <a:cxn ang="0">
                        <a:pos x="2" y="351"/>
                      </a:cxn>
                      <a:cxn ang="0">
                        <a:pos x="5" y="316"/>
                      </a:cxn>
                      <a:cxn ang="0">
                        <a:pos x="8" y="220"/>
                      </a:cxn>
                      <a:cxn ang="0">
                        <a:pos x="21" y="199"/>
                      </a:cxn>
                      <a:cxn ang="0">
                        <a:pos x="34" y="106"/>
                      </a:cxn>
                      <a:cxn ang="0">
                        <a:pos x="42" y="74"/>
                      </a:cxn>
                      <a:cxn ang="0">
                        <a:pos x="80" y="18"/>
                      </a:cxn>
                      <a:cxn ang="0">
                        <a:pos x="122" y="18"/>
                      </a:cxn>
                      <a:cxn ang="0">
                        <a:pos x="141" y="20"/>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sp>
                <p:nvSpPr>
                  <p:cNvPr id="414022" name="Freeform 326"/>
                  <p:cNvSpPr>
                    <a:spLocks/>
                  </p:cNvSpPr>
                  <p:nvPr/>
                </p:nvSpPr>
                <p:spPr bwMode="auto">
                  <a:xfrm>
                    <a:off x="1719" y="1019"/>
                    <a:ext cx="98" cy="443"/>
                  </a:xfrm>
                  <a:custGeom>
                    <a:avLst/>
                    <a:gdLst/>
                    <a:ahLst/>
                    <a:cxnLst>
                      <a:cxn ang="0">
                        <a:pos x="26" y="486"/>
                      </a:cxn>
                      <a:cxn ang="0">
                        <a:pos x="61" y="494"/>
                      </a:cxn>
                      <a:cxn ang="0">
                        <a:pos x="72" y="451"/>
                      </a:cxn>
                      <a:cxn ang="0">
                        <a:pos x="72" y="323"/>
                      </a:cxn>
                      <a:cxn ang="0">
                        <a:pos x="88" y="214"/>
                      </a:cxn>
                      <a:cxn ang="0">
                        <a:pos x="96" y="174"/>
                      </a:cxn>
                      <a:cxn ang="0">
                        <a:pos x="88" y="51"/>
                      </a:cxn>
                      <a:cxn ang="0">
                        <a:pos x="77" y="6"/>
                      </a:cxn>
                      <a:cxn ang="0">
                        <a:pos x="29" y="25"/>
                      </a:cxn>
                      <a:cxn ang="0">
                        <a:pos x="26" y="121"/>
                      </a:cxn>
                      <a:cxn ang="0">
                        <a:pos x="32" y="363"/>
                      </a:cxn>
                      <a:cxn ang="0">
                        <a:pos x="40" y="406"/>
                      </a:cxn>
                      <a:cxn ang="0">
                        <a:pos x="24" y="473"/>
                      </a:cxn>
                      <a:cxn ang="0">
                        <a:pos x="26" y="486"/>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sp>
                <p:nvSpPr>
                  <p:cNvPr id="414023" name="Freeform 327"/>
                  <p:cNvSpPr>
                    <a:spLocks/>
                  </p:cNvSpPr>
                  <p:nvPr/>
                </p:nvSpPr>
                <p:spPr bwMode="auto">
                  <a:xfrm>
                    <a:off x="3424" y="1004"/>
                    <a:ext cx="161" cy="360"/>
                  </a:xfrm>
                  <a:custGeom>
                    <a:avLst/>
                    <a:gdLst/>
                    <a:ahLst/>
                    <a:cxnLst>
                      <a:cxn ang="0">
                        <a:pos x="5" y="381"/>
                      </a:cxn>
                      <a:cxn ang="0">
                        <a:pos x="40" y="410"/>
                      </a:cxn>
                      <a:cxn ang="0">
                        <a:pos x="80" y="402"/>
                      </a:cxn>
                      <a:cxn ang="0">
                        <a:pos x="93" y="362"/>
                      </a:cxn>
                      <a:cxn ang="0">
                        <a:pos x="114" y="280"/>
                      </a:cxn>
                      <a:cxn ang="0">
                        <a:pos x="128" y="216"/>
                      </a:cxn>
                      <a:cxn ang="0">
                        <a:pos x="136" y="192"/>
                      </a:cxn>
                      <a:cxn ang="0">
                        <a:pos x="138" y="117"/>
                      </a:cxn>
                      <a:cxn ang="0">
                        <a:pos x="144" y="101"/>
                      </a:cxn>
                      <a:cxn ang="0">
                        <a:pos x="146" y="48"/>
                      </a:cxn>
                      <a:cxn ang="0">
                        <a:pos x="130" y="0"/>
                      </a:cxn>
                      <a:cxn ang="0">
                        <a:pos x="93" y="13"/>
                      </a:cxn>
                      <a:cxn ang="0">
                        <a:pos x="77" y="53"/>
                      </a:cxn>
                      <a:cxn ang="0">
                        <a:pos x="66" y="138"/>
                      </a:cxn>
                      <a:cxn ang="0">
                        <a:pos x="58" y="162"/>
                      </a:cxn>
                      <a:cxn ang="0">
                        <a:pos x="42" y="216"/>
                      </a:cxn>
                      <a:cxn ang="0">
                        <a:pos x="40" y="226"/>
                      </a:cxn>
                      <a:cxn ang="0">
                        <a:pos x="34" y="232"/>
                      </a:cxn>
                      <a:cxn ang="0">
                        <a:pos x="32" y="250"/>
                      </a:cxn>
                      <a:cxn ang="0">
                        <a:pos x="29" y="258"/>
                      </a:cxn>
                      <a:cxn ang="0">
                        <a:pos x="16" y="349"/>
                      </a:cxn>
                      <a:cxn ang="0">
                        <a:pos x="10" y="381"/>
                      </a:cxn>
                      <a:cxn ang="0">
                        <a:pos x="2" y="386"/>
                      </a:cxn>
                      <a:cxn ang="0">
                        <a:pos x="5" y="381"/>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Kruti Dev 010" pitchFamily="2" charset="0"/>
                      <a:ea typeface="+mn-ea"/>
                      <a:cs typeface="+mn-cs"/>
                    </a:endParaRPr>
                  </a:p>
                </p:txBody>
              </p:sp>
            </p:grpSp>
            <p:sp>
              <p:nvSpPr>
                <p:cNvPr id="55539" name="Rectangle 328"/>
                <p:cNvSpPr>
                  <a:spLocks noChangeArrowheads="1"/>
                </p:cNvSpPr>
                <p:nvPr/>
              </p:nvSpPr>
              <p:spPr bwMode="auto">
                <a:xfrm>
                  <a:off x="1609" y="1237"/>
                  <a:ext cx="115"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lgn="l"/>
                  <a:endParaRPr lang="en-US" sz="1600" i="1">
                    <a:solidFill>
                      <a:schemeClr val="bg2"/>
                    </a:solidFill>
                    <a:effectLst/>
                    <a:latin typeface="Kruti Dev 010" charset="0"/>
                  </a:endParaRPr>
                </a:p>
              </p:txBody>
            </p:sp>
          </p:grpSp>
        </p:grpSp>
        <p:sp>
          <p:nvSpPr>
            <p:cNvPr id="413929" name="Rectangle 233"/>
            <p:cNvSpPr>
              <a:spLocks noChangeArrowheads="1"/>
            </p:cNvSpPr>
            <p:nvPr/>
          </p:nvSpPr>
          <p:spPr bwMode="auto">
            <a:xfrm>
              <a:off x="4097338" y="463561"/>
              <a:ext cx="1625600" cy="1490698"/>
            </a:xfrm>
            <a:prstGeom prst="rect">
              <a:avLst/>
            </a:prstGeom>
            <a:noFill/>
            <a:ln w="76200">
              <a:solidFill>
                <a:srgbClr val="00FF00"/>
              </a:solidFill>
              <a:miter lim="800000"/>
              <a:headEnd/>
              <a:tailEnd/>
            </a:ln>
            <a:effectLst>
              <a:outerShdw blurRad="63500" dist="74053" dir="3542175" algn="ctr" rotWithShape="0">
                <a:schemeClr val="bg2">
                  <a:alpha val="74998"/>
                </a:schemeClr>
              </a:outerShdw>
            </a:effectLst>
          </p:spPr>
          <p:txBody>
            <a:bodyPr wrap="none" anchor="ctr"/>
            <a:lstStyle/>
            <a:p>
              <a:pPr>
                <a:defRPr/>
              </a:pPr>
              <a:endParaRPr lang="en-US">
                <a:latin typeface="Kruti Dev 010" pitchFamily="2" charset="0"/>
                <a:ea typeface="+mn-ea"/>
                <a:cs typeface="+mn-cs"/>
              </a:endParaRPr>
            </a:p>
          </p:txBody>
        </p:sp>
        <p:sp>
          <p:nvSpPr>
            <p:cNvPr id="287" name="Rectangle 15"/>
            <p:cNvSpPr>
              <a:spLocks noChangeArrowheads="1"/>
            </p:cNvSpPr>
            <p:nvPr/>
          </p:nvSpPr>
          <p:spPr bwMode="auto">
            <a:xfrm flipV="1">
              <a:off x="1485900" y="2786128"/>
              <a:ext cx="520700" cy="46038"/>
            </a:xfrm>
            <a:prstGeom prst="rect">
              <a:avLst/>
            </a:prstGeom>
            <a:solidFill>
              <a:srgbClr val="FFFF00"/>
            </a:solidFill>
            <a:ln w="12700" algn="ctr">
              <a:solidFill>
                <a:srgbClr val="FFFF00"/>
              </a:solidFill>
              <a:round/>
              <a:headEnd/>
              <a:tailEnd/>
            </a:ln>
          </p:spPr>
          <p:txBody>
            <a:bodyPr wrap="none" anchor="ctr"/>
            <a:lstStyle/>
            <a:p>
              <a:pPr>
                <a:defRPr/>
              </a:pPr>
              <a:endParaRPr lang="en-US">
                <a:latin typeface="Kruti Dev 010" pitchFamily="2" charset="0"/>
                <a:ea typeface="MS PGothic" pitchFamily="34" charset="-128"/>
                <a:cs typeface="+mn-cs"/>
              </a:endParaRPr>
            </a:p>
          </p:txBody>
        </p:sp>
        <p:sp>
          <p:nvSpPr>
            <p:cNvPr id="288" name="Rectangle 15"/>
            <p:cNvSpPr>
              <a:spLocks noChangeArrowheads="1"/>
            </p:cNvSpPr>
            <p:nvPr/>
          </p:nvSpPr>
          <p:spPr bwMode="auto">
            <a:xfrm>
              <a:off x="317500" y="984274"/>
              <a:ext cx="1333500" cy="95252"/>
            </a:xfrm>
            <a:prstGeom prst="rect">
              <a:avLst/>
            </a:prstGeom>
            <a:solidFill>
              <a:srgbClr val="FFFF00"/>
            </a:solidFill>
            <a:ln w="12700" algn="ctr">
              <a:solidFill>
                <a:srgbClr val="FFFF00"/>
              </a:solidFill>
              <a:round/>
              <a:headEnd/>
              <a:tailEnd/>
            </a:ln>
          </p:spPr>
          <p:txBody>
            <a:bodyPr wrap="none" anchor="ctr"/>
            <a:lstStyle/>
            <a:p>
              <a:pPr>
                <a:defRPr/>
              </a:pPr>
              <a:endParaRPr lang="en-US">
                <a:latin typeface="Kruti Dev 010" pitchFamily="2" charset="0"/>
                <a:ea typeface="MS PGothic" pitchFamily="34" charset="-128"/>
                <a:cs typeface="+mn-cs"/>
              </a:endParaRPr>
            </a:p>
          </p:txBody>
        </p:sp>
        <p:sp>
          <p:nvSpPr>
            <p:cNvPr id="289" name="Rectangle 15"/>
            <p:cNvSpPr>
              <a:spLocks noChangeArrowheads="1"/>
            </p:cNvSpPr>
            <p:nvPr/>
          </p:nvSpPr>
          <p:spPr bwMode="auto">
            <a:xfrm flipV="1">
              <a:off x="361950" y="3994243"/>
              <a:ext cx="520700" cy="46039"/>
            </a:xfrm>
            <a:prstGeom prst="rect">
              <a:avLst/>
            </a:prstGeom>
            <a:solidFill>
              <a:srgbClr val="00FF00"/>
            </a:solidFill>
            <a:ln w="12700" algn="ctr">
              <a:solidFill>
                <a:srgbClr val="00FF00"/>
              </a:solidFill>
              <a:round/>
              <a:headEnd/>
              <a:tailEnd/>
            </a:ln>
          </p:spPr>
          <p:txBody>
            <a:bodyPr wrap="none" anchor="ctr"/>
            <a:lstStyle/>
            <a:p>
              <a:pPr>
                <a:defRPr/>
              </a:pPr>
              <a:endParaRPr lang="en-US">
                <a:latin typeface="Kruti Dev 010" pitchFamily="2" charset="0"/>
                <a:ea typeface="MS PGothic" pitchFamily="34" charset="-128"/>
                <a:cs typeface="+mn-cs"/>
              </a:endParaRPr>
            </a:p>
          </p:txBody>
        </p:sp>
      </p:gr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6503" name="Rectangle 247"/>
          <p:cNvSpPr>
            <a:spLocks noChangeArrowheads="1"/>
          </p:cNvSpPr>
          <p:nvPr/>
        </p:nvSpPr>
        <p:spPr bwMode="auto">
          <a:xfrm>
            <a:off x="0" y="-182563"/>
            <a:ext cx="9326563" cy="7040563"/>
          </a:xfrm>
          <a:prstGeom prst="rect">
            <a:avLst/>
          </a:prstGeom>
          <a:solidFill>
            <a:schemeClr val="bg2"/>
          </a:solidFill>
          <a:ln w="9525">
            <a:miter lim="800000"/>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wrap="none" anchor="ctr">
            <a:flatTx/>
          </a:bodyPr>
          <a:lstStyle/>
          <a:p>
            <a:pPr>
              <a:defRPr/>
            </a:pPr>
            <a:endParaRPr lang="en-US">
              <a:solidFill>
                <a:schemeClr val="tx1"/>
              </a:solidFill>
              <a:effectLst>
                <a:outerShdw blurRad="38100" dist="38100" dir="2700000" algn="tl">
                  <a:srgbClr val="000000"/>
                </a:outerShdw>
              </a:effectLst>
              <a:latin typeface="Comic Sans MS" pitchFamily="-107" charset="0"/>
              <a:ea typeface="+mn-ea"/>
              <a:cs typeface="+mn-cs"/>
            </a:endParaRPr>
          </a:p>
        </p:txBody>
      </p:sp>
      <p:sp>
        <p:nvSpPr>
          <p:cNvPr id="736504" name="Text Box 248"/>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57347" name="Text Box 249"/>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57348" name="Text Box 253"/>
          <p:cNvSpPr txBox="1">
            <a:spLocks noChangeArrowheads="1"/>
          </p:cNvSpPr>
          <p:nvPr/>
        </p:nvSpPr>
        <p:spPr bwMode="auto">
          <a:xfrm>
            <a:off x="300038" y="6556375"/>
            <a:ext cx="990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latin typeface="Comic Sans MS" charset="0"/>
              </a:rPr>
              <a:t>©2006 TBBMI</a:t>
            </a:r>
          </a:p>
        </p:txBody>
      </p:sp>
      <p:sp>
        <p:nvSpPr>
          <p:cNvPr id="736510" name="Rectangle 254"/>
          <p:cNvSpPr>
            <a:spLocks noChangeArrowheads="1"/>
          </p:cNvSpPr>
          <p:nvPr/>
        </p:nvSpPr>
        <p:spPr bwMode="auto">
          <a:xfrm>
            <a:off x="7562850" y="6532563"/>
            <a:ext cx="674688" cy="228600"/>
          </a:xfrm>
          <a:prstGeom prst="rect">
            <a:avLst/>
          </a:prstGeom>
          <a:noFill/>
          <a:ln w="12700">
            <a:noFill/>
            <a:miter lim="800000"/>
            <a:headEnd/>
            <a:tailEnd/>
          </a:ln>
          <a:effectLst/>
        </p:spPr>
        <p:txBody>
          <a:bodyPr wrap="none" anchor="ctr">
            <a:spAutoFit/>
          </a:bodyPr>
          <a:lstStyle/>
          <a:p>
            <a:pPr>
              <a:defRPr/>
            </a:pPr>
            <a:r>
              <a:rPr lang="en-US" sz="900" b="1">
                <a:solidFill>
                  <a:schemeClr val="tx1"/>
                </a:solidFill>
                <a:effectLst>
                  <a:outerShdw blurRad="38100" dist="38100" dir="2700000" algn="tl">
                    <a:srgbClr val="000000"/>
                  </a:outerShdw>
                </a:effectLst>
                <a:latin typeface="Comic Sans MS" charset="0"/>
              </a:rPr>
              <a:t>8.0.03a.</a:t>
            </a:r>
          </a:p>
        </p:txBody>
      </p:sp>
      <p:sp>
        <p:nvSpPr>
          <p:cNvPr id="736511" name="Rectangle 25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27</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The Bible</a:t>
            </a:r>
            <a:r>
              <a:rPr lang="is-IS" sz="2400" b="1" dirty="0">
                <a:solidFill>
                  <a:srgbClr val="FFFFFF"/>
                </a:solidFill>
                <a:latin typeface="Arial" charset="0"/>
                <a:ea typeface="ＭＳ Ｐゴシック" charset="0"/>
              </a:rPr>
              <a:t>…Basically</a:t>
            </a:r>
            <a:r>
              <a:rPr lang="en-US" sz="2400" b="1" dirty="0">
                <a:solidFill>
                  <a:srgbClr val="FFFFFF"/>
                </a:solidFill>
                <a:latin typeface="Arial" charset="0"/>
                <a:ea typeface="ＭＳ Ｐゴシック" charset="0"/>
              </a:rPr>
              <a:t>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FFFFFF"/>
                </a:solidFill>
                <a:effectLst/>
                <a:latin typeface="Arial" charset="0"/>
                <a:cs typeface="Arial" charset="0"/>
              </a:rPr>
              <a:t>Get this presentation for free!</a:t>
            </a:r>
            <a:endParaRPr lang="en-US" sz="1400" b="1">
              <a:solidFill>
                <a:srgbClr val="FFFFFF"/>
              </a:solidFill>
              <a:effectLst/>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511774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ChangeArrowheads="1"/>
          </p:cNvSpPr>
          <p:nvPr/>
        </p:nvSpPr>
        <p:spPr bwMode="auto">
          <a:xfrm>
            <a:off x="0" y="-20320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70051" name="Rectangle 3"/>
          <p:cNvSpPr>
            <a:spLocks noChangeArrowheads="1"/>
          </p:cNvSpPr>
          <p:nvPr/>
        </p:nvSpPr>
        <p:spPr bwMode="auto">
          <a:xfrm>
            <a:off x="-1047750" y="1225550"/>
            <a:ext cx="7870825" cy="5640388"/>
          </a:xfrm>
          <a:prstGeom prst="rect">
            <a:avLst/>
          </a:prstGeom>
          <a:noFill/>
          <a:ln w="1905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6147" name="Text Box 4"/>
          <p:cNvSpPr txBox="1">
            <a:spLocks noChangeArrowheads="1"/>
          </p:cNvSpPr>
          <p:nvPr/>
        </p:nvSpPr>
        <p:spPr bwMode="auto">
          <a:xfrm>
            <a:off x="8126413" y="6519863"/>
            <a:ext cx="3413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000">
                <a:solidFill>
                  <a:srgbClr val="FFFFFF"/>
                </a:solidFill>
                <a:effectLst/>
                <a:latin typeface="Comic Sans MS" charset="0"/>
              </a:rPr>
              <a:t>02</a:t>
            </a:r>
            <a:endParaRPr lang="en-US" sz="1400">
              <a:solidFill>
                <a:srgbClr val="FFFFFF"/>
              </a:solidFill>
              <a:effectLst/>
              <a:latin typeface="Comic Sans MS" charset="0"/>
            </a:endParaRPr>
          </a:p>
        </p:txBody>
      </p:sp>
      <p:sp>
        <p:nvSpPr>
          <p:cNvPr id="6148" name="Text Box 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rPr>
              <a:t>©2006 TBBMI</a:t>
            </a:r>
          </a:p>
        </p:txBody>
      </p:sp>
      <p:sp>
        <p:nvSpPr>
          <p:cNvPr id="770055" name="Rectangle 7"/>
          <p:cNvSpPr>
            <a:spLocks noChangeArrowheads="1"/>
          </p:cNvSpPr>
          <p:nvPr/>
        </p:nvSpPr>
        <p:spPr bwMode="auto">
          <a:xfrm>
            <a:off x="-1082675" y="1217613"/>
            <a:ext cx="7870825" cy="5640387"/>
          </a:xfrm>
          <a:prstGeom prst="rect">
            <a:avLst/>
          </a:prstGeom>
          <a:noFill/>
          <a:ln w="1905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770056" name="Rectangle 8"/>
          <p:cNvSpPr>
            <a:spLocks noChangeArrowheads="1"/>
          </p:cNvSpPr>
          <p:nvPr/>
        </p:nvSpPr>
        <p:spPr bwMode="auto">
          <a:xfrm>
            <a:off x="692150" y="622300"/>
            <a:ext cx="8086725" cy="5915025"/>
          </a:xfrm>
          <a:prstGeom prst="rect">
            <a:avLst/>
          </a:prstGeom>
          <a:solidFill>
            <a:schemeClr val="bg2"/>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pic>
        <p:nvPicPr>
          <p:cNvPr id="6151"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770058"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ffectLst/>
        </p:spPr>
        <p:txBody>
          <a:bodyPr wrap="none" anchor="ctr"/>
          <a:lstStyle/>
          <a:p>
            <a:pPr>
              <a:defRPr/>
            </a:pPr>
            <a:endParaRPr lang="en-US">
              <a:latin typeface="Arial" pitchFamily="-107" charset="0"/>
              <a:ea typeface="+mn-ea"/>
              <a:cs typeface="+mn-cs"/>
            </a:endParaRPr>
          </a:p>
        </p:txBody>
      </p:sp>
      <p:pic>
        <p:nvPicPr>
          <p:cNvPr id="6153" name="Picture 1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70060" name="Picture 1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0725" y="687388"/>
            <a:ext cx="7693025"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770061" name="Rectangle 13"/>
          <p:cNvSpPr>
            <a:spLocks noChangeArrowheads="1"/>
          </p:cNvSpPr>
          <p:nvPr/>
        </p:nvSpPr>
        <p:spPr bwMode="auto">
          <a:xfrm>
            <a:off x="665163" y="649288"/>
            <a:ext cx="7758112" cy="5581650"/>
          </a:xfrm>
          <a:prstGeom prst="rect">
            <a:avLst/>
          </a:prstGeom>
          <a:solidFill>
            <a:srgbClr val="080808">
              <a:alpha val="50000"/>
            </a:srgbClr>
          </a:solidFill>
          <a:ln w="76200">
            <a:no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2" name="Group 14"/>
          <p:cNvGrpSpPr>
            <a:grpSpLocks/>
          </p:cNvGrpSpPr>
          <p:nvPr/>
        </p:nvGrpSpPr>
        <p:grpSpPr bwMode="auto">
          <a:xfrm>
            <a:off x="1039813" y="1611313"/>
            <a:ext cx="7051675" cy="2554287"/>
            <a:chOff x="655" y="1015"/>
            <a:chExt cx="4442" cy="1609"/>
          </a:xfrm>
        </p:grpSpPr>
        <p:sp>
          <p:nvSpPr>
            <p:cNvPr id="770063" name="Text Box 15"/>
            <p:cNvSpPr txBox="1">
              <a:spLocks noChangeArrowheads="1"/>
            </p:cNvSpPr>
            <p:nvPr/>
          </p:nvSpPr>
          <p:spPr bwMode="auto">
            <a:xfrm>
              <a:off x="655" y="1015"/>
              <a:ext cx="4442" cy="1609"/>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p>
              <a:pPr>
                <a:spcBef>
                  <a:spcPts val="0"/>
                </a:spcBef>
                <a:defRPr/>
              </a:pPr>
              <a:r>
                <a:rPr lang="en-US" sz="8000" b="1" i="1" dirty="0">
                  <a:ln>
                    <a:solidFill>
                      <a:srgbClr val="FFFF00"/>
                    </a:solidFill>
                  </a:ln>
                  <a:solidFill>
                    <a:srgbClr val="FFFC1E"/>
                  </a:solidFill>
                  <a:effectLst/>
                  <a:latin typeface="Kruti Dev 010 " pitchFamily="2" charset="0"/>
                  <a:ea typeface="ＭＳ Ｐゴシック" pitchFamily="-84" charset="-128"/>
                  <a:cs typeface="+mn-cs"/>
                </a:rPr>
                <a:t>fn ckbZcy</a:t>
              </a:r>
              <a:r>
                <a:rPr lang="en-US" sz="8000" b="1" i="1" dirty="0">
                  <a:ln>
                    <a:solidFill>
                      <a:srgbClr val="FFFF00"/>
                    </a:solidFill>
                  </a:ln>
                  <a:solidFill>
                    <a:srgbClr val="FFFC1E"/>
                  </a:solidFill>
                  <a:effectLst/>
                  <a:latin typeface="Arial" pitchFamily="34" charset="0"/>
                  <a:ea typeface="ＭＳ Ｐゴシック" pitchFamily="-84" charset="-128"/>
                  <a:cs typeface="+mn-cs"/>
                </a:rPr>
                <a:t>… </a:t>
              </a:r>
            </a:p>
            <a:p>
              <a:pPr>
                <a:spcBef>
                  <a:spcPts val="0"/>
                </a:spcBef>
                <a:defRPr/>
              </a:pPr>
              <a:r>
                <a:rPr lang="en-US" sz="8000" b="1" i="1" dirty="0">
                  <a:ln>
                    <a:solidFill>
                      <a:srgbClr val="FFFF00"/>
                    </a:solidFill>
                  </a:ln>
                  <a:solidFill>
                    <a:srgbClr val="FFFC1E"/>
                  </a:solidFill>
                  <a:effectLst/>
                  <a:latin typeface="Kruti Dev 010 " pitchFamily="2" charset="0"/>
                  <a:ea typeface="ＭＳ Ｐゴシック" pitchFamily="-84" charset="-128"/>
                  <a:cs typeface="+mn-cs"/>
                </a:rPr>
                <a:t>csfldyh</a:t>
              </a:r>
              <a:endParaRPr lang="en-US" sz="8000" b="1" i="1" baseline="100000" dirty="0">
                <a:ln>
                  <a:solidFill>
                    <a:srgbClr val="FFFF00"/>
                  </a:solidFill>
                </a:ln>
                <a:solidFill>
                  <a:srgbClr val="27FC31"/>
                </a:solidFill>
                <a:effectLst/>
                <a:latin typeface="Kruti Dev 010 " pitchFamily="2" charset="0"/>
                <a:ea typeface="ＭＳ Ｐゴシック" pitchFamily="-84" charset="-128"/>
                <a:cs typeface="+mn-cs"/>
              </a:endParaRPr>
            </a:p>
          </p:txBody>
        </p:sp>
        <p:sp>
          <p:nvSpPr>
            <p:cNvPr id="6163" name="Text Box 16"/>
            <p:cNvSpPr txBox="1">
              <a:spLocks noChangeArrowheads="1"/>
            </p:cNvSpPr>
            <p:nvPr/>
          </p:nvSpPr>
          <p:spPr bwMode="auto">
            <a:xfrm>
              <a:off x="3799" y="2068"/>
              <a:ext cx="23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i="1">
                  <a:solidFill>
                    <a:srgbClr val="FFFC1E"/>
                  </a:solidFill>
                  <a:effectLst/>
                </a:rPr>
                <a:t>®</a:t>
              </a:r>
            </a:p>
          </p:txBody>
        </p:sp>
      </p:grpSp>
      <p:sp>
        <p:nvSpPr>
          <p:cNvPr id="770065" name="Text Box 17"/>
          <p:cNvSpPr txBox="1">
            <a:spLocks noChangeArrowheads="1"/>
          </p:cNvSpPr>
          <p:nvPr/>
        </p:nvSpPr>
        <p:spPr bwMode="auto">
          <a:xfrm>
            <a:off x="436563" y="908050"/>
            <a:ext cx="8061325" cy="923925"/>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defPPr>
              <a:defRPr lang="en-US"/>
            </a:defPPr>
            <a:lvl1pPr>
              <a:spcBef>
                <a:spcPts val="0"/>
              </a:spcBef>
              <a:defRPr sz="8000" b="1" i="1">
                <a:ln>
                  <a:solidFill>
                    <a:srgbClr val="FFFF00"/>
                  </a:solidFill>
                </a:ln>
                <a:solidFill>
                  <a:srgbClr val="FFFC1E"/>
                </a:solidFill>
                <a:effectLst/>
                <a:latin typeface="Kruti Dev 010 " pitchFamily="2" charset="0"/>
                <a:ea typeface="ＭＳ Ｐゴシック" pitchFamily="-84" charset="-128"/>
                <a:cs typeface="+mn-cs"/>
              </a:defRPr>
            </a:lvl1pPr>
          </a:lstStyle>
          <a:p>
            <a:pPr>
              <a:defRPr/>
            </a:pPr>
            <a:r>
              <a:rPr lang="en-US" sz="5400" dirty="0">
                <a:ln>
                  <a:noFill/>
                </a:ln>
                <a:solidFill>
                  <a:srgbClr val="FFFFFF"/>
                </a:solidFill>
              </a:rPr>
              <a:t>¼nsf[k, ;gka D;k gqvk½</a:t>
            </a:r>
          </a:p>
        </p:txBody>
      </p:sp>
      <p:grpSp>
        <p:nvGrpSpPr>
          <p:cNvPr id="3" name="Group 18"/>
          <p:cNvGrpSpPr>
            <a:grpSpLocks/>
          </p:cNvGrpSpPr>
          <p:nvPr/>
        </p:nvGrpSpPr>
        <p:grpSpPr bwMode="auto">
          <a:xfrm>
            <a:off x="969963" y="3949700"/>
            <a:ext cx="7024687" cy="2130425"/>
            <a:chOff x="611" y="2470"/>
            <a:chExt cx="4425" cy="1342"/>
          </a:xfrm>
        </p:grpSpPr>
        <p:sp>
          <p:nvSpPr>
            <p:cNvPr id="770067" name="Text Box 19"/>
            <p:cNvSpPr txBox="1">
              <a:spLocks noChangeArrowheads="1"/>
            </p:cNvSpPr>
            <p:nvPr/>
          </p:nvSpPr>
          <p:spPr bwMode="auto">
            <a:xfrm>
              <a:off x="1918" y="2470"/>
              <a:ext cx="1551" cy="58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defPPr>
                <a:defRPr lang="en-US"/>
              </a:defPPr>
              <a:lvl1pPr>
                <a:spcBef>
                  <a:spcPts val="0"/>
                </a:spcBef>
                <a:defRPr sz="5400" b="1" i="1">
                  <a:ln>
                    <a:noFill/>
                  </a:ln>
                  <a:solidFill>
                    <a:srgbClr val="FFFFFF"/>
                  </a:solidFill>
                  <a:effectLst/>
                  <a:latin typeface="Kruti Dev 010 " pitchFamily="2" charset="0"/>
                  <a:ea typeface="ＭＳ Ｐゴシック" pitchFamily="-84" charset="-128"/>
                  <a:cs typeface="+mn-cs"/>
                </a:defRPr>
              </a:lvl1pPr>
            </a:lstStyle>
            <a:p>
              <a:pPr>
                <a:defRPr/>
              </a:pPr>
              <a:r>
                <a:rPr lang="en-US" dirty="0" err="1"/>
                <a:t>Hkkx</a:t>
              </a:r>
              <a:r>
                <a:rPr lang="en-US" dirty="0"/>
                <a:t> </a:t>
              </a:r>
              <a:r>
                <a:rPr lang="en-US" dirty="0" err="1"/>
                <a:t>rhu</a:t>
              </a:r>
              <a:endParaRPr lang="en-US" dirty="0"/>
            </a:p>
          </p:txBody>
        </p:sp>
        <p:sp>
          <p:nvSpPr>
            <p:cNvPr id="770068" name="Text Box 20"/>
            <p:cNvSpPr txBox="1">
              <a:spLocks noChangeArrowheads="1"/>
            </p:cNvSpPr>
            <p:nvPr/>
          </p:nvSpPr>
          <p:spPr bwMode="auto">
            <a:xfrm>
              <a:off x="611" y="2901"/>
              <a:ext cx="4425" cy="911"/>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defPPr>
                <a:defRPr lang="en-US"/>
              </a:defPPr>
              <a:lvl1pPr>
                <a:spcBef>
                  <a:spcPts val="0"/>
                </a:spcBef>
                <a:defRPr sz="5400" b="1" i="1">
                  <a:ln>
                    <a:noFill/>
                  </a:ln>
                  <a:solidFill>
                    <a:srgbClr val="FFFFFF"/>
                  </a:solidFill>
                  <a:effectLst/>
                  <a:latin typeface="Kruti Dev 010 " pitchFamily="2" charset="0"/>
                  <a:ea typeface="ＭＳ Ｐゴシック" pitchFamily="-84" charset="-128"/>
                  <a:cs typeface="+mn-cs"/>
                </a:defRPr>
              </a:lvl1pPr>
            </a:lstStyle>
            <a:p>
              <a:pPr>
                <a:defRPr/>
              </a:pPr>
              <a:r>
                <a:rPr lang="en-US" sz="4400" dirty="0">
                  <a:solidFill>
                    <a:srgbClr val="00FF00"/>
                  </a:solidFill>
                </a:rPr>
                <a:t>vkidk ifjp; gksrk gS % </a:t>
              </a:r>
            </a:p>
            <a:p>
              <a:pPr>
                <a:defRPr/>
              </a:pPr>
              <a:r>
                <a:rPr lang="en-US" sz="4400" dirty="0">
                  <a:solidFill>
                    <a:srgbClr val="00FF00"/>
                  </a:solidFill>
                </a:rPr>
                <a:t>^*fn fDod dzksuksykWth** ls</a:t>
              </a:r>
            </a:p>
          </p:txBody>
        </p:sp>
      </p:grpSp>
      <p:sp>
        <p:nvSpPr>
          <p:cNvPr id="770069" name="Rectangle 21"/>
          <p:cNvSpPr>
            <a:spLocks noChangeArrowheads="1"/>
          </p:cNvSpPr>
          <p:nvPr/>
        </p:nvSpPr>
        <p:spPr bwMode="auto">
          <a:xfrm>
            <a:off x="7508875" y="6526213"/>
            <a:ext cx="808038"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9.65.03a.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70060"/>
                                        </p:tgtEl>
                                        <p:attrNameLst>
                                          <p:attrName>style.visibility</p:attrName>
                                        </p:attrNameLst>
                                      </p:cBhvr>
                                      <p:to>
                                        <p:strVal val="visible"/>
                                      </p:to>
                                    </p:set>
                                    <p:animEffect transition="in" filter="fade">
                                      <p:cBhvr>
                                        <p:cTn id="7" dur="1000"/>
                                        <p:tgtEl>
                                          <p:spTgt spid="77006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70061"/>
                                        </p:tgtEl>
                                        <p:attrNameLst>
                                          <p:attrName>style.visibility</p:attrName>
                                        </p:attrNameLst>
                                      </p:cBhvr>
                                      <p:to>
                                        <p:strVal val="visible"/>
                                      </p:to>
                                    </p:set>
                                    <p:animEffect transition="in" filter="fade">
                                      <p:cBhvr>
                                        <p:cTn id="11" dur="1000"/>
                                        <p:tgtEl>
                                          <p:spTgt spid="770061"/>
                                        </p:tgtEl>
                                      </p:cBhvr>
                                    </p:animEffect>
                                  </p:childTnLst>
                                </p:cTn>
                              </p:par>
                            </p:childTnLst>
                          </p:cTn>
                        </p:par>
                        <p:par>
                          <p:cTn id="12" fill="hold" nodeType="afterGroup">
                            <p:stCondLst>
                              <p:cond delay="2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par>
                          <p:cTn id="21" fill="hold" nodeType="afterGroup">
                            <p:stCondLst>
                              <p:cond delay="4000"/>
                            </p:stCondLst>
                            <p:childTnLst>
                              <p:par>
                                <p:cTn id="22" presetID="22" presetClass="entr" presetSubtype="8" fill="hold" nodeType="afterEffect">
                                  <p:stCondLst>
                                    <p:cond delay="0"/>
                                  </p:stCondLst>
                                  <p:childTnLst>
                                    <p:set>
                                      <p:cBhvr>
                                        <p:cTn id="23" dur="1" fill="hold">
                                          <p:stCondLst>
                                            <p:cond delay="0"/>
                                          </p:stCondLst>
                                        </p:cTn>
                                        <p:tgtEl>
                                          <p:spTgt spid="770065"/>
                                        </p:tgtEl>
                                        <p:attrNameLst>
                                          <p:attrName>style.visibility</p:attrName>
                                        </p:attrNameLst>
                                      </p:cBhvr>
                                      <p:to>
                                        <p:strVal val="visible"/>
                                      </p:to>
                                    </p:set>
                                    <p:animEffect transition="in" filter="wipe(left)">
                                      <p:cBhvr>
                                        <p:cTn id="24" dur="2000"/>
                                        <p:tgtEl>
                                          <p:spTgt spid="770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Freeform 2"/>
          <p:cNvSpPr>
            <a:spLocks/>
          </p:cNvSpPr>
          <p:nvPr/>
        </p:nvSpPr>
        <p:spPr bwMode="auto">
          <a:xfrm>
            <a:off x="2762250" y="5334000"/>
            <a:ext cx="1697038" cy="668338"/>
          </a:xfrm>
          <a:custGeom>
            <a:avLst/>
            <a:gdLst/>
            <a:ahLst/>
            <a:cxnLst>
              <a:cxn ang="0">
                <a:pos x="72" y="36"/>
              </a:cxn>
              <a:cxn ang="0">
                <a:pos x="156" y="84"/>
              </a:cxn>
              <a:cxn ang="0">
                <a:pos x="240" y="120"/>
              </a:cxn>
              <a:cxn ang="0">
                <a:pos x="324" y="144"/>
              </a:cxn>
              <a:cxn ang="0">
                <a:pos x="204" y="72"/>
              </a:cxn>
              <a:cxn ang="0">
                <a:pos x="132" y="24"/>
              </a:cxn>
              <a:cxn ang="0">
                <a:pos x="96" y="36"/>
              </a:cxn>
              <a:cxn ang="0">
                <a:pos x="168" y="72"/>
              </a:cxn>
              <a:cxn ang="0">
                <a:pos x="252" y="96"/>
              </a:cxn>
              <a:cxn ang="0">
                <a:pos x="348" y="132"/>
              </a:cxn>
              <a:cxn ang="0">
                <a:pos x="528" y="204"/>
              </a:cxn>
              <a:cxn ang="0">
                <a:pos x="612" y="240"/>
              </a:cxn>
              <a:cxn ang="0">
                <a:pos x="684" y="252"/>
              </a:cxn>
              <a:cxn ang="0">
                <a:pos x="792" y="288"/>
              </a:cxn>
              <a:cxn ang="0">
                <a:pos x="900" y="348"/>
              </a:cxn>
              <a:cxn ang="0">
                <a:pos x="984" y="372"/>
              </a:cxn>
              <a:cxn ang="0">
                <a:pos x="1068" y="360"/>
              </a:cxn>
              <a:cxn ang="0">
                <a:pos x="1008" y="312"/>
              </a:cxn>
              <a:cxn ang="0">
                <a:pos x="924" y="288"/>
              </a:cxn>
              <a:cxn ang="0">
                <a:pos x="828" y="252"/>
              </a:cxn>
              <a:cxn ang="0">
                <a:pos x="732" y="216"/>
              </a:cxn>
              <a:cxn ang="0">
                <a:pos x="624" y="180"/>
              </a:cxn>
              <a:cxn ang="0">
                <a:pos x="540" y="168"/>
              </a:cxn>
              <a:cxn ang="0">
                <a:pos x="444" y="120"/>
              </a:cxn>
              <a:cxn ang="0">
                <a:pos x="348" y="96"/>
              </a:cxn>
              <a:cxn ang="0">
                <a:pos x="276" y="72"/>
              </a:cxn>
              <a:cxn ang="0">
                <a:pos x="204" y="48"/>
              </a:cxn>
              <a:cxn ang="0">
                <a:pos x="132" y="36"/>
              </a:cxn>
              <a:cxn ang="0">
                <a:pos x="60" y="24"/>
              </a:cxn>
              <a:cxn ang="0">
                <a:pos x="12" y="60"/>
              </a:cxn>
              <a:cxn ang="0">
                <a:pos x="12" y="144"/>
              </a:cxn>
              <a:cxn ang="0">
                <a:pos x="12" y="216"/>
              </a:cxn>
              <a:cxn ang="0">
                <a:pos x="12" y="312"/>
              </a:cxn>
              <a:cxn ang="0">
                <a:pos x="24" y="384"/>
              </a:cxn>
              <a:cxn ang="0">
                <a:pos x="96" y="396"/>
              </a:cxn>
              <a:cxn ang="0">
                <a:pos x="180" y="396"/>
              </a:cxn>
              <a:cxn ang="0">
                <a:pos x="324" y="396"/>
              </a:cxn>
              <a:cxn ang="0">
                <a:pos x="396" y="408"/>
              </a:cxn>
              <a:cxn ang="0">
                <a:pos x="480" y="420"/>
              </a:cxn>
              <a:cxn ang="0">
                <a:pos x="552" y="420"/>
              </a:cxn>
              <a:cxn ang="0">
                <a:pos x="624" y="408"/>
              </a:cxn>
              <a:cxn ang="0">
                <a:pos x="708" y="420"/>
              </a:cxn>
              <a:cxn ang="0">
                <a:pos x="780" y="420"/>
              </a:cxn>
              <a:cxn ang="0">
                <a:pos x="876" y="420"/>
              </a:cxn>
              <a:cxn ang="0">
                <a:pos x="960" y="420"/>
              </a:cxn>
              <a:cxn ang="0">
                <a:pos x="1032" y="396"/>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562179" name="Freeform 3"/>
          <p:cNvSpPr>
            <a:spLocks/>
          </p:cNvSpPr>
          <p:nvPr/>
        </p:nvSpPr>
        <p:spPr bwMode="auto">
          <a:xfrm>
            <a:off x="2724150" y="5562600"/>
            <a:ext cx="1811338" cy="763588"/>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562180" name="Freeform 4"/>
          <p:cNvSpPr>
            <a:spLocks/>
          </p:cNvSpPr>
          <p:nvPr/>
        </p:nvSpPr>
        <p:spPr bwMode="auto">
          <a:xfrm>
            <a:off x="4762500" y="1295400"/>
            <a:ext cx="1430338" cy="115888"/>
          </a:xfrm>
          <a:custGeom>
            <a:avLst/>
            <a:gdLst/>
            <a:ahLst/>
            <a:cxnLst>
              <a:cxn ang="0">
                <a:pos x="72" y="24"/>
              </a:cxn>
              <a:cxn ang="0">
                <a:pos x="120" y="24"/>
              </a:cxn>
              <a:cxn ang="0">
                <a:pos x="168" y="36"/>
              </a:cxn>
              <a:cxn ang="0">
                <a:pos x="216" y="36"/>
              </a:cxn>
              <a:cxn ang="0">
                <a:pos x="264" y="36"/>
              </a:cxn>
              <a:cxn ang="0">
                <a:pos x="312" y="36"/>
              </a:cxn>
              <a:cxn ang="0">
                <a:pos x="360" y="36"/>
              </a:cxn>
              <a:cxn ang="0">
                <a:pos x="408" y="48"/>
              </a:cxn>
              <a:cxn ang="0">
                <a:pos x="456" y="48"/>
              </a:cxn>
              <a:cxn ang="0">
                <a:pos x="504" y="48"/>
              </a:cxn>
              <a:cxn ang="0">
                <a:pos x="552" y="48"/>
              </a:cxn>
              <a:cxn ang="0">
                <a:pos x="600" y="60"/>
              </a:cxn>
              <a:cxn ang="0">
                <a:pos x="648" y="60"/>
              </a:cxn>
              <a:cxn ang="0">
                <a:pos x="696" y="60"/>
              </a:cxn>
              <a:cxn ang="0">
                <a:pos x="744" y="60"/>
              </a:cxn>
              <a:cxn ang="0">
                <a:pos x="792" y="60"/>
              </a:cxn>
              <a:cxn ang="0">
                <a:pos x="840" y="60"/>
              </a:cxn>
              <a:cxn ang="0">
                <a:pos x="900" y="60"/>
              </a:cxn>
              <a:cxn ang="0">
                <a:pos x="888" y="12"/>
              </a:cxn>
              <a:cxn ang="0">
                <a:pos x="840" y="36"/>
              </a:cxn>
              <a:cxn ang="0">
                <a:pos x="792" y="24"/>
              </a:cxn>
              <a:cxn ang="0">
                <a:pos x="744" y="24"/>
              </a:cxn>
              <a:cxn ang="0">
                <a:pos x="696" y="24"/>
              </a:cxn>
              <a:cxn ang="0">
                <a:pos x="648" y="24"/>
              </a:cxn>
              <a:cxn ang="0">
                <a:pos x="588" y="12"/>
              </a:cxn>
              <a:cxn ang="0">
                <a:pos x="540" y="12"/>
              </a:cxn>
              <a:cxn ang="0">
                <a:pos x="492" y="12"/>
              </a:cxn>
              <a:cxn ang="0">
                <a:pos x="432" y="12"/>
              </a:cxn>
              <a:cxn ang="0">
                <a:pos x="360" y="12"/>
              </a:cxn>
              <a:cxn ang="0">
                <a:pos x="312" y="12"/>
              </a:cxn>
              <a:cxn ang="0">
                <a:pos x="264" y="24"/>
              </a:cxn>
              <a:cxn ang="0">
                <a:pos x="216" y="24"/>
              </a:cxn>
              <a:cxn ang="0">
                <a:pos x="156" y="12"/>
              </a:cxn>
              <a:cxn ang="0">
                <a:pos x="108" y="0"/>
              </a:cxn>
              <a:cxn ang="0">
                <a:pos x="60" y="0"/>
              </a:cxn>
              <a:cxn ang="0">
                <a:pos x="0" y="12"/>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562181" name="Freeform 5"/>
          <p:cNvSpPr>
            <a:spLocks/>
          </p:cNvSpPr>
          <p:nvPr/>
        </p:nvSpPr>
        <p:spPr bwMode="auto">
          <a:xfrm>
            <a:off x="2000250" y="5562600"/>
            <a:ext cx="1887538" cy="763588"/>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pic>
        <p:nvPicPr>
          <p:cNvPr id="562185" name="Picture 9"/>
          <p:cNvPicPr>
            <a:picLocks noChangeArrowheads="1"/>
          </p:cNvPicPr>
          <p:nvPr/>
        </p:nvPicPr>
        <p:blipFill>
          <a:blip r:embed="rId3"/>
          <a:srcRect/>
          <a:stretch>
            <a:fillRect/>
          </a:stretch>
        </p:blipFill>
        <p:spPr bwMode="auto">
          <a:xfrm>
            <a:off x="363538" y="261938"/>
            <a:ext cx="8301037" cy="6153150"/>
          </a:xfrm>
          <a:prstGeom prst="rect">
            <a:avLst/>
          </a:prstGeom>
          <a:noFill/>
          <a:ln w="76200">
            <a:solidFill>
              <a:schemeClr val="accent2"/>
            </a:solidFill>
            <a:miter lim="800000"/>
            <a:headEnd/>
            <a:tailEnd/>
          </a:ln>
          <a:effectLst>
            <a:outerShdw blurRad="63500" dist="107763" dir="2700000" algn="ctr" rotWithShape="0">
              <a:schemeClr val="bg2">
                <a:alpha val="74998"/>
              </a:schemeClr>
            </a:outerShdw>
          </a:effectLst>
        </p:spPr>
      </p:pic>
      <p:sp>
        <p:nvSpPr>
          <p:cNvPr id="562187" name="Text Box 11"/>
          <p:cNvSpPr txBox="1">
            <a:spLocks noChangeArrowheads="1"/>
          </p:cNvSpPr>
          <p:nvPr/>
        </p:nvSpPr>
        <p:spPr bwMode="auto">
          <a:xfrm>
            <a:off x="7620000" y="6224588"/>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a:solidFill>
                  <a:schemeClr val="hlink"/>
                </a:solidFill>
                <a:effectLst>
                  <a:outerShdw blurRad="38100" dist="38100" dir="2700000" algn="tl">
                    <a:srgbClr val="000000"/>
                  </a:outerShdw>
                </a:effectLst>
                <a:latin typeface="Kruti Dev 010" charset="0"/>
              </a:rPr>
              <a:t> </a:t>
            </a:r>
          </a:p>
        </p:txBody>
      </p:sp>
      <p:sp>
        <p:nvSpPr>
          <p:cNvPr id="562188" name="Text Box 12"/>
          <p:cNvSpPr txBox="1">
            <a:spLocks noChangeArrowheads="1"/>
          </p:cNvSpPr>
          <p:nvPr/>
        </p:nvSpPr>
        <p:spPr bwMode="auto">
          <a:xfrm>
            <a:off x="1285875" y="3330575"/>
            <a:ext cx="2192338" cy="2246313"/>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4000" dirty="0">
                <a:solidFill>
                  <a:srgbClr val="FFE957"/>
                </a:solidFill>
                <a:effectLst>
                  <a:outerShdw blurRad="38100" dist="38100" dir="2700000" algn="tl">
                    <a:srgbClr val="000000"/>
                  </a:outerShdw>
                </a:effectLst>
                <a:latin typeface="Kruti Dev 010" pitchFamily="2" charset="0"/>
              </a:rPr>
              <a:t>lh</a:t>
            </a:r>
            <a:endParaRPr lang="en-US" sz="14000" dirty="0">
              <a:effectLst>
                <a:outerShdw blurRad="38100" dist="38100" dir="2700000" algn="tl">
                  <a:srgbClr val="000000"/>
                </a:outerShdw>
              </a:effectLst>
              <a:latin typeface="Kruti Dev 010" pitchFamily="2" charset="0"/>
            </a:endParaRPr>
          </a:p>
        </p:txBody>
      </p:sp>
      <p:sp>
        <p:nvSpPr>
          <p:cNvPr id="562190" name="Text Box 14"/>
          <p:cNvSpPr txBox="1">
            <a:spLocks noChangeArrowheads="1"/>
          </p:cNvSpPr>
          <p:nvPr/>
        </p:nvSpPr>
        <p:spPr bwMode="auto">
          <a:xfrm>
            <a:off x="4757738" y="3297238"/>
            <a:ext cx="2355850" cy="2246312"/>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4000" dirty="0">
                <a:solidFill>
                  <a:srgbClr val="FFE957"/>
                </a:solidFill>
                <a:effectLst>
                  <a:outerShdw blurRad="38100" dist="38100" dir="2700000" algn="tl">
                    <a:srgbClr val="000000"/>
                  </a:outerShdw>
                </a:effectLst>
                <a:latin typeface="Kruti Dev 010" pitchFamily="2" charset="0"/>
              </a:rPr>
              <a:t>,l</a:t>
            </a:r>
            <a:endParaRPr lang="en-US" sz="14000" dirty="0">
              <a:effectLst>
                <a:outerShdw blurRad="38100" dist="38100" dir="2700000" algn="tl">
                  <a:srgbClr val="000000"/>
                </a:outerShdw>
              </a:effectLst>
              <a:latin typeface="Kruti Dev 010" pitchFamily="2" charset="0"/>
            </a:endParaRPr>
          </a:p>
        </p:txBody>
      </p:sp>
      <p:sp>
        <p:nvSpPr>
          <p:cNvPr id="562191" name="Text Box 15"/>
          <p:cNvSpPr txBox="1">
            <a:spLocks noChangeArrowheads="1"/>
          </p:cNvSpPr>
          <p:nvPr/>
        </p:nvSpPr>
        <p:spPr bwMode="auto">
          <a:xfrm>
            <a:off x="6718300" y="3257550"/>
            <a:ext cx="1654175" cy="2246313"/>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4000" dirty="0">
                <a:solidFill>
                  <a:srgbClr val="FFE957"/>
                </a:solidFill>
                <a:effectLst>
                  <a:outerShdw blurRad="38100" dist="38100" dir="2700000" algn="tl">
                    <a:srgbClr val="000000"/>
                  </a:outerShdw>
                </a:effectLst>
                <a:latin typeface="Kruti Dev 010" pitchFamily="2" charset="0"/>
              </a:rPr>
              <a:t>ts</a:t>
            </a:r>
            <a:endParaRPr lang="en-US" sz="14000" dirty="0">
              <a:effectLst>
                <a:outerShdw blurRad="38100" dist="38100" dir="2700000" algn="tl">
                  <a:srgbClr val="000000"/>
                </a:outerShdw>
              </a:effectLst>
              <a:latin typeface="Kruti Dev 010" pitchFamily="2" charset="0"/>
            </a:endParaRPr>
          </a:p>
        </p:txBody>
      </p:sp>
      <p:sp>
        <p:nvSpPr>
          <p:cNvPr id="8202" name="Text Box 19"/>
          <p:cNvSpPr txBox="1">
            <a:spLocks noChangeArrowheads="1"/>
          </p:cNvSpPr>
          <p:nvPr/>
        </p:nvSpPr>
        <p:spPr bwMode="auto">
          <a:xfrm>
            <a:off x="8637588" y="6451600"/>
            <a:ext cx="295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Kruti Dev 010" charset="0"/>
              </a:rPr>
              <a:t>1</a:t>
            </a:r>
            <a:endParaRPr lang="en-US" sz="2000">
              <a:solidFill>
                <a:srgbClr val="FFA27C"/>
              </a:solidFill>
              <a:effectLst/>
              <a:latin typeface="Kruti Dev 010" charset="0"/>
            </a:endParaRPr>
          </a:p>
        </p:txBody>
      </p:sp>
      <p:sp>
        <p:nvSpPr>
          <p:cNvPr id="562201" name="Text Box 25"/>
          <p:cNvSpPr txBox="1">
            <a:spLocks noChangeArrowheads="1"/>
          </p:cNvSpPr>
          <p:nvPr/>
        </p:nvSpPr>
        <p:spPr bwMode="auto">
          <a:xfrm>
            <a:off x="6904038" y="2660650"/>
            <a:ext cx="142875" cy="769938"/>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endParaRPr lang="en-US" sz="4400" dirty="0">
              <a:solidFill>
                <a:srgbClr val="FF0000"/>
              </a:solidFill>
              <a:effectLst>
                <a:outerShdw blurRad="38100" dist="38100" dir="2700000" algn="tl">
                  <a:srgbClr val="000000"/>
                </a:outerShdw>
              </a:effectLst>
              <a:latin typeface="Kruti Dev 010" pitchFamily="2" charset="0"/>
            </a:endParaRPr>
          </a:p>
        </p:txBody>
      </p:sp>
      <p:sp>
        <p:nvSpPr>
          <p:cNvPr id="16" name="Text Box 25"/>
          <p:cNvSpPr txBox="1">
            <a:spLocks noChangeArrowheads="1"/>
          </p:cNvSpPr>
          <p:nvPr/>
        </p:nvSpPr>
        <p:spPr bwMode="auto">
          <a:xfrm>
            <a:off x="3103563" y="3116263"/>
            <a:ext cx="1598612" cy="24923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a:solidFill>
                  <a:srgbClr val="FF0000"/>
                </a:solidFill>
                <a:effectLst>
                  <a:outerShdw blurRad="38100" dist="38100" dir="2700000" algn="tl">
                    <a:srgbClr val="000000"/>
                  </a:outerShdw>
                </a:effectLst>
                <a:latin typeface="Kruti Dev 010" charset="0"/>
              </a:rPr>
              <a:t>‰</a:t>
            </a:r>
            <a:endParaRPr lang="en-US" sz="4400">
              <a:solidFill>
                <a:srgbClr val="FF0000"/>
              </a:solidFill>
              <a:effectLst>
                <a:outerShdw blurRad="38100" dist="38100" dir="2700000" algn="tl">
                  <a:srgbClr val="000000"/>
                </a:outerShdw>
              </a:effectLst>
              <a:latin typeface="Kruti Dev 010" charset="0"/>
            </a:endParaRPr>
          </a:p>
        </p:txBody>
      </p:sp>
      <p:sp>
        <p:nvSpPr>
          <p:cNvPr id="562203" name="Rectangle 27"/>
          <p:cNvSpPr>
            <a:spLocks noChangeArrowheads="1"/>
          </p:cNvSpPr>
          <p:nvPr/>
        </p:nvSpPr>
        <p:spPr bwMode="auto">
          <a:xfrm>
            <a:off x="8120063" y="6524625"/>
            <a:ext cx="293687" cy="246063"/>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03</a:t>
            </a:r>
          </a:p>
        </p:txBody>
      </p:sp>
      <p:sp>
        <p:nvSpPr>
          <p:cNvPr id="21" name="Rectangle 15"/>
          <p:cNvSpPr>
            <a:spLocks noChangeArrowheads="1"/>
          </p:cNvSpPr>
          <p:nvPr/>
        </p:nvSpPr>
        <p:spPr bwMode="auto">
          <a:xfrm>
            <a:off x="3209925" y="4445000"/>
            <a:ext cx="1168400" cy="127000"/>
          </a:xfrm>
          <a:prstGeom prst="rect">
            <a:avLst/>
          </a:prstGeom>
          <a:solidFill>
            <a:srgbClr val="FF0000"/>
          </a:solidFill>
          <a:ln w="12700" algn="ctr">
            <a:solidFill>
              <a:srgbClr val="FF0000"/>
            </a:solidFill>
            <a:round/>
            <a:headEnd/>
            <a:tailEnd/>
          </a:ln>
        </p:spPr>
        <p:txBody>
          <a:bodyPr wrap="none" anchor="ctr"/>
          <a:lstStyle/>
          <a:p>
            <a:pPr>
              <a:defRPr/>
            </a:pPr>
            <a:endParaRPr lang="en-US">
              <a:latin typeface="Kruti Dev 010" pitchFamily="2" charset="0"/>
              <a:ea typeface="MS PGothic" pitchFamily="34" charset="-128"/>
              <a:cs typeface="+mn-cs"/>
            </a:endParaRPr>
          </a:p>
        </p:txBody>
      </p:sp>
      <p:sp>
        <p:nvSpPr>
          <p:cNvPr id="23" name="Rectangle 8"/>
          <p:cNvSpPr>
            <a:spLocks noChangeArrowheads="1"/>
          </p:cNvSpPr>
          <p:nvPr/>
        </p:nvSpPr>
        <p:spPr bwMode="auto">
          <a:xfrm rot="835137">
            <a:off x="4941888" y="1266825"/>
            <a:ext cx="523875" cy="3619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spcBef>
                <a:spcPct val="50000"/>
              </a:spcBef>
              <a:defRPr/>
            </a:pPr>
            <a:r>
              <a:rPr lang="en-US" sz="2000">
                <a:solidFill>
                  <a:srgbClr val="000000"/>
                </a:solidFill>
                <a:effectLst>
                  <a:outerShdw blurRad="38100" dist="38100" dir="2700000" algn="tl">
                    <a:srgbClr val="FFFFFF"/>
                  </a:outerShdw>
                </a:effectLst>
                <a:latin typeface="Kruti Dev 010" charset="0"/>
              </a:rPr>
              <a:t>lh</a:t>
            </a:r>
          </a:p>
        </p:txBody>
      </p:sp>
      <p:sp>
        <p:nvSpPr>
          <p:cNvPr id="24" name="Rectangle 8"/>
          <p:cNvSpPr>
            <a:spLocks noChangeArrowheads="1"/>
          </p:cNvSpPr>
          <p:nvPr/>
        </p:nvSpPr>
        <p:spPr bwMode="auto">
          <a:xfrm rot="835137">
            <a:off x="4686300" y="2513013"/>
            <a:ext cx="554038" cy="30797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spcBef>
                <a:spcPct val="50000"/>
              </a:spcBef>
              <a:defRPr/>
            </a:pPr>
            <a:r>
              <a:rPr lang="en-US" sz="2000">
                <a:solidFill>
                  <a:srgbClr val="000000"/>
                </a:solidFill>
                <a:effectLst>
                  <a:outerShdw blurRad="38100" dist="38100" dir="2700000" algn="tl">
                    <a:srgbClr val="FFFFFF"/>
                  </a:outerShdw>
                </a:effectLst>
                <a:latin typeface="Kruti Dev 010" charset="0"/>
              </a:rPr>
              <a:t>‰</a:t>
            </a:r>
          </a:p>
        </p:txBody>
      </p:sp>
      <p:sp>
        <p:nvSpPr>
          <p:cNvPr id="26" name="Rectangle 8"/>
          <p:cNvSpPr>
            <a:spLocks noChangeArrowheads="1"/>
          </p:cNvSpPr>
          <p:nvPr/>
        </p:nvSpPr>
        <p:spPr bwMode="auto">
          <a:xfrm rot="835137">
            <a:off x="4398963" y="3621088"/>
            <a:ext cx="504825" cy="322262"/>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fontAlgn="auto">
              <a:spcBef>
                <a:spcPts val="0"/>
              </a:spcBef>
              <a:spcAft>
                <a:spcPts val="0"/>
              </a:spcAft>
              <a:defRPr/>
            </a:pPr>
            <a:endParaRPr lang="en-US" sz="2000" kern="0" dirty="0">
              <a:solidFill>
                <a:srgbClr val="000000"/>
              </a:solidFill>
              <a:effectLst/>
              <a:latin typeface="Kruti Dev 010" pitchFamily="2" charset="0"/>
              <a:ea typeface="MS PGothic" pitchFamily="34" charset="-128"/>
              <a:cs typeface="+mn-cs"/>
            </a:endParaRPr>
          </a:p>
          <a:p>
            <a:pPr fontAlgn="auto">
              <a:spcBef>
                <a:spcPts val="0"/>
              </a:spcBef>
              <a:spcAft>
                <a:spcPts val="0"/>
              </a:spcAft>
              <a:defRPr/>
            </a:pPr>
            <a:r>
              <a:rPr lang="en-US" sz="2000" kern="0" dirty="0">
                <a:solidFill>
                  <a:srgbClr val="000000"/>
                </a:solidFill>
                <a:effectLst/>
                <a:latin typeface="Kruti Dev 010" pitchFamily="2" charset="0"/>
                <a:ea typeface="MS PGothic" pitchFamily="34" charset="-128"/>
                <a:cs typeface="+mn-cs"/>
              </a:rPr>
              <a:t>,l</a:t>
            </a:r>
          </a:p>
          <a:p>
            <a:pPr fontAlgn="auto">
              <a:spcBef>
                <a:spcPts val="0"/>
              </a:spcBef>
              <a:spcAft>
                <a:spcPts val="0"/>
              </a:spcAft>
              <a:defRPr/>
            </a:pPr>
            <a:endParaRPr lang="zh-CN" altLang="en-US" sz="2000" b="1" kern="0" dirty="0">
              <a:solidFill>
                <a:srgbClr val="1A0004"/>
              </a:solidFill>
              <a:effectLst/>
              <a:latin typeface="Kruti Dev 010" pitchFamily="2" charset="0"/>
              <a:ea typeface="SimSun" pitchFamily="2" charset="-122"/>
              <a:cs typeface="+mn-cs"/>
            </a:endParaRPr>
          </a:p>
        </p:txBody>
      </p:sp>
      <p:sp>
        <p:nvSpPr>
          <p:cNvPr id="27" name="Rectangle 8"/>
          <p:cNvSpPr>
            <a:spLocks noChangeArrowheads="1"/>
          </p:cNvSpPr>
          <p:nvPr/>
        </p:nvSpPr>
        <p:spPr bwMode="auto">
          <a:xfrm rot="835137">
            <a:off x="4244975" y="4714875"/>
            <a:ext cx="587375" cy="3238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spcBef>
                <a:spcPct val="50000"/>
              </a:spcBef>
              <a:defRPr/>
            </a:pPr>
            <a:r>
              <a:rPr lang="en-US" sz="2000">
                <a:solidFill>
                  <a:srgbClr val="000000"/>
                </a:solidFill>
                <a:effectLst>
                  <a:outerShdw blurRad="38100" dist="38100" dir="2700000" algn="tl">
                    <a:srgbClr val="FFFFFF"/>
                  </a:outerShdw>
                </a:effectLst>
                <a:latin typeface="Kruti Dev 010" charset="0"/>
              </a:rPr>
              <a:t>tss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2188"/>
                                        </p:tgtEl>
                                        <p:attrNameLst>
                                          <p:attrName>style.visibility</p:attrName>
                                        </p:attrNameLst>
                                      </p:cBhvr>
                                      <p:to>
                                        <p:strVal val="visible"/>
                                      </p:to>
                                    </p:set>
                                    <p:animEffect transition="in" filter="fade">
                                      <p:cBhvr>
                                        <p:cTn id="7" dur="1000"/>
                                        <p:tgtEl>
                                          <p:spTgt spid="56218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62190"/>
                                        </p:tgtEl>
                                        <p:attrNameLst>
                                          <p:attrName>style.visibility</p:attrName>
                                        </p:attrNameLst>
                                      </p:cBhvr>
                                      <p:to>
                                        <p:strVal val="visible"/>
                                      </p:to>
                                    </p:set>
                                    <p:animEffect transition="in" filter="fade">
                                      <p:cBhvr>
                                        <p:cTn id="11" dur="1000"/>
                                        <p:tgtEl>
                                          <p:spTgt spid="562190"/>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62191"/>
                                        </p:tgtEl>
                                        <p:attrNameLst>
                                          <p:attrName>style.visibility</p:attrName>
                                        </p:attrNameLst>
                                      </p:cBhvr>
                                      <p:to>
                                        <p:strVal val="visible"/>
                                      </p:to>
                                    </p:set>
                                    <p:animEffect transition="in" filter="fade">
                                      <p:cBhvr>
                                        <p:cTn id="15" dur="1000"/>
                                        <p:tgtEl>
                                          <p:spTgt spid="56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8" grpId="0" autoUpdateAnimBg="0"/>
      <p:bldP spid="562190" grpId="0" autoUpdateAnimBg="0"/>
      <p:bldP spid="56219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Group 18"/>
          <p:cNvGrpSpPr>
            <a:grpSpLocks/>
          </p:cNvGrpSpPr>
          <p:nvPr/>
        </p:nvGrpSpPr>
        <p:grpSpPr bwMode="auto">
          <a:xfrm>
            <a:off x="152400" y="7938"/>
            <a:ext cx="8788400" cy="6834187"/>
            <a:chOff x="152400" y="7938"/>
            <a:chExt cx="8788400" cy="6834247"/>
          </a:xfrm>
        </p:grpSpPr>
        <p:sp>
          <p:nvSpPr>
            <p:cNvPr id="242695" name="Oval 7"/>
            <p:cNvSpPr>
              <a:spLocks noChangeArrowheads="1"/>
            </p:cNvSpPr>
            <p:nvPr/>
          </p:nvSpPr>
          <p:spPr bwMode="auto">
            <a:xfrm>
              <a:off x="152400" y="76201"/>
              <a:ext cx="1676400" cy="1600214"/>
            </a:xfrm>
            <a:prstGeom prst="ellipse">
              <a:avLst/>
            </a:prstGeom>
            <a:noFill/>
            <a:ln w="76200">
              <a:solidFill>
                <a:srgbClr val="EEFF4B"/>
              </a:solidFill>
              <a:round/>
              <a:headEnd/>
              <a:tailEnd/>
            </a:ln>
            <a:effectLst>
              <a:outerShdw blurRad="63500" dist="143684"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242702" name="Text Box 14"/>
            <p:cNvSpPr txBox="1">
              <a:spLocks noChangeArrowheads="1"/>
            </p:cNvSpPr>
            <p:nvPr/>
          </p:nvSpPr>
          <p:spPr bwMode="auto">
            <a:xfrm>
              <a:off x="7569200" y="6164317"/>
              <a:ext cx="1327150" cy="396878"/>
            </a:xfrm>
            <a:prstGeom prst="rect">
              <a:avLst/>
            </a:prstGeom>
            <a:noFill/>
            <a:ln w="12700">
              <a:noFill/>
              <a:miter lim="800000"/>
              <a:headEnd/>
              <a:tailEnd/>
            </a:ln>
            <a:effectLst/>
          </p:spPr>
          <p:txBody>
            <a:bodyPr>
              <a:spAutoFit/>
            </a:bodyPr>
            <a:lstStyle/>
            <a:p>
              <a:pPr>
                <a:spcBef>
                  <a:spcPct val="50000"/>
                </a:spcBef>
                <a:defRPr/>
              </a:pPr>
              <a:endParaRPr lang="en-US" sz="2000" b="1" dirty="0">
                <a:solidFill>
                  <a:schemeClr val="hlink"/>
                </a:solidFill>
                <a:effectLst>
                  <a:outerShdw blurRad="38100" dist="38100" dir="2700000" algn="tl">
                    <a:srgbClr val="000000"/>
                  </a:outerShdw>
                </a:effectLst>
                <a:latin typeface="Kruti Dev 010" pitchFamily="2" charset="0"/>
                <a:ea typeface="+mn-ea"/>
                <a:cs typeface="+mn-cs"/>
              </a:endParaRPr>
            </a:p>
          </p:txBody>
        </p:sp>
        <p:sp>
          <p:nvSpPr>
            <p:cNvPr id="10244" name="Text Box 1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Kruti Dev 010" charset="0"/>
              </a:endParaRPr>
            </a:p>
          </p:txBody>
        </p:sp>
        <p:sp>
          <p:nvSpPr>
            <p:cNvPr id="242709" name="Rectangle 21"/>
            <p:cNvSpPr>
              <a:spLocks noChangeArrowheads="1"/>
            </p:cNvSpPr>
            <p:nvPr/>
          </p:nvSpPr>
          <p:spPr bwMode="auto">
            <a:xfrm>
              <a:off x="8120063" y="6524682"/>
              <a:ext cx="293687" cy="24606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04</a:t>
              </a:r>
            </a:p>
          </p:txBody>
        </p:sp>
        <p:sp>
          <p:nvSpPr>
            <p:cNvPr id="242710" name="AutoShape 22"/>
            <p:cNvSpPr>
              <a:spLocks noChangeArrowheads="1"/>
            </p:cNvSpPr>
            <p:nvPr/>
          </p:nvSpPr>
          <p:spPr bwMode="auto">
            <a:xfrm>
              <a:off x="3340100" y="466729"/>
              <a:ext cx="2266950" cy="454981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pPr>
                <a:defRPr/>
              </a:pPr>
              <a:endParaRPr lang="en-US" dirty="0">
                <a:latin typeface="Kruti Dev 010" pitchFamily="2" charset="0"/>
                <a:ea typeface="+mn-ea"/>
                <a:cs typeface="+mn-cs"/>
              </a:endParaRPr>
            </a:p>
          </p:txBody>
        </p:sp>
        <p:sp>
          <p:nvSpPr>
            <p:cNvPr id="242690" name="Rectangle 2"/>
            <p:cNvSpPr>
              <a:spLocks noChangeArrowheads="1"/>
            </p:cNvSpPr>
            <p:nvPr/>
          </p:nvSpPr>
          <p:spPr bwMode="auto">
            <a:xfrm>
              <a:off x="2308227" y="1168174"/>
              <a:ext cx="5344411" cy="101309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b="1" i="1" dirty="0">
                  <a:ln>
                    <a:solidFill>
                      <a:srgbClr val="FFFF00"/>
                    </a:solidFill>
                  </a:ln>
                  <a:solidFill>
                    <a:srgbClr val="FAFD00"/>
                  </a:solidFill>
                  <a:effectLst/>
                  <a:latin typeface="Kruti Dev 010" pitchFamily="2" charset="0"/>
                  <a:ea typeface="+mn-ea"/>
                  <a:cs typeface="+mn-cs"/>
                </a:rPr>
                <a:t>,d Lej.k i= ------</a:t>
              </a:r>
            </a:p>
          </p:txBody>
        </p:sp>
        <p:sp>
          <p:nvSpPr>
            <p:cNvPr id="242697" name="Text Box 9"/>
            <p:cNvSpPr txBox="1">
              <a:spLocks noChangeArrowheads="1"/>
            </p:cNvSpPr>
            <p:nvPr/>
          </p:nvSpPr>
          <p:spPr bwMode="auto">
            <a:xfrm>
              <a:off x="2511425" y="1892317"/>
              <a:ext cx="4818063" cy="2554310"/>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8000" b="1">
                  <a:solidFill>
                    <a:srgbClr val="FAFD00"/>
                  </a:solidFill>
                  <a:effectLst/>
                  <a:latin typeface="Kruti Dev 010" charset="0"/>
                </a:rPr>
                <a:t>lh  </a:t>
              </a:r>
              <a:r>
                <a:rPr lang="en-US" sz="8000" b="1">
                  <a:solidFill>
                    <a:srgbClr val="FFFFFF"/>
                  </a:solidFill>
                  <a:effectLst/>
                  <a:latin typeface="Kruti Dev 010" charset="0"/>
                </a:rPr>
                <a:t>‰</a:t>
              </a:r>
              <a:r>
                <a:rPr lang="en-US" sz="8000" b="1">
                  <a:solidFill>
                    <a:srgbClr val="FAFD00"/>
                  </a:solidFill>
                  <a:effectLst/>
                  <a:latin typeface="Kruti Dev 010" charset="0"/>
                </a:rPr>
                <a:t> ,l ts</a:t>
              </a:r>
            </a:p>
          </p:txBody>
        </p:sp>
        <p:grpSp>
          <p:nvGrpSpPr>
            <p:cNvPr id="10249" name="Group 13"/>
            <p:cNvGrpSpPr>
              <a:grpSpLocks/>
            </p:cNvGrpSpPr>
            <p:nvPr/>
          </p:nvGrpSpPr>
          <p:grpSpPr bwMode="auto">
            <a:xfrm>
              <a:off x="3863976" y="2039938"/>
              <a:ext cx="1406525" cy="1916112"/>
              <a:chOff x="2434" y="1265"/>
              <a:chExt cx="886" cy="1207"/>
            </a:xfrm>
          </p:grpSpPr>
          <p:sp>
            <p:nvSpPr>
              <p:cNvPr id="242698" name="AutoShape 10"/>
              <p:cNvSpPr>
                <a:spLocks noChangeArrowheads="1"/>
              </p:cNvSpPr>
              <p:nvPr/>
            </p:nvSpPr>
            <p:spPr bwMode="auto">
              <a:xfrm rot="10795354">
                <a:off x="2434" y="1265"/>
                <a:ext cx="886" cy="120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57150">
                <a:solidFill>
                  <a:schemeClr val="tx1"/>
                </a:solidFill>
                <a:prstDash val="sysDot"/>
                <a:miter lim="800000"/>
                <a:headEnd/>
                <a:tailEnd/>
              </a:ln>
              <a:effectLst>
                <a:outerShdw blurRad="63500" dist="91581" dir="3378596"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242700" name="Text Box 12"/>
              <p:cNvSpPr txBox="1">
                <a:spLocks noChangeArrowheads="1"/>
              </p:cNvSpPr>
              <p:nvPr/>
            </p:nvSpPr>
            <p:spPr bwMode="auto">
              <a:xfrm>
                <a:off x="2672" y="1721"/>
                <a:ext cx="416" cy="442"/>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4000">
                    <a:solidFill>
                      <a:srgbClr val="DFED5D"/>
                    </a:solidFill>
                    <a:effectLst/>
                    <a:latin typeface="Kruti Dev 010" charset="0"/>
                  </a:rPr>
                  <a:t>¾</a:t>
                </a:r>
              </a:p>
            </p:txBody>
          </p:sp>
        </p:grpSp>
        <p:sp>
          <p:nvSpPr>
            <p:cNvPr id="242696" name="Text Box 8"/>
            <p:cNvSpPr txBox="1">
              <a:spLocks noChangeArrowheads="1"/>
            </p:cNvSpPr>
            <p:nvPr/>
          </p:nvSpPr>
          <p:spPr bwMode="auto">
            <a:xfrm>
              <a:off x="3841750" y="2814663"/>
              <a:ext cx="5065713" cy="830269"/>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7200" b="1" baseline="-25000">
                  <a:solidFill>
                    <a:srgbClr val="FAFD00"/>
                  </a:solidFill>
                  <a:effectLst/>
                  <a:latin typeface="Kruti Dev 010" charset="0"/>
                </a:rPr>
                <a:t>†  …</a:t>
              </a:r>
            </a:p>
          </p:txBody>
        </p:sp>
        <p:sp>
          <p:nvSpPr>
            <p:cNvPr id="10251" name="Text Box 23"/>
            <p:cNvSpPr txBox="1">
              <a:spLocks noChangeArrowheads="1"/>
            </p:cNvSpPr>
            <p:nvPr/>
          </p:nvSpPr>
          <p:spPr bwMode="auto">
            <a:xfrm>
              <a:off x="8637588" y="6442075"/>
              <a:ext cx="29527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Kruti Dev 010" charset="0"/>
                </a:rPr>
                <a:t>1</a:t>
              </a:r>
              <a:endParaRPr lang="en-US" sz="2000">
                <a:solidFill>
                  <a:srgbClr val="FFA27C"/>
                </a:solidFill>
                <a:effectLst/>
                <a:latin typeface="Kruti Dev 010" charset="0"/>
              </a:endParaRPr>
            </a:p>
          </p:txBody>
        </p:sp>
        <p:sp>
          <p:nvSpPr>
            <p:cNvPr id="242713" name="Rectangle 25"/>
            <p:cNvSpPr>
              <a:spLocks noChangeArrowheads="1"/>
            </p:cNvSpPr>
            <p:nvPr/>
          </p:nvSpPr>
          <p:spPr bwMode="auto">
            <a:xfrm>
              <a:off x="519113" y="7938"/>
              <a:ext cx="822325" cy="172086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Kruti Dev 010" charset="0"/>
                </a:rPr>
                <a:t>‰</a:t>
              </a:r>
            </a:p>
          </p:txBody>
        </p:sp>
        <p:sp>
          <p:nvSpPr>
            <p:cNvPr id="17" name="Rectangle 15"/>
            <p:cNvSpPr>
              <a:spLocks noChangeArrowheads="1"/>
            </p:cNvSpPr>
            <p:nvPr/>
          </p:nvSpPr>
          <p:spPr bwMode="auto">
            <a:xfrm>
              <a:off x="539750" y="908058"/>
              <a:ext cx="914400" cy="69851"/>
            </a:xfrm>
            <a:prstGeom prst="rect">
              <a:avLst/>
            </a:prstGeom>
            <a:solidFill>
              <a:srgbClr val="FFFF00"/>
            </a:solidFill>
            <a:ln w="12700" algn="ctr">
              <a:solidFill>
                <a:srgbClr val="FFFF00"/>
              </a:solidFill>
              <a:round/>
              <a:headEnd/>
              <a:tailEnd/>
            </a:ln>
          </p:spPr>
          <p:txBody>
            <a:bodyPr wrap="none" anchor="ctr"/>
            <a:lstStyle/>
            <a:p>
              <a:pPr>
                <a:defRPr/>
              </a:pPr>
              <a:endParaRPr lang="en-US">
                <a:latin typeface="Kruti Dev 010" pitchFamily="2" charset="0"/>
                <a:ea typeface="MS PGothic" pitchFamily="34" charset="-128"/>
                <a:cs typeface="+mn-cs"/>
              </a:endParaRPr>
            </a:p>
          </p:txBody>
        </p:sp>
        <p:sp>
          <p:nvSpPr>
            <p:cNvPr id="18" name="Rectangle 15"/>
            <p:cNvSpPr>
              <a:spLocks noChangeArrowheads="1"/>
            </p:cNvSpPr>
            <p:nvPr/>
          </p:nvSpPr>
          <p:spPr bwMode="auto">
            <a:xfrm>
              <a:off x="4186238" y="2614636"/>
              <a:ext cx="706437" cy="71438"/>
            </a:xfrm>
            <a:prstGeom prst="rect">
              <a:avLst/>
            </a:prstGeom>
            <a:solidFill>
              <a:schemeClr val="tx1"/>
            </a:solidFill>
            <a:ln w="12700" algn="ctr">
              <a:solidFill>
                <a:schemeClr val="tx1"/>
              </a:solidFill>
              <a:round/>
              <a:headEnd/>
              <a:tailEnd/>
            </a:ln>
          </p:spPr>
          <p:txBody>
            <a:bodyPr wrap="none" anchor="ctr"/>
            <a:lstStyle/>
            <a:p>
              <a:pPr>
                <a:defRPr/>
              </a:pPr>
              <a:endParaRPr lang="en-US">
                <a:latin typeface="Kruti Dev 010" pitchFamily="2" charset="0"/>
                <a:ea typeface="MS PGothic" pitchFamily="34" charset="-128"/>
                <a:cs typeface="+mn-cs"/>
              </a:endParaRPr>
            </a:p>
          </p:txBody>
        </p:sp>
      </p:gr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p:cNvSpPr>
            <a:spLocks noChangeArrowheads="1"/>
          </p:cNvSpPr>
          <p:nvPr/>
        </p:nvSpPr>
        <p:spPr bwMode="auto">
          <a:xfrm>
            <a:off x="519113" y="7938"/>
            <a:ext cx="822325" cy="1720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Kruti Dev 010" charset="0"/>
              </a:rPr>
              <a:t>‰</a:t>
            </a:r>
          </a:p>
        </p:txBody>
      </p:sp>
      <p:sp>
        <p:nvSpPr>
          <p:cNvPr id="424974" name="Text Box 14"/>
          <p:cNvSpPr txBox="1">
            <a:spLocks noChangeArrowheads="1"/>
          </p:cNvSpPr>
          <p:nvPr/>
        </p:nvSpPr>
        <p:spPr bwMode="auto">
          <a:xfrm>
            <a:off x="7556500" y="6164263"/>
            <a:ext cx="1339850" cy="396875"/>
          </a:xfrm>
          <a:prstGeom prst="rect">
            <a:avLst/>
          </a:prstGeom>
          <a:noFill/>
          <a:ln w="12700">
            <a:noFill/>
            <a:miter lim="800000"/>
            <a:headEnd/>
            <a:tailEnd/>
          </a:ln>
          <a:effectLst/>
        </p:spPr>
        <p:txBody>
          <a:bodyPr>
            <a:spAutoFit/>
          </a:bodyPr>
          <a:lstStyle/>
          <a:p>
            <a:pPr>
              <a:spcBef>
                <a:spcPct val="50000"/>
              </a:spcBef>
              <a:defRPr/>
            </a:pPr>
            <a:endParaRPr lang="en-US" sz="2000" b="1" dirty="0">
              <a:solidFill>
                <a:schemeClr val="hlink"/>
              </a:solidFill>
              <a:effectLst>
                <a:outerShdw blurRad="38100" dist="38100" dir="2700000" algn="tl">
                  <a:srgbClr val="000000"/>
                </a:outerShdw>
              </a:effectLst>
              <a:latin typeface="Kruti Dev 010" pitchFamily="2" charset="0"/>
              <a:ea typeface="+mn-ea"/>
              <a:cs typeface="+mn-cs"/>
            </a:endParaRPr>
          </a:p>
        </p:txBody>
      </p:sp>
      <p:sp>
        <p:nvSpPr>
          <p:cNvPr id="12291" name="Text Box 18"/>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Kruti Dev 010" charset="0"/>
            </a:endParaRPr>
          </a:p>
        </p:txBody>
      </p:sp>
      <p:sp>
        <p:nvSpPr>
          <p:cNvPr id="424985" name="Rectangle 25"/>
          <p:cNvSpPr>
            <a:spLocks noChangeArrowheads="1"/>
          </p:cNvSpPr>
          <p:nvPr/>
        </p:nvSpPr>
        <p:spPr bwMode="auto">
          <a:xfrm>
            <a:off x="8131175" y="6524625"/>
            <a:ext cx="293688" cy="246063"/>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05</a:t>
            </a:r>
          </a:p>
        </p:txBody>
      </p:sp>
      <p:sp>
        <p:nvSpPr>
          <p:cNvPr id="424987" name="AutoShape 27"/>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pPr>
              <a:defRPr/>
            </a:pPr>
            <a:endParaRPr lang="en-US" dirty="0">
              <a:latin typeface="Kruti Dev 010" pitchFamily="2" charset="0"/>
              <a:ea typeface="+mn-ea"/>
              <a:cs typeface="+mn-cs"/>
            </a:endParaRPr>
          </a:p>
        </p:txBody>
      </p:sp>
      <p:sp>
        <p:nvSpPr>
          <p:cNvPr id="424968" name="Text Box 8"/>
          <p:cNvSpPr txBox="1">
            <a:spLocks noChangeArrowheads="1"/>
          </p:cNvSpPr>
          <p:nvPr/>
        </p:nvSpPr>
        <p:spPr bwMode="auto">
          <a:xfrm>
            <a:off x="2403475" y="2955925"/>
            <a:ext cx="5637213" cy="12001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7200" b="1">
                <a:solidFill>
                  <a:schemeClr val="tx1"/>
                </a:solidFill>
                <a:effectLst/>
                <a:latin typeface="Kruti Dev 010" charset="0"/>
              </a:rPr>
              <a:t>lh † … ,l ts</a:t>
            </a:r>
          </a:p>
        </p:txBody>
      </p:sp>
      <p:sp>
        <p:nvSpPr>
          <p:cNvPr id="424969" name="Text Box 9"/>
          <p:cNvSpPr txBox="1">
            <a:spLocks noChangeArrowheads="1"/>
          </p:cNvSpPr>
          <p:nvPr/>
        </p:nvSpPr>
        <p:spPr bwMode="auto">
          <a:xfrm>
            <a:off x="2857500" y="1879600"/>
            <a:ext cx="4237038" cy="1200150"/>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a:spAutoFit/>
          </a:bodyPr>
          <a:lstStyle/>
          <a:p>
            <a:pPr algn="l">
              <a:spcBef>
                <a:spcPct val="50000"/>
              </a:spcBef>
              <a:defRPr/>
            </a:pPr>
            <a:r>
              <a:rPr lang="en-US" sz="7200" b="1" dirty="0">
                <a:solidFill>
                  <a:srgbClr val="FAFD00"/>
                </a:solidFill>
                <a:effectLst/>
                <a:latin typeface="Kruti Dev 010" pitchFamily="2" charset="0"/>
                <a:ea typeface="ＭＳ Ｐゴシック" pitchFamily="-84" charset="-128"/>
                <a:cs typeface="+mn-cs"/>
              </a:rPr>
              <a:t>lh</a:t>
            </a:r>
            <a:r>
              <a:rPr lang="en-US" sz="7200" b="1" dirty="0">
                <a:solidFill>
                  <a:srgbClr val="FFFF00"/>
                </a:solidFill>
                <a:effectLst/>
                <a:latin typeface="Kruti Dev 010" pitchFamily="2" charset="0"/>
                <a:ea typeface="+mn-ea"/>
                <a:cs typeface="+mn-cs"/>
              </a:rPr>
              <a:t>   ,l ts </a:t>
            </a:r>
          </a:p>
        </p:txBody>
      </p:sp>
      <p:sp>
        <p:nvSpPr>
          <p:cNvPr id="424962" name="Rectangle 2"/>
          <p:cNvSpPr>
            <a:spLocks noChangeArrowheads="1"/>
          </p:cNvSpPr>
          <p:nvPr/>
        </p:nvSpPr>
        <p:spPr bwMode="auto">
          <a:xfrm>
            <a:off x="2078038" y="1182688"/>
            <a:ext cx="5860578" cy="110543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6600" b="1" i="1" dirty="0">
                <a:ln>
                  <a:solidFill>
                    <a:srgbClr val="FFFF00"/>
                  </a:solidFill>
                </a:ln>
                <a:solidFill>
                  <a:srgbClr val="FAFD00"/>
                </a:solidFill>
                <a:effectLst/>
                <a:latin typeface="Kruti Dev 010" pitchFamily="2" charset="0"/>
                <a:ea typeface="ＭＳ Ｐゴシック" pitchFamily="-84" charset="-128"/>
                <a:cs typeface="+mn-cs"/>
              </a:rPr>
              <a:t>,d Lej.k i= ------</a:t>
            </a:r>
          </a:p>
        </p:txBody>
      </p:sp>
      <p:sp>
        <p:nvSpPr>
          <p:cNvPr id="424992" name="Rectangle 32"/>
          <p:cNvSpPr>
            <a:spLocks noChangeArrowheads="1"/>
          </p:cNvSpPr>
          <p:nvPr/>
        </p:nvSpPr>
        <p:spPr bwMode="auto">
          <a:xfrm>
            <a:off x="519113" y="7938"/>
            <a:ext cx="182562" cy="1720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endParaRPr lang="en-US" sz="10600" dirty="0">
              <a:solidFill>
                <a:srgbClr val="FFFF00"/>
              </a:solidFill>
              <a:effectLst/>
              <a:latin typeface="Kruti Dev 010" pitchFamily="2" charset="0"/>
              <a:ea typeface="+mn-ea"/>
              <a:cs typeface="+mn-cs"/>
            </a:endParaRPr>
          </a:p>
        </p:txBody>
      </p:sp>
      <p:sp>
        <p:nvSpPr>
          <p:cNvPr id="13" name="Rectangle 15"/>
          <p:cNvSpPr>
            <a:spLocks noChangeArrowheads="1"/>
          </p:cNvSpPr>
          <p:nvPr/>
        </p:nvSpPr>
        <p:spPr bwMode="auto">
          <a:xfrm>
            <a:off x="534988" y="946150"/>
            <a:ext cx="825500" cy="82550"/>
          </a:xfrm>
          <a:prstGeom prst="rect">
            <a:avLst/>
          </a:prstGeom>
          <a:solidFill>
            <a:srgbClr val="FFFF00"/>
          </a:solidFill>
          <a:ln w="12700" algn="ctr">
            <a:solidFill>
              <a:srgbClr val="FFFF00"/>
            </a:solidFill>
            <a:round/>
            <a:headEnd/>
            <a:tailEnd/>
          </a:ln>
        </p:spPr>
        <p:txBody>
          <a:bodyPr wrap="none" anchor="ctr"/>
          <a:lstStyle/>
          <a:p>
            <a:pPr fontAlgn="auto">
              <a:spcBef>
                <a:spcPts val="0"/>
              </a:spcBef>
              <a:spcAft>
                <a:spcPts val="0"/>
              </a:spcAft>
              <a:defRPr/>
            </a:pPr>
            <a:endParaRPr lang="en-US" sz="1800" kern="0">
              <a:solidFill>
                <a:sysClr val="windowText" lastClr="000000"/>
              </a:solidFill>
              <a:effectLst/>
              <a:latin typeface="Kruti Dev 010" pitchFamily="2" charset="0"/>
              <a:ea typeface="MS PGothic" pitchFamily="34" charset="-128"/>
              <a:cs typeface="+mn-cs"/>
            </a:endParaRPr>
          </a:p>
        </p:txBody>
      </p:sp>
      <p:sp>
        <p:nvSpPr>
          <p:cNvPr id="14" name="Rectangle 25"/>
          <p:cNvSpPr>
            <a:spLocks noChangeArrowheads="1"/>
          </p:cNvSpPr>
          <p:nvPr/>
        </p:nvSpPr>
        <p:spPr bwMode="auto">
          <a:xfrm>
            <a:off x="3808413" y="1579563"/>
            <a:ext cx="822325" cy="1720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Kruti Dev 010" charset="0"/>
              </a:rPr>
              <a:t>‰</a:t>
            </a:r>
          </a:p>
        </p:txBody>
      </p:sp>
      <p:sp>
        <p:nvSpPr>
          <p:cNvPr id="15" name="Rectangle 15"/>
          <p:cNvSpPr>
            <a:spLocks noChangeArrowheads="1"/>
          </p:cNvSpPr>
          <p:nvPr/>
        </p:nvSpPr>
        <p:spPr bwMode="auto">
          <a:xfrm>
            <a:off x="3933825" y="2535238"/>
            <a:ext cx="706438" cy="71437"/>
          </a:xfrm>
          <a:prstGeom prst="rect">
            <a:avLst/>
          </a:prstGeom>
          <a:solidFill>
            <a:srgbClr val="FFFF00"/>
          </a:solidFill>
          <a:ln w="12700" algn="ctr">
            <a:solidFill>
              <a:srgbClr val="FFFF00"/>
            </a:solidFill>
            <a:round/>
            <a:headEnd/>
            <a:tailEnd/>
          </a:ln>
        </p:spPr>
        <p:txBody>
          <a:bodyPr wrap="none" anchor="ctr"/>
          <a:lstStyle/>
          <a:p>
            <a:pPr>
              <a:defRPr/>
            </a:pPr>
            <a:endParaRPr lang="en-US" dirty="0">
              <a:latin typeface="Kruti Dev 010" pitchFamily="2" charset="0"/>
              <a:ea typeface="MS PGothic" pitchFamily="34" charset="-128"/>
              <a:cs typeface="+mn-cs"/>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5"/>
          <p:cNvSpPr>
            <a:spLocks noChangeArrowheads="1"/>
          </p:cNvSpPr>
          <p:nvPr/>
        </p:nvSpPr>
        <p:spPr bwMode="auto">
          <a:xfrm>
            <a:off x="519113" y="7938"/>
            <a:ext cx="822325" cy="1720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Kruti Dev 010" charset="0"/>
              </a:rPr>
              <a:t>‰</a:t>
            </a:r>
          </a:p>
        </p:txBody>
      </p:sp>
      <p:sp>
        <p:nvSpPr>
          <p:cNvPr id="737297" name="AutoShape 17"/>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pPr>
              <a:defRPr/>
            </a:pPr>
            <a:endParaRPr lang="en-US" dirty="0">
              <a:latin typeface="Kruti Dev 010" pitchFamily="2" charset="0"/>
              <a:ea typeface="+mn-ea"/>
              <a:cs typeface="+mn-cs"/>
            </a:endParaRPr>
          </a:p>
        </p:txBody>
      </p:sp>
      <p:sp>
        <p:nvSpPr>
          <p:cNvPr id="737282" name="Rectangle 2"/>
          <p:cNvSpPr>
            <a:spLocks noChangeArrowheads="1"/>
          </p:cNvSpPr>
          <p:nvPr/>
        </p:nvSpPr>
        <p:spPr bwMode="auto">
          <a:xfrm>
            <a:off x="2078038" y="1182688"/>
            <a:ext cx="5757862" cy="101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6000" b="1" i="1" dirty="0">
                <a:solidFill>
                  <a:srgbClr val="FAFD00"/>
                </a:solidFill>
                <a:effectLst/>
                <a:latin typeface="Kruti Dev 010" pitchFamily="2" charset="0"/>
                <a:ea typeface="ＭＳ Ｐゴシック" pitchFamily="-84" charset="-128"/>
                <a:cs typeface="+mn-cs"/>
              </a:rPr>
              <a:t>,d Lej.k i= ------</a:t>
            </a:r>
          </a:p>
        </p:txBody>
      </p:sp>
      <p:sp>
        <p:nvSpPr>
          <p:cNvPr id="737283" name="Rectangle 3"/>
          <p:cNvSpPr>
            <a:spLocks noChangeArrowheads="1"/>
          </p:cNvSpPr>
          <p:nvPr/>
        </p:nvSpPr>
        <p:spPr bwMode="auto">
          <a:xfrm>
            <a:off x="784225" y="4162425"/>
            <a:ext cx="6926263" cy="2108200"/>
          </a:xfrm>
          <a:prstGeom prst="rect">
            <a:avLst/>
          </a:prstGeom>
          <a:noFill/>
          <a:ln w="12700">
            <a:noFill/>
            <a:miter lim="800000"/>
            <a:headEnd/>
            <a:tailEnd/>
          </a:ln>
          <a:effectLst/>
        </p:spPr>
        <p:txBody>
          <a:bodyPr lIns="90487" tIns="44450" rIns="90487" bIns="44450">
            <a:spAutoFit/>
          </a:bodyPr>
          <a:lstStyle/>
          <a:p>
            <a:pPr algn="l">
              <a:lnSpc>
                <a:spcPct val="80000"/>
              </a:lnSpc>
              <a:defRPr/>
            </a:pPr>
            <a:r>
              <a:rPr lang="en-US" sz="3200" b="1">
                <a:solidFill>
                  <a:srgbClr val="EEFF4B"/>
                </a:solidFill>
                <a:effectLst>
                  <a:outerShdw blurRad="38100" dist="38100" dir="2700000" algn="tl">
                    <a:srgbClr val="000000"/>
                  </a:outerShdw>
                </a:effectLst>
                <a:latin typeface="Kruti Dev 010" charset="0"/>
              </a:rPr>
              <a:t>	l`f"V</a:t>
            </a:r>
            <a:endParaRPr lang="en-US" sz="3200" b="1">
              <a:solidFill>
                <a:srgbClr val="FAFD00"/>
              </a:solidFill>
              <a:effectLst>
                <a:outerShdw blurRad="38100" dist="38100" dir="2700000" algn="tl">
                  <a:srgbClr val="000000"/>
                </a:outerShdw>
              </a:effectLst>
              <a:latin typeface="Kruti Dev 010" charset="0"/>
            </a:endParaRPr>
          </a:p>
          <a:p>
            <a:pPr algn="l">
              <a:lnSpc>
                <a:spcPct val="80000"/>
              </a:lnSpc>
              <a:defRPr/>
            </a:pPr>
            <a:r>
              <a:rPr lang="en-US" sz="3200" b="1">
                <a:solidFill>
                  <a:srgbClr val="FAFD00"/>
                </a:solidFill>
                <a:effectLst>
                  <a:outerShdw blurRad="38100" dist="38100" dir="2700000" algn="tl">
                    <a:srgbClr val="000000"/>
                  </a:outerShdw>
                </a:effectLst>
                <a:latin typeface="Kruti Dev 010" charset="0"/>
              </a:rPr>
              <a:t>		</a:t>
            </a:r>
            <a:r>
              <a:rPr lang="en-US" sz="3200" b="1">
                <a:solidFill>
                  <a:srgbClr val="16F00F"/>
                </a:solidFill>
                <a:effectLst>
                  <a:outerShdw blurRad="38100" dist="38100" dir="2700000" algn="tl">
                    <a:srgbClr val="000000"/>
                  </a:outerShdw>
                </a:effectLst>
                <a:latin typeface="Kruti Dev 010" charset="0"/>
              </a:rPr>
              <a:t>† yksx</a:t>
            </a:r>
            <a:r>
              <a:rPr lang="en-US" sz="3200" b="1">
                <a:solidFill>
                  <a:srgbClr val="F35B1B"/>
                </a:solidFill>
                <a:effectLst>
                  <a:outerShdw blurRad="38100" dist="38100" dir="2700000" algn="tl">
                    <a:srgbClr val="000000"/>
                  </a:outerShdw>
                </a:effectLst>
                <a:latin typeface="Kruti Dev 010" charset="0"/>
              </a:rPr>
              <a:t>  </a:t>
            </a:r>
            <a:endParaRPr lang="en-US" sz="3200" b="1">
              <a:solidFill>
                <a:srgbClr val="FAFD00"/>
              </a:solidFill>
              <a:effectLst>
                <a:outerShdw blurRad="38100" dist="38100" dir="2700000" algn="tl">
                  <a:srgbClr val="000000"/>
                </a:outerShdw>
              </a:effectLst>
              <a:latin typeface="Kruti Dev 010" charset="0"/>
            </a:endParaRPr>
          </a:p>
          <a:p>
            <a:pPr algn="l">
              <a:lnSpc>
                <a:spcPct val="80000"/>
              </a:lnSpc>
              <a:defRPr/>
            </a:pPr>
            <a:r>
              <a:rPr lang="en-US" sz="3200" b="1">
                <a:solidFill>
                  <a:srgbClr val="FAFD00"/>
                </a:solidFill>
                <a:effectLst>
                  <a:outerShdw blurRad="38100" dist="38100" dir="2700000" algn="tl">
                    <a:srgbClr val="000000"/>
                  </a:outerShdw>
                </a:effectLst>
                <a:latin typeface="Kruti Dev 010" charset="0"/>
              </a:rPr>
              <a:t>			</a:t>
            </a:r>
            <a:r>
              <a:rPr lang="en-US" sz="3200" b="1">
                <a:solidFill>
                  <a:srgbClr val="99FF99"/>
                </a:solidFill>
                <a:effectLst>
                  <a:outerShdw blurRad="38100" dist="38100" dir="2700000" algn="tl">
                    <a:srgbClr val="000000"/>
                  </a:outerShdw>
                </a:effectLst>
                <a:latin typeface="Kruti Dev 010" charset="0"/>
              </a:rPr>
              <a:t>… lekt</a:t>
            </a:r>
            <a:endParaRPr lang="en-US" sz="3200" b="1">
              <a:solidFill>
                <a:srgbClr val="FAFD00"/>
              </a:solidFill>
              <a:effectLst>
                <a:outerShdw blurRad="38100" dist="38100" dir="2700000" algn="tl">
                  <a:srgbClr val="000000"/>
                </a:outerShdw>
              </a:effectLst>
              <a:latin typeface="Kruti Dev 010" charset="0"/>
            </a:endParaRPr>
          </a:p>
          <a:p>
            <a:pPr algn="l">
              <a:lnSpc>
                <a:spcPct val="80000"/>
              </a:lnSpc>
              <a:defRPr/>
            </a:pPr>
            <a:r>
              <a:rPr lang="en-US" sz="3200" b="1">
                <a:solidFill>
                  <a:srgbClr val="FAFD00"/>
                </a:solidFill>
                <a:effectLst>
                  <a:outerShdw blurRad="38100" dist="38100" dir="2700000" algn="tl">
                    <a:srgbClr val="000000"/>
                  </a:outerShdw>
                </a:effectLst>
                <a:latin typeface="Kruti Dev 010" charset="0"/>
              </a:rPr>
              <a:t>				    </a:t>
            </a:r>
            <a:r>
              <a:rPr lang="en-US" sz="3200" b="1">
                <a:effectLst>
                  <a:outerShdw blurRad="38100" dist="38100" dir="2700000" algn="tl">
                    <a:srgbClr val="000000"/>
                  </a:outerShdw>
                </a:effectLst>
                <a:latin typeface="Kruti Dev 010" charset="0"/>
              </a:rPr>
              <a:t>xqIrdky  </a:t>
            </a:r>
          </a:p>
          <a:p>
            <a:pPr algn="l">
              <a:lnSpc>
                <a:spcPct val="80000"/>
              </a:lnSpc>
              <a:defRPr/>
            </a:pPr>
            <a:r>
              <a:rPr lang="en-US" sz="3200" b="1">
                <a:solidFill>
                  <a:srgbClr val="FAFD00"/>
                </a:solidFill>
                <a:effectLst>
                  <a:outerShdw blurRad="38100" dist="38100" dir="2700000" algn="tl">
                    <a:srgbClr val="000000"/>
                  </a:outerShdw>
                </a:effectLst>
                <a:latin typeface="Kruti Dev 010" charset="0"/>
              </a:rPr>
              <a:t>						</a:t>
            </a:r>
            <a:r>
              <a:rPr lang="en-US" sz="3200" b="1">
                <a:solidFill>
                  <a:schemeClr val="tx1"/>
                </a:solidFill>
                <a:effectLst>
                  <a:outerShdw blurRad="38100" dist="38100" dir="2700000" algn="tl">
                    <a:srgbClr val="000000"/>
                  </a:outerShdw>
                </a:effectLst>
                <a:latin typeface="Kruti Dev 010" charset="0"/>
              </a:rPr>
              <a:t>;h</a:t>
            </a:r>
            <a:r>
              <a:rPr lang="ja-JP" altLang="en-US" sz="3200" b="1">
                <a:solidFill>
                  <a:schemeClr val="tx1"/>
                </a:solidFill>
                <a:effectLst>
                  <a:outerShdw blurRad="38100" dist="38100" dir="2700000" algn="tl">
                    <a:srgbClr val="000000"/>
                  </a:outerShdw>
                </a:effectLst>
                <a:latin typeface="Kruti Dev 010" charset="0"/>
              </a:rPr>
              <a:t>’</a:t>
            </a:r>
            <a:r>
              <a:rPr lang="en-US" sz="3200" b="1">
                <a:solidFill>
                  <a:schemeClr val="tx1"/>
                </a:solidFill>
                <a:effectLst>
                  <a:outerShdw blurRad="38100" dist="38100" dir="2700000" algn="tl">
                    <a:srgbClr val="000000"/>
                  </a:outerShdw>
                </a:effectLst>
                <a:latin typeface="Kruti Dev 010" charset="0"/>
              </a:rPr>
              <a:t>kq</a:t>
            </a:r>
          </a:p>
        </p:txBody>
      </p:sp>
      <p:sp>
        <p:nvSpPr>
          <p:cNvPr id="737285" name="Text Box 5"/>
          <p:cNvSpPr txBox="1">
            <a:spLocks noChangeArrowheads="1"/>
          </p:cNvSpPr>
          <p:nvPr/>
        </p:nvSpPr>
        <p:spPr bwMode="auto">
          <a:xfrm>
            <a:off x="2514600" y="2971800"/>
            <a:ext cx="5541963" cy="12001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7200" b="1">
                <a:solidFill>
                  <a:srgbClr val="FAFD00"/>
                </a:solidFill>
                <a:effectLst/>
                <a:latin typeface="Kruti Dev 010" charset="0"/>
              </a:rPr>
              <a:t>lh</a:t>
            </a:r>
            <a:r>
              <a:rPr lang="en-US" sz="7200" b="1">
                <a:solidFill>
                  <a:srgbClr val="FFFF00"/>
                </a:solidFill>
                <a:effectLst/>
                <a:latin typeface="Kruti Dev 010" charset="0"/>
              </a:rPr>
              <a:t> † …  ,l ts </a:t>
            </a:r>
          </a:p>
        </p:txBody>
      </p:sp>
      <p:sp>
        <p:nvSpPr>
          <p:cNvPr id="737286" name="Text Box 6"/>
          <p:cNvSpPr txBox="1">
            <a:spLocks noChangeArrowheads="1"/>
          </p:cNvSpPr>
          <p:nvPr/>
        </p:nvSpPr>
        <p:spPr bwMode="auto">
          <a:xfrm>
            <a:off x="2857500" y="1879600"/>
            <a:ext cx="4521200" cy="1200150"/>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a:spAutoFit/>
          </a:bodyPr>
          <a:lstStyle/>
          <a:p>
            <a:pPr algn="l">
              <a:spcBef>
                <a:spcPct val="50000"/>
              </a:spcBef>
              <a:defRPr/>
            </a:pPr>
            <a:r>
              <a:rPr lang="en-US" sz="7200" b="1" dirty="0">
                <a:solidFill>
                  <a:srgbClr val="FAFD00"/>
                </a:solidFill>
                <a:effectLst/>
                <a:latin typeface="Kruti Dev 010" pitchFamily="2" charset="0"/>
                <a:ea typeface="ＭＳ Ｐゴシック" pitchFamily="-84" charset="-128"/>
                <a:cs typeface="+mn-cs"/>
              </a:rPr>
              <a:t>lh</a:t>
            </a:r>
            <a:r>
              <a:rPr lang="en-US" sz="7200" b="1" dirty="0">
                <a:solidFill>
                  <a:srgbClr val="FFFF00"/>
                </a:solidFill>
                <a:effectLst/>
                <a:latin typeface="Kruti Dev 010" pitchFamily="2" charset="0"/>
                <a:ea typeface="ＭＳ Ｐゴシック" pitchFamily="-84" charset="-128"/>
                <a:cs typeface="+mn-cs"/>
              </a:rPr>
              <a:t>  ,l ts </a:t>
            </a:r>
          </a:p>
        </p:txBody>
      </p:sp>
      <p:sp>
        <p:nvSpPr>
          <p:cNvPr id="737288" name="Text Box 8"/>
          <p:cNvSpPr txBox="1">
            <a:spLocks noChangeArrowheads="1"/>
          </p:cNvSpPr>
          <p:nvPr/>
        </p:nvSpPr>
        <p:spPr bwMode="auto">
          <a:xfrm>
            <a:off x="7556500" y="6164263"/>
            <a:ext cx="1339850" cy="396875"/>
          </a:xfrm>
          <a:prstGeom prst="rect">
            <a:avLst/>
          </a:prstGeom>
          <a:noFill/>
          <a:ln w="12700">
            <a:noFill/>
            <a:miter lim="800000"/>
            <a:headEnd/>
            <a:tailEnd/>
          </a:ln>
          <a:effectLst/>
        </p:spPr>
        <p:txBody>
          <a:bodyPr>
            <a:spAutoFit/>
          </a:bodyPr>
          <a:lstStyle/>
          <a:p>
            <a:pPr>
              <a:spcBef>
                <a:spcPct val="50000"/>
              </a:spcBef>
              <a:defRPr/>
            </a:pPr>
            <a:endParaRPr lang="en-US" sz="2000" b="1" dirty="0">
              <a:solidFill>
                <a:schemeClr val="hlink"/>
              </a:solidFill>
              <a:effectLst>
                <a:outerShdw blurRad="38100" dist="38100" dir="2700000" algn="tl">
                  <a:srgbClr val="000000"/>
                </a:outerShdw>
              </a:effectLst>
              <a:latin typeface="Kruti Dev 010" pitchFamily="2" charset="0"/>
              <a:ea typeface="+mn-ea"/>
              <a:cs typeface="+mn-cs"/>
            </a:endParaRPr>
          </a:p>
        </p:txBody>
      </p:sp>
      <p:sp>
        <p:nvSpPr>
          <p:cNvPr id="14344" name="Text Box 12"/>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Kruti Dev 010" charset="0"/>
            </a:endParaRPr>
          </a:p>
        </p:txBody>
      </p:sp>
      <p:sp>
        <p:nvSpPr>
          <p:cNvPr id="737294" name="Text Box 14"/>
          <p:cNvSpPr txBox="1">
            <a:spLocks noChangeArrowheads="1"/>
          </p:cNvSpPr>
          <p:nvPr/>
        </p:nvSpPr>
        <p:spPr bwMode="auto">
          <a:xfrm>
            <a:off x="7515225" y="6159500"/>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dirty="0">
              <a:solidFill>
                <a:schemeClr val="hlink"/>
              </a:solidFill>
              <a:effectLst>
                <a:outerShdw blurRad="38100" dist="38100" dir="2700000" algn="tl">
                  <a:srgbClr val="000000"/>
                </a:outerShdw>
              </a:effectLst>
              <a:latin typeface="Kruti Dev 010" pitchFamily="2" charset="0"/>
              <a:ea typeface="+mn-ea"/>
              <a:cs typeface="+mn-cs"/>
            </a:endParaRPr>
          </a:p>
        </p:txBody>
      </p:sp>
      <p:sp>
        <p:nvSpPr>
          <p:cNvPr id="737296" name="Rectangle 16"/>
          <p:cNvSpPr>
            <a:spLocks noChangeArrowheads="1"/>
          </p:cNvSpPr>
          <p:nvPr/>
        </p:nvSpPr>
        <p:spPr bwMode="auto">
          <a:xfrm>
            <a:off x="8120063" y="6524625"/>
            <a:ext cx="293687" cy="246063"/>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06</a:t>
            </a:r>
          </a:p>
        </p:txBody>
      </p:sp>
      <p:sp>
        <p:nvSpPr>
          <p:cNvPr id="14" name="Rectangle 15"/>
          <p:cNvSpPr>
            <a:spLocks noChangeArrowheads="1"/>
          </p:cNvSpPr>
          <p:nvPr/>
        </p:nvSpPr>
        <p:spPr bwMode="auto">
          <a:xfrm>
            <a:off x="601663" y="933450"/>
            <a:ext cx="812800" cy="95250"/>
          </a:xfrm>
          <a:prstGeom prst="rect">
            <a:avLst/>
          </a:prstGeom>
          <a:solidFill>
            <a:srgbClr val="FFFF00"/>
          </a:solidFill>
          <a:ln w="12700" algn="ctr">
            <a:solidFill>
              <a:srgbClr val="FFFF00"/>
            </a:solidFill>
            <a:round/>
            <a:headEnd/>
            <a:tailEnd/>
          </a:ln>
        </p:spPr>
        <p:txBody>
          <a:bodyPr wrap="none" anchor="ctr"/>
          <a:lstStyle/>
          <a:p>
            <a:pPr>
              <a:defRPr/>
            </a:pPr>
            <a:endParaRPr lang="en-US">
              <a:latin typeface="Kruti Dev 010" pitchFamily="2" charset="0"/>
              <a:ea typeface="MS PGothic" pitchFamily="34" charset="-128"/>
              <a:cs typeface="+mn-cs"/>
            </a:endParaRPr>
          </a:p>
        </p:txBody>
      </p:sp>
      <p:sp>
        <p:nvSpPr>
          <p:cNvPr id="17" name="Rectangle 25"/>
          <p:cNvSpPr>
            <a:spLocks noChangeArrowheads="1"/>
          </p:cNvSpPr>
          <p:nvPr/>
        </p:nvSpPr>
        <p:spPr bwMode="auto">
          <a:xfrm>
            <a:off x="3714750" y="1643063"/>
            <a:ext cx="822325" cy="1720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Kruti Dev 010" charset="0"/>
              </a:rPr>
              <a:t>‰</a:t>
            </a:r>
          </a:p>
        </p:txBody>
      </p:sp>
      <p:sp>
        <p:nvSpPr>
          <p:cNvPr id="15" name="Rectangle 15"/>
          <p:cNvSpPr>
            <a:spLocks noChangeArrowheads="1"/>
          </p:cNvSpPr>
          <p:nvPr/>
        </p:nvSpPr>
        <p:spPr bwMode="auto">
          <a:xfrm>
            <a:off x="3792538" y="2551113"/>
            <a:ext cx="706437" cy="71437"/>
          </a:xfrm>
          <a:prstGeom prst="rect">
            <a:avLst/>
          </a:prstGeom>
          <a:solidFill>
            <a:srgbClr val="FFFF00"/>
          </a:solidFill>
          <a:ln w="12700" algn="ctr">
            <a:solidFill>
              <a:srgbClr val="FFFF00"/>
            </a:solidFill>
            <a:round/>
            <a:headEnd/>
            <a:tailEnd/>
          </a:ln>
        </p:spPr>
        <p:txBody>
          <a:bodyPr wrap="none" anchor="ctr"/>
          <a:lstStyle/>
          <a:p>
            <a:pPr>
              <a:defRPr/>
            </a:pPr>
            <a:endParaRPr lang="en-US">
              <a:latin typeface="Kruti Dev 010" pitchFamily="2" charset="0"/>
              <a:ea typeface="MS PGothic" pitchFamily="34"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100000"/>
                                  </p:iterate>
                                  <p:childTnLst>
                                    <p:set>
                                      <p:cBhvr>
                                        <p:cTn id="6" dur="1" fill="hold">
                                          <p:stCondLst>
                                            <p:cond delay="0"/>
                                          </p:stCondLst>
                                        </p:cTn>
                                        <p:tgtEl>
                                          <p:spTgt spid="737283"/>
                                        </p:tgtEl>
                                        <p:attrNameLst>
                                          <p:attrName>style.visibility</p:attrName>
                                        </p:attrNameLst>
                                      </p:cBhvr>
                                      <p:to>
                                        <p:strVal val="visible"/>
                                      </p:to>
                                    </p:set>
                                    <p:animEffect transition="in" filter="dissolve">
                                      <p:cBhvr>
                                        <p:cTn id="7" dur="75"/>
                                        <p:tgtEl>
                                          <p:spTgt spid="73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25"/>
          <p:cNvSpPr>
            <a:spLocks noChangeArrowheads="1"/>
          </p:cNvSpPr>
          <p:nvPr/>
        </p:nvSpPr>
        <p:spPr bwMode="auto">
          <a:xfrm>
            <a:off x="519113" y="7938"/>
            <a:ext cx="822325" cy="1720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rgbClr val="FFFF00"/>
                </a:solidFill>
                <a:effectLst/>
                <a:latin typeface="Kruti Dev 010" charset="0"/>
              </a:rPr>
              <a:t>‰</a:t>
            </a:r>
          </a:p>
        </p:txBody>
      </p:sp>
      <p:sp>
        <p:nvSpPr>
          <p:cNvPr id="16386" name="Text Box 139"/>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Kruti Dev 010" charset="0"/>
            </a:endParaRPr>
          </a:p>
        </p:txBody>
      </p:sp>
      <p:grpSp>
        <p:nvGrpSpPr>
          <p:cNvPr id="16387" name="Group 78"/>
          <p:cNvGrpSpPr>
            <a:grpSpLocks/>
          </p:cNvGrpSpPr>
          <p:nvPr/>
        </p:nvGrpSpPr>
        <p:grpSpPr bwMode="auto">
          <a:xfrm>
            <a:off x="546100" y="311150"/>
            <a:ext cx="8597900" cy="6459538"/>
            <a:chOff x="546100" y="311150"/>
            <a:chExt cx="8597900" cy="6459696"/>
          </a:xfrm>
        </p:grpSpPr>
        <p:sp>
          <p:nvSpPr>
            <p:cNvPr id="637954" name="Freeform 2"/>
            <p:cNvSpPr>
              <a:spLocks/>
            </p:cNvSpPr>
            <p:nvPr/>
          </p:nvSpPr>
          <p:spPr bwMode="auto">
            <a:xfrm>
              <a:off x="2762250" y="5334123"/>
              <a:ext cx="1697038" cy="668354"/>
            </a:xfrm>
            <a:custGeom>
              <a:avLst/>
              <a:gdLst/>
              <a:ahLst/>
              <a:cxnLst>
                <a:cxn ang="0">
                  <a:pos x="72" y="36"/>
                </a:cxn>
                <a:cxn ang="0">
                  <a:pos x="156" y="84"/>
                </a:cxn>
                <a:cxn ang="0">
                  <a:pos x="240" y="120"/>
                </a:cxn>
                <a:cxn ang="0">
                  <a:pos x="324" y="144"/>
                </a:cxn>
                <a:cxn ang="0">
                  <a:pos x="204" y="72"/>
                </a:cxn>
                <a:cxn ang="0">
                  <a:pos x="132" y="24"/>
                </a:cxn>
                <a:cxn ang="0">
                  <a:pos x="96" y="36"/>
                </a:cxn>
                <a:cxn ang="0">
                  <a:pos x="168" y="72"/>
                </a:cxn>
                <a:cxn ang="0">
                  <a:pos x="252" y="96"/>
                </a:cxn>
                <a:cxn ang="0">
                  <a:pos x="348" y="132"/>
                </a:cxn>
                <a:cxn ang="0">
                  <a:pos x="528" y="204"/>
                </a:cxn>
                <a:cxn ang="0">
                  <a:pos x="612" y="240"/>
                </a:cxn>
                <a:cxn ang="0">
                  <a:pos x="684" y="252"/>
                </a:cxn>
                <a:cxn ang="0">
                  <a:pos x="792" y="288"/>
                </a:cxn>
                <a:cxn ang="0">
                  <a:pos x="900" y="348"/>
                </a:cxn>
                <a:cxn ang="0">
                  <a:pos x="984" y="372"/>
                </a:cxn>
                <a:cxn ang="0">
                  <a:pos x="1068" y="360"/>
                </a:cxn>
                <a:cxn ang="0">
                  <a:pos x="1008" y="312"/>
                </a:cxn>
                <a:cxn ang="0">
                  <a:pos x="924" y="288"/>
                </a:cxn>
                <a:cxn ang="0">
                  <a:pos x="828" y="252"/>
                </a:cxn>
                <a:cxn ang="0">
                  <a:pos x="732" y="216"/>
                </a:cxn>
                <a:cxn ang="0">
                  <a:pos x="624" y="180"/>
                </a:cxn>
                <a:cxn ang="0">
                  <a:pos x="540" y="168"/>
                </a:cxn>
                <a:cxn ang="0">
                  <a:pos x="444" y="120"/>
                </a:cxn>
                <a:cxn ang="0">
                  <a:pos x="348" y="96"/>
                </a:cxn>
                <a:cxn ang="0">
                  <a:pos x="276" y="72"/>
                </a:cxn>
                <a:cxn ang="0">
                  <a:pos x="204" y="48"/>
                </a:cxn>
                <a:cxn ang="0">
                  <a:pos x="132" y="36"/>
                </a:cxn>
                <a:cxn ang="0">
                  <a:pos x="60" y="24"/>
                </a:cxn>
                <a:cxn ang="0">
                  <a:pos x="12" y="60"/>
                </a:cxn>
                <a:cxn ang="0">
                  <a:pos x="12" y="144"/>
                </a:cxn>
                <a:cxn ang="0">
                  <a:pos x="12" y="216"/>
                </a:cxn>
                <a:cxn ang="0">
                  <a:pos x="12" y="312"/>
                </a:cxn>
                <a:cxn ang="0">
                  <a:pos x="24" y="384"/>
                </a:cxn>
                <a:cxn ang="0">
                  <a:pos x="96" y="396"/>
                </a:cxn>
                <a:cxn ang="0">
                  <a:pos x="180" y="396"/>
                </a:cxn>
                <a:cxn ang="0">
                  <a:pos x="324" y="396"/>
                </a:cxn>
                <a:cxn ang="0">
                  <a:pos x="396" y="408"/>
                </a:cxn>
                <a:cxn ang="0">
                  <a:pos x="480" y="420"/>
                </a:cxn>
                <a:cxn ang="0">
                  <a:pos x="552" y="420"/>
                </a:cxn>
                <a:cxn ang="0">
                  <a:pos x="624" y="408"/>
                </a:cxn>
                <a:cxn ang="0">
                  <a:pos x="708" y="420"/>
                </a:cxn>
                <a:cxn ang="0">
                  <a:pos x="780" y="420"/>
                </a:cxn>
                <a:cxn ang="0">
                  <a:pos x="876" y="420"/>
                </a:cxn>
                <a:cxn ang="0">
                  <a:pos x="960" y="420"/>
                </a:cxn>
                <a:cxn ang="0">
                  <a:pos x="1032" y="396"/>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637955" name="Freeform 3"/>
            <p:cNvSpPr>
              <a:spLocks/>
            </p:cNvSpPr>
            <p:nvPr/>
          </p:nvSpPr>
          <p:spPr bwMode="auto">
            <a:xfrm>
              <a:off x="2724150" y="5562728"/>
              <a:ext cx="1811338" cy="763607"/>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637956" name="Freeform 4"/>
            <p:cNvSpPr>
              <a:spLocks/>
            </p:cNvSpPr>
            <p:nvPr/>
          </p:nvSpPr>
          <p:spPr bwMode="auto">
            <a:xfrm>
              <a:off x="5130800" y="1295424"/>
              <a:ext cx="1430338" cy="115891"/>
            </a:xfrm>
            <a:custGeom>
              <a:avLst/>
              <a:gdLst/>
              <a:ahLst/>
              <a:cxnLst>
                <a:cxn ang="0">
                  <a:pos x="72" y="24"/>
                </a:cxn>
                <a:cxn ang="0">
                  <a:pos x="120" y="24"/>
                </a:cxn>
                <a:cxn ang="0">
                  <a:pos x="168" y="36"/>
                </a:cxn>
                <a:cxn ang="0">
                  <a:pos x="216" y="36"/>
                </a:cxn>
                <a:cxn ang="0">
                  <a:pos x="264" y="36"/>
                </a:cxn>
                <a:cxn ang="0">
                  <a:pos x="312" y="36"/>
                </a:cxn>
                <a:cxn ang="0">
                  <a:pos x="360" y="36"/>
                </a:cxn>
                <a:cxn ang="0">
                  <a:pos x="408" y="48"/>
                </a:cxn>
                <a:cxn ang="0">
                  <a:pos x="456" y="48"/>
                </a:cxn>
                <a:cxn ang="0">
                  <a:pos x="504" y="48"/>
                </a:cxn>
                <a:cxn ang="0">
                  <a:pos x="552" y="48"/>
                </a:cxn>
                <a:cxn ang="0">
                  <a:pos x="600" y="60"/>
                </a:cxn>
                <a:cxn ang="0">
                  <a:pos x="648" y="60"/>
                </a:cxn>
                <a:cxn ang="0">
                  <a:pos x="696" y="60"/>
                </a:cxn>
                <a:cxn ang="0">
                  <a:pos x="744" y="60"/>
                </a:cxn>
                <a:cxn ang="0">
                  <a:pos x="792" y="60"/>
                </a:cxn>
                <a:cxn ang="0">
                  <a:pos x="840" y="60"/>
                </a:cxn>
                <a:cxn ang="0">
                  <a:pos x="900" y="60"/>
                </a:cxn>
                <a:cxn ang="0">
                  <a:pos x="888" y="12"/>
                </a:cxn>
                <a:cxn ang="0">
                  <a:pos x="840" y="36"/>
                </a:cxn>
                <a:cxn ang="0">
                  <a:pos x="792" y="24"/>
                </a:cxn>
                <a:cxn ang="0">
                  <a:pos x="744" y="24"/>
                </a:cxn>
                <a:cxn ang="0">
                  <a:pos x="696" y="24"/>
                </a:cxn>
                <a:cxn ang="0">
                  <a:pos x="648" y="24"/>
                </a:cxn>
                <a:cxn ang="0">
                  <a:pos x="588" y="12"/>
                </a:cxn>
                <a:cxn ang="0">
                  <a:pos x="540" y="12"/>
                </a:cxn>
                <a:cxn ang="0">
                  <a:pos x="492" y="12"/>
                </a:cxn>
                <a:cxn ang="0">
                  <a:pos x="432" y="12"/>
                </a:cxn>
                <a:cxn ang="0">
                  <a:pos x="360" y="12"/>
                </a:cxn>
                <a:cxn ang="0">
                  <a:pos x="312" y="12"/>
                </a:cxn>
                <a:cxn ang="0">
                  <a:pos x="264" y="24"/>
                </a:cxn>
                <a:cxn ang="0">
                  <a:pos x="216" y="24"/>
                </a:cxn>
                <a:cxn ang="0">
                  <a:pos x="156" y="12"/>
                </a:cxn>
                <a:cxn ang="0">
                  <a:pos x="108" y="0"/>
                </a:cxn>
                <a:cxn ang="0">
                  <a:pos x="60" y="0"/>
                </a:cxn>
                <a:cxn ang="0">
                  <a:pos x="0" y="12"/>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637957" name="Freeform 5"/>
            <p:cNvSpPr>
              <a:spLocks/>
            </p:cNvSpPr>
            <p:nvPr/>
          </p:nvSpPr>
          <p:spPr bwMode="auto">
            <a:xfrm>
              <a:off x="2000250" y="5562728"/>
              <a:ext cx="1887538" cy="763607"/>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637958" name="Rectangle 6"/>
            <p:cNvSpPr>
              <a:spLocks noChangeArrowheads="1"/>
            </p:cNvSpPr>
            <p:nvPr/>
          </p:nvSpPr>
          <p:spPr bwMode="auto">
            <a:xfrm>
              <a:off x="771525" y="311150"/>
              <a:ext cx="742950" cy="143354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637961" name="Picture 9"/>
            <p:cNvPicPr>
              <a:picLocks noChangeArrowheads="1"/>
            </p:cNvPicPr>
            <p:nvPr/>
          </p:nvPicPr>
          <p:blipFill>
            <a:blip r:embed="rId3"/>
            <a:srcRect/>
            <a:stretch>
              <a:fillRect/>
            </a:stretch>
          </p:blipFill>
          <p:spPr bwMode="auto">
            <a:xfrm>
              <a:off x="2032000" y="744549"/>
              <a:ext cx="5791200" cy="5478596"/>
            </a:xfrm>
            <a:prstGeom prst="rect">
              <a:avLst/>
            </a:prstGeom>
            <a:noFill/>
            <a:ln w="76200">
              <a:solidFill>
                <a:schemeClr val="accent2"/>
              </a:solidFill>
              <a:miter lim="800000"/>
              <a:headEnd/>
              <a:tailEnd/>
            </a:ln>
            <a:effectLst>
              <a:outerShdw blurRad="63500" dist="89803" dir="2700000" algn="ctr" rotWithShape="0">
                <a:schemeClr val="bg2">
                  <a:alpha val="74998"/>
                </a:schemeClr>
              </a:outerShdw>
            </a:effectLst>
          </p:spPr>
        </p:pic>
        <p:sp>
          <p:nvSpPr>
            <p:cNvPr id="637963" name="Text Box 11"/>
            <p:cNvSpPr txBox="1">
              <a:spLocks noChangeArrowheads="1"/>
            </p:cNvSpPr>
            <p:nvPr/>
          </p:nvSpPr>
          <p:spPr bwMode="auto">
            <a:xfrm>
              <a:off x="7620000" y="6164406"/>
              <a:ext cx="1289050" cy="39688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a:solidFill>
                    <a:schemeClr val="hlink"/>
                  </a:solidFill>
                  <a:effectLst>
                    <a:outerShdw blurRad="38100" dist="38100" dir="2700000" algn="tl">
                      <a:srgbClr val="000000"/>
                    </a:outerShdw>
                  </a:effectLst>
                  <a:latin typeface="Kruti Dev 010" charset="0"/>
                </a:rPr>
                <a:t> </a:t>
              </a:r>
            </a:p>
          </p:txBody>
        </p:sp>
        <p:grpSp>
          <p:nvGrpSpPr>
            <p:cNvPr id="16395" name="Group 77"/>
            <p:cNvGrpSpPr>
              <a:grpSpLocks/>
            </p:cNvGrpSpPr>
            <p:nvPr/>
          </p:nvGrpSpPr>
          <p:grpSpPr bwMode="auto">
            <a:xfrm>
              <a:off x="2314122" y="1269093"/>
              <a:ext cx="2763838" cy="1343025"/>
              <a:chOff x="2412" y="2052"/>
              <a:chExt cx="1741" cy="846"/>
            </a:xfrm>
          </p:grpSpPr>
          <p:sp>
            <p:nvSpPr>
              <p:cNvPr id="638030" name="Rectangle 7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638031" name="AutoShape 7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638032" name="Rectangle 8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638033" name="Rectangle 81"/>
              <p:cNvSpPr>
                <a:spLocks noChangeArrowheads="1"/>
              </p:cNvSpPr>
              <p:nvPr/>
            </p:nvSpPr>
            <p:spPr bwMode="auto">
              <a:xfrm>
                <a:off x="2478" y="2062"/>
                <a:ext cx="279" cy="194"/>
              </a:xfrm>
              <a:prstGeom prst="rect">
                <a:avLst/>
              </a:prstGeom>
              <a:noFill/>
              <a:ln w="9525">
                <a:noFill/>
                <a:miter lim="800000"/>
                <a:headEnd/>
                <a:tailEnd/>
              </a:ln>
            </p:spPr>
            <p:txBody>
              <a:bodyPr wrap="none" lIns="0" tIns="0" rIns="0" bIns="0">
                <a:spAutoFit/>
              </a:bodyPr>
              <a:lstStyle/>
              <a:p>
                <a:pPr>
                  <a:defRPr/>
                </a:pPr>
                <a:r>
                  <a:rPr lang="en-US" sz="2000" b="1" dirty="0">
                    <a:solidFill>
                      <a:srgbClr val="790015"/>
                    </a:solidFill>
                    <a:effectLst/>
                    <a:latin typeface="Kruti Dev 010" pitchFamily="2" charset="0"/>
                  </a:rPr>
                  <a:t>l`f"V</a:t>
                </a:r>
                <a:endParaRPr lang="en-US" sz="2000" b="1" dirty="0">
                  <a:solidFill>
                    <a:srgbClr val="FFA27C"/>
                  </a:solidFill>
                  <a:effectLst>
                    <a:outerShdw blurRad="38100" dist="38100" dir="2700000" algn="tl">
                      <a:srgbClr val="000000"/>
                    </a:outerShdw>
                  </a:effectLst>
                  <a:latin typeface="Kruti Dev 010" pitchFamily="2" charset="0"/>
                </a:endParaRPr>
              </a:p>
            </p:txBody>
          </p:sp>
          <p:sp>
            <p:nvSpPr>
              <p:cNvPr id="638034" name="Line 82"/>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16396" name="Group 83"/>
            <p:cNvGrpSpPr>
              <a:grpSpLocks/>
            </p:cNvGrpSpPr>
            <p:nvPr/>
          </p:nvGrpSpPr>
          <p:grpSpPr bwMode="auto">
            <a:xfrm>
              <a:off x="2686050" y="1577975"/>
              <a:ext cx="2763838" cy="1346200"/>
              <a:chOff x="2412" y="2050"/>
              <a:chExt cx="1741" cy="848"/>
            </a:xfrm>
          </p:grpSpPr>
          <p:sp>
            <p:nvSpPr>
              <p:cNvPr id="638036" name="Rectangle 8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638037" name="AutoShape 8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638038" name="Rectangle 8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6454" name="Rectangle 87"/>
              <p:cNvSpPr>
                <a:spLocks noChangeArrowheads="1"/>
              </p:cNvSpPr>
              <p:nvPr/>
            </p:nvSpPr>
            <p:spPr bwMode="auto">
              <a:xfrm>
                <a:off x="2434" y="2050"/>
                <a:ext cx="572"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Kruti Dev 010" charset="0"/>
                  </a:rPr>
                  <a:t>   </a:t>
                </a:r>
                <a:r>
                  <a:rPr lang="en-US" sz="2000" b="1">
                    <a:solidFill>
                      <a:srgbClr val="790015"/>
                    </a:solidFill>
                    <a:effectLst/>
                    <a:latin typeface="Kruti Dev 010" charset="0"/>
                  </a:rPr>
                  <a:t>vczkge</a:t>
                </a:r>
              </a:p>
            </p:txBody>
          </p:sp>
          <p:sp>
            <p:nvSpPr>
              <p:cNvPr id="638040" name="Line 8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16397" name="Group 89"/>
            <p:cNvGrpSpPr>
              <a:grpSpLocks/>
            </p:cNvGrpSpPr>
            <p:nvPr/>
          </p:nvGrpSpPr>
          <p:grpSpPr bwMode="auto">
            <a:xfrm>
              <a:off x="2965450" y="1882775"/>
              <a:ext cx="2763838" cy="1384300"/>
              <a:chOff x="2412" y="2026"/>
              <a:chExt cx="1741" cy="872"/>
            </a:xfrm>
          </p:grpSpPr>
          <p:sp>
            <p:nvSpPr>
              <p:cNvPr id="638042" name="Rectangle 9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638043" name="AutoShape 9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638044" name="Rectangle 9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6449" name="Rectangle 93"/>
              <p:cNvSpPr>
                <a:spLocks noChangeArrowheads="1"/>
              </p:cNvSpPr>
              <p:nvPr/>
            </p:nvSpPr>
            <p:spPr bwMode="auto">
              <a:xfrm>
                <a:off x="2514" y="2026"/>
                <a:ext cx="492"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Kruti Dev 010" charset="0"/>
                  </a:rPr>
                  <a:t>   </a:t>
                </a:r>
                <a:r>
                  <a:rPr lang="en-US" sz="2000" b="1">
                    <a:solidFill>
                      <a:srgbClr val="790015"/>
                    </a:solidFill>
                    <a:effectLst/>
                    <a:latin typeface="Kruti Dev 010" charset="0"/>
                  </a:rPr>
                  <a:t>;qlqQ</a:t>
                </a:r>
              </a:p>
            </p:txBody>
          </p:sp>
          <p:sp>
            <p:nvSpPr>
              <p:cNvPr id="638046" name="Line 94"/>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16398" name="Group 95"/>
            <p:cNvGrpSpPr>
              <a:grpSpLocks/>
            </p:cNvGrpSpPr>
            <p:nvPr/>
          </p:nvGrpSpPr>
          <p:grpSpPr bwMode="auto">
            <a:xfrm>
              <a:off x="3257550" y="2187575"/>
              <a:ext cx="2763838" cy="1397000"/>
              <a:chOff x="2412" y="2018"/>
              <a:chExt cx="1741" cy="880"/>
            </a:xfrm>
          </p:grpSpPr>
          <p:sp>
            <p:nvSpPr>
              <p:cNvPr id="638048" name="Rectangle 9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638049" name="AutoShape 9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638050" name="Rectangle 9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6444" name="Rectangle 99"/>
              <p:cNvSpPr>
                <a:spLocks noChangeArrowheads="1"/>
              </p:cNvSpPr>
              <p:nvPr/>
            </p:nvSpPr>
            <p:spPr bwMode="auto">
              <a:xfrm>
                <a:off x="2546" y="2018"/>
                <a:ext cx="414"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Kruti Dev 010" charset="0"/>
                  </a:rPr>
                  <a:t>   </a:t>
                </a:r>
                <a:r>
                  <a:rPr lang="en-US" sz="2000" b="1">
                    <a:solidFill>
                      <a:srgbClr val="790015"/>
                    </a:solidFill>
                    <a:effectLst/>
                    <a:latin typeface="Kruti Dev 010" charset="0"/>
                  </a:rPr>
                  <a:t>ewlk</a:t>
                </a:r>
              </a:p>
            </p:txBody>
          </p:sp>
          <p:sp>
            <p:nvSpPr>
              <p:cNvPr id="638052" name="Line 100"/>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16399" name="Group 101"/>
            <p:cNvGrpSpPr>
              <a:grpSpLocks/>
            </p:cNvGrpSpPr>
            <p:nvPr/>
          </p:nvGrpSpPr>
          <p:grpSpPr bwMode="auto">
            <a:xfrm>
              <a:off x="3524250" y="2536825"/>
              <a:ext cx="2763838" cy="1352550"/>
              <a:chOff x="2412" y="2046"/>
              <a:chExt cx="1741" cy="852"/>
            </a:xfrm>
          </p:grpSpPr>
          <p:sp>
            <p:nvSpPr>
              <p:cNvPr id="638054" name="Rectangle 10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638055" name="AutoShape 10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638056" name="Rectangle 10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6439" name="Rectangle 105"/>
              <p:cNvSpPr>
                <a:spLocks noChangeArrowheads="1"/>
              </p:cNvSpPr>
              <p:nvPr/>
            </p:nvSpPr>
            <p:spPr bwMode="auto">
              <a:xfrm>
                <a:off x="2506" y="2046"/>
                <a:ext cx="513"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Kruti Dev 010" charset="0"/>
                  </a:rPr>
                  <a:t>   </a:t>
                </a:r>
                <a:r>
                  <a:rPr lang="en-US" sz="2000" b="1">
                    <a:solidFill>
                      <a:srgbClr val="790015"/>
                    </a:solidFill>
                    <a:effectLst/>
                    <a:latin typeface="Kruti Dev 010" charset="0"/>
                  </a:rPr>
                  <a:t>;gks</a:t>
                </a:r>
                <a:r>
                  <a:rPr lang="ja-JP" altLang="en-US" sz="2000" b="1">
                    <a:solidFill>
                      <a:srgbClr val="790015"/>
                    </a:solidFill>
                    <a:effectLst/>
                    <a:latin typeface="Kruti Dev 010" charset="0"/>
                  </a:rPr>
                  <a:t>’</a:t>
                </a:r>
                <a:r>
                  <a:rPr lang="en-US" altLang="ja-JP" sz="2000" b="1">
                    <a:solidFill>
                      <a:srgbClr val="790015"/>
                    </a:solidFill>
                    <a:effectLst/>
                    <a:latin typeface="Kruti Dev 010" charset="0"/>
                  </a:rPr>
                  <a:t>kq</a:t>
                </a:r>
                <a:endParaRPr lang="en-US" sz="2000" b="1">
                  <a:solidFill>
                    <a:srgbClr val="790015"/>
                  </a:solidFill>
                  <a:effectLst/>
                  <a:latin typeface="Kruti Dev 010" charset="0"/>
                </a:endParaRPr>
              </a:p>
            </p:txBody>
          </p:sp>
          <p:sp>
            <p:nvSpPr>
              <p:cNvPr id="638058" name="Line 106"/>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16400" name="Group 107"/>
            <p:cNvGrpSpPr>
              <a:grpSpLocks/>
            </p:cNvGrpSpPr>
            <p:nvPr/>
          </p:nvGrpSpPr>
          <p:grpSpPr bwMode="auto">
            <a:xfrm>
              <a:off x="3803650" y="2851150"/>
              <a:ext cx="2763838" cy="1343025"/>
              <a:chOff x="2412" y="2052"/>
              <a:chExt cx="1741" cy="846"/>
            </a:xfrm>
          </p:grpSpPr>
          <p:sp>
            <p:nvSpPr>
              <p:cNvPr id="638060" name="Rectangle 10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638061" name="AutoShape 10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638062" name="Rectangle 11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6434" name="Rectangle 111"/>
              <p:cNvSpPr>
                <a:spLocks noChangeArrowheads="1"/>
              </p:cNvSpPr>
              <p:nvPr/>
            </p:nvSpPr>
            <p:spPr bwMode="auto">
              <a:xfrm>
                <a:off x="2446" y="2054"/>
                <a:ext cx="735"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Kruti Dev 010" charset="0"/>
                  </a:rPr>
                  <a:t>   </a:t>
                </a:r>
                <a:r>
                  <a:rPr lang="en-US" sz="2000" b="1">
                    <a:solidFill>
                      <a:srgbClr val="790015"/>
                    </a:solidFill>
                    <a:effectLst/>
                    <a:latin typeface="Kruti Dev 010" charset="0"/>
                  </a:rPr>
                  <a:t>vjktdrk</a:t>
                </a:r>
              </a:p>
            </p:txBody>
          </p:sp>
          <p:sp>
            <p:nvSpPr>
              <p:cNvPr id="638064" name="Line 112"/>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16401" name="Group 113"/>
            <p:cNvGrpSpPr>
              <a:grpSpLocks/>
            </p:cNvGrpSpPr>
            <p:nvPr/>
          </p:nvGrpSpPr>
          <p:grpSpPr bwMode="auto">
            <a:xfrm>
              <a:off x="4095750" y="3159125"/>
              <a:ext cx="2763838" cy="1352550"/>
              <a:chOff x="2412" y="2046"/>
              <a:chExt cx="1741" cy="852"/>
            </a:xfrm>
          </p:grpSpPr>
          <p:sp>
            <p:nvSpPr>
              <p:cNvPr id="638066" name="Rectangle 11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638067" name="AutoShape 11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638068" name="Rectangle 11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6429" name="Rectangle 117"/>
              <p:cNvSpPr>
                <a:spLocks noChangeArrowheads="1"/>
              </p:cNvSpPr>
              <p:nvPr/>
            </p:nvSpPr>
            <p:spPr bwMode="auto">
              <a:xfrm>
                <a:off x="2462" y="2046"/>
                <a:ext cx="496"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Kruti Dev 010" charset="0"/>
                  </a:rPr>
                  <a:t>   </a:t>
                </a:r>
                <a:r>
                  <a:rPr lang="en-US" sz="2000" b="1">
                    <a:solidFill>
                      <a:srgbClr val="790015"/>
                    </a:solidFill>
                    <a:effectLst/>
                    <a:latin typeface="Kruti Dev 010" charset="0"/>
                  </a:rPr>
                  <a:t>izHkqRo</a:t>
                </a:r>
              </a:p>
            </p:txBody>
          </p:sp>
          <p:sp>
            <p:nvSpPr>
              <p:cNvPr id="638070" name="Line 11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16402" name="Group 119"/>
            <p:cNvGrpSpPr>
              <a:grpSpLocks/>
            </p:cNvGrpSpPr>
            <p:nvPr/>
          </p:nvGrpSpPr>
          <p:grpSpPr bwMode="auto">
            <a:xfrm>
              <a:off x="4337050" y="3524250"/>
              <a:ext cx="2763838" cy="1343025"/>
              <a:chOff x="2412" y="2052"/>
              <a:chExt cx="1741" cy="846"/>
            </a:xfrm>
          </p:grpSpPr>
          <p:sp>
            <p:nvSpPr>
              <p:cNvPr id="638072" name="Rectangle 12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638073" name="AutoShape 12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638074" name="Rectangle 12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6424" name="Rectangle 123"/>
              <p:cNvSpPr>
                <a:spLocks noChangeArrowheads="1"/>
              </p:cNvSpPr>
              <p:nvPr/>
            </p:nvSpPr>
            <p:spPr bwMode="auto">
              <a:xfrm>
                <a:off x="2430" y="2058"/>
                <a:ext cx="537"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Kruti Dev 010" charset="0"/>
                  </a:rPr>
                  <a:t>   </a:t>
                </a:r>
                <a:r>
                  <a:rPr lang="en-US" sz="2000" b="1">
                    <a:solidFill>
                      <a:srgbClr val="790015"/>
                    </a:solidFill>
                    <a:effectLst/>
                    <a:latin typeface="Kruti Dev 010" charset="0"/>
                  </a:rPr>
                  <a:t>nklrk</a:t>
                </a:r>
              </a:p>
            </p:txBody>
          </p:sp>
          <p:sp>
            <p:nvSpPr>
              <p:cNvPr id="638076" name="Line 124"/>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16403" name="Group 125"/>
            <p:cNvGrpSpPr>
              <a:grpSpLocks/>
            </p:cNvGrpSpPr>
            <p:nvPr/>
          </p:nvGrpSpPr>
          <p:grpSpPr bwMode="auto">
            <a:xfrm>
              <a:off x="4641850" y="3844925"/>
              <a:ext cx="2760663" cy="1347788"/>
              <a:chOff x="2652" y="2262"/>
              <a:chExt cx="1739" cy="849"/>
            </a:xfrm>
          </p:grpSpPr>
          <p:sp>
            <p:nvSpPr>
              <p:cNvPr id="638078" name="Rectangle 126"/>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638079" name="AutoShape 127"/>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638080" name="Rectangle 128"/>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16420" name="Rectangle 129"/>
              <p:cNvSpPr>
                <a:spLocks noChangeArrowheads="1"/>
              </p:cNvSpPr>
              <p:nvPr/>
            </p:nvSpPr>
            <p:spPr bwMode="auto">
              <a:xfrm>
                <a:off x="2763" y="2262"/>
                <a:ext cx="661"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Kruti Dev 010" charset="0"/>
                  </a:rPr>
                  <a:t>   </a:t>
                </a:r>
                <a:r>
                  <a:rPr lang="en-US" sz="2000" b="1">
                    <a:solidFill>
                      <a:srgbClr val="790015"/>
                    </a:solidFill>
                    <a:effectLst/>
                    <a:latin typeface="Kruti Dev 010" charset="0"/>
                  </a:rPr>
                  <a:t>xqIrdky</a:t>
                </a:r>
              </a:p>
            </p:txBody>
          </p:sp>
        </p:grpSp>
        <p:grpSp>
          <p:nvGrpSpPr>
            <p:cNvPr id="16404" name="Group 130"/>
            <p:cNvGrpSpPr>
              <a:grpSpLocks/>
            </p:cNvGrpSpPr>
            <p:nvPr/>
          </p:nvGrpSpPr>
          <p:grpSpPr bwMode="auto">
            <a:xfrm>
              <a:off x="4908550" y="4208463"/>
              <a:ext cx="2762250" cy="1479550"/>
              <a:chOff x="3948" y="107"/>
              <a:chExt cx="1740" cy="932"/>
            </a:xfrm>
          </p:grpSpPr>
          <p:sp>
            <p:nvSpPr>
              <p:cNvPr id="638083" name="Rectangle 131"/>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638084" name="AutoShape 132"/>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638085" name="Rectangle 133"/>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grpSp>
            <p:nvGrpSpPr>
              <p:cNvPr id="16412" name="Group 134"/>
              <p:cNvGrpSpPr>
                <a:grpSpLocks/>
              </p:cNvGrpSpPr>
              <p:nvPr/>
            </p:nvGrpSpPr>
            <p:grpSpPr bwMode="auto">
              <a:xfrm>
                <a:off x="4051" y="125"/>
                <a:ext cx="505" cy="285"/>
                <a:chOff x="3065" y="3101"/>
                <a:chExt cx="394" cy="237"/>
              </a:xfrm>
            </p:grpSpPr>
            <p:sp>
              <p:nvSpPr>
                <p:cNvPr id="638087" name="Rectangle 135"/>
                <p:cNvSpPr>
                  <a:spLocks noChangeArrowheads="1"/>
                </p:cNvSpPr>
                <p:nvPr/>
              </p:nvSpPr>
              <p:spPr bwMode="auto">
                <a:xfrm>
                  <a:off x="3083" y="3113"/>
                  <a:ext cx="222" cy="225"/>
                </a:xfrm>
                <a:prstGeom prst="rect">
                  <a:avLst/>
                </a:prstGeom>
                <a:noFill/>
                <a:ln w="9525">
                  <a:noFill/>
                  <a:miter lim="800000"/>
                  <a:headEnd/>
                  <a:tailEnd/>
                </a:ln>
              </p:spPr>
              <p:txBody>
                <a:bodyPr wrap="none" lIns="0" tIns="0" rIns="0" bIns="0">
                  <a:spAutoFit/>
                </a:bodyPr>
                <a:lstStyle/>
                <a:p>
                  <a:pPr>
                    <a:defRPr/>
                  </a:pPr>
                  <a:r>
                    <a:rPr lang="en-US" b="1" dirty="0">
                      <a:solidFill>
                        <a:srgbClr val="790015"/>
                      </a:solidFill>
                      <a:effectLst/>
                      <a:latin typeface="Kruti Dev 010" pitchFamily="2" charset="0"/>
                    </a:rPr>
                    <a:t>   </a:t>
                  </a:r>
                  <a:endParaRPr lang="en-US" sz="4000" b="1" dirty="0">
                    <a:solidFill>
                      <a:srgbClr val="FFA27C"/>
                    </a:solidFill>
                    <a:effectLst>
                      <a:outerShdw blurRad="38100" dist="38100" dir="2700000" algn="tl">
                        <a:srgbClr val="000000"/>
                      </a:outerShdw>
                    </a:effectLst>
                    <a:latin typeface="Kruti Dev 010" pitchFamily="2" charset="0"/>
                  </a:endParaRPr>
                </a:p>
              </p:txBody>
            </p:sp>
            <p:sp>
              <p:nvSpPr>
                <p:cNvPr id="16416" name="Rectangle 136"/>
                <p:cNvSpPr>
                  <a:spLocks noChangeArrowheads="1"/>
                </p:cNvSpPr>
                <p:nvPr/>
              </p:nvSpPr>
              <p:spPr bwMode="auto">
                <a:xfrm>
                  <a:off x="3065" y="3101"/>
                  <a:ext cx="394" cy="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2000" b="1">
                      <a:solidFill>
                        <a:srgbClr val="790015"/>
                      </a:solidFill>
                      <a:effectLst/>
                      <a:latin typeface="Kruti Dev 010" charset="0"/>
                    </a:rPr>
                    <a:t>;h</a:t>
                  </a:r>
                  <a:r>
                    <a:rPr lang="ja-JP" altLang="en-US" sz="2000" b="1">
                      <a:solidFill>
                        <a:srgbClr val="790015"/>
                      </a:solidFill>
                      <a:effectLst/>
                      <a:latin typeface="Kruti Dev 010" charset="0"/>
                    </a:rPr>
                    <a:t>’</a:t>
                  </a:r>
                  <a:r>
                    <a:rPr lang="en-US" altLang="ja-JP" sz="2000" b="1">
                      <a:solidFill>
                        <a:srgbClr val="790015"/>
                      </a:solidFill>
                      <a:effectLst/>
                      <a:latin typeface="Kruti Dev 010" charset="0"/>
                    </a:rPr>
                    <a:t>kq</a:t>
                  </a:r>
                  <a:endParaRPr lang="en-US" sz="2000" b="1">
                    <a:solidFill>
                      <a:srgbClr val="790015"/>
                    </a:solidFill>
                    <a:effectLst/>
                    <a:latin typeface="Kruti Dev 010" charset="0"/>
                  </a:endParaRPr>
                </a:p>
              </p:txBody>
            </p:sp>
          </p:grpSp>
          <p:sp>
            <p:nvSpPr>
              <p:cNvPr id="638089" name="Line 137"/>
              <p:cNvSpPr>
                <a:spLocks noChangeShapeType="1"/>
              </p:cNvSpPr>
              <p:nvPr/>
            </p:nvSpPr>
            <p:spPr bwMode="auto">
              <a:xfrm>
                <a:off x="3948" y="412"/>
                <a:ext cx="1"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638090" name="Line 138"/>
              <p:cNvSpPr>
                <a:spLocks noChangeShapeType="1"/>
              </p:cNvSpPr>
              <p:nvPr/>
            </p:nvSpPr>
            <p:spPr bwMode="auto">
              <a:xfrm>
                <a:off x="4945" y="472"/>
                <a:ext cx="545" cy="2"/>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sp>
          <p:nvSpPr>
            <p:cNvPr id="638095" name="Text Box 143"/>
            <p:cNvSpPr txBox="1">
              <a:spLocks noChangeArrowheads="1"/>
            </p:cNvSpPr>
            <p:nvPr/>
          </p:nvSpPr>
          <p:spPr bwMode="auto">
            <a:xfrm>
              <a:off x="8483600" y="1590706"/>
              <a:ext cx="660400" cy="396885"/>
            </a:xfrm>
            <a:prstGeom prst="rect">
              <a:avLst/>
            </a:prstGeom>
            <a:noFill/>
            <a:ln w="12700">
              <a:noFill/>
              <a:miter lim="800000"/>
              <a:headEnd/>
              <a:tailEnd/>
            </a:ln>
            <a:effectLst/>
          </p:spPr>
          <p:txBody>
            <a:bodyPr>
              <a:spAutoFit/>
            </a:bodyPr>
            <a:lstStyle/>
            <a:p>
              <a:pPr>
                <a:spcBef>
                  <a:spcPct val="50000"/>
                </a:spcBef>
                <a:defRPr/>
              </a:pPr>
              <a:endParaRPr lang="en-US" sz="2000" b="1" dirty="0">
                <a:solidFill>
                  <a:schemeClr val="hlink"/>
                </a:solidFill>
                <a:effectLst>
                  <a:outerShdw blurRad="38100" dist="38100" dir="2700000" algn="tl">
                    <a:srgbClr val="000000"/>
                  </a:outerShdw>
                </a:effectLst>
                <a:latin typeface="Kruti Dev 010" pitchFamily="2" charset="0"/>
                <a:ea typeface="+mn-ea"/>
                <a:cs typeface="+mn-cs"/>
              </a:endParaRPr>
            </a:p>
          </p:txBody>
        </p:sp>
        <p:sp>
          <p:nvSpPr>
            <p:cNvPr id="638096" name="Rectangle 144"/>
            <p:cNvSpPr>
              <a:spLocks noChangeArrowheads="1"/>
            </p:cNvSpPr>
            <p:nvPr/>
          </p:nvSpPr>
          <p:spPr bwMode="auto">
            <a:xfrm>
              <a:off x="8120063" y="6524777"/>
              <a:ext cx="293687" cy="246069"/>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07</a:t>
              </a:r>
            </a:p>
          </p:txBody>
        </p:sp>
        <p:sp>
          <p:nvSpPr>
            <p:cNvPr id="76" name="Rectangle 15"/>
            <p:cNvSpPr>
              <a:spLocks noChangeArrowheads="1"/>
            </p:cNvSpPr>
            <p:nvPr/>
          </p:nvSpPr>
          <p:spPr bwMode="auto">
            <a:xfrm>
              <a:off x="546100" y="946166"/>
              <a:ext cx="927100" cy="107953"/>
            </a:xfrm>
            <a:prstGeom prst="rect">
              <a:avLst/>
            </a:prstGeom>
            <a:solidFill>
              <a:srgbClr val="FFFF00"/>
            </a:solidFill>
            <a:ln w="12700" algn="ctr">
              <a:solidFill>
                <a:srgbClr val="FFFF00"/>
              </a:solidFill>
              <a:round/>
              <a:headEnd/>
              <a:tailEnd/>
            </a:ln>
          </p:spPr>
          <p:txBody>
            <a:bodyPr wrap="none" anchor="ctr"/>
            <a:lstStyle/>
            <a:p>
              <a:pPr>
                <a:defRPr/>
              </a:pPr>
              <a:endParaRPr lang="en-US">
                <a:latin typeface="Kruti Dev 010" pitchFamily="2" charset="0"/>
                <a:ea typeface="MS PGothic" pitchFamily="34" charset="-128"/>
                <a:cs typeface="+mn-cs"/>
              </a:endParaRPr>
            </a:p>
          </p:txBody>
        </p:sp>
        <p:sp>
          <p:nvSpPr>
            <p:cNvPr id="78" name="Rectangle 8"/>
            <p:cNvSpPr>
              <a:spLocks noChangeArrowheads="1"/>
            </p:cNvSpPr>
            <p:nvPr/>
          </p:nvSpPr>
          <p:spPr bwMode="auto">
            <a:xfrm rot="835137">
              <a:off x="5116513" y="1585944"/>
              <a:ext cx="515937" cy="361959"/>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spcBef>
                  <a:spcPct val="50000"/>
                </a:spcBef>
                <a:defRPr/>
              </a:pPr>
              <a:r>
                <a:rPr lang="en-US" sz="2000">
                  <a:solidFill>
                    <a:srgbClr val="000000"/>
                  </a:solidFill>
                  <a:effectLst>
                    <a:outerShdw blurRad="38100" dist="38100" dir="2700000" algn="tl">
                      <a:srgbClr val="FFFFFF"/>
                    </a:outerShdw>
                  </a:effectLst>
                  <a:latin typeface="Kruti Dev 010" charset="0"/>
                </a:rPr>
                <a:t>lh</a:t>
              </a:r>
            </a:p>
          </p:txBody>
        </p:sp>
      </p:gr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117"/>
          <p:cNvGrpSpPr>
            <a:grpSpLocks/>
          </p:cNvGrpSpPr>
          <p:nvPr/>
        </p:nvGrpSpPr>
        <p:grpSpPr bwMode="auto">
          <a:xfrm>
            <a:off x="214313" y="0"/>
            <a:ext cx="8726487" cy="6846888"/>
            <a:chOff x="214313" y="0"/>
            <a:chExt cx="8726487" cy="6846948"/>
          </a:xfrm>
        </p:grpSpPr>
        <p:sp>
          <p:nvSpPr>
            <p:cNvPr id="312370" name="Text Box 50"/>
            <p:cNvSpPr txBox="1">
              <a:spLocks noChangeArrowheads="1"/>
            </p:cNvSpPr>
            <p:nvPr/>
          </p:nvSpPr>
          <p:spPr bwMode="auto">
            <a:xfrm>
              <a:off x="3454400" y="3571906"/>
              <a:ext cx="3352800" cy="2428896"/>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nSpc>
                  <a:spcPct val="45000"/>
                </a:lnSpc>
                <a:spcBef>
                  <a:spcPct val="50000"/>
                </a:spcBef>
                <a:defRPr/>
              </a:pPr>
              <a:endParaRPr lang="en-US" sz="3600" b="1" i="1">
                <a:solidFill>
                  <a:srgbClr val="FF0000"/>
                </a:solidFill>
                <a:effectLst>
                  <a:outerShdw blurRad="38100" dist="38100" dir="2700000" algn="tl">
                    <a:srgbClr val="000000"/>
                  </a:outerShdw>
                </a:effectLst>
                <a:latin typeface="Kruti Dev 010" charset="0"/>
              </a:endParaRPr>
            </a:p>
            <a:p>
              <a:pPr>
                <a:lnSpc>
                  <a:spcPct val="45000"/>
                </a:lnSpc>
                <a:spcBef>
                  <a:spcPct val="50000"/>
                </a:spcBef>
                <a:defRPr/>
              </a:pPr>
              <a:r>
                <a:rPr lang="ja-JP" altLang="en-US" sz="3600" b="1" i="1">
                  <a:solidFill>
                    <a:srgbClr val="FF0000"/>
                  </a:solidFill>
                  <a:effectLst>
                    <a:outerShdw blurRad="38100" dist="38100" dir="2700000" algn="tl">
                      <a:srgbClr val="000000"/>
                    </a:outerShdw>
                  </a:effectLst>
                  <a:latin typeface="Kruti Dev 010" charset="0"/>
                </a:rPr>
                <a:t>“</a:t>
              </a:r>
              <a:r>
                <a:rPr lang="en-US" altLang="ja-JP" sz="3600" b="1" i="1">
                  <a:solidFill>
                    <a:srgbClr val="FF0000"/>
                  </a:solidFill>
                  <a:effectLst>
                    <a:outerShdw blurRad="38100" dist="38100" dir="2700000" algn="tl">
                      <a:srgbClr val="000000"/>
                    </a:outerShdw>
                  </a:effectLst>
                  <a:latin typeface="Kruti Dev 010" charset="0"/>
                </a:rPr>
                <a:t>THE STAGE</a:t>
              </a:r>
            </a:p>
            <a:p>
              <a:pPr>
                <a:lnSpc>
                  <a:spcPct val="45000"/>
                </a:lnSpc>
                <a:spcBef>
                  <a:spcPct val="50000"/>
                </a:spcBef>
                <a:defRPr/>
              </a:pPr>
              <a:r>
                <a:rPr lang="en-US" sz="3600" b="1" i="1">
                  <a:solidFill>
                    <a:srgbClr val="FF0000"/>
                  </a:solidFill>
                  <a:effectLst>
                    <a:outerShdw blurRad="38100" dist="38100" dir="2700000" algn="tl">
                      <a:srgbClr val="000000"/>
                    </a:outerShdw>
                  </a:effectLst>
                  <a:latin typeface="Kruti Dev 010" charset="0"/>
                </a:rPr>
                <a:t>OF THE </a:t>
              </a:r>
            </a:p>
            <a:p>
              <a:pPr>
                <a:lnSpc>
                  <a:spcPct val="45000"/>
                </a:lnSpc>
                <a:spcBef>
                  <a:spcPct val="50000"/>
                </a:spcBef>
                <a:defRPr/>
              </a:pPr>
              <a:r>
                <a:rPr lang="en-US" sz="3600" b="1" i="1">
                  <a:solidFill>
                    <a:srgbClr val="FF0000"/>
                  </a:solidFill>
                  <a:effectLst>
                    <a:outerShdw blurRad="38100" dist="38100" dir="2700000" algn="tl">
                      <a:srgbClr val="000000"/>
                    </a:outerShdw>
                  </a:effectLst>
                  <a:latin typeface="Kruti Dev 010" charset="0"/>
                </a:rPr>
                <a:t>ACTION!</a:t>
              </a:r>
              <a:r>
                <a:rPr lang="ja-JP" altLang="en-US" sz="3600" b="1" i="1">
                  <a:solidFill>
                    <a:srgbClr val="FF0000"/>
                  </a:solidFill>
                  <a:effectLst>
                    <a:outerShdw blurRad="38100" dist="38100" dir="2700000" algn="tl">
                      <a:srgbClr val="000000"/>
                    </a:outerShdw>
                  </a:effectLst>
                  <a:latin typeface="Kruti Dev 010" charset="0"/>
                </a:rPr>
                <a:t>”</a:t>
              </a:r>
              <a:endParaRPr lang="en-US" altLang="ja-JP" sz="3600" b="1" i="1">
                <a:solidFill>
                  <a:srgbClr val="FF0000"/>
                </a:solidFill>
                <a:effectLst>
                  <a:outerShdw blurRad="38100" dist="38100" dir="2700000" algn="tl">
                    <a:srgbClr val="000000"/>
                  </a:outerShdw>
                </a:effectLst>
                <a:latin typeface="Kruti Dev 010" charset="0"/>
              </a:endParaRPr>
            </a:p>
            <a:p>
              <a:pPr>
                <a:lnSpc>
                  <a:spcPct val="45000"/>
                </a:lnSpc>
                <a:spcBef>
                  <a:spcPct val="50000"/>
                </a:spcBef>
                <a:defRPr/>
              </a:pPr>
              <a:endParaRPr lang="en-US" sz="3600" b="1" i="1">
                <a:solidFill>
                  <a:srgbClr val="FF0000"/>
                </a:solidFill>
                <a:effectLst>
                  <a:outerShdw blurRad="38100" dist="38100" dir="2700000" algn="tl">
                    <a:srgbClr val="000000"/>
                  </a:outerShdw>
                </a:effectLst>
                <a:latin typeface="Kruti Dev 010" charset="0"/>
              </a:endParaRPr>
            </a:p>
          </p:txBody>
        </p:sp>
        <p:sp>
          <p:nvSpPr>
            <p:cNvPr id="312322" name="Rectangle 2"/>
            <p:cNvSpPr>
              <a:spLocks noChangeArrowheads="1"/>
            </p:cNvSpPr>
            <p:nvPr/>
          </p:nvSpPr>
          <p:spPr bwMode="auto">
            <a:xfrm>
              <a:off x="441325" y="166689"/>
              <a:ext cx="968375" cy="1373199"/>
            </a:xfrm>
            <a:prstGeom prst="rect">
              <a:avLst/>
            </a:prstGeom>
            <a:noFill/>
            <a:ln w="12700">
              <a:noFill/>
              <a:miter lim="800000"/>
              <a:headEnd/>
              <a:tailEnd/>
            </a:ln>
            <a:effectLst>
              <a:outerShdw blurRad="63500" dist="143684"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23" name="Rectangle 3"/>
            <p:cNvSpPr>
              <a:spLocks noChangeArrowheads="1"/>
            </p:cNvSpPr>
            <p:nvPr/>
          </p:nvSpPr>
          <p:spPr bwMode="auto">
            <a:xfrm>
              <a:off x="590550" y="2020906"/>
              <a:ext cx="1695450" cy="4227549"/>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24" name="Rectangle 4"/>
            <p:cNvSpPr>
              <a:spLocks noChangeArrowheads="1"/>
            </p:cNvSpPr>
            <p:nvPr/>
          </p:nvSpPr>
          <p:spPr bwMode="auto">
            <a:xfrm>
              <a:off x="2520950" y="920758"/>
              <a:ext cx="5702300" cy="5245146"/>
            </a:xfrm>
            <a:prstGeom prst="rect">
              <a:avLst/>
            </a:prstGeom>
            <a:solidFill>
              <a:srgbClr val="FFFFFF"/>
            </a:solidFill>
            <a:ln w="12700">
              <a:solidFill>
                <a:schemeClr val="tx1"/>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25" name="Rectangle 5"/>
            <p:cNvSpPr>
              <a:spLocks noChangeArrowheads="1"/>
            </p:cNvSpPr>
            <p:nvPr/>
          </p:nvSpPr>
          <p:spPr bwMode="auto">
            <a:xfrm>
              <a:off x="1435100" y="922346"/>
              <a:ext cx="6959600" cy="5207046"/>
            </a:xfrm>
            <a:prstGeom prst="rect">
              <a:avLst/>
            </a:prstGeom>
            <a:gradFill rotWithShape="0">
              <a:gsLst>
                <a:gs pos="0">
                  <a:srgbClr val="2D1A74"/>
                </a:gs>
                <a:gs pos="100000">
                  <a:srgbClr val="2D1A74">
                    <a:gamma/>
                    <a:shade val="29804"/>
                    <a:invGamma/>
                  </a:srgbClr>
                </a:gs>
              </a:gsLst>
              <a:path path="shape">
                <a:fillToRect l="50000" t="50000" r="50000" b="50000"/>
              </a:path>
            </a:gradFill>
            <a:ln w="50800">
              <a:solidFill>
                <a:schemeClr val="accent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26" name="Line 6"/>
            <p:cNvSpPr>
              <a:spLocks noChangeShapeType="1"/>
            </p:cNvSpPr>
            <p:nvPr/>
          </p:nvSpPr>
          <p:spPr bwMode="auto">
            <a:xfrm>
              <a:off x="1530350" y="3505231"/>
              <a:ext cx="6845300" cy="0"/>
            </a:xfrm>
            <a:prstGeom prst="line">
              <a:avLst/>
            </a:prstGeom>
            <a:noFill/>
            <a:ln w="12700">
              <a:solidFill>
                <a:schemeClr val="tx2"/>
              </a:solidFill>
              <a:prstDash val="dash"/>
              <a:round/>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27" name="Line 7"/>
            <p:cNvSpPr>
              <a:spLocks noChangeShapeType="1"/>
            </p:cNvSpPr>
            <p:nvPr/>
          </p:nvSpPr>
          <p:spPr bwMode="auto">
            <a:xfrm>
              <a:off x="4953000" y="996959"/>
              <a:ext cx="0" cy="5092745"/>
            </a:xfrm>
            <a:prstGeom prst="line">
              <a:avLst/>
            </a:prstGeom>
            <a:noFill/>
            <a:ln w="12700">
              <a:solidFill>
                <a:schemeClr val="tx2"/>
              </a:solidFill>
              <a:prstDash val="dash"/>
              <a:round/>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28" name="Freeform 8"/>
            <p:cNvSpPr>
              <a:spLocks/>
            </p:cNvSpPr>
            <p:nvPr/>
          </p:nvSpPr>
          <p:spPr bwMode="auto">
            <a:xfrm>
              <a:off x="1562100" y="990609"/>
              <a:ext cx="1620838" cy="3049615"/>
            </a:xfrm>
            <a:custGeom>
              <a:avLst/>
              <a:gdLst/>
              <a:ahLst/>
              <a:cxnLst>
                <a:cxn ang="0">
                  <a:pos x="984" y="24"/>
                </a:cxn>
                <a:cxn ang="0">
                  <a:pos x="996" y="72"/>
                </a:cxn>
                <a:cxn ang="0">
                  <a:pos x="1008" y="120"/>
                </a:cxn>
                <a:cxn ang="0">
                  <a:pos x="1020" y="180"/>
                </a:cxn>
                <a:cxn ang="0">
                  <a:pos x="1020" y="240"/>
                </a:cxn>
                <a:cxn ang="0">
                  <a:pos x="1020" y="300"/>
                </a:cxn>
                <a:cxn ang="0">
                  <a:pos x="1020" y="348"/>
                </a:cxn>
                <a:cxn ang="0">
                  <a:pos x="1020" y="396"/>
                </a:cxn>
                <a:cxn ang="0">
                  <a:pos x="1008" y="456"/>
                </a:cxn>
                <a:cxn ang="0">
                  <a:pos x="996" y="516"/>
                </a:cxn>
                <a:cxn ang="0">
                  <a:pos x="996" y="564"/>
                </a:cxn>
                <a:cxn ang="0">
                  <a:pos x="972" y="636"/>
                </a:cxn>
                <a:cxn ang="0">
                  <a:pos x="972" y="696"/>
                </a:cxn>
                <a:cxn ang="0">
                  <a:pos x="948" y="744"/>
                </a:cxn>
                <a:cxn ang="0">
                  <a:pos x="936" y="792"/>
                </a:cxn>
                <a:cxn ang="0">
                  <a:pos x="924" y="864"/>
                </a:cxn>
                <a:cxn ang="0">
                  <a:pos x="900" y="912"/>
                </a:cxn>
                <a:cxn ang="0">
                  <a:pos x="888" y="960"/>
                </a:cxn>
                <a:cxn ang="0">
                  <a:pos x="864" y="1020"/>
                </a:cxn>
                <a:cxn ang="0">
                  <a:pos x="840" y="1068"/>
                </a:cxn>
                <a:cxn ang="0">
                  <a:pos x="828" y="1116"/>
                </a:cxn>
                <a:cxn ang="0">
                  <a:pos x="792" y="1176"/>
                </a:cxn>
                <a:cxn ang="0">
                  <a:pos x="768" y="1224"/>
                </a:cxn>
                <a:cxn ang="0">
                  <a:pos x="732" y="1284"/>
                </a:cxn>
                <a:cxn ang="0">
                  <a:pos x="696" y="1332"/>
                </a:cxn>
                <a:cxn ang="0">
                  <a:pos x="660" y="1380"/>
                </a:cxn>
                <a:cxn ang="0">
                  <a:pos x="636" y="1428"/>
                </a:cxn>
                <a:cxn ang="0">
                  <a:pos x="600" y="1476"/>
                </a:cxn>
                <a:cxn ang="0">
                  <a:pos x="564" y="1524"/>
                </a:cxn>
                <a:cxn ang="0">
                  <a:pos x="540" y="1560"/>
                </a:cxn>
                <a:cxn ang="0">
                  <a:pos x="516" y="1608"/>
                </a:cxn>
                <a:cxn ang="0">
                  <a:pos x="480" y="1644"/>
                </a:cxn>
                <a:cxn ang="0">
                  <a:pos x="432" y="1692"/>
                </a:cxn>
                <a:cxn ang="0">
                  <a:pos x="396" y="1728"/>
                </a:cxn>
                <a:cxn ang="0">
                  <a:pos x="336" y="1764"/>
                </a:cxn>
                <a:cxn ang="0">
                  <a:pos x="288" y="1800"/>
                </a:cxn>
                <a:cxn ang="0">
                  <a:pos x="228" y="1836"/>
                </a:cxn>
                <a:cxn ang="0">
                  <a:pos x="168" y="1860"/>
                </a:cxn>
                <a:cxn ang="0">
                  <a:pos x="96" y="1884"/>
                </a:cxn>
                <a:cxn ang="0">
                  <a:pos x="48" y="1908"/>
                </a:cxn>
                <a:cxn ang="0">
                  <a:pos x="0" y="1920"/>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dirty="0">
                <a:latin typeface="Kruti Dev 010" pitchFamily="2" charset="0"/>
                <a:ea typeface="+mn-ea"/>
                <a:cs typeface="+mn-cs"/>
              </a:endParaRPr>
            </a:p>
          </p:txBody>
        </p:sp>
        <p:sp>
          <p:nvSpPr>
            <p:cNvPr id="312329" name="Freeform 9"/>
            <p:cNvSpPr>
              <a:spLocks/>
            </p:cNvSpPr>
            <p:nvPr/>
          </p:nvSpPr>
          <p:spPr bwMode="auto">
            <a:xfrm>
              <a:off x="6877050" y="3962435"/>
              <a:ext cx="1430338" cy="2097106"/>
            </a:xfrm>
            <a:custGeom>
              <a:avLst/>
              <a:gdLst/>
              <a:ahLst/>
              <a:cxnLst>
                <a:cxn ang="0">
                  <a:pos x="900" y="0"/>
                </a:cxn>
                <a:cxn ang="0">
                  <a:pos x="876" y="12"/>
                </a:cxn>
                <a:cxn ang="0">
                  <a:pos x="852" y="24"/>
                </a:cxn>
                <a:cxn ang="0">
                  <a:pos x="828" y="36"/>
                </a:cxn>
                <a:cxn ang="0">
                  <a:pos x="804" y="48"/>
                </a:cxn>
                <a:cxn ang="0">
                  <a:pos x="780" y="60"/>
                </a:cxn>
                <a:cxn ang="0">
                  <a:pos x="768" y="84"/>
                </a:cxn>
                <a:cxn ang="0">
                  <a:pos x="744" y="96"/>
                </a:cxn>
                <a:cxn ang="0">
                  <a:pos x="720" y="120"/>
                </a:cxn>
                <a:cxn ang="0">
                  <a:pos x="696" y="132"/>
                </a:cxn>
                <a:cxn ang="0">
                  <a:pos x="684" y="156"/>
                </a:cxn>
                <a:cxn ang="0">
                  <a:pos x="660" y="168"/>
                </a:cxn>
                <a:cxn ang="0">
                  <a:pos x="648" y="192"/>
                </a:cxn>
                <a:cxn ang="0">
                  <a:pos x="624" y="216"/>
                </a:cxn>
                <a:cxn ang="0">
                  <a:pos x="612" y="240"/>
                </a:cxn>
                <a:cxn ang="0">
                  <a:pos x="588" y="252"/>
                </a:cxn>
                <a:cxn ang="0">
                  <a:pos x="576" y="276"/>
                </a:cxn>
                <a:cxn ang="0">
                  <a:pos x="552" y="288"/>
                </a:cxn>
                <a:cxn ang="0">
                  <a:pos x="528" y="312"/>
                </a:cxn>
                <a:cxn ang="0">
                  <a:pos x="516" y="336"/>
                </a:cxn>
                <a:cxn ang="0">
                  <a:pos x="492" y="360"/>
                </a:cxn>
                <a:cxn ang="0">
                  <a:pos x="468" y="372"/>
                </a:cxn>
                <a:cxn ang="0">
                  <a:pos x="456" y="396"/>
                </a:cxn>
                <a:cxn ang="0">
                  <a:pos x="432" y="420"/>
                </a:cxn>
                <a:cxn ang="0">
                  <a:pos x="408" y="444"/>
                </a:cxn>
                <a:cxn ang="0">
                  <a:pos x="396" y="468"/>
                </a:cxn>
                <a:cxn ang="0">
                  <a:pos x="372" y="492"/>
                </a:cxn>
                <a:cxn ang="0">
                  <a:pos x="360" y="516"/>
                </a:cxn>
                <a:cxn ang="0">
                  <a:pos x="336" y="540"/>
                </a:cxn>
                <a:cxn ang="0">
                  <a:pos x="324" y="564"/>
                </a:cxn>
                <a:cxn ang="0">
                  <a:pos x="312" y="588"/>
                </a:cxn>
                <a:cxn ang="0">
                  <a:pos x="288" y="624"/>
                </a:cxn>
                <a:cxn ang="0">
                  <a:pos x="276" y="648"/>
                </a:cxn>
                <a:cxn ang="0">
                  <a:pos x="264" y="684"/>
                </a:cxn>
                <a:cxn ang="0">
                  <a:pos x="240" y="708"/>
                </a:cxn>
                <a:cxn ang="0">
                  <a:pos x="228" y="732"/>
                </a:cxn>
                <a:cxn ang="0">
                  <a:pos x="216" y="756"/>
                </a:cxn>
                <a:cxn ang="0">
                  <a:pos x="204" y="780"/>
                </a:cxn>
                <a:cxn ang="0">
                  <a:pos x="192" y="804"/>
                </a:cxn>
                <a:cxn ang="0">
                  <a:pos x="180" y="828"/>
                </a:cxn>
                <a:cxn ang="0">
                  <a:pos x="168" y="852"/>
                </a:cxn>
                <a:cxn ang="0">
                  <a:pos x="156" y="876"/>
                </a:cxn>
                <a:cxn ang="0">
                  <a:pos x="144" y="900"/>
                </a:cxn>
                <a:cxn ang="0">
                  <a:pos x="132" y="924"/>
                </a:cxn>
                <a:cxn ang="0">
                  <a:pos x="120" y="948"/>
                </a:cxn>
                <a:cxn ang="0">
                  <a:pos x="120" y="972"/>
                </a:cxn>
                <a:cxn ang="0">
                  <a:pos x="108" y="996"/>
                </a:cxn>
                <a:cxn ang="0">
                  <a:pos x="96" y="1020"/>
                </a:cxn>
                <a:cxn ang="0">
                  <a:pos x="96" y="1044"/>
                </a:cxn>
                <a:cxn ang="0">
                  <a:pos x="84" y="1068"/>
                </a:cxn>
                <a:cxn ang="0">
                  <a:pos x="72" y="1092"/>
                </a:cxn>
                <a:cxn ang="0">
                  <a:pos x="60" y="1116"/>
                </a:cxn>
                <a:cxn ang="0">
                  <a:pos x="60" y="1140"/>
                </a:cxn>
                <a:cxn ang="0">
                  <a:pos x="48" y="1164"/>
                </a:cxn>
                <a:cxn ang="0">
                  <a:pos x="36" y="1188"/>
                </a:cxn>
                <a:cxn ang="0">
                  <a:pos x="36" y="1212"/>
                </a:cxn>
                <a:cxn ang="0">
                  <a:pos x="24" y="1236"/>
                </a:cxn>
                <a:cxn ang="0">
                  <a:pos x="12" y="1260"/>
                </a:cxn>
                <a:cxn ang="0">
                  <a:pos x="12" y="1296"/>
                </a:cxn>
                <a:cxn ang="0">
                  <a:pos x="0" y="1320"/>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dirty="0">
                <a:latin typeface="Kruti Dev 010" pitchFamily="2" charset="0"/>
                <a:ea typeface="+mn-ea"/>
                <a:cs typeface="+mn-cs"/>
              </a:endParaRPr>
            </a:p>
          </p:txBody>
        </p:sp>
        <p:sp>
          <p:nvSpPr>
            <p:cNvPr id="312330" name="Freeform 10"/>
            <p:cNvSpPr>
              <a:spLocks/>
            </p:cNvSpPr>
            <p:nvPr/>
          </p:nvSpPr>
          <p:spPr bwMode="auto">
            <a:xfrm>
              <a:off x="3562350" y="1695465"/>
              <a:ext cx="3983038" cy="2878163"/>
            </a:xfrm>
            <a:custGeom>
              <a:avLst/>
              <a:gdLst/>
              <a:ahLst/>
              <a:cxnLst>
                <a:cxn ang="0">
                  <a:pos x="2484" y="1800"/>
                </a:cxn>
                <a:cxn ang="0">
                  <a:pos x="2424" y="1776"/>
                </a:cxn>
                <a:cxn ang="0">
                  <a:pos x="2376" y="1764"/>
                </a:cxn>
                <a:cxn ang="0">
                  <a:pos x="2328" y="1740"/>
                </a:cxn>
                <a:cxn ang="0">
                  <a:pos x="2280" y="1704"/>
                </a:cxn>
                <a:cxn ang="0">
                  <a:pos x="2232" y="1680"/>
                </a:cxn>
                <a:cxn ang="0">
                  <a:pos x="2184" y="1656"/>
                </a:cxn>
                <a:cxn ang="0">
                  <a:pos x="2124" y="1620"/>
                </a:cxn>
                <a:cxn ang="0">
                  <a:pos x="2064" y="1584"/>
                </a:cxn>
                <a:cxn ang="0">
                  <a:pos x="2016" y="1560"/>
                </a:cxn>
                <a:cxn ang="0">
                  <a:pos x="1968" y="1536"/>
                </a:cxn>
                <a:cxn ang="0">
                  <a:pos x="1920" y="1500"/>
                </a:cxn>
                <a:cxn ang="0">
                  <a:pos x="1872" y="1476"/>
                </a:cxn>
                <a:cxn ang="0">
                  <a:pos x="1836" y="1452"/>
                </a:cxn>
                <a:cxn ang="0">
                  <a:pos x="1776" y="1404"/>
                </a:cxn>
                <a:cxn ang="0">
                  <a:pos x="1728" y="1392"/>
                </a:cxn>
                <a:cxn ang="0">
                  <a:pos x="1680" y="1344"/>
                </a:cxn>
                <a:cxn ang="0">
                  <a:pos x="1632" y="1320"/>
                </a:cxn>
                <a:cxn ang="0">
                  <a:pos x="1584" y="1284"/>
                </a:cxn>
                <a:cxn ang="0">
                  <a:pos x="1512" y="1224"/>
                </a:cxn>
                <a:cxn ang="0">
                  <a:pos x="1464" y="1200"/>
                </a:cxn>
                <a:cxn ang="0">
                  <a:pos x="1416" y="1152"/>
                </a:cxn>
                <a:cxn ang="0">
                  <a:pos x="1356" y="1092"/>
                </a:cxn>
                <a:cxn ang="0">
                  <a:pos x="1320" y="1044"/>
                </a:cxn>
                <a:cxn ang="0">
                  <a:pos x="1296" y="996"/>
                </a:cxn>
                <a:cxn ang="0">
                  <a:pos x="1260" y="948"/>
                </a:cxn>
                <a:cxn ang="0">
                  <a:pos x="1200" y="900"/>
                </a:cxn>
                <a:cxn ang="0">
                  <a:pos x="1140" y="840"/>
                </a:cxn>
                <a:cxn ang="0">
                  <a:pos x="1104" y="804"/>
                </a:cxn>
                <a:cxn ang="0">
                  <a:pos x="1068" y="756"/>
                </a:cxn>
                <a:cxn ang="0">
                  <a:pos x="1032" y="720"/>
                </a:cxn>
                <a:cxn ang="0">
                  <a:pos x="984" y="672"/>
                </a:cxn>
                <a:cxn ang="0">
                  <a:pos x="936" y="636"/>
                </a:cxn>
                <a:cxn ang="0">
                  <a:pos x="912" y="588"/>
                </a:cxn>
                <a:cxn ang="0">
                  <a:pos x="876" y="552"/>
                </a:cxn>
                <a:cxn ang="0">
                  <a:pos x="852" y="504"/>
                </a:cxn>
                <a:cxn ang="0">
                  <a:pos x="828" y="456"/>
                </a:cxn>
                <a:cxn ang="0">
                  <a:pos x="792" y="408"/>
                </a:cxn>
                <a:cxn ang="0">
                  <a:pos x="768" y="360"/>
                </a:cxn>
                <a:cxn ang="0">
                  <a:pos x="732" y="324"/>
                </a:cxn>
                <a:cxn ang="0">
                  <a:pos x="684" y="264"/>
                </a:cxn>
                <a:cxn ang="0">
                  <a:pos x="648" y="216"/>
                </a:cxn>
                <a:cxn ang="0">
                  <a:pos x="612" y="180"/>
                </a:cxn>
                <a:cxn ang="0">
                  <a:pos x="564" y="144"/>
                </a:cxn>
                <a:cxn ang="0">
                  <a:pos x="528" y="120"/>
                </a:cxn>
                <a:cxn ang="0">
                  <a:pos x="480" y="72"/>
                </a:cxn>
                <a:cxn ang="0">
                  <a:pos x="432" y="60"/>
                </a:cxn>
                <a:cxn ang="0">
                  <a:pos x="372" y="36"/>
                </a:cxn>
                <a:cxn ang="0">
                  <a:pos x="312" y="24"/>
                </a:cxn>
                <a:cxn ang="0">
                  <a:pos x="264" y="12"/>
                </a:cxn>
                <a:cxn ang="0">
                  <a:pos x="216" y="0"/>
                </a:cxn>
                <a:cxn ang="0">
                  <a:pos x="168" y="0"/>
                </a:cxn>
                <a:cxn ang="0">
                  <a:pos x="120" y="12"/>
                </a:cxn>
                <a:cxn ang="0">
                  <a:pos x="72" y="24"/>
                </a:cxn>
                <a:cxn ang="0">
                  <a:pos x="24" y="48"/>
                </a:cxn>
                <a:cxn ang="0">
                  <a:pos x="0" y="96"/>
                </a:cxn>
                <a:cxn ang="0">
                  <a:pos x="0" y="144"/>
                </a:cxn>
                <a:cxn ang="0">
                  <a:pos x="12" y="192"/>
                </a:cxn>
                <a:cxn ang="0">
                  <a:pos x="36" y="240"/>
                </a:cxn>
                <a:cxn ang="0">
                  <a:pos x="72" y="276"/>
                </a:cxn>
                <a:cxn ang="0">
                  <a:pos x="132" y="300"/>
                </a:cxn>
                <a:cxn ang="0">
                  <a:pos x="180" y="312"/>
                </a:cxn>
                <a:cxn ang="0">
                  <a:pos x="228" y="324"/>
                </a:cxn>
              </a:cxnLst>
              <a:rect l="0" t="0" r="r" b="b"/>
              <a:pathLst>
                <a:path w="2509" h="1813">
                  <a:moveTo>
                    <a:pt x="2508" y="1812"/>
                  </a:moveTo>
                  <a:lnTo>
                    <a:pt x="2484" y="1800"/>
                  </a:lnTo>
                  <a:lnTo>
                    <a:pt x="2448" y="1788"/>
                  </a:lnTo>
                  <a:lnTo>
                    <a:pt x="2424" y="1776"/>
                  </a:lnTo>
                  <a:lnTo>
                    <a:pt x="2400" y="1776"/>
                  </a:lnTo>
                  <a:lnTo>
                    <a:pt x="2376" y="1764"/>
                  </a:lnTo>
                  <a:lnTo>
                    <a:pt x="2352" y="1740"/>
                  </a:lnTo>
                  <a:lnTo>
                    <a:pt x="2328" y="1740"/>
                  </a:lnTo>
                  <a:lnTo>
                    <a:pt x="2304" y="1716"/>
                  </a:lnTo>
                  <a:lnTo>
                    <a:pt x="2280" y="1704"/>
                  </a:lnTo>
                  <a:lnTo>
                    <a:pt x="2256" y="1692"/>
                  </a:lnTo>
                  <a:lnTo>
                    <a:pt x="2232" y="1680"/>
                  </a:lnTo>
                  <a:lnTo>
                    <a:pt x="2208" y="1668"/>
                  </a:lnTo>
                  <a:lnTo>
                    <a:pt x="2184" y="1656"/>
                  </a:lnTo>
                  <a:lnTo>
                    <a:pt x="2160" y="1632"/>
                  </a:lnTo>
                  <a:lnTo>
                    <a:pt x="2124" y="1620"/>
                  </a:lnTo>
                  <a:lnTo>
                    <a:pt x="2100" y="1596"/>
                  </a:lnTo>
                  <a:lnTo>
                    <a:pt x="2064" y="1584"/>
                  </a:lnTo>
                  <a:lnTo>
                    <a:pt x="2040" y="1572"/>
                  </a:lnTo>
                  <a:lnTo>
                    <a:pt x="2016" y="1560"/>
                  </a:lnTo>
                  <a:lnTo>
                    <a:pt x="1992" y="1548"/>
                  </a:lnTo>
                  <a:lnTo>
                    <a:pt x="1968" y="1536"/>
                  </a:lnTo>
                  <a:lnTo>
                    <a:pt x="1944" y="1524"/>
                  </a:lnTo>
                  <a:lnTo>
                    <a:pt x="1920" y="1500"/>
                  </a:lnTo>
                  <a:lnTo>
                    <a:pt x="1896" y="1488"/>
                  </a:lnTo>
                  <a:lnTo>
                    <a:pt x="1872" y="1476"/>
                  </a:lnTo>
                  <a:lnTo>
                    <a:pt x="1860" y="1452"/>
                  </a:lnTo>
                  <a:lnTo>
                    <a:pt x="1836" y="1452"/>
                  </a:lnTo>
                  <a:lnTo>
                    <a:pt x="1800" y="1428"/>
                  </a:lnTo>
                  <a:lnTo>
                    <a:pt x="1776" y="1404"/>
                  </a:lnTo>
                  <a:lnTo>
                    <a:pt x="1752" y="1404"/>
                  </a:lnTo>
                  <a:lnTo>
                    <a:pt x="1728" y="1392"/>
                  </a:lnTo>
                  <a:lnTo>
                    <a:pt x="1704" y="1368"/>
                  </a:lnTo>
                  <a:lnTo>
                    <a:pt x="1680" y="1344"/>
                  </a:lnTo>
                  <a:lnTo>
                    <a:pt x="1656" y="1332"/>
                  </a:lnTo>
                  <a:lnTo>
                    <a:pt x="1632" y="1320"/>
                  </a:lnTo>
                  <a:lnTo>
                    <a:pt x="1608" y="1296"/>
                  </a:lnTo>
                  <a:lnTo>
                    <a:pt x="1584" y="1284"/>
                  </a:lnTo>
                  <a:lnTo>
                    <a:pt x="1548" y="1248"/>
                  </a:lnTo>
                  <a:lnTo>
                    <a:pt x="1512" y="1224"/>
                  </a:lnTo>
                  <a:lnTo>
                    <a:pt x="1488" y="1212"/>
                  </a:lnTo>
                  <a:lnTo>
                    <a:pt x="1464" y="1200"/>
                  </a:lnTo>
                  <a:lnTo>
                    <a:pt x="1452" y="1176"/>
                  </a:lnTo>
                  <a:lnTo>
                    <a:pt x="1416" y="1152"/>
                  </a:lnTo>
                  <a:lnTo>
                    <a:pt x="1392" y="1116"/>
                  </a:lnTo>
                  <a:lnTo>
                    <a:pt x="1356" y="1092"/>
                  </a:lnTo>
                  <a:lnTo>
                    <a:pt x="1344" y="1068"/>
                  </a:lnTo>
                  <a:lnTo>
                    <a:pt x="1320" y="1044"/>
                  </a:lnTo>
                  <a:lnTo>
                    <a:pt x="1320" y="1020"/>
                  </a:lnTo>
                  <a:lnTo>
                    <a:pt x="1296" y="996"/>
                  </a:lnTo>
                  <a:lnTo>
                    <a:pt x="1284" y="972"/>
                  </a:lnTo>
                  <a:lnTo>
                    <a:pt x="1260" y="948"/>
                  </a:lnTo>
                  <a:lnTo>
                    <a:pt x="1224" y="912"/>
                  </a:lnTo>
                  <a:lnTo>
                    <a:pt x="1200" y="900"/>
                  </a:lnTo>
                  <a:lnTo>
                    <a:pt x="1164" y="864"/>
                  </a:lnTo>
                  <a:lnTo>
                    <a:pt x="1140" y="840"/>
                  </a:lnTo>
                  <a:lnTo>
                    <a:pt x="1128" y="816"/>
                  </a:lnTo>
                  <a:lnTo>
                    <a:pt x="1104" y="804"/>
                  </a:lnTo>
                  <a:lnTo>
                    <a:pt x="1092" y="780"/>
                  </a:lnTo>
                  <a:lnTo>
                    <a:pt x="1068" y="756"/>
                  </a:lnTo>
                  <a:lnTo>
                    <a:pt x="1056" y="732"/>
                  </a:lnTo>
                  <a:lnTo>
                    <a:pt x="1032" y="720"/>
                  </a:lnTo>
                  <a:lnTo>
                    <a:pt x="996" y="696"/>
                  </a:lnTo>
                  <a:lnTo>
                    <a:pt x="984" y="672"/>
                  </a:lnTo>
                  <a:lnTo>
                    <a:pt x="960" y="648"/>
                  </a:lnTo>
                  <a:lnTo>
                    <a:pt x="936" y="636"/>
                  </a:lnTo>
                  <a:lnTo>
                    <a:pt x="924" y="612"/>
                  </a:lnTo>
                  <a:lnTo>
                    <a:pt x="912" y="588"/>
                  </a:lnTo>
                  <a:lnTo>
                    <a:pt x="900" y="564"/>
                  </a:lnTo>
                  <a:lnTo>
                    <a:pt x="876" y="552"/>
                  </a:lnTo>
                  <a:lnTo>
                    <a:pt x="864" y="528"/>
                  </a:lnTo>
                  <a:lnTo>
                    <a:pt x="852" y="504"/>
                  </a:lnTo>
                  <a:lnTo>
                    <a:pt x="840" y="480"/>
                  </a:lnTo>
                  <a:lnTo>
                    <a:pt x="828" y="456"/>
                  </a:lnTo>
                  <a:lnTo>
                    <a:pt x="804" y="432"/>
                  </a:lnTo>
                  <a:lnTo>
                    <a:pt x="792" y="408"/>
                  </a:lnTo>
                  <a:lnTo>
                    <a:pt x="780" y="384"/>
                  </a:lnTo>
                  <a:lnTo>
                    <a:pt x="768" y="360"/>
                  </a:lnTo>
                  <a:lnTo>
                    <a:pt x="756" y="336"/>
                  </a:lnTo>
                  <a:lnTo>
                    <a:pt x="732" y="324"/>
                  </a:lnTo>
                  <a:lnTo>
                    <a:pt x="708" y="288"/>
                  </a:lnTo>
                  <a:lnTo>
                    <a:pt x="684" y="264"/>
                  </a:lnTo>
                  <a:lnTo>
                    <a:pt x="660" y="240"/>
                  </a:lnTo>
                  <a:lnTo>
                    <a:pt x="648" y="216"/>
                  </a:lnTo>
                  <a:lnTo>
                    <a:pt x="624" y="204"/>
                  </a:lnTo>
                  <a:lnTo>
                    <a:pt x="612" y="180"/>
                  </a:lnTo>
                  <a:lnTo>
                    <a:pt x="588" y="156"/>
                  </a:lnTo>
                  <a:lnTo>
                    <a:pt x="564" y="144"/>
                  </a:lnTo>
                  <a:lnTo>
                    <a:pt x="552" y="120"/>
                  </a:lnTo>
                  <a:lnTo>
                    <a:pt x="528" y="120"/>
                  </a:lnTo>
                  <a:lnTo>
                    <a:pt x="516" y="96"/>
                  </a:lnTo>
                  <a:lnTo>
                    <a:pt x="480" y="72"/>
                  </a:lnTo>
                  <a:lnTo>
                    <a:pt x="456" y="72"/>
                  </a:lnTo>
                  <a:lnTo>
                    <a:pt x="432" y="60"/>
                  </a:lnTo>
                  <a:lnTo>
                    <a:pt x="396" y="48"/>
                  </a:lnTo>
                  <a:lnTo>
                    <a:pt x="372" y="36"/>
                  </a:lnTo>
                  <a:lnTo>
                    <a:pt x="348" y="36"/>
                  </a:lnTo>
                  <a:lnTo>
                    <a:pt x="312" y="24"/>
                  </a:lnTo>
                  <a:lnTo>
                    <a:pt x="288" y="12"/>
                  </a:lnTo>
                  <a:lnTo>
                    <a:pt x="264" y="12"/>
                  </a:lnTo>
                  <a:lnTo>
                    <a:pt x="240" y="12"/>
                  </a:lnTo>
                  <a:lnTo>
                    <a:pt x="216" y="0"/>
                  </a:lnTo>
                  <a:lnTo>
                    <a:pt x="192" y="0"/>
                  </a:lnTo>
                  <a:lnTo>
                    <a:pt x="168" y="0"/>
                  </a:lnTo>
                  <a:lnTo>
                    <a:pt x="144" y="12"/>
                  </a:lnTo>
                  <a:lnTo>
                    <a:pt x="120" y="12"/>
                  </a:lnTo>
                  <a:lnTo>
                    <a:pt x="96" y="12"/>
                  </a:lnTo>
                  <a:lnTo>
                    <a:pt x="72" y="24"/>
                  </a:lnTo>
                  <a:lnTo>
                    <a:pt x="48" y="36"/>
                  </a:lnTo>
                  <a:lnTo>
                    <a:pt x="24" y="48"/>
                  </a:lnTo>
                  <a:lnTo>
                    <a:pt x="12" y="72"/>
                  </a:lnTo>
                  <a:lnTo>
                    <a:pt x="0" y="96"/>
                  </a:lnTo>
                  <a:lnTo>
                    <a:pt x="0" y="120"/>
                  </a:lnTo>
                  <a:lnTo>
                    <a:pt x="0" y="144"/>
                  </a:lnTo>
                  <a:lnTo>
                    <a:pt x="0" y="168"/>
                  </a:lnTo>
                  <a:lnTo>
                    <a:pt x="12" y="192"/>
                  </a:lnTo>
                  <a:lnTo>
                    <a:pt x="24" y="216"/>
                  </a:lnTo>
                  <a:lnTo>
                    <a:pt x="36" y="240"/>
                  </a:lnTo>
                  <a:lnTo>
                    <a:pt x="60" y="252"/>
                  </a:lnTo>
                  <a:lnTo>
                    <a:pt x="72" y="276"/>
                  </a:lnTo>
                  <a:lnTo>
                    <a:pt x="96" y="276"/>
                  </a:lnTo>
                  <a:lnTo>
                    <a:pt x="132" y="300"/>
                  </a:lnTo>
                  <a:lnTo>
                    <a:pt x="156" y="312"/>
                  </a:lnTo>
                  <a:lnTo>
                    <a:pt x="180" y="312"/>
                  </a:lnTo>
                  <a:lnTo>
                    <a:pt x="204" y="312"/>
                  </a:lnTo>
                  <a:lnTo>
                    <a:pt x="228" y="324"/>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dirty="0">
                <a:latin typeface="Kruti Dev 010" pitchFamily="2" charset="0"/>
                <a:ea typeface="+mn-ea"/>
                <a:cs typeface="+mn-cs"/>
              </a:endParaRPr>
            </a:p>
          </p:txBody>
        </p:sp>
        <p:sp>
          <p:nvSpPr>
            <p:cNvPr id="312331" name="Rectangle 11"/>
            <p:cNvSpPr>
              <a:spLocks noChangeArrowheads="1"/>
            </p:cNvSpPr>
            <p:nvPr/>
          </p:nvSpPr>
          <p:spPr bwMode="auto">
            <a:xfrm>
              <a:off x="7088188" y="5259434"/>
              <a:ext cx="1311275" cy="458791"/>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dirty="0">
                  <a:solidFill>
                    <a:srgbClr val="FAFD00"/>
                  </a:solidFill>
                  <a:effectLst/>
                  <a:latin typeface="Kruti Dev 010" pitchFamily="2" charset="0"/>
                  <a:ea typeface="+mn-ea"/>
                  <a:cs typeface="+mn-cs"/>
                </a:rPr>
                <a:t>PG</a:t>
              </a:r>
            </a:p>
          </p:txBody>
        </p:sp>
        <p:sp>
          <p:nvSpPr>
            <p:cNvPr id="312332" name="Freeform 12"/>
            <p:cNvSpPr>
              <a:spLocks/>
            </p:cNvSpPr>
            <p:nvPr/>
          </p:nvSpPr>
          <p:spPr bwMode="auto">
            <a:xfrm>
              <a:off x="2038350" y="4610140"/>
              <a:ext cx="1887538" cy="1487501"/>
            </a:xfrm>
            <a:custGeom>
              <a:avLst/>
              <a:gdLst/>
              <a:ahLst/>
              <a:cxnLst>
                <a:cxn ang="0">
                  <a:pos x="276" y="888"/>
                </a:cxn>
                <a:cxn ang="0">
                  <a:pos x="276" y="816"/>
                </a:cxn>
                <a:cxn ang="0">
                  <a:pos x="264" y="744"/>
                </a:cxn>
                <a:cxn ang="0">
                  <a:pos x="240" y="672"/>
                </a:cxn>
                <a:cxn ang="0">
                  <a:pos x="204" y="612"/>
                </a:cxn>
                <a:cxn ang="0">
                  <a:pos x="168" y="540"/>
                </a:cxn>
                <a:cxn ang="0">
                  <a:pos x="132" y="468"/>
                </a:cxn>
                <a:cxn ang="0">
                  <a:pos x="84" y="384"/>
                </a:cxn>
                <a:cxn ang="0">
                  <a:pos x="24" y="312"/>
                </a:cxn>
                <a:cxn ang="0">
                  <a:pos x="0" y="240"/>
                </a:cxn>
                <a:cxn ang="0">
                  <a:pos x="0" y="168"/>
                </a:cxn>
                <a:cxn ang="0">
                  <a:pos x="24" y="96"/>
                </a:cxn>
                <a:cxn ang="0">
                  <a:pos x="84" y="36"/>
                </a:cxn>
                <a:cxn ang="0">
                  <a:pos x="144" y="12"/>
                </a:cxn>
                <a:cxn ang="0">
                  <a:pos x="228" y="24"/>
                </a:cxn>
                <a:cxn ang="0">
                  <a:pos x="300" y="60"/>
                </a:cxn>
                <a:cxn ang="0">
                  <a:pos x="348" y="132"/>
                </a:cxn>
                <a:cxn ang="0">
                  <a:pos x="384" y="204"/>
                </a:cxn>
                <a:cxn ang="0">
                  <a:pos x="408" y="276"/>
                </a:cxn>
                <a:cxn ang="0">
                  <a:pos x="432" y="348"/>
                </a:cxn>
                <a:cxn ang="0">
                  <a:pos x="444" y="420"/>
                </a:cxn>
                <a:cxn ang="0">
                  <a:pos x="456" y="492"/>
                </a:cxn>
                <a:cxn ang="0">
                  <a:pos x="480" y="564"/>
                </a:cxn>
                <a:cxn ang="0">
                  <a:pos x="516" y="636"/>
                </a:cxn>
                <a:cxn ang="0">
                  <a:pos x="600" y="672"/>
                </a:cxn>
                <a:cxn ang="0">
                  <a:pos x="672" y="684"/>
                </a:cxn>
                <a:cxn ang="0">
                  <a:pos x="744" y="660"/>
                </a:cxn>
                <a:cxn ang="0">
                  <a:pos x="804" y="588"/>
                </a:cxn>
                <a:cxn ang="0">
                  <a:pos x="828" y="504"/>
                </a:cxn>
                <a:cxn ang="0">
                  <a:pos x="840" y="432"/>
                </a:cxn>
                <a:cxn ang="0">
                  <a:pos x="876" y="360"/>
                </a:cxn>
                <a:cxn ang="0">
                  <a:pos x="924" y="288"/>
                </a:cxn>
                <a:cxn ang="0">
                  <a:pos x="984" y="252"/>
                </a:cxn>
                <a:cxn ang="0">
                  <a:pos x="1056" y="240"/>
                </a:cxn>
                <a:cxn ang="0">
                  <a:pos x="1128" y="264"/>
                </a:cxn>
                <a:cxn ang="0">
                  <a:pos x="1176" y="324"/>
                </a:cxn>
                <a:cxn ang="0">
                  <a:pos x="1188" y="396"/>
                </a:cxn>
                <a:cxn ang="0">
                  <a:pos x="1164" y="468"/>
                </a:cxn>
                <a:cxn ang="0">
                  <a:pos x="1128" y="540"/>
                </a:cxn>
                <a:cxn ang="0">
                  <a:pos x="1080" y="612"/>
                </a:cxn>
                <a:cxn ang="0">
                  <a:pos x="1020" y="672"/>
                </a:cxn>
                <a:cxn ang="0">
                  <a:pos x="984" y="744"/>
                </a:cxn>
                <a:cxn ang="0">
                  <a:pos x="936" y="816"/>
                </a:cxn>
                <a:cxn ang="0">
                  <a:pos x="900" y="888"/>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dirty="0">
                <a:latin typeface="Kruti Dev 010" pitchFamily="2" charset="0"/>
                <a:ea typeface="+mn-ea"/>
                <a:cs typeface="+mn-cs"/>
              </a:endParaRPr>
            </a:p>
          </p:txBody>
        </p:sp>
        <p:sp>
          <p:nvSpPr>
            <p:cNvPr id="312333" name="Freeform 13"/>
            <p:cNvSpPr>
              <a:spLocks/>
            </p:cNvSpPr>
            <p:nvPr/>
          </p:nvSpPr>
          <p:spPr bwMode="auto">
            <a:xfrm>
              <a:off x="3257550" y="2628923"/>
              <a:ext cx="268288" cy="306391"/>
            </a:xfrm>
            <a:custGeom>
              <a:avLst/>
              <a:gdLst/>
              <a:ahLst/>
              <a:cxnLst>
                <a:cxn ang="0">
                  <a:pos x="108" y="12"/>
                </a:cxn>
                <a:cxn ang="0">
                  <a:pos x="84" y="24"/>
                </a:cxn>
                <a:cxn ang="0">
                  <a:pos x="60" y="36"/>
                </a:cxn>
                <a:cxn ang="0">
                  <a:pos x="36" y="48"/>
                </a:cxn>
                <a:cxn ang="0">
                  <a:pos x="24" y="72"/>
                </a:cxn>
                <a:cxn ang="0">
                  <a:pos x="0" y="96"/>
                </a:cxn>
                <a:cxn ang="0">
                  <a:pos x="0" y="120"/>
                </a:cxn>
                <a:cxn ang="0">
                  <a:pos x="0" y="144"/>
                </a:cxn>
                <a:cxn ang="0">
                  <a:pos x="24" y="156"/>
                </a:cxn>
                <a:cxn ang="0">
                  <a:pos x="36" y="180"/>
                </a:cxn>
                <a:cxn ang="0">
                  <a:pos x="60" y="192"/>
                </a:cxn>
                <a:cxn ang="0">
                  <a:pos x="84" y="192"/>
                </a:cxn>
                <a:cxn ang="0">
                  <a:pos x="108" y="192"/>
                </a:cxn>
                <a:cxn ang="0">
                  <a:pos x="132" y="180"/>
                </a:cxn>
                <a:cxn ang="0">
                  <a:pos x="144" y="156"/>
                </a:cxn>
                <a:cxn ang="0">
                  <a:pos x="156" y="132"/>
                </a:cxn>
                <a:cxn ang="0">
                  <a:pos x="168" y="108"/>
                </a:cxn>
                <a:cxn ang="0">
                  <a:pos x="168" y="84"/>
                </a:cxn>
                <a:cxn ang="0">
                  <a:pos x="168" y="60"/>
                </a:cxn>
                <a:cxn ang="0">
                  <a:pos x="156" y="36"/>
                </a:cxn>
                <a:cxn ang="0">
                  <a:pos x="144" y="12"/>
                </a:cxn>
                <a:cxn ang="0">
                  <a:pos x="120" y="0"/>
                </a:cxn>
                <a:cxn ang="0">
                  <a:pos x="108" y="12"/>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dirty="0">
                <a:latin typeface="Kruti Dev 010" pitchFamily="2" charset="0"/>
                <a:ea typeface="+mn-ea"/>
                <a:cs typeface="+mn-cs"/>
              </a:endParaRPr>
            </a:p>
          </p:txBody>
        </p:sp>
        <p:sp>
          <p:nvSpPr>
            <p:cNvPr id="312334" name="Freeform 14"/>
            <p:cNvSpPr>
              <a:spLocks/>
            </p:cNvSpPr>
            <p:nvPr/>
          </p:nvSpPr>
          <p:spPr bwMode="auto">
            <a:xfrm>
              <a:off x="3067050" y="3333779"/>
              <a:ext cx="439738" cy="915996"/>
            </a:xfrm>
            <a:custGeom>
              <a:avLst/>
              <a:gdLst/>
              <a:ahLst/>
              <a:cxnLst>
                <a:cxn ang="0">
                  <a:pos x="180" y="0"/>
                </a:cxn>
                <a:cxn ang="0">
                  <a:pos x="204" y="24"/>
                </a:cxn>
                <a:cxn ang="0">
                  <a:pos x="228" y="36"/>
                </a:cxn>
                <a:cxn ang="0">
                  <a:pos x="240" y="60"/>
                </a:cxn>
                <a:cxn ang="0">
                  <a:pos x="264" y="84"/>
                </a:cxn>
                <a:cxn ang="0">
                  <a:pos x="276" y="108"/>
                </a:cxn>
                <a:cxn ang="0">
                  <a:pos x="276" y="132"/>
                </a:cxn>
                <a:cxn ang="0">
                  <a:pos x="276" y="156"/>
                </a:cxn>
                <a:cxn ang="0">
                  <a:pos x="276" y="180"/>
                </a:cxn>
                <a:cxn ang="0">
                  <a:pos x="276" y="204"/>
                </a:cxn>
                <a:cxn ang="0">
                  <a:pos x="276" y="228"/>
                </a:cxn>
                <a:cxn ang="0">
                  <a:pos x="276" y="252"/>
                </a:cxn>
                <a:cxn ang="0">
                  <a:pos x="276" y="276"/>
                </a:cxn>
                <a:cxn ang="0">
                  <a:pos x="276" y="300"/>
                </a:cxn>
                <a:cxn ang="0">
                  <a:pos x="264" y="324"/>
                </a:cxn>
                <a:cxn ang="0">
                  <a:pos x="264" y="348"/>
                </a:cxn>
                <a:cxn ang="0">
                  <a:pos x="252" y="372"/>
                </a:cxn>
                <a:cxn ang="0">
                  <a:pos x="240" y="396"/>
                </a:cxn>
                <a:cxn ang="0">
                  <a:pos x="216" y="420"/>
                </a:cxn>
                <a:cxn ang="0">
                  <a:pos x="204" y="444"/>
                </a:cxn>
                <a:cxn ang="0">
                  <a:pos x="192" y="468"/>
                </a:cxn>
                <a:cxn ang="0">
                  <a:pos x="168" y="480"/>
                </a:cxn>
                <a:cxn ang="0">
                  <a:pos x="168" y="504"/>
                </a:cxn>
                <a:cxn ang="0">
                  <a:pos x="144" y="516"/>
                </a:cxn>
                <a:cxn ang="0">
                  <a:pos x="132" y="540"/>
                </a:cxn>
                <a:cxn ang="0">
                  <a:pos x="108" y="552"/>
                </a:cxn>
                <a:cxn ang="0">
                  <a:pos x="96" y="576"/>
                </a:cxn>
                <a:cxn ang="0">
                  <a:pos x="72" y="576"/>
                </a:cxn>
                <a:cxn ang="0">
                  <a:pos x="48" y="576"/>
                </a:cxn>
                <a:cxn ang="0">
                  <a:pos x="12" y="552"/>
                </a:cxn>
                <a:cxn ang="0">
                  <a:pos x="12" y="528"/>
                </a:cxn>
                <a:cxn ang="0">
                  <a:pos x="0" y="504"/>
                </a:cxn>
                <a:cxn ang="0">
                  <a:pos x="12" y="480"/>
                </a:cxn>
                <a:cxn ang="0">
                  <a:pos x="24" y="456"/>
                </a:cxn>
                <a:cxn ang="0">
                  <a:pos x="24" y="432"/>
                </a:cxn>
                <a:cxn ang="0">
                  <a:pos x="48" y="420"/>
                </a:cxn>
                <a:cxn ang="0">
                  <a:pos x="60" y="396"/>
                </a:cxn>
                <a:cxn ang="0">
                  <a:pos x="72" y="372"/>
                </a:cxn>
                <a:cxn ang="0">
                  <a:pos x="96" y="360"/>
                </a:cxn>
                <a:cxn ang="0">
                  <a:pos x="96" y="336"/>
                </a:cxn>
                <a:cxn ang="0">
                  <a:pos x="120" y="312"/>
                </a:cxn>
                <a:cxn ang="0">
                  <a:pos x="132" y="276"/>
                </a:cxn>
                <a:cxn ang="0">
                  <a:pos x="144" y="252"/>
                </a:cxn>
                <a:cxn ang="0">
                  <a:pos x="156" y="228"/>
                </a:cxn>
                <a:cxn ang="0">
                  <a:pos x="168" y="204"/>
                </a:cxn>
                <a:cxn ang="0">
                  <a:pos x="180" y="180"/>
                </a:cxn>
                <a:cxn ang="0">
                  <a:pos x="180" y="156"/>
                </a:cxn>
                <a:cxn ang="0">
                  <a:pos x="180" y="132"/>
                </a:cxn>
                <a:cxn ang="0">
                  <a:pos x="180" y="108"/>
                </a:cxn>
                <a:cxn ang="0">
                  <a:pos x="180" y="84"/>
                </a:cxn>
                <a:cxn ang="0">
                  <a:pos x="180" y="60"/>
                </a:cxn>
                <a:cxn ang="0">
                  <a:pos x="180" y="36"/>
                </a:cxn>
                <a:cxn ang="0">
                  <a:pos x="180" y="12"/>
                </a:cxn>
                <a:cxn ang="0">
                  <a:pos x="204" y="0"/>
                </a:cxn>
                <a:cxn ang="0">
                  <a:pos x="180" y="0"/>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dirty="0">
                <a:latin typeface="Kruti Dev 010" pitchFamily="2" charset="0"/>
                <a:ea typeface="+mn-ea"/>
                <a:cs typeface="+mn-cs"/>
              </a:endParaRPr>
            </a:p>
          </p:txBody>
        </p:sp>
        <p:sp>
          <p:nvSpPr>
            <p:cNvPr id="312335" name="Freeform 15"/>
            <p:cNvSpPr>
              <a:spLocks/>
            </p:cNvSpPr>
            <p:nvPr/>
          </p:nvSpPr>
          <p:spPr bwMode="auto">
            <a:xfrm>
              <a:off x="3333750" y="2933726"/>
              <a:ext cx="58738" cy="420692"/>
            </a:xfrm>
            <a:custGeom>
              <a:avLst/>
              <a:gdLst/>
              <a:ahLst/>
              <a:cxnLst>
                <a:cxn ang="0">
                  <a:pos x="12" y="12"/>
                </a:cxn>
                <a:cxn ang="0">
                  <a:pos x="36" y="0"/>
                </a:cxn>
                <a:cxn ang="0">
                  <a:pos x="36" y="24"/>
                </a:cxn>
                <a:cxn ang="0">
                  <a:pos x="36" y="48"/>
                </a:cxn>
                <a:cxn ang="0">
                  <a:pos x="36" y="72"/>
                </a:cxn>
                <a:cxn ang="0">
                  <a:pos x="36" y="96"/>
                </a:cxn>
                <a:cxn ang="0">
                  <a:pos x="24" y="120"/>
                </a:cxn>
                <a:cxn ang="0">
                  <a:pos x="12" y="144"/>
                </a:cxn>
                <a:cxn ang="0">
                  <a:pos x="0" y="168"/>
                </a:cxn>
                <a:cxn ang="0">
                  <a:pos x="0" y="192"/>
                </a:cxn>
                <a:cxn ang="0">
                  <a:pos x="0" y="216"/>
                </a:cxn>
                <a:cxn ang="0">
                  <a:pos x="0" y="240"/>
                </a:cxn>
                <a:cxn ang="0">
                  <a:pos x="12" y="264"/>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p:spPr>
          <p:txBody>
            <a:bodyPr/>
            <a:lstStyle/>
            <a:p>
              <a:pPr>
                <a:defRPr/>
              </a:pPr>
              <a:endParaRPr lang="en-US" dirty="0">
                <a:latin typeface="Kruti Dev 010" pitchFamily="2" charset="0"/>
                <a:ea typeface="+mn-ea"/>
                <a:cs typeface="+mn-cs"/>
              </a:endParaRPr>
            </a:p>
          </p:txBody>
        </p:sp>
        <p:sp>
          <p:nvSpPr>
            <p:cNvPr id="312336" name="Rectangle 16"/>
            <p:cNvSpPr>
              <a:spLocks noChangeArrowheads="1"/>
            </p:cNvSpPr>
            <p:nvPr/>
          </p:nvSpPr>
          <p:spPr bwMode="auto">
            <a:xfrm>
              <a:off x="2916238" y="3802063"/>
              <a:ext cx="1730375" cy="458787"/>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dirty="0">
                  <a:ln>
                    <a:solidFill>
                      <a:srgbClr val="FFFF00"/>
                    </a:solidFill>
                  </a:ln>
                  <a:solidFill>
                    <a:srgbClr val="FAFD00"/>
                  </a:solidFill>
                  <a:effectLst/>
                  <a:latin typeface="Kruti Dev 010" pitchFamily="2" charset="0"/>
                  <a:ea typeface="+mn-ea"/>
                  <a:cs typeface="+mn-cs"/>
                </a:rPr>
                <a:t>Mh ,l</a:t>
              </a:r>
            </a:p>
          </p:txBody>
        </p:sp>
        <p:sp>
          <p:nvSpPr>
            <p:cNvPr id="312337" name="Rectangle 17"/>
            <p:cNvSpPr>
              <a:spLocks noChangeArrowheads="1"/>
            </p:cNvSpPr>
            <p:nvPr/>
          </p:nvSpPr>
          <p:spPr bwMode="auto">
            <a:xfrm>
              <a:off x="3449638" y="2382859"/>
              <a:ext cx="1273175" cy="458791"/>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dirty="0">
                  <a:solidFill>
                    <a:srgbClr val="FAFD00"/>
                  </a:solidFill>
                  <a:effectLst/>
                  <a:latin typeface="Kruti Dev 010" pitchFamily="2" charset="0"/>
                  <a:ea typeface="+mn-ea"/>
                  <a:cs typeface="+mn-cs"/>
                </a:rPr>
                <a:t>SG</a:t>
              </a:r>
            </a:p>
          </p:txBody>
        </p:sp>
        <p:sp>
          <p:nvSpPr>
            <p:cNvPr id="312338" name="Rectangle 18"/>
            <p:cNvSpPr>
              <a:spLocks noChangeArrowheads="1"/>
            </p:cNvSpPr>
            <p:nvPr/>
          </p:nvSpPr>
          <p:spPr bwMode="auto">
            <a:xfrm>
              <a:off x="2058988" y="4764088"/>
              <a:ext cx="1330325" cy="458787"/>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dirty="0">
                  <a:ln>
                    <a:solidFill>
                      <a:srgbClr val="FFFF00"/>
                    </a:solidFill>
                  </a:ln>
                  <a:solidFill>
                    <a:srgbClr val="FAFD00"/>
                  </a:solidFill>
                  <a:effectLst/>
                  <a:latin typeface="Kruti Dev 010" pitchFamily="2" charset="0"/>
                  <a:ea typeface="+mn-ea"/>
                  <a:cs typeface="+mn-cs"/>
                </a:rPr>
                <a:t>vkj ,l</a:t>
              </a:r>
            </a:p>
          </p:txBody>
        </p:sp>
        <p:sp>
          <p:nvSpPr>
            <p:cNvPr id="312339" name="AutoShape 19"/>
            <p:cNvSpPr>
              <a:spLocks noChangeArrowheads="1"/>
            </p:cNvSpPr>
            <p:nvPr/>
          </p:nvSpPr>
          <p:spPr bwMode="auto">
            <a:xfrm>
              <a:off x="5588000" y="1358912"/>
              <a:ext cx="292100" cy="215902"/>
            </a:xfrm>
            <a:prstGeom prst="rightArrow">
              <a:avLst>
                <a:gd name="adj1" fmla="val 50000"/>
                <a:gd name="adj2" fmla="val 67653"/>
              </a:avLst>
            </a:prstGeom>
            <a:solidFill>
              <a:schemeClr val="tx2"/>
            </a:solidFill>
            <a:ln w="12700">
              <a:solidFill>
                <a:srgbClr val="FAFD00"/>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40" name="AutoShape 20"/>
            <p:cNvSpPr>
              <a:spLocks noChangeArrowheads="1"/>
            </p:cNvSpPr>
            <p:nvPr/>
          </p:nvSpPr>
          <p:spPr bwMode="auto">
            <a:xfrm rot="10740000">
              <a:off x="4005263" y="1343037"/>
              <a:ext cx="292100" cy="217490"/>
            </a:xfrm>
            <a:prstGeom prst="rightArrow">
              <a:avLst>
                <a:gd name="adj1" fmla="val 50000"/>
                <a:gd name="adj2" fmla="val 67159"/>
              </a:avLst>
            </a:prstGeom>
            <a:solidFill>
              <a:schemeClr val="tx2"/>
            </a:solidFill>
            <a:ln w="12700">
              <a:solidFill>
                <a:srgbClr val="FAFD00"/>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41" name="Rectangle 21"/>
            <p:cNvSpPr>
              <a:spLocks noChangeArrowheads="1"/>
            </p:cNvSpPr>
            <p:nvPr/>
          </p:nvSpPr>
          <p:spPr bwMode="auto">
            <a:xfrm>
              <a:off x="4876800" y="4419639"/>
              <a:ext cx="838200" cy="39687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42" name="Rectangle 22"/>
            <p:cNvSpPr>
              <a:spLocks noChangeArrowheads="1"/>
            </p:cNvSpPr>
            <p:nvPr/>
          </p:nvSpPr>
          <p:spPr bwMode="auto">
            <a:xfrm>
              <a:off x="3963988" y="877888"/>
              <a:ext cx="3711575" cy="52065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dirty="0">
                  <a:solidFill>
                    <a:srgbClr val="FAFD00"/>
                  </a:solidFill>
                  <a:effectLst/>
                  <a:latin typeface="Kruti Dev 010" pitchFamily="2" charset="0"/>
                  <a:ea typeface="+mn-ea"/>
                  <a:cs typeface="+mn-cs"/>
                </a:rPr>
                <a:t>  </a:t>
              </a:r>
              <a:r>
                <a:rPr lang="en-US" b="1" dirty="0">
                  <a:ln>
                    <a:solidFill>
                      <a:srgbClr val="FFFF00"/>
                    </a:solidFill>
                  </a:ln>
                  <a:solidFill>
                    <a:srgbClr val="FAFD00"/>
                  </a:solidFill>
                  <a:effectLst/>
                  <a:latin typeface="Kruti Dev 010" pitchFamily="2" charset="0"/>
                  <a:ea typeface="+mn-ea"/>
                  <a:cs typeface="+mn-cs"/>
                </a:rPr>
                <a:t>ƒŒ LFkku</a:t>
              </a:r>
            </a:p>
          </p:txBody>
        </p:sp>
        <p:sp>
          <p:nvSpPr>
            <p:cNvPr id="312343" name="Rectangle 23"/>
            <p:cNvSpPr>
              <a:spLocks noChangeArrowheads="1"/>
            </p:cNvSpPr>
            <p:nvPr/>
          </p:nvSpPr>
          <p:spPr bwMode="auto">
            <a:xfrm>
              <a:off x="4310063" y="1258899"/>
              <a:ext cx="2794000" cy="458791"/>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defRPr/>
              </a:pPr>
              <a:r>
                <a:rPr lang="en-US" sz="2400" b="1">
                  <a:solidFill>
                    <a:srgbClr val="FAFD00"/>
                  </a:solidFill>
                  <a:effectLst/>
                  <a:latin typeface="Kruti Dev 010" charset="0"/>
                </a:rPr>
                <a:t>ˆ           †</a:t>
              </a:r>
            </a:p>
          </p:txBody>
        </p:sp>
        <p:sp>
          <p:nvSpPr>
            <p:cNvPr id="312345" name="Rectangle 25"/>
            <p:cNvSpPr>
              <a:spLocks noChangeArrowheads="1"/>
            </p:cNvSpPr>
            <p:nvPr/>
          </p:nvSpPr>
          <p:spPr bwMode="auto">
            <a:xfrm>
              <a:off x="5716588" y="3106765"/>
              <a:ext cx="835025" cy="458791"/>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dirty="0">
                  <a:solidFill>
                    <a:srgbClr val="FAFD00"/>
                  </a:solidFill>
                  <a:effectLst/>
                  <a:latin typeface="Kruti Dev 010" pitchFamily="2" charset="0"/>
                  <a:ea typeface="+mn-ea"/>
                  <a:cs typeface="+mn-cs"/>
                </a:rPr>
                <a:t>B</a:t>
              </a:r>
            </a:p>
          </p:txBody>
        </p:sp>
        <p:sp>
          <p:nvSpPr>
            <p:cNvPr id="312346" name="Rectangle 26"/>
            <p:cNvSpPr>
              <a:spLocks noChangeArrowheads="1"/>
            </p:cNvSpPr>
            <p:nvPr/>
          </p:nvSpPr>
          <p:spPr bwMode="auto">
            <a:xfrm>
              <a:off x="5487988" y="1811338"/>
              <a:ext cx="835025" cy="458787"/>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dirty="0">
                  <a:ln>
                    <a:solidFill>
                      <a:srgbClr val="FFFF00"/>
                    </a:solidFill>
                  </a:ln>
                  <a:solidFill>
                    <a:srgbClr val="FAFD00"/>
                  </a:solidFill>
                  <a:effectLst/>
                  <a:latin typeface="Kruti Dev 010" pitchFamily="2" charset="0"/>
                  <a:ea typeface="ＭＳ Ｐゴシック" pitchFamily="-84" charset="-128"/>
                  <a:cs typeface="+mn-cs"/>
                </a:rPr>
                <a:t>,p</a:t>
              </a:r>
              <a:endParaRPr lang="en-US" sz="2400" b="1" dirty="0">
                <a:ln>
                  <a:solidFill>
                    <a:srgbClr val="FFFF00"/>
                  </a:solidFill>
                </a:ln>
                <a:solidFill>
                  <a:srgbClr val="FAFD00"/>
                </a:solidFill>
                <a:effectLst/>
                <a:latin typeface="Kruti Dev 010" pitchFamily="2" charset="0"/>
                <a:ea typeface="+mn-ea"/>
                <a:cs typeface="+mn-cs"/>
              </a:endParaRPr>
            </a:p>
          </p:txBody>
        </p:sp>
        <p:sp>
          <p:nvSpPr>
            <p:cNvPr id="312347" name="Rectangle 27"/>
            <p:cNvSpPr>
              <a:spLocks noChangeArrowheads="1"/>
            </p:cNvSpPr>
            <p:nvPr/>
          </p:nvSpPr>
          <p:spPr bwMode="auto">
            <a:xfrm>
              <a:off x="7088188" y="1525588"/>
              <a:ext cx="1177925" cy="458787"/>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dirty="0">
                  <a:ln>
                    <a:solidFill>
                      <a:srgbClr val="FFFF00"/>
                    </a:solidFill>
                  </a:ln>
                  <a:solidFill>
                    <a:srgbClr val="FAFD00"/>
                  </a:solidFill>
                  <a:effectLst/>
                  <a:latin typeface="Kruti Dev 010" pitchFamily="2" charset="0"/>
                  <a:ea typeface="+mn-ea"/>
                  <a:cs typeface="+mn-cs"/>
                </a:rPr>
                <a:t>,u (</a:t>
              </a:r>
              <a:r>
                <a:rPr lang="en-US" sz="2400" b="1" dirty="0">
                  <a:ln>
                    <a:solidFill>
                      <a:srgbClr val="FFFF00"/>
                    </a:solidFill>
                  </a:ln>
                  <a:solidFill>
                    <a:srgbClr val="FAFD00"/>
                  </a:solidFill>
                  <a:effectLst/>
                  <a:latin typeface="Kruti Dev 010" pitchFamily="2" charset="0"/>
                  <a:ea typeface="ＭＳ Ｐゴシック" pitchFamily="-84" charset="-128"/>
                  <a:cs typeface="+mn-cs"/>
                </a:rPr>
                <a:t>,</a:t>
              </a:r>
              <a:r>
                <a:rPr lang="en-US" sz="2400" b="1" dirty="0">
                  <a:ln>
                    <a:solidFill>
                      <a:srgbClr val="FFFF00"/>
                    </a:solidFill>
                  </a:ln>
                  <a:solidFill>
                    <a:srgbClr val="FAFD00"/>
                  </a:solidFill>
                  <a:effectLst/>
                  <a:latin typeface="Kruti Dev 010" pitchFamily="2" charset="0"/>
                  <a:ea typeface="+mn-ea"/>
                  <a:cs typeface="+mn-cs"/>
                </a:rPr>
                <a:t>)</a:t>
              </a:r>
            </a:p>
          </p:txBody>
        </p:sp>
        <p:sp>
          <p:nvSpPr>
            <p:cNvPr id="312348" name="Rectangle 28"/>
            <p:cNvSpPr>
              <a:spLocks noChangeArrowheads="1"/>
            </p:cNvSpPr>
            <p:nvPr/>
          </p:nvSpPr>
          <p:spPr bwMode="auto">
            <a:xfrm>
              <a:off x="2820988" y="2573361"/>
              <a:ext cx="835025" cy="458791"/>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dirty="0">
                  <a:solidFill>
                    <a:srgbClr val="FAFD00"/>
                  </a:solidFill>
                  <a:effectLst/>
                  <a:latin typeface="Kruti Dev 010" pitchFamily="2" charset="0"/>
                  <a:ea typeface="+mn-ea"/>
                  <a:cs typeface="+mn-cs"/>
                </a:rPr>
                <a:t>C</a:t>
              </a:r>
            </a:p>
          </p:txBody>
        </p:sp>
        <p:sp>
          <p:nvSpPr>
            <p:cNvPr id="312349" name="Rectangle 29"/>
            <p:cNvSpPr>
              <a:spLocks noChangeArrowheads="1"/>
            </p:cNvSpPr>
            <p:nvPr/>
          </p:nvSpPr>
          <p:spPr bwMode="auto">
            <a:xfrm>
              <a:off x="2725738" y="3259138"/>
              <a:ext cx="835025" cy="458787"/>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dirty="0">
                  <a:ln>
                    <a:solidFill>
                      <a:srgbClr val="FFFF00"/>
                    </a:solidFill>
                  </a:ln>
                  <a:solidFill>
                    <a:srgbClr val="FAFD00"/>
                  </a:solidFill>
                  <a:effectLst/>
                  <a:latin typeface="Kruti Dev 010" pitchFamily="2" charset="0"/>
                  <a:ea typeface="+mn-ea"/>
                  <a:cs typeface="+mn-cs"/>
                </a:rPr>
                <a:t>ts</a:t>
              </a:r>
            </a:p>
          </p:txBody>
        </p:sp>
        <p:sp>
          <p:nvSpPr>
            <p:cNvPr id="312350" name="Rectangle 30"/>
            <p:cNvSpPr>
              <a:spLocks noChangeArrowheads="1"/>
            </p:cNvSpPr>
            <p:nvPr/>
          </p:nvSpPr>
          <p:spPr bwMode="auto">
            <a:xfrm>
              <a:off x="3582988" y="3106765"/>
              <a:ext cx="1673225" cy="458791"/>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dirty="0">
                  <a:solidFill>
                    <a:srgbClr val="FAFD00"/>
                  </a:solidFill>
                  <a:effectLst/>
                  <a:latin typeface="Kruti Dev 010" pitchFamily="2" charset="0"/>
                  <a:ea typeface="+mn-ea"/>
                  <a:cs typeface="+mn-cs"/>
                </a:rPr>
                <a:t>MN</a:t>
              </a:r>
            </a:p>
          </p:txBody>
        </p:sp>
        <p:sp>
          <p:nvSpPr>
            <p:cNvPr id="312351" name="Rectangle 31"/>
            <p:cNvSpPr>
              <a:spLocks noChangeArrowheads="1"/>
            </p:cNvSpPr>
            <p:nvPr/>
          </p:nvSpPr>
          <p:spPr bwMode="auto">
            <a:xfrm>
              <a:off x="3087688" y="4383088"/>
              <a:ext cx="1673225" cy="458787"/>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dirty="0">
                  <a:ln>
                    <a:solidFill>
                      <a:srgbClr val="FFFF00"/>
                    </a:solidFill>
                  </a:ln>
                  <a:solidFill>
                    <a:srgbClr val="FAFD00"/>
                  </a:solidFill>
                  <a:effectLst/>
                  <a:latin typeface="Kruti Dev 010" pitchFamily="2" charset="0"/>
                  <a:ea typeface="+mn-ea"/>
                  <a:cs typeface="+mn-cs"/>
                </a:rPr>
                <a:t>ds ch</a:t>
              </a:r>
            </a:p>
          </p:txBody>
        </p:sp>
        <p:sp>
          <p:nvSpPr>
            <p:cNvPr id="312352" name="Rectangle 32"/>
            <p:cNvSpPr>
              <a:spLocks noChangeArrowheads="1"/>
            </p:cNvSpPr>
            <p:nvPr/>
          </p:nvSpPr>
          <p:spPr bwMode="auto">
            <a:xfrm>
              <a:off x="2744788" y="5030788"/>
              <a:ext cx="1673225" cy="458787"/>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dirty="0">
                  <a:ln>
                    <a:solidFill>
                      <a:srgbClr val="FFFF00"/>
                    </a:solidFill>
                  </a:ln>
                  <a:solidFill>
                    <a:srgbClr val="FAFD00"/>
                  </a:solidFill>
                  <a:effectLst/>
                  <a:latin typeface="Kruti Dev 010" pitchFamily="2" charset="0"/>
                  <a:ea typeface="+mn-ea"/>
                  <a:cs typeface="+mn-cs"/>
                </a:rPr>
                <a:t>,e ,l</a:t>
              </a:r>
            </a:p>
          </p:txBody>
        </p:sp>
        <p:sp>
          <p:nvSpPr>
            <p:cNvPr id="312353" name="Rectangle 33"/>
            <p:cNvSpPr>
              <a:spLocks noChangeArrowheads="1"/>
            </p:cNvSpPr>
            <p:nvPr/>
          </p:nvSpPr>
          <p:spPr bwMode="auto">
            <a:xfrm>
              <a:off x="1525588" y="4192588"/>
              <a:ext cx="835025" cy="458787"/>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dirty="0">
                  <a:ln>
                    <a:solidFill>
                      <a:srgbClr val="FFFF00"/>
                    </a:solidFill>
                  </a:ln>
                  <a:solidFill>
                    <a:srgbClr val="FAFD00"/>
                  </a:solidFill>
                  <a:effectLst/>
                  <a:latin typeface="Kruti Dev 010" pitchFamily="2" charset="0"/>
                  <a:ea typeface="+mn-ea"/>
                  <a:cs typeface="+mn-cs"/>
                </a:rPr>
                <a:t>bZ</a:t>
              </a:r>
            </a:p>
          </p:txBody>
        </p:sp>
        <p:sp>
          <p:nvSpPr>
            <p:cNvPr id="312354" name="Oval 34"/>
            <p:cNvSpPr>
              <a:spLocks noChangeArrowheads="1"/>
            </p:cNvSpPr>
            <p:nvPr/>
          </p:nvSpPr>
          <p:spPr bwMode="auto">
            <a:xfrm>
              <a:off x="7016750" y="1682765"/>
              <a:ext cx="139700" cy="139701"/>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55" name="Oval 35"/>
            <p:cNvSpPr>
              <a:spLocks noChangeArrowheads="1"/>
            </p:cNvSpPr>
            <p:nvPr/>
          </p:nvSpPr>
          <p:spPr bwMode="auto">
            <a:xfrm>
              <a:off x="5397500" y="1949467"/>
              <a:ext cx="139700" cy="139701"/>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56" name="Oval 36"/>
            <p:cNvSpPr>
              <a:spLocks noChangeArrowheads="1"/>
            </p:cNvSpPr>
            <p:nvPr/>
          </p:nvSpPr>
          <p:spPr bwMode="auto">
            <a:xfrm>
              <a:off x="5645150" y="3244878"/>
              <a:ext cx="139700" cy="139701"/>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57" name="Oval 37"/>
            <p:cNvSpPr>
              <a:spLocks noChangeArrowheads="1"/>
            </p:cNvSpPr>
            <p:nvPr/>
          </p:nvSpPr>
          <p:spPr bwMode="auto">
            <a:xfrm>
              <a:off x="6902450" y="4140236"/>
              <a:ext cx="139700" cy="139701"/>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58" name="Oval 38"/>
            <p:cNvSpPr>
              <a:spLocks noChangeArrowheads="1"/>
            </p:cNvSpPr>
            <p:nvPr/>
          </p:nvSpPr>
          <p:spPr bwMode="auto">
            <a:xfrm>
              <a:off x="1663700" y="4578390"/>
              <a:ext cx="139700" cy="139701"/>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59" name="Oval 39"/>
            <p:cNvSpPr>
              <a:spLocks noChangeArrowheads="1"/>
            </p:cNvSpPr>
            <p:nvPr/>
          </p:nvSpPr>
          <p:spPr bwMode="auto">
            <a:xfrm>
              <a:off x="2921000" y="4654591"/>
              <a:ext cx="139700" cy="139701"/>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60" name="Oval 40"/>
            <p:cNvSpPr>
              <a:spLocks noChangeArrowheads="1"/>
            </p:cNvSpPr>
            <p:nvPr/>
          </p:nvSpPr>
          <p:spPr bwMode="auto">
            <a:xfrm>
              <a:off x="3035300" y="3359179"/>
              <a:ext cx="139700" cy="139701"/>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61" name="Oval 41"/>
            <p:cNvSpPr>
              <a:spLocks noChangeArrowheads="1"/>
            </p:cNvSpPr>
            <p:nvPr/>
          </p:nvSpPr>
          <p:spPr bwMode="auto">
            <a:xfrm>
              <a:off x="3016250" y="2940076"/>
              <a:ext cx="139700" cy="139701"/>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62" name="Oval 42"/>
            <p:cNvSpPr>
              <a:spLocks noChangeArrowheads="1"/>
            </p:cNvSpPr>
            <p:nvPr/>
          </p:nvSpPr>
          <p:spPr bwMode="auto">
            <a:xfrm>
              <a:off x="3511550" y="3340129"/>
              <a:ext cx="139700" cy="139701"/>
            </a:xfrm>
            <a:prstGeom prst="ellipse">
              <a:avLst/>
            </a:prstGeom>
            <a:solidFill>
              <a:schemeClr val="tx2"/>
            </a:solidFill>
            <a:ln w="12700">
              <a:solidFill>
                <a:schemeClr val="tx2"/>
              </a:solidFill>
              <a:round/>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63" name="Oval 43"/>
            <p:cNvSpPr>
              <a:spLocks noChangeArrowheads="1"/>
            </p:cNvSpPr>
            <p:nvPr/>
          </p:nvSpPr>
          <p:spPr bwMode="auto">
            <a:xfrm>
              <a:off x="3016250" y="5435648"/>
              <a:ext cx="139700" cy="139701"/>
            </a:xfrm>
            <a:prstGeom prst="ellipse">
              <a:avLst/>
            </a:prstGeom>
            <a:solidFill>
              <a:srgbClr val="00FF00"/>
            </a:solidFill>
            <a:ln w="12700">
              <a:noFill/>
              <a:round/>
              <a:headEnd/>
              <a:tailEnd/>
            </a:ln>
            <a:effectLst>
              <a:outerShdw blurRad="63500" dist="71842" dir="2700000"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18476" name="Group 53"/>
            <p:cNvGrpSpPr>
              <a:grpSpLocks/>
            </p:cNvGrpSpPr>
            <p:nvPr/>
          </p:nvGrpSpPr>
          <p:grpSpPr bwMode="auto">
            <a:xfrm>
              <a:off x="1524000" y="2025650"/>
              <a:ext cx="2660650" cy="2692400"/>
              <a:chOff x="960" y="1276"/>
              <a:chExt cx="1676" cy="1696"/>
            </a:xfrm>
          </p:grpSpPr>
          <p:sp>
            <p:nvSpPr>
              <p:cNvPr id="312365" name="Rectangle 45"/>
              <p:cNvSpPr>
                <a:spLocks noChangeArrowheads="1"/>
              </p:cNvSpPr>
              <p:nvPr/>
            </p:nvSpPr>
            <p:spPr bwMode="auto">
              <a:xfrm rot="18000000">
                <a:off x="779" y="1581"/>
                <a:ext cx="768" cy="406"/>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lIns="90487" tIns="44450" rIns="90487" bIns="44450">
                <a:spAutoFit/>
              </a:bodyPr>
              <a:lstStyle/>
              <a:p>
                <a:pPr>
                  <a:defRPr/>
                </a:pPr>
                <a:r>
                  <a:rPr lang="en-US" sz="3600" b="1" i="1" dirty="0">
                    <a:ln>
                      <a:solidFill>
                        <a:srgbClr val="00B050"/>
                      </a:solidFill>
                    </a:ln>
                    <a:solidFill>
                      <a:srgbClr val="00FF00"/>
                    </a:solidFill>
                    <a:effectLst/>
                    <a:latin typeface="Kruti Dev 010" pitchFamily="2" charset="0"/>
                    <a:ea typeface="+mn-ea"/>
                    <a:cs typeface="+mn-cs"/>
                  </a:rPr>
                  <a:t>n ySaM</a:t>
                </a:r>
              </a:p>
            </p:txBody>
          </p:sp>
          <p:sp>
            <p:nvSpPr>
              <p:cNvPr id="312366" name="Line 46"/>
              <p:cNvSpPr>
                <a:spLocks noChangeShapeType="1"/>
              </p:cNvSpPr>
              <p:nvPr/>
            </p:nvSpPr>
            <p:spPr bwMode="auto">
              <a:xfrm>
                <a:off x="1000" y="2452"/>
                <a:ext cx="784" cy="520"/>
              </a:xfrm>
              <a:prstGeom prst="line">
                <a:avLst/>
              </a:prstGeom>
              <a:noFill/>
              <a:ln w="50800">
                <a:solidFill>
                  <a:srgbClr val="00FF00"/>
                </a:solidFill>
                <a:round/>
                <a:headEnd/>
                <a:tailEnd/>
              </a:ln>
              <a:effectLst>
                <a:outerShdw blurRad="63500" dist="117088" dir="2436078"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12367" name="Line 47"/>
              <p:cNvSpPr>
                <a:spLocks noChangeShapeType="1"/>
              </p:cNvSpPr>
              <p:nvPr/>
            </p:nvSpPr>
            <p:spPr bwMode="auto">
              <a:xfrm>
                <a:off x="1684" y="1276"/>
                <a:ext cx="952" cy="280"/>
              </a:xfrm>
              <a:prstGeom prst="line">
                <a:avLst/>
              </a:prstGeom>
              <a:noFill/>
              <a:ln w="50800">
                <a:solidFill>
                  <a:srgbClr val="00FF00"/>
                </a:solidFill>
                <a:round/>
                <a:headEnd/>
                <a:tailEnd/>
              </a:ln>
              <a:effectLst>
                <a:outerShdw blurRad="63500" dist="117088" dir="2436078" algn="ctr" rotWithShape="0">
                  <a:schemeClr val="bg2">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312368" name="Rectangle 48"/>
            <p:cNvSpPr>
              <a:spLocks noChangeArrowheads="1"/>
            </p:cNvSpPr>
            <p:nvPr/>
          </p:nvSpPr>
          <p:spPr bwMode="auto">
            <a:xfrm>
              <a:off x="1581150" y="1182688"/>
              <a:ext cx="1314450" cy="52065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b="1" dirty="0">
                  <a:ln>
                    <a:solidFill>
                      <a:srgbClr val="FFFF00"/>
                    </a:solidFill>
                  </a:ln>
                  <a:solidFill>
                    <a:srgbClr val="FAFD00"/>
                  </a:solidFill>
                  <a:effectLst/>
                  <a:latin typeface="Kruti Dev 010" pitchFamily="2" charset="0"/>
                  <a:ea typeface="+mn-ea"/>
                  <a:cs typeface="+mn-cs"/>
                </a:rPr>
                <a:t>,e ,l</a:t>
              </a:r>
            </a:p>
          </p:txBody>
        </p:sp>
        <p:sp>
          <p:nvSpPr>
            <p:cNvPr id="312369" name="Rectangle 49"/>
            <p:cNvSpPr>
              <a:spLocks noChangeArrowheads="1"/>
            </p:cNvSpPr>
            <p:nvPr/>
          </p:nvSpPr>
          <p:spPr bwMode="auto">
            <a:xfrm>
              <a:off x="214313" y="273050"/>
              <a:ext cx="2825750" cy="138243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b="1" dirty="0">
                  <a:ln>
                    <a:solidFill>
                      <a:srgbClr val="FFFF00"/>
                    </a:solidFill>
                  </a:ln>
                  <a:solidFill>
                    <a:srgbClr val="EEFF4B"/>
                  </a:solidFill>
                  <a:effectLst/>
                  <a:latin typeface="Kruti Dev 010" pitchFamily="2" charset="0"/>
                  <a:ea typeface="+mn-ea"/>
                  <a:cs typeface="+mn-cs"/>
                </a:rPr>
                <a:t>eap</a:t>
              </a:r>
            </a:p>
            <a:p>
              <a:pPr algn="l">
                <a:defRPr/>
              </a:pPr>
              <a:r>
                <a:rPr lang="en-US" b="1" dirty="0">
                  <a:ln>
                    <a:solidFill>
                      <a:srgbClr val="FFFF00"/>
                    </a:solidFill>
                  </a:ln>
                  <a:solidFill>
                    <a:srgbClr val="EEFF4B"/>
                  </a:solidFill>
                  <a:effectLst/>
                  <a:latin typeface="Kruti Dev 010" pitchFamily="2" charset="0"/>
                  <a:ea typeface="+mn-ea"/>
                  <a:cs typeface="+mn-cs"/>
                </a:rPr>
                <a:t>rS;kj</a:t>
              </a:r>
            </a:p>
            <a:p>
              <a:pPr algn="l">
                <a:defRPr/>
              </a:pPr>
              <a:r>
                <a:rPr lang="en-US" b="1" dirty="0">
                  <a:ln>
                    <a:solidFill>
                      <a:srgbClr val="FFFF00"/>
                    </a:solidFill>
                  </a:ln>
                  <a:solidFill>
                    <a:srgbClr val="EEFF4B"/>
                  </a:solidFill>
                  <a:effectLst/>
                  <a:latin typeface="Kruti Dev 010" pitchFamily="2" charset="0"/>
                  <a:ea typeface="+mn-ea"/>
                  <a:cs typeface="+mn-cs"/>
                </a:rPr>
                <a:t>djuk</a:t>
              </a:r>
            </a:p>
          </p:txBody>
        </p:sp>
        <p:sp>
          <p:nvSpPr>
            <p:cNvPr id="18479" name="Text Box 5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Kruti Dev 010" charset="0"/>
              </a:endParaRPr>
            </a:p>
          </p:txBody>
        </p:sp>
        <p:sp>
          <p:nvSpPr>
            <p:cNvPr id="312510" name="Rectangle 190"/>
            <p:cNvSpPr>
              <a:spLocks noChangeArrowheads="1"/>
            </p:cNvSpPr>
            <p:nvPr/>
          </p:nvSpPr>
          <p:spPr bwMode="auto">
            <a:xfrm>
              <a:off x="8134350" y="6524682"/>
              <a:ext cx="293688" cy="24606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Kruti Dev 010" charset="0"/>
                </a:rPr>
                <a:t>08</a:t>
              </a:r>
            </a:p>
          </p:txBody>
        </p:sp>
        <p:sp>
          <p:nvSpPr>
            <p:cNvPr id="312513" name="Text Box 193"/>
            <p:cNvSpPr txBox="1">
              <a:spLocks noChangeArrowheads="1"/>
            </p:cNvSpPr>
            <p:nvPr/>
          </p:nvSpPr>
          <p:spPr bwMode="auto">
            <a:xfrm>
              <a:off x="1763713" y="0"/>
              <a:ext cx="2346325" cy="336553"/>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600" b="1">
                  <a:solidFill>
                    <a:schemeClr val="hlink"/>
                  </a:solidFill>
                  <a:effectLst>
                    <a:outerShdw blurRad="38100" dist="38100" dir="2700000" algn="tl">
                      <a:srgbClr val="000000"/>
                    </a:outerShdw>
                  </a:effectLst>
                  <a:latin typeface="Kruti Dev 010" charset="0"/>
                </a:rPr>
                <a:t> </a:t>
              </a:r>
            </a:p>
          </p:txBody>
        </p:sp>
        <p:sp>
          <p:nvSpPr>
            <p:cNvPr id="18482" name="Text Box 261"/>
            <p:cNvSpPr txBox="1">
              <a:spLocks noChangeArrowheads="1"/>
            </p:cNvSpPr>
            <p:nvPr/>
          </p:nvSpPr>
          <p:spPr bwMode="auto">
            <a:xfrm>
              <a:off x="8631238" y="6446838"/>
              <a:ext cx="29527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Kruti Dev 010" charset="0"/>
                </a:rPr>
                <a:t>1</a:t>
              </a:r>
              <a:endParaRPr lang="en-US" sz="2000" b="1">
                <a:solidFill>
                  <a:srgbClr val="FFA27C"/>
                </a:solidFill>
                <a:effectLst/>
                <a:latin typeface="Kruti Dev 010" charset="0"/>
              </a:endParaRPr>
            </a:p>
          </p:txBody>
        </p:sp>
        <p:grpSp>
          <p:nvGrpSpPr>
            <p:cNvPr id="18483" name="Group 392"/>
            <p:cNvGrpSpPr>
              <a:grpSpLocks/>
            </p:cNvGrpSpPr>
            <p:nvPr/>
          </p:nvGrpSpPr>
          <p:grpSpPr bwMode="auto">
            <a:xfrm>
              <a:off x="2470150" y="1225550"/>
              <a:ext cx="5226050" cy="4462463"/>
              <a:chOff x="1540" y="772"/>
              <a:chExt cx="3292" cy="2811"/>
            </a:xfrm>
          </p:grpSpPr>
          <p:grpSp>
            <p:nvGrpSpPr>
              <p:cNvPr id="18485" name="Group 393"/>
              <p:cNvGrpSpPr>
                <a:grpSpLocks/>
              </p:cNvGrpSpPr>
              <p:nvPr/>
            </p:nvGrpSpPr>
            <p:grpSpPr bwMode="auto">
              <a:xfrm>
                <a:off x="1540" y="772"/>
                <a:ext cx="1741" cy="846"/>
                <a:chOff x="2412" y="2052"/>
                <a:chExt cx="1741" cy="846"/>
              </a:xfrm>
            </p:grpSpPr>
            <p:sp>
              <p:nvSpPr>
                <p:cNvPr id="312714" name="Rectangle 39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312715" name="AutoShape 39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312716" name="Rectangle 39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312717" name="Rectangle 397"/>
                <p:cNvSpPr>
                  <a:spLocks noChangeArrowheads="1"/>
                </p:cNvSpPr>
                <p:nvPr/>
              </p:nvSpPr>
              <p:spPr bwMode="auto">
                <a:xfrm>
                  <a:off x="2484" y="2072"/>
                  <a:ext cx="279" cy="194"/>
                </a:xfrm>
                <a:prstGeom prst="rect">
                  <a:avLst/>
                </a:prstGeom>
                <a:noFill/>
                <a:ln w="9525">
                  <a:noFill/>
                  <a:miter lim="800000"/>
                  <a:headEnd/>
                  <a:tailEnd/>
                </a:ln>
              </p:spPr>
              <p:txBody>
                <a:bodyPr wrap="none" lIns="0" tIns="0" rIns="0" bIns="0">
                  <a:spAutoFit/>
                </a:bodyPr>
                <a:lstStyle/>
                <a:p>
                  <a:pPr>
                    <a:defRPr/>
                  </a:pPr>
                  <a:r>
                    <a:rPr lang="en-US" sz="2000" b="1" dirty="0">
                      <a:solidFill>
                        <a:srgbClr val="790015"/>
                      </a:solidFill>
                      <a:effectLst/>
                      <a:latin typeface="Kruti Dev 010" pitchFamily="2" charset="0"/>
                    </a:rPr>
                    <a:t>l`f"V</a:t>
                  </a:r>
                  <a:endParaRPr lang="en-US" sz="2000" b="1" dirty="0">
                    <a:solidFill>
                      <a:srgbClr val="FFA27C"/>
                    </a:solidFill>
                    <a:effectLst>
                      <a:outerShdw blurRad="38100" dist="38100" dir="2700000" algn="tl">
                        <a:srgbClr val="000000"/>
                      </a:outerShdw>
                    </a:effectLst>
                    <a:latin typeface="Kruti Dev 010" pitchFamily="2" charset="0"/>
                  </a:endParaRPr>
                </a:p>
              </p:txBody>
            </p:sp>
            <p:sp>
              <p:nvSpPr>
                <p:cNvPr id="312718" name="Line 39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18486" name="Group 399"/>
              <p:cNvGrpSpPr>
                <a:grpSpLocks/>
              </p:cNvGrpSpPr>
              <p:nvPr/>
            </p:nvGrpSpPr>
            <p:grpSpPr bwMode="auto">
              <a:xfrm>
                <a:off x="1692" y="996"/>
                <a:ext cx="1741" cy="846"/>
                <a:chOff x="2412" y="2052"/>
                <a:chExt cx="1741" cy="846"/>
              </a:xfrm>
            </p:grpSpPr>
            <p:sp>
              <p:nvSpPr>
                <p:cNvPr id="312720" name="Rectangle 40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312721" name="AutoShape 40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312722" name="Rectangle 40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312723" name="Rectangle 403"/>
                <p:cNvSpPr>
                  <a:spLocks noChangeArrowheads="1"/>
                </p:cNvSpPr>
                <p:nvPr/>
              </p:nvSpPr>
              <p:spPr bwMode="auto">
                <a:xfrm>
                  <a:off x="2494" y="2078"/>
                  <a:ext cx="390" cy="194"/>
                </a:xfrm>
                <a:prstGeom prst="rect">
                  <a:avLst/>
                </a:prstGeom>
                <a:noFill/>
                <a:ln w="9525">
                  <a:noFill/>
                  <a:miter lim="800000"/>
                  <a:headEnd/>
                  <a:tailEnd/>
                </a:ln>
              </p:spPr>
              <p:txBody>
                <a:bodyPr wrap="none" lIns="0" tIns="0" rIns="0" bIns="0">
                  <a:spAutoFit/>
                </a:bodyPr>
                <a:lstStyle/>
                <a:p>
                  <a:pPr>
                    <a:defRPr/>
                  </a:pPr>
                  <a:r>
                    <a:rPr lang="en-US" sz="2000" b="1" dirty="0">
                      <a:solidFill>
                        <a:srgbClr val="790015"/>
                      </a:solidFill>
                      <a:effectLst/>
                      <a:latin typeface="Kruti Dev 010" pitchFamily="2" charset="0"/>
                    </a:rPr>
                    <a:t>vczkge</a:t>
                  </a:r>
                  <a:endParaRPr lang="en-US" sz="2000" b="1" dirty="0">
                    <a:solidFill>
                      <a:srgbClr val="FFA27C"/>
                    </a:solidFill>
                    <a:effectLst>
                      <a:outerShdw blurRad="38100" dist="38100" dir="2700000" algn="tl">
                        <a:srgbClr val="000000"/>
                      </a:outerShdw>
                    </a:effectLst>
                    <a:latin typeface="Kruti Dev 010" pitchFamily="2" charset="0"/>
                  </a:endParaRPr>
                </a:p>
              </p:txBody>
            </p:sp>
            <p:sp>
              <p:nvSpPr>
                <p:cNvPr id="312724" name="Line 404"/>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18487" name="Group 405"/>
              <p:cNvGrpSpPr>
                <a:grpSpLocks/>
              </p:cNvGrpSpPr>
              <p:nvPr/>
            </p:nvGrpSpPr>
            <p:grpSpPr bwMode="auto">
              <a:xfrm>
                <a:off x="1868" y="1196"/>
                <a:ext cx="1741" cy="862"/>
                <a:chOff x="2412" y="2036"/>
                <a:chExt cx="1741" cy="862"/>
              </a:xfrm>
            </p:grpSpPr>
            <p:sp>
              <p:nvSpPr>
                <p:cNvPr id="312726" name="Rectangle 40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312727" name="AutoShape 40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312728" name="Rectangle 40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312729" name="Rectangle 409"/>
                <p:cNvSpPr>
                  <a:spLocks noChangeArrowheads="1"/>
                </p:cNvSpPr>
                <p:nvPr/>
              </p:nvSpPr>
              <p:spPr bwMode="auto">
                <a:xfrm>
                  <a:off x="2514" y="2036"/>
                  <a:ext cx="310" cy="194"/>
                </a:xfrm>
                <a:prstGeom prst="rect">
                  <a:avLst/>
                </a:prstGeom>
                <a:noFill/>
                <a:ln w="9525">
                  <a:noFill/>
                  <a:miter lim="800000"/>
                  <a:headEnd/>
                  <a:tailEnd/>
                </a:ln>
              </p:spPr>
              <p:txBody>
                <a:bodyPr wrap="none" lIns="0" tIns="0" rIns="0" bIns="0">
                  <a:spAutoFit/>
                </a:bodyPr>
                <a:lstStyle/>
                <a:p>
                  <a:pPr>
                    <a:defRPr/>
                  </a:pPr>
                  <a:r>
                    <a:rPr lang="en-US" sz="2000" b="1" dirty="0">
                      <a:solidFill>
                        <a:srgbClr val="790015"/>
                      </a:solidFill>
                      <a:effectLst/>
                      <a:latin typeface="Kruti Dev 010" pitchFamily="2" charset="0"/>
                    </a:rPr>
                    <a:t>;qlqQ</a:t>
                  </a:r>
                  <a:endParaRPr lang="en-US" sz="2000" b="1" dirty="0">
                    <a:solidFill>
                      <a:srgbClr val="FFA27C"/>
                    </a:solidFill>
                    <a:effectLst>
                      <a:outerShdw blurRad="38100" dist="38100" dir="2700000" algn="tl">
                        <a:srgbClr val="000000"/>
                      </a:outerShdw>
                    </a:effectLst>
                    <a:latin typeface="Kruti Dev 010" pitchFamily="2" charset="0"/>
                  </a:endParaRPr>
                </a:p>
              </p:txBody>
            </p:sp>
            <p:sp>
              <p:nvSpPr>
                <p:cNvPr id="312730" name="Line 410"/>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18488" name="Group 411"/>
              <p:cNvGrpSpPr>
                <a:grpSpLocks/>
              </p:cNvGrpSpPr>
              <p:nvPr/>
            </p:nvGrpSpPr>
            <p:grpSpPr bwMode="auto">
              <a:xfrm>
                <a:off x="2052" y="1384"/>
                <a:ext cx="1741" cy="874"/>
                <a:chOff x="2412" y="2024"/>
                <a:chExt cx="1741" cy="874"/>
              </a:xfrm>
            </p:grpSpPr>
            <p:sp>
              <p:nvSpPr>
                <p:cNvPr id="312732" name="Rectangle 41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312733" name="AutoShape 41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312734" name="Rectangle 41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312735" name="Rectangle 415"/>
                <p:cNvSpPr>
                  <a:spLocks noChangeArrowheads="1"/>
                </p:cNvSpPr>
                <p:nvPr/>
              </p:nvSpPr>
              <p:spPr bwMode="auto">
                <a:xfrm>
                  <a:off x="2552" y="2024"/>
                  <a:ext cx="232" cy="194"/>
                </a:xfrm>
                <a:prstGeom prst="rect">
                  <a:avLst/>
                </a:prstGeom>
                <a:noFill/>
                <a:ln w="9525">
                  <a:noFill/>
                  <a:miter lim="800000"/>
                  <a:headEnd/>
                  <a:tailEnd/>
                </a:ln>
              </p:spPr>
              <p:txBody>
                <a:bodyPr wrap="none" lIns="0" tIns="0" rIns="0" bIns="0">
                  <a:spAutoFit/>
                </a:bodyPr>
                <a:lstStyle/>
                <a:p>
                  <a:pPr>
                    <a:defRPr/>
                  </a:pPr>
                  <a:r>
                    <a:rPr lang="en-US" sz="2000" b="1" dirty="0">
                      <a:solidFill>
                        <a:srgbClr val="790015"/>
                      </a:solidFill>
                      <a:effectLst/>
                      <a:latin typeface="Kruti Dev 010" pitchFamily="2" charset="0"/>
                    </a:rPr>
                    <a:t>ewlk</a:t>
                  </a:r>
                  <a:endParaRPr lang="en-US" sz="2000" b="1" dirty="0">
                    <a:solidFill>
                      <a:srgbClr val="FFA27C"/>
                    </a:solidFill>
                    <a:effectLst>
                      <a:outerShdw blurRad="38100" dist="38100" dir="2700000" algn="tl">
                        <a:srgbClr val="000000"/>
                      </a:outerShdw>
                    </a:effectLst>
                    <a:latin typeface="Kruti Dev 010" pitchFamily="2" charset="0"/>
                  </a:endParaRPr>
                </a:p>
              </p:txBody>
            </p:sp>
            <p:sp>
              <p:nvSpPr>
                <p:cNvPr id="312736" name="Line 416"/>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18489" name="Group 417"/>
              <p:cNvGrpSpPr>
                <a:grpSpLocks/>
              </p:cNvGrpSpPr>
              <p:nvPr/>
            </p:nvGrpSpPr>
            <p:grpSpPr bwMode="auto">
              <a:xfrm>
                <a:off x="2220" y="1600"/>
                <a:ext cx="1741" cy="850"/>
                <a:chOff x="2412" y="2048"/>
                <a:chExt cx="1741" cy="850"/>
              </a:xfrm>
            </p:grpSpPr>
            <p:sp>
              <p:nvSpPr>
                <p:cNvPr id="312738" name="Rectangle 41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312739" name="AutoShape 41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312740" name="Rectangle 42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312741" name="Rectangle 421"/>
                <p:cNvSpPr>
                  <a:spLocks noChangeArrowheads="1"/>
                </p:cNvSpPr>
                <p:nvPr/>
              </p:nvSpPr>
              <p:spPr bwMode="auto">
                <a:xfrm>
                  <a:off x="2512" y="2048"/>
                  <a:ext cx="331" cy="194"/>
                </a:xfrm>
                <a:prstGeom prst="rect">
                  <a:avLst/>
                </a:prstGeom>
                <a:noFill/>
                <a:ln w="9525">
                  <a:noFill/>
                  <a:miter lim="800000"/>
                  <a:headEnd/>
                  <a:tailEnd/>
                </a:ln>
              </p:spPr>
              <p:txBody>
                <a:bodyPr wrap="none" lIns="0" tIns="0" rIns="0" bIns="0">
                  <a:spAutoFit/>
                </a:bodyPr>
                <a:lstStyle/>
                <a:p>
                  <a:pPr>
                    <a:defRPr/>
                  </a:pPr>
                  <a:r>
                    <a:rPr lang="en-US" sz="2000" b="1">
                      <a:solidFill>
                        <a:srgbClr val="790015"/>
                      </a:solidFill>
                      <a:effectLst/>
                      <a:latin typeface="Kruti Dev 010" charset="0"/>
                    </a:rPr>
                    <a:t>;gks</a:t>
                  </a:r>
                  <a:r>
                    <a:rPr lang="ja-JP" altLang="en-US" sz="2000" b="1">
                      <a:solidFill>
                        <a:srgbClr val="790015"/>
                      </a:solidFill>
                      <a:effectLst/>
                      <a:latin typeface="Kruti Dev 010" charset="0"/>
                    </a:rPr>
                    <a:t>’</a:t>
                  </a:r>
                  <a:r>
                    <a:rPr lang="en-US" sz="2000" b="1">
                      <a:solidFill>
                        <a:srgbClr val="790015"/>
                      </a:solidFill>
                      <a:effectLst/>
                      <a:latin typeface="Kruti Dev 010" charset="0"/>
                    </a:rPr>
                    <a:t>kq</a:t>
                  </a:r>
                  <a:endParaRPr lang="en-US" sz="2000" b="1">
                    <a:solidFill>
                      <a:srgbClr val="FFA27C"/>
                    </a:solidFill>
                    <a:effectLst>
                      <a:outerShdw blurRad="38100" dist="38100" dir="2700000" algn="tl">
                        <a:srgbClr val="000000"/>
                      </a:outerShdw>
                    </a:effectLst>
                    <a:latin typeface="Kruti Dev 010" charset="0"/>
                  </a:endParaRPr>
                </a:p>
              </p:txBody>
            </p:sp>
            <p:sp>
              <p:nvSpPr>
                <p:cNvPr id="312742" name="Line 422"/>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18490" name="Group 423"/>
              <p:cNvGrpSpPr>
                <a:grpSpLocks/>
              </p:cNvGrpSpPr>
              <p:nvPr/>
            </p:nvGrpSpPr>
            <p:grpSpPr bwMode="auto">
              <a:xfrm>
                <a:off x="2396" y="1796"/>
                <a:ext cx="1741" cy="846"/>
                <a:chOff x="2412" y="2052"/>
                <a:chExt cx="1741" cy="846"/>
              </a:xfrm>
            </p:grpSpPr>
            <p:sp>
              <p:nvSpPr>
                <p:cNvPr id="312744" name="Rectangle 42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312745" name="AutoShape 42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312746" name="Rectangle 42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312747" name="Rectangle 427"/>
                <p:cNvSpPr>
                  <a:spLocks noChangeArrowheads="1"/>
                </p:cNvSpPr>
                <p:nvPr/>
              </p:nvSpPr>
              <p:spPr bwMode="auto">
                <a:xfrm>
                  <a:off x="2476" y="2054"/>
                  <a:ext cx="553" cy="194"/>
                </a:xfrm>
                <a:prstGeom prst="rect">
                  <a:avLst/>
                </a:prstGeom>
                <a:noFill/>
                <a:ln w="9525">
                  <a:noFill/>
                  <a:miter lim="800000"/>
                  <a:headEnd/>
                  <a:tailEnd/>
                </a:ln>
              </p:spPr>
              <p:txBody>
                <a:bodyPr wrap="none" lIns="0" tIns="0" rIns="0" bIns="0">
                  <a:spAutoFit/>
                </a:bodyPr>
                <a:lstStyle/>
                <a:p>
                  <a:pPr>
                    <a:defRPr/>
                  </a:pPr>
                  <a:r>
                    <a:rPr lang="en-US" sz="2000" b="1" dirty="0">
                      <a:solidFill>
                        <a:srgbClr val="790015"/>
                      </a:solidFill>
                      <a:effectLst/>
                      <a:latin typeface="Kruti Dev 010" pitchFamily="2" charset="0"/>
                    </a:rPr>
                    <a:t>vjktdrk</a:t>
                  </a:r>
                  <a:endParaRPr lang="en-US" sz="2000" b="1" dirty="0">
                    <a:solidFill>
                      <a:srgbClr val="FFA27C"/>
                    </a:solidFill>
                    <a:effectLst>
                      <a:outerShdw blurRad="38100" dist="38100" dir="2700000" algn="tl">
                        <a:srgbClr val="000000"/>
                      </a:outerShdw>
                    </a:effectLst>
                    <a:latin typeface="Kruti Dev 010" pitchFamily="2" charset="0"/>
                  </a:endParaRPr>
                </a:p>
              </p:txBody>
            </p:sp>
            <p:sp>
              <p:nvSpPr>
                <p:cNvPr id="312748" name="Line 42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18491" name="Group 429"/>
              <p:cNvGrpSpPr>
                <a:grpSpLocks/>
              </p:cNvGrpSpPr>
              <p:nvPr/>
            </p:nvGrpSpPr>
            <p:grpSpPr bwMode="auto">
              <a:xfrm>
                <a:off x="2580" y="1979"/>
                <a:ext cx="1741" cy="863"/>
                <a:chOff x="2412" y="2035"/>
                <a:chExt cx="1741" cy="863"/>
              </a:xfrm>
            </p:grpSpPr>
            <p:sp>
              <p:nvSpPr>
                <p:cNvPr id="312750" name="Rectangle 43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312751" name="AutoShape 43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312752" name="Rectangle 43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312753" name="Rectangle 433"/>
                <p:cNvSpPr>
                  <a:spLocks noChangeArrowheads="1"/>
                </p:cNvSpPr>
                <p:nvPr/>
              </p:nvSpPr>
              <p:spPr bwMode="auto">
                <a:xfrm>
                  <a:off x="2481" y="2035"/>
                  <a:ext cx="314" cy="194"/>
                </a:xfrm>
                <a:prstGeom prst="rect">
                  <a:avLst/>
                </a:prstGeom>
                <a:noFill/>
                <a:ln w="9525">
                  <a:noFill/>
                  <a:miter lim="800000"/>
                  <a:headEnd/>
                  <a:tailEnd/>
                </a:ln>
              </p:spPr>
              <p:txBody>
                <a:bodyPr wrap="none" lIns="0" tIns="0" rIns="0" bIns="0">
                  <a:spAutoFit/>
                </a:bodyPr>
                <a:lstStyle/>
                <a:p>
                  <a:pPr>
                    <a:defRPr/>
                  </a:pPr>
                  <a:r>
                    <a:rPr lang="en-US" sz="2000" b="1" dirty="0">
                      <a:solidFill>
                        <a:srgbClr val="790015"/>
                      </a:solidFill>
                      <a:effectLst/>
                      <a:latin typeface="Kruti Dev 010" pitchFamily="2" charset="0"/>
                    </a:rPr>
                    <a:t>izHkqRo</a:t>
                  </a:r>
                  <a:endParaRPr lang="en-US" sz="2000" b="1" dirty="0">
                    <a:solidFill>
                      <a:srgbClr val="FFA27C"/>
                    </a:solidFill>
                    <a:effectLst>
                      <a:outerShdw blurRad="38100" dist="38100" dir="2700000" algn="tl">
                        <a:srgbClr val="000000"/>
                      </a:outerShdw>
                    </a:effectLst>
                    <a:latin typeface="Kruti Dev 010" pitchFamily="2" charset="0"/>
                  </a:endParaRPr>
                </a:p>
              </p:txBody>
            </p:sp>
            <p:sp>
              <p:nvSpPr>
                <p:cNvPr id="312754" name="Line 434"/>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18492" name="Group 435"/>
              <p:cNvGrpSpPr>
                <a:grpSpLocks/>
              </p:cNvGrpSpPr>
              <p:nvPr/>
            </p:nvGrpSpPr>
            <p:grpSpPr bwMode="auto">
              <a:xfrm>
                <a:off x="2732" y="2212"/>
                <a:ext cx="1741" cy="854"/>
                <a:chOff x="2412" y="2044"/>
                <a:chExt cx="1741" cy="854"/>
              </a:xfrm>
            </p:grpSpPr>
            <p:sp>
              <p:nvSpPr>
                <p:cNvPr id="312756" name="Rectangle 43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312757" name="AutoShape 43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312758" name="Rectangle 43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312759" name="Rectangle 439"/>
                <p:cNvSpPr>
                  <a:spLocks noChangeArrowheads="1"/>
                </p:cNvSpPr>
                <p:nvPr/>
              </p:nvSpPr>
              <p:spPr bwMode="auto">
                <a:xfrm>
                  <a:off x="2468" y="2044"/>
                  <a:ext cx="355" cy="194"/>
                </a:xfrm>
                <a:prstGeom prst="rect">
                  <a:avLst/>
                </a:prstGeom>
                <a:noFill/>
                <a:ln w="9525">
                  <a:noFill/>
                  <a:miter lim="800000"/>
                  <a:headEnd/>
                  <a:tailEnd/>
                </a:ln>
              </p:spPr>
              <p:txBody>
                <a:bodyPr wrap="none" lIns="0" tIns="0" rIns="0" bIns="0">
                  <a:spAutoFit/>
                </a:bodyPr>
                <a:lstStyle/>
                <a:p>
                  <a:pPr>
                    <a:defRPr/>
                  </a:pPr>
                  <a:r>
                    <a:rPr lang="en-US" sz="2000" b="1" dirty="0">
                      <a:solidFill>
                        <a:srgbClr val="790015"/>
                      </a:solidFill>
                      <a:effectLst/>
                      <a:latin typeface="Kruti Dev 010" pitchFamily="2" charset="0"/>
                    </a:rPr>
                    <a:t>nklrk</a:t>
                  </a:r>
                  <a:endParaRPr lang="en-US" sz="2000" b="1" dirty="0">
                    <a:solidFill>
                      <a:srgbClr val="FFA27C"/>
                    </a:solidFill>
                    <a:effectLst>
                      <a:outerShdw blurRad="38100" dist="38100" dir="2700000" algn="tl">
                        <a:srgbClr val="000000"/>
                      </a:outerShdw>
                    </a:effectLst>
                    <a:latin typeface="Kruti Dev 010" pitchFamily="2" charset="0"/>
                  </a:endParaRPr>
                </a:p>
              </p:txBody>
            </p:sp>
            <p:sp>
              <p:nvSpPr>
                <p:cNvPr id="312760" name="Line 440"/>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nvGrpSpPr>
              <p:cNvPr id="18493" name="Group 441"/>
              <p:cNvGrpSpPr>
                <a:grpSpLocks/>
              </p:cNvGrpSpPr>
              <p:nvPr/>
            </p:nvGrpSpPr>
            <p:grpSpPr bwMode="auto">
              <a:xfrm>
                <a:off x="2924" y="2424"/>
                <a:ext cx="1739" cy="847"/>
                <a:chOff x="2652" y="2264"/>
                <a:chExt cx="1739" cy="847"/>
              </a:xfrm>
            </p:grpSpPr>
            <p:sp>
              <p:nvSpPr>
                <p:cNvPr id="312762" name="Rectangle 442"/>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312763" name="AutoShape 443"/>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312764" name="Rectangle 444"/>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sp>
              <p:nvSpPr>
                <p:cNvPr id="312765" name="Rectangle 445"/>
                <p:cNvSpPr>
                  <a:spLocks noChangeArrowheads="1"/>
                </p:cNvSpPr>
                <p:nvPr/>
              </p:nvSpPr>
              <p:spPr bwMode="auto">
                <a:xfrm>
                  <a:off x="2763" y="2264"/>
                  <a:ext cx="480" cy="194"/>
                </a:xfrm>
                <a:prstGeom prst="rect">
                  <a:avLst/>
                </a:prstGeom>
                <a:noFill/>
                <a:ln w="9525">
                  <a:noFill/>
                  <a:miter lim="800000"/>
                  <a:headEnd/>
                  <a:tailEnd/>
                </a:ln>
              </p:spPr>
              <p:txBody>
                <a:bodyPr wrap="none" lIns="0" tIns="0" rIns="0" bIns="0">
                  <a:spAutoFit/>
                </a:bodyPr>
                <a:lstStyle/>
                <a:p>
                  <a:pPr>
                    <a:defRPr/>
                  </a:pPr>
                  <a:r>
                    <a:rPr lang="en-US" sz="2000" b="1" dirty="0">
                      <a:solidFill>
                        <a:srgbClr val="790015"/>
                      </a:solidFill>
                      <a:effectLst/>
                      <a:latin typeface="Kruti Dev 010" pitchFamily="2" charset="0"/>
                    </a:rPr>
                    <a:t>xqIrdky</a:t>
                  </a:r>
                  <a:endParaRPr lang="en-US" sz="2000" b="1" dirty="0">
                    <a:solidFill>
                      <a:srgbClr val="FFA27C"/>
                    </a:solidFill>
                    <a:effectLst>
                      <a:outerShdw blurRad="38100" dist="38100" dir="2700000" algn="tl">
                        <a:srgbClr val="000000"/>
                      </a:outerShdw>
                    </a:effectLst>
                    <a:latin typeface="Kruti Dev 010" pitchFamily="2" charset="0"/>
                  </a:endParaRPr>
                </a:p>
              </p:txBody>
            </p:sp>
          </p:grpSp>
          <p:grpSp>
            <p:nvGrpSpPr>
              <p:cNvPr id="18494" name="Group 446"/>
              <p:cNvGrpSpPr>
                <a:grpSpLocks/>
              </p:cNvGrpSpPr>
              <p:nvPr/>
            </p:nvGrpSpPr>
            <p:grpSpPr bwMode="auto">
              <a:xfrm>
                <a:off x="3092" y="2651"/>
                <a:ext cx="1740" cy="932"/>
                <a:chOff x="3948" y="107"/>
                <a:chExt cx="1740" cy="932"/>
              </a:xfrm>
            </p:grpSpPr>
            <p:sp>
              <p:nvSpPr>
                <p:cNvPr id="312767" name="Rectangle 447"/>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pPr>
                    <a:defRPr/>
                  </a:pPr>
                  <a:endParaRPr lang="en-US" dirty="0">
                    <a:latin typeface="Kruti Dev 010" pitchFamily="2" charset="0"/>
                    <a:ea typeface="+mn-ea"/>
                    <a:cs typeface="+mn-cs"/>
                  </a:endParaRPr>
                </a:p>
              </p:txBody>
            </p:sp>
            <p:sp>
              <p:nvSpPr>
                <p:cNvPr id="312768" name="AutoShape 448"/>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312769" name="Rectangle 449"/>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pPr>
                    <a:defRPr/>
                  </a:pPr>
                  <a:endParaRPr lang="en-US" dirty="0">
                    <a:latin typeface="Kruti Dev 010" pitchFamily="2" charset="0"/>
                    <a:ea typeface="+mn-ea"/>
                    <a:cs typeface="+mn-cs"/>
                  </a:endParaRPr>
                </a:p>
              </p:txBody>
            </p:sp>
            <p:grpSp>
              <p:nvGrpSpPr>
                <p:cNvPr id="18498" name="Group 450"/>
                <p:cNvGrpSpPr>
                  <a:grpSpLocks/>
                </p:cNvGrpSpPr>
                <p:nvPr/>
              </p:nvGrpSpPr>
              <p:grpSpPr bwMode="auto">
                <a:xfrm>
                  <a:off x="4040" y="125"/>
                  <a:ext cx="371" cy="285"/>
                  <a:chOff x="3083" y="3101"/>
                  <a:chExt cx="292" cy="237"/>
                </a:xfrm>
              </p:grpSpPr>
              <p:sp>
                <p:nvSpPr>
                  <p:cNvPr id="312771" name="Rectangle 451"/>
                  <p:cNvSpPr>
                    <a:spLocks noChangeArrowheads="1"/>
                  </p:cNvSpPr>
                  <p:nvPr/>
                </p:nvSpPr>
                <p:spPr bwMode="auto">
                  <a:xfrm>
                    <a:off x="3083" y="3113"/>
                    <a:ext cx="224" cy="225"/>
                  </a:xfrm>
                  <a:prstGeom prst="rect">
                    <a:avLst/>
                  </a:prstGeom>
                  <a:noFill/>
                  <a:ln w="9525">
                    <a:noFill/>
                    <a:miter lim="800000"/>
                    <a:headEnd/>
                    <a:tailEnd/>
                  </a:ln>
                </p:spPr>
                <p:txBody>
                  <a:bodyPr wrap="none" lIns="0" tIns="0" rIns="0" bIns="0">
                    <a:spAutoFit/>
                  </a:bodyPr>
                  <a:lstStyle/>
                  <a:p>
                    <a:pPr>
                      <a:defRPr/>
                    </a:pPr>
                    <a:r>
                      <a:rPr lang="en-US" b="1" dirty="0">
                        <a:solidFill>
                          <a:srgbClr val="790015"/>
                        </a:solidFill>
                        <a:effectLst/>
                        <a:latin typeface="Kruti Dev 010" pitchFamily="2" charset="0"/>
                      </a:rPr>
                      <a:t>   </a:t>
                    </a:r>
                    <a:endParaRPr lang="en-US" sz="4000" b="1" dirty="0">
                      <a:solidFill>
                        <a:srgbClr val="FFA27C"/>
                      </a:solidFill>
                      <a:effectLst>
                        <a:outerShdw blurRad="38100" dist="38100" dir="2700000" algn="tl">
                          <a:srgbClr val="000000"/>
                        </a:outerShdw>
                      </a:effectLst>
                      <a:latin typeface="Kruti Dev 010" pitchFamily="2" charset="0"/>
                    </a:endParaRPr>
                  </a:p>
                </p:txBody>
              </p:sp>
              <p:sp>
                <p:nvSpPr>
                  <p:cNvPr id="312772" name="Rectangle 452"/>
                  <p:cNvSpPr>
                    <a:spLocks noChangeArrowheads="1"/>
                  </p:cNvSpPr>
                  <p:nvPr/>
                </p:nvSpPr>
                <p:spPr bwMode="auto">
                  <a:xfrm>
                    <a:off x="3098" y="3101"/>
                    <a:ext cx="277" cy="233"/>
                  </a:xfrm>
                  <a:prstGeom prst="rect">
                    <a:avLst/>
                  </a:prstGeom>
                  <a:noFill/>
                  <a:ln w="9525">
                    <a:noFill/>
                    <a:miter lim="800000"/>
                    <a:headEnd/>
                    <a:tailEnd/>
                  </a:ln>
                </p:spPr>
                <p:txBody>
                  <a:bodyPr wrap="none" lIns="0" tIns="0" rIns="0" bIns="0">
                    <a:spAutoFit/>
                  </a:bodyPr>
                  <a:lstStyle/>
                  <a:p>
                    <a:pPr>
                      <a:defRPr/>
                    </a:pPr>
                    <a:r>
                      <a:rPr lang="en-US" sz="2900" b="1">
                        <a:solidFill>
                          <a:srgbClr val="790015"/>
                        </a:solidFill>
                        <a:effectLst/>
                        <a:latin typeface="Kruti Dev 010" charset="0"/>
                      </a:rPr>
                      <a:t>;h</a:t>
                    </a:r>
                    <a:r>
                      <a:rPr lang="ja-JP" altLang="en-US" sz="2900" b="1">
                        <a:solidFill>
                          <a:srgbClr val="790015"/>
                        </a:solidFill>
                        <a:effectLst/>
                        <a:latin typeface="Kruti Dev 010" charset="0"/>
                      </a:rPr>
                      <a:t>’</a:t>
                    </a:r>
                    <a:r>
                      <a:rPr lang="en-US" sz="2900" b="1">
                        <a:solidFill>
                          <a:srgbClr val="790015"/>
                        </a:solidFill>
                        <a:effectLst/>
                        <a:latin typeface="Kruti Dev 010" charset="0"/>
                      </a:rPr>
                      <a:t>kq</a:t>
                    </a:r>
                    <a:endParaRPr lang="en-US" sz="4000" b="1">
                      <a:solidFill>
                        <a:srgbClr val="FFA27C"/>
                      </a:solidFill>
                      <a:effectLst>
                        <a:outerShdw blurRad="38100" dist="38100" dir="2700000" algn="tl">
                          <a:srgbClr val="000000"/>
                        </a:outerShdw>
                      </a:effectLst>
                      <a:latin typeface="Kruti Dev 010" charset="0"/>
                    </a:endParaRPr>
                  </a:p>
                </p:txBody>
              </p:sp>
            </p:grpSp>
            <p:sp>
              <p:nvSpPr>
                <p:cNvPr id="312773" name="Line 453"/>
                <p:cNvSpPr>
                  <a:spLocks noChangeShapeType="1"/>
                </p:cNvSpPr>
                <p:nvPr/>
              </p:nvSpPr>
              <p:spPr bwMode="auto">
                <a:xfrm>
                  <a:off x="3948" y="412"/>
                  <a:ext cx="1" cy="550"/>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sp>
              <p:nvSpPr>
                <p:cNvPr id="312774" name="Line 454"/>
                <p:cNvSpPr>
                  <a:spLocks noChangeShapeType="1"/>
                </p:cNvSpPr>
                <p:nvPr/>
              </p:nvSpPr>
              <p:spPr bwMode="auto">
                <a:xfrm>
                  <a:off x="4945" y="472"/>
                  <a:ext cx="545" cy="2"/>
                </a:xfrm>
                <a:prstGeom prst="line">
                  <a:avLst/>
                </a:prstGeom>
                <a:noFill/>
                <a:ln w="31750">
                  <a:solidFill>
                    <a:srgbClr val="1A0004"/>
                  </a:solidFill>
                  <a:round/>
                  <a:headEnd/>
                  <a:tailEnd/>
                </a:ln>
              </p:spPr>
              <p:txBody>
                <a:bodyPr/>
                <a:lstStyle/>
                <a:p>
                  <a:pPr>
                    <a:defRPr/>
                  </a:pPr>
                  <a:endParaRPr lang="en-US" dirty="0">
                    <a:latin typeface="Kruti Dev 010" pitchFamily="2" charset="0"/>
                    <a:ea typeface="+mn-ea"/>
                    <a:cs typeface="+mn-cs"/>
                  </a:endParaRPr>
                </a:p>
              </p:txBody>
            </p:sp>
          </p:grpSp>
        </p:grpSp>
        <p:sp>
          <p:nvSpPr>
            <p:cNvPr id="312344" name="Rectangle 24"/>
            <p:cNvSpPr>
              <a:spLocks noChangeArrowheads="1"/>
            </p:cNvSpPr>
            <p:nvPr/>
          </p:nvSpPr>
          <p:spPr bwMode="auto">
            <a:xfrm>
              <a:off x="7126288" y="3868738"/>
              <a:ext cx="835025" cy="458787"/>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l">
                <a:spcBef>
                  <a:spcPct val="50000"/>
                </a:spcBef>
                <a:defRPr/>
              </a:pPr>
              <a:r>
                <a:rPr lang="en-US" sz="2400" b="1" dirty="0">
                  <a:ln>
                    <a:solidFill>
                      <a:srgbClr val="FFFF00"/>
                    </a:solidFill>
                  </a:ln>
                  <a:solidFill>
                    <a:srgbClr val="FAFD00"/>
                  </a:solidFill>
                  <a:effectLst/>
                  <a:latin typeface="Kruti Dev 010" pitchFamily="2" charset="0"/>
                  <a:ea typeface="+mn-ea"/>
                  <a:cs typeface="+mn-cs"/>
                </a:rPr>
                <a:t>;w</a:t>
              </a:r>
            </a:p>
          </p:txBody>
        </p:sp>
      </p:grpSp>
    </p:spTree>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spDef>
    <a:ln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18662</TotalTime>
  <Pages>52</Pages>
  <Words>3200</Words>
  <Application>Microsoft Office PowerPoint</Application>
  <PresentationFormat>On-screen Show (4:3)</PresentationFormat>
  <Paragraphs>388</Paragraphs>
  <Slides>29</Slides>
  <Notes>29</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43" baseType="lpstr">
      <vt:lpstr>ＭＳ Ｐゴシック</vt:lpstr>
      <vt:lpstr>Arial</vt:lpstr>
      <vt:lpstr>B VAG Rounded Bold</vt:lpstr>
      <vt:lpstr>Comic Sans MS</vt:lpstr>
      <vt:lpstr>Kruti Dev 010</vt:lpstr>
      <vt:lpstr>Kruti Dev 010 </vt:lpstr>
      <vt:lpstr>Monotype Sorts</vt:lpstr>
      <vt:lpstr>Times</vt:lpstr>
      <vt:lpstr>Times New Roman</vt:lpstr>
      <vt:lpstr>Wingdings</vt:lpstr>
      <vt:lpstr>untitled 3</vt:lpstr>
      <vt:lpstr>1_untitled 2</vt:lpstr>
      <vt:lpstr>Orbit</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Bible…Basically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slide show seminar presentation</dc:subject>
  <dc:creator>JOHN FRYMAN</dc:creator>
  <cp:keywords/>
  <dc:description/>
  <cp:lastModifiedBy>Botros Salah</cp:lastModifiedBy>
  <cp:revision>707</cp:revision>
  <cp:lastPrinted>1997-02-12T13:49:34Z</cp:lastPrinted>
  <dcterms:created xsi:type="dcterms:W3CDTF">1999-07-29T18:12:04Z</dcterms:created>
  <dcterms:modified xsi:type="dcterms:W3CDTF">2025-01-08T20:05:10Z</dcterms:modified>
</cp:coreProperties>
</file>