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4056" r:id="rId2"/>
    <p:sldMasterId id="2147484164" r:id="rId3"/>
  </p:sldMasterIdLst>
  <p:notesMasterIdLst>
    <p:notesMasterId r:id="rId91"/>
  </p:notesMasterIdLst>
  <p:handoutMasterIdLst>
    <p:handoutMasterId r:id="rId92"/>
  </p:handoutMasterIdLst>
  <p:sldIdLst>
    <p:sldId id="460" r:id="rId4"/>
    <p:sldId id="455" r:id="rId5"/>
    <p:sldId id="447" r:id="rId6"/>
    <p:sldId id="456" r:id="rId7"/>
    <p:sldId id="401" r:id="rId8"/>
    <p:sldId id="393" r:id="rId9"/>
    <p:sldId id="257" r:id="rId10"/>
    <p:sldId id="378" r:id="rId11"/>
    <p:sldId id="259" r:id="rId12"/>
    <p:sldId id="394" r:id="rId13"/>
    <p:sldId id="402" r:id="rId14"/>
    <p:sldId id="260" r:id="rId15"/>
    <p:sldId id="261" r:id="rId16"/>
    <p:sldId id="446" r:id="rId17"/>
    <p:sldId id="443" r:id="rId18"/>
    <p:sldId id="444" r:id="rId19"/>
    <p:sldId id="445" r:id="rId20"/>
    <p:sldId id="265" r:id="rId21"/>
    <p:sldId id="266" r:id="rId22"/>
    <p:sldId id="268" r:id="rId23"/>
    <p:sldId id="269" r:id="rId24"/>
    <p:sldId id="270" r:id="rId25"/>
    <p:sldId id="271" r:id="rId26"/>
    <p:sldId id="279" r:id="rId27"/>
    <p:sldId id="272" r:id="rId28"/>
    <p:sldId id="280" r:id="rId29"/>
    <p:sldId id="397" r:id="rId30"/>
    <p:sldId id="281" r:id="rId31"/>
    <p:sldId id="282" r:id="rId32"/>
    <p:sldId id="283" r:id="rId33"/>
    <p:sldId id="284" r:id="rId34"/>
    <p:sldId id="285" r:id="rId35"/>
    <p:sldId id="286" r:id="rId36"/>
    <p:sldId id="287" r:id="rId37"/>
    <p:sldId id="288" r:id="rId38"/>
    <p:sldId id="289" r:id="rId39"/>
    <p:sldId id="290" r:id="rId40"/>
    <p:sldId id="291" r:id="rId41"/>
    <p:sldId id="293" r:id="rId42"/>
    <p:sldId id="292" r:id="rId43"/>
    <p:sldId id="294" r:id="rId44"/>
    <p:sldId id="448" r:id="rId45"/>
    <p:sldId id="298" r:id="rId46"/>
    <p:sldId id="299" r:id="rId47"/>
    <p:sldId id="300" r:id="rId48"/>
    <p:sldId id="302" r:id="rId49"/>
    <p:sldId id="398" r:id="rId50"/>
    <p:sldId id="303" r:id="rId51"/>
    <p:sldId id="305" r:id="rId52"/>
    <p:sldId id="306" r:id="rId53"/>
    <p:sldId id="307" r:id="rId54"/>
    <p:sldId id="399" r:id="rId55"/>
    <p:sldId id="308" r:id="rId56"/>
    <p:sldId id="309" r:id="rId57"/>
    <p:sldId id="310" r:id="rId58"/>
    <p:sldId id="311" r:id="rId59"/>
    <p:sldId id="312" r:id="rId60"/>
    <p:sldId id="313" r:id="rId61"/>
    <p:sldId id="314"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6" r:id="rId76"/>
    <p:sldId id="335" r:id="rId77"/>
    <p:sldId id="337" r:id="rId78"/>
    <p:sldId id="449" r:id="rId79"/>
    <p:sldId id="340" r:id="rId80"/>
    <p:sldId id="413" r:id="rId81"/>
    <p:sldId id="434" r:id="rId82"/>
    <p:sldId id="362" r:id="rId83"/>
    <p:sldId id="409" r:id="rId84"/>
    <p:sldId id="382" r:id="rId85"/>
    <p:sldId id="427" r:id="rId86"/>
    <p:sldId id="381" r:id="rId87"/>
    <p:sldId id="457" r:id="rId88"/>
    <p:sldId id="412" r:id="rId89"/>
    <p:sldId id="459" r:id="rId90"/>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155">
          <p15:clr>
            <a:srgbClr val="A4A3A4"/>
          </p15:clr>
        </p15:guide>
        <p15:guide id="2" orient="horz" pos="4216">
          <p15:clr>
            <a:srgbClr val="A4A3A4"/>
          </p15:clr>
        </p15:guide>
        <p15:guide id="3" pos="5152">
          <p15:clr>
            <a:srgbClr val="A4A3A4"/>
          </p15:clr>
        </p15:guide>
        <p15:guide id="4" pos="55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FE1A"/>
    <a:srgbClr val="FFFF00"/>
    <a:srgbClr val="00FF00"/>
    <a:srgbClr val="366AFC"/>
    <a:srgbClr val="FFFFFF"/>
    <a:srgbClr val="FF0B34"/>
    <a:srgbClr val="040001"/>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478"/>
  </p:normalViewPr>
  <p:slideViewPr>
    <p:cSldViewPr snapToGrid="0">
      <p:cViewPr>
        <p:scale>
          <a:sx n="92" d="100"/>
          <a:sy n="92" d="100"/>
        </p:scale>
        <p:origin x="2744" y="320"/>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118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C90C4F33-6CF8-CE48-AAA8-EE895EFA6729}"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468510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8"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D54E6876-CF5D-C843-A835-C28CE1E4A56D}"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223191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4DEC-D7F2-679B-00CC-8F88BC9235D1}"/>
            </a:ext>
          </a:extLst>
        </p:cNvPr>
        <p:cNvGrpSpPr/>
        <p:nvPr/>
      </p:nvGrpSpPr>
      <p:grpSpPr>
        <a:xfrm>
          <a:off x="0" y="0"/>
          <a:ext cx="0" cy="0"/>
          <a:chOff x="0" y="0"/>
          <a:chExt cx="0" cy="0"/>
        </a:xfrm>
      </p:grpSpPr>
      <p:sp>
        <p:nvSpPr>
          <p:cNvPr id="14337" name="Rectangle 2">
            <a:extLst>
              <a:ext uri="{FF2B5EF4-FFF2-40B4-BE49-F238E27FC236}">
                <a16:creationId xmlns:a16="http://schemas.microsoft.com/office/drawing/2014/main" id="{3753A7D5-88D1-D1D6-43AA-CEA9A584848F}"/>
              </a:ext>
            </a:extLst>
          </p:cNvPr>
          <p:cNvSpPr>
            <a:spLocks noGrp="1" noRot="1" noChangeAspect="1" noChangeArrowheads="1" noTextEdit="1"/>
          </p:cNvSpPr>
          <p:nvPr>
            <p:ph type="sldImg"/>
          </p:nvPr>
        </p:nvSpPr>
        <p:spPr>
          <a:xfrm>
            <a:off x="1150938" y="692150"/>
            <a:ext cx="4556125" cy="3416300"/>
          </a:xfrm>
          <a:ln/>
        </p:spPr>
      </p:sp>
      <p:sp>
        <p:nvSpPr>
          <p:cNvPr id="14338" name="Rectangle 3">
            <a:extLst>
              <a:ext uri="{FF2B5EF4-FFF2-40B4-BE49-F238E27FC236}">
                <a16:creationId xmlns:a16="http://schemas.microsoft.com/office/drawing/2014/main" id="{C52C662A-0CA5-65C9-1C63-BCFB8A86C603}"/>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00"/>
              </a:spcBef>
              <a:spcAft>
                <a:spcPts val="600"/>
              </a:spcAft>
            </a:pPr>
            <a:r>
              <a:rPr lang="hi-in">
                <a:latin typeface="Times" charset="0"/>
                <a:ea typeface="ＭＳ Ｐゴシック" charset="0"/>
                <a:cs typeface="ＭＳ Ｐゴシック" charset="0"/>
              </a:rPr>
              <a:t>अगर आप इसे बहुत नजदीक से देखें, तो आपको वर्तमान के मैडीटेरेनियन बेसिन का क्षेत्र दिखाई देगा ..... इसके सुदुर पूर्वी अंत पर .....</a:t>
            </a:r>
          </a:p>
          <a:p>
            <a:pPr>
              <a:spcBef>
                <a:spcPts val="600"/>
              </a:spcBef>
              <a:spcAft>
                <a:spcPts val="600"/>
              </a:spcAft>
            </a:pPr>
            <a:endParaRPr lang="en-US">
              <a:latin typeface="Times" charset="0"/>
              <a:ea typeface="ＭＳ Ｐゴシック" charset="0"/>
              <a:cs typeface="ＭＳ Ｐゴシック" charset="0"/>
            </a:endParaRPr>
          </a:p>
          <a:p>
            <a:pPr>
              <a:spcBef>
                <a:spcPts val="600"/>
              </a:spcBef>
              <a:spcAft>
                <a:spcPts val="600"/>
              </a:spcAft>
            </a:pPr>
            <a:r>
              <a:rPr lang="hi-in">
                <a:latin typeface="Times" charset="0"/>
                <a:ea typeface="ＭＳ Ｐゴシック" charset="0"/>
                <a:cs typeface="ＭＳ Ｐゴシック" charset="0"/>
              </a:rPr>
              <a:t>वर्तमान के पवित्र भूमि कहलाने वाले क्षेत्र को नजदीक से देखें ...... जो राजनीतिक और सांस्कृतिक गर्माहट लिये हुए विभक्त किया गया है।</a:t>
            </a:r>
          </a:p>
          <a:p>
            <a:pPr>
              <a:spcBef>
                <a:spcPts val="600"/>
              </a:spcBef>
              <a:spcAft>
                <a:spcPts val="600"/>
              </a:spcAft>
            </a:pPr>
            <a:endParaRPr lang="en-US">
              <a:latin typeface="Times" charset="0"/>
              <a:ea typeface="ＭＳ Ｐゴシック" charset="0"/>
              <a:cs typeface="ＭＳ Ｐゴシック" charset="0"/>
            </a:endParaRPr>
          </a:p>
          <a:p>
            <a:pPr>
              <a:spcBef>
                <a:spcPts val="600"/>
              </a:spcBef>
              <a:spcAft>
                <a:spcPts val="600"/>
              </a:spcAft>
            </a:pPr>
            <a:r>
              <a:rPr lang="hi-in">
                <a:latin typeface="Times" charset="0"/>
                <a:ea typeface="ＭＳ Ｐゴシック" charset="0"/>
                <a:cs typeface="ＭＳ Ｐゴシック" charset="0"/>
              </a:rPr>
              <a:t>।।।।</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यहूदी और अरबी लोग ...... हम कई कारणों का </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पता लगायेंगे, जैसे जैसे दि बाईबल ...... बेसिकली आगे बढ़ती है।</a:t>
            </a:r>
          </a:p>
          <a:p>
            <a:pPr>
              <a:spcBef>
                <a:spcPts val="600"/>
              </a:spcBef>
              <a:spcAft>
                <a:spcPts val="600"/>
              </a:spcAft>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1382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atin typeface="Times" charset="0"/>
                <a:ea typeface="ＭＳ Ｐゴシック" charset="0"/>
                <a:cs typeface="ＭＳ Ｐゴシック" charset="0"/>
              </a:rPr>
              <a:t>अब आप जान रहे हैं हम किधर बढ़ रहे हैं ..... पहले आप ६ बड़े जल के पिंड की स्थिति को जानेंगे। धर्मशास्त्र में समुद्र का वर्णन है ...</a:t>
            </a:r>
          </a:p>
          <a:p>
            <a:endParaRPr lang="en-US">
              <a:latin typeface="Times" charset="0"/>
              <a:ea typeface="ＭＳ Ｐゴシック" charset="0"/>
              <a:cs typeface="ＭＳ Ｐゴシック" charset="0"/>
            </a:endParaRPr>
          </a:p>
          <a:p>
            <a:r>
              <a:rPr lang="hi-in">
                <a:latin typeface="Times" charset="0"/>
                <a:ea typeface="ＭＳ Ｐゴシック" charset="0"/>
                <a:cs typeface="ＭＳ Ｐゴシック" charset="0"/>
              </a:rPr>
              <a:t>।।।।</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और दूसरा ....... केवल 10 अति महत्वपूर्ण भौगोलिक स्थान है।</a:t>
            </a:r>
          </a:p>
          <a:p>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यह कोई भयभीत करने वाला भौगोलिक ज्ञान नहीं है। इससे मत डरिये। </a:t>
            </a:r>
          </a:p>
          <a:p>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और तिसरी बात ..... यह स्मरण रखें</a:t>
            </a:r>
          </a:p>
          <a:p>
            <a:endParaRPr lang="en-US">
              <a:latin typeface="Times" charset="0"/>
              <a:ea typeface="ＭＳ Ｐゴシック" charset="0"/>
              <a:cs typeface="ＭＳ Ｐゴシック" charset="0"/>
            </a:endParaRPr>
          </a:p>
          <a:p>
            <a:pPr algn="just"/>
            <a:r>
              <a:rPr lang="hi-in">
                <a:latin typeface="Times" charset="0"/>
                <a:ea typeface="ＭＳ Ｐゴシック" charset="0"/>
                <a:cs typeface="ＭＳ Ｐゴシック" charset="0"/>
              </a:rPr>
              <a:t>।।।।</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कि ये स्थान और इनके बीच अंतर केवल अनुमानित है .... परन्तु ..... इनकी सहायता से हम एक विश्वसनीय नक्शा, धर्मशास्त्र में वर्णित देश व </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समुद्र </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का तैयार कर सकते हैं।</a:t>
            </a:r>
          </a:p>
          <a:p>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कागज पर .... पुन उसे आड़ा मोड़ लीजिये ..... ऊपर चौथाई भाग पर चंद्रनुमा आकार या चाप खींच दीजिये, जैसा यहां पीली रेखा द्वारा दर्शाया गया है।</a:t>
            </a:r>
          </a:p>
          <a:p>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दाहिने हाथ के बिल्कुल नीचे वाले भाग में चौथाई भाग से एक और चाप या चंद्रनुमा रेखा खींचिये। पीली रेखाएं आपको दर्शाएगीं कि किस प्रकार इसे बनाना है। इस रास्ते में आने वाले स्थानों को देखकर आप उनकी वर्तमान स्थिति जान सकते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atin typeface="Times" charset="0"/>
                <a:ea typeface="ＭＳ Ｐゴシック" charset="0"/>
                <a:cs typeface="ＭＳ Ｐゴシック" charset="0"/>
              </a:rPr>
              <a:t>अब आप चरवाहे की लाढी के ऊपर का मुड़ा हुआ भाग देखेंगे जो निचले चौथाई भाग से निकलता हुआ दिखाई दे रहा है। इसे इस तरह खींचिये कि यह ऊपर को चंद्रनुमा रेखा के किनारे तक पहुंच जाये।</a:t>
            </a:r>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जैसे जैसे नक्शा बनाते चलते हैं अभी इसमें स्थान का नाम नहीं भरा गया है। जब आप स्थान के नाम भरें तो केवल उसका प्रथम अक्षर प्रयोग करें...... न कि पूरा शब्द।</a:t>
            </a:r>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पहले अक्षर के द्वारा आपको दिमाग पर जोर डालना होगा कि यह कौन से स्थान का नाम है। उदाहरण के लिये ......</a:t>
            </a:r>
          </a:p>
          <a:p>
            <a:endParaRPr lang="en-US" b="1">
              <a:latin typeface="Times" charset="0"/>
              <a:ea typeface="ＭＳ Ｐゴシック" charset="0"/>
              <a:cs typeface="ＭＳ Ｐゴシック" charset="0"/>
            </a:endParaRPr>
          </a:p>
        </p:txBody>
      </p:sp>
      <p:sp>
        <p:nvSpPr>
          <p:cNvPr id="30722"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ऊपर के चौथाई भाग में एम एस (अंग्रेजी) लिखिये यहां समुद्र की तस्वीर है जो वर्तमान में यहां स्थित है।</a:t>
            </a:r>
          </a:p>
          <a:p>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इस समुद्र का वर्णन धर्मशास्त्र में है, जिसे प्राचीन काल में महा समुद्र के नाम से जाना जाता था। धर्मशास्त्र में बताये गये ऐसे अनेक स्थान हमें नक्शे में दिखाई पड़ते जायेंगे जैसे जैसे हम स्लाईड्स से सीखते जायेंगे।</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ई आर जोडिये ...... चरवाहे की लाढी के मध्य भाग में .....</a:t>
            </a:r>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अंत में निचले चौथाई भाग में दाहिने हाथ पर पी जी लिखिये।</a:t>
            </a:r>
            <a:endParaRPr lang="en-US" b="1">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एक एक अक्षर बायीं तरफ मैडीटेरेनियनम सागर को प्रगट करता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पुन ...... पूरे शब्द नहीं लिखिये .... केवल अक्षर लिखें</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यूफ्रेट्स नदी जो चरवाहे की लाढी में दर्शाई गई है और</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दाहिनी ओर के निचले चौथाई भाग पर पर्शिया की खाड़ी स्थित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खरगोश के बिल्कुल गोल कान-नुमा चित्र खींचिये</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कानों के अंदर, और पानी की सतह पर आर एस लिखिये, जो लाल समुद्र को दर्शाता है। और यहां एक सुंदर तस्वीर भी है जो दर्शाती है लाल समुद्र कैसा दिखाई देता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आगे बढते हुए चरवाहे की लाढी के ऊपरी मुड़े हुए भाग के नीचे तक पहुंचिये। वहां दो चपटी आकृतियां बनाइये, जिसमें से एक वृत्ताकार हो। वृत्त पर गोला लगाइये।</a:t>
            </a:r>
            <a:endParaRPr lang="en-US" b="1">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उस अकेली रेखा पर बड़ा वृत्त खींचिये, जो दो चपटी आकृतियों को जोड़ती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छोटी चपटी आकृति के नजदीक ..... एस जी लिख दीजिये, यह गलील का समुद्र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बड़ी चपटी आकृति पर डी एस लिख दीजिये यह मृतसागर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चूंकि यह नक्शा पूरा भर जायेगा, अत इसमें नदियों का नाम भी पूरा मत लिखिये ..... केवल इतना जान लीजिये कि जो रेखा दो चपटी आकृतियों को मिला रही है ..... गलील का समुद्र और मृत सागर ..... वह एक सुंदर और प्रसिद्ध यर्दन नदी है। आप इसे स्मरण रखेंगे। हमारे प्रभु ने इसी नदी में बपतिस्मा लिया था।</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 हमने ६ पानी के पिंडों को पहचान लिया है, उन पर नाम लिख दिये हैं, जिसमें एक नदी भी सम्मिलित है, इसमें से प्रत्येक का बड़ा महत्व है, जब हम बाईबल के क्रिया कलापों के लिये एक मंच तैयार कर रहे हैं। हमने इस प्रकार नाम लिखे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मैडीटेरेनियन सागर</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यूफ्रेट्स नदी</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पर्शिया की खाड़ी</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लाल समुद्र</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मृत सागर</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गलील का समुद्र, यर्दन नदी जो दोनों जल राशियों को जोड़ती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६ पानी के पिंड द्वारा आपका नक्शा तैयार हुआ है। तो चलिये ..... पानी के भाग वाला नक्शा तैयार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जमीनी भाग की ओर चलते हैं ...... यह भू-भाग ही बाईबल के क्रियाकलापों के लिये मंच तैयार करता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बाईबल में वर्णित बड़े भू-भाग का फैलाव पृथ्वी के मध्य पूर्वी कहलाये जाने वाले क्षेत्र में है।</a:t>
            </a:r>
          </a:p>
          <a:p>
            <a:endParaRPr lang="en-US" b="1">
              <a:latin typeface="Times" charset="0"/>
              <a:ea typeface="ＭＳ Ｐゴシック" charset="0"/>
              <a:cs typeface="ＭＳ Ｐゴシック" charset="0"/>
            </a:endParaRPr>
          </a:p>
        </p:txBody>
      </p:sp>
      <p:sp>
        <p:nvSpPr>
          <p:cNvPr id="5734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हम 10 अंक को पहचान रहे हैं - यह दस केवल - भौगोलिक स्थान है - प्रत्येक स्थान एक मुख्य धुरी है जिसके ऊपर बाईबल की कहानी घूमती है और यहां से दि क्विक क्रोनोलॉजी का आरंभ होता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तो अब हम आगे चलते हैं। नक्शे के सबसे ऊपर, मध्य में सीधे हाथ पर, उत्तर दक्षिणी भाग के शीर्ष पर जहां कागज मुडा हुआ है, वहां दस स्थान के नाम लिखिये।</a:t>
            </a:r>
          </a:p>
        </p:txBody>
      </p:sp>
      <p:sp>
        <p:nvSpPr>
          <p:cNvPr id="5939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‘‘दस स्थानों’’ में दाहिनी ओर उत्तर दक्षिणी रेखा की तरफ ४ अंक को जोडिये और एक तीर पूर्व दिशा की ओर संकेत देता हुआ लगाइये ..... दाहिनी ओर। वृत्त मात्र एक मार्गदर्शक का कार्य करता है ताकि आप नक्शे में सही स्थान की ओर आगे बढ़ सकें।</a:t>
            </a:r>
            <a:endParaRPr lang="en-US" b="1">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तब बायी ओर, ६ अंक लिखिये जिसका तीर बायीं ओर संकेत दे रहा हो। अब हम उन १0 विशेष स्थानों को पहचानने के लिये तैयार हैं जो ‘‘बाईबल के क्रियाकलाप वाले मंच’’ पर सीखने को मिलेंगे।</a:t>
            </a:r>
            <a:endParaRPr lang="en-US" b="1">
              <a:latin typeface="Times" charset="0"/>
              <a:ea typeface="ＭＳ Ｐゴシック" charset="0"/>
              <a:cs typeface="ＭＳ Ｐゴシック" charset="0"/>
            </a:endParaRPr>
          </a:p>
        </p:txBody>
      </p:sp>
      <p:sp>
        <p:nvSpPr>
          <p:cNvPr id="6349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ts val="1438"/>
              </a:lnSpc>
              <a:spcBef>
                <a:spcPts val="600"/>
              </a:spcBef>
              <a:spcAft>
                <a:spcPts val="600"/>
              </a:spcAft>
            </a:pPr>
            <a:r>
              <a:rPr lang="hi-in" b="1">
                <a:latin typeface="Times" charset="0"/>
                <a:ea typeface="ＭＳ Ｐゴシック" charset="0"/>
                <a:cs typeface="ＭＳ Ｐゴシック" charset="0"/>
              </a:rPr>
              <a:t>परमेश्वर के वचन का अध्ययन करते हुए ......... कहीं एक प्रश्न उठ खड़ा होता है ..... ‘‘आखिर, वह जगह हैं कहाँ?’’ तो बाईबल फाईल तैयार करते हुए अगला कदम है ...... हम प्राचीन मध्यपूर्व का नक्शा बनाना सीखेंगे। इस अनुच्छेद का उपनाम होगा ‘‘मंच तैयार करना’’ समस्त बाईबल की क्रियात्मक गतिविधियों के लिये। चलिये आरंभ करते हैं।</a:t>
            </a:r>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उस कागज के उ</a:t>
            </a:r>
            <a:r>
              <a:rPr lang="en-US" b="1">
                <a:latin typeface="Times" charset="0"/>
                <a:ea typeface="ＭＳ Ｐゴシック" charset="0"/>
                <a:cs typeface="ＭＳ Ｐゴシック" charset="0"/>
              </a:rPr>
              <a:t>Ÿ</a:t>
            </a:r>
            <a:r>
              <a:rPr lang="hi-in" b="1">
                <a:latin typeface="Times" charset="0"/>
                <a:ea typeface="ＭＳ Ｐゴシック" charset="0"/>
                <a:cs typeface="ＭＳ Ｐゴシック" charset="0"/>
              </a:rPr>
              <a:t>ार-दक्षिणी मोड़ के पूर्वी तरफ से प्रारंभ करके नीचे की ओर बढ़ने पर यूफ्रेट्स नदी मिलेगी, जहां से नदी पर्शिया की खाड़ी में प्रवेश करती है ..... वहां एक बड़ा अक्षर ‘‘यू’’ लिखिये, इसके पास एक संभावित स्थान दर्शाने के लिये बड़ा सा बिंदु लगाइये ....... जो एक पूर्वी बड़े शहर का प्रतीक है, कसदियों का शहर ऊर ..... जो प्राचीन मीनारों और ईंट के बने ऊँचे चबूतरों के लिये प्रसिद्ध है। एक बार पुन हम प्रभावशाली ढंग से आपको सलाह देना चाहेंगे कि आप पूरे शब्दों को नहीं लिखें बल्कि पहला अक्षर ही लिखें .... ताकि आप पूरा शब्द पुन स्मरण कर सकें।</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हमारी याद्श्यात की दक्षता इस साधारण से औजार द्वारा बहुत बढ़ जाती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 यू ऊर नामक शहर का प्रतीक है। अब हम नदी के प्रवाह के विपरीत दिशा में चलेंगे, पर्शिया की खाड़ी के आधे हिस्से की तरफ। एक बड़ा बिन्दु बी बनाकर ..... उसे बेबीलोन प्राचीन शहर दर्शाया गया है, यह शहर प्राचीन समय में बड़े अन्तर्राष्ट्रीय महत्व का स्थान था।</a:t>
            </a:r>
            <a:endParaRPr lang="en-US" b="1">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इस विस्तृत भू भाग में, नदी के पूर्वी तरफ बड़ा सा एच लिखकर बड़े बिन्दु द्वारा दर्शाये, यह एक अन्य शहर है हारान, जो आज तक अस्तित्व में है।</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अंतत, उत्तर-दक्षिण समन्वय के पूर्वी तरफ, सुदुर पूर्व तक बड़ा सा एन अक्षर और कोष्ठक में बड़ा ए लिखें। ये दो अक्षर असीरीया प्राचीन राज्य में आने वाले नीनवे शहर के लिये काम में लाये जायेंगे। वर्तमान में इराक का शहर मोसुल इस प्राचीन स्थान के पास स्थित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चार स्थान पहचाने गये हैं ..... कसदियो का ऊर शहर ...... बेबीलोन ..... हारान ..... और असीरिया का नीनवे शहर।</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चार स्थान पूर्वी रेखा पर पहचाने गये हैं, उत्तर-पूर्वी दिशा में पड़ने वाले छ स्थलों की ओर आगे बढ़ते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यर्दन नदी और मैडीटेरेनियन सागर के बीच बड़ा अक्षर सी लिखा गया है। यह अक्षर संपूर्ण कनान क्षेत्र के लिये है, फिर यह प्राचीन इजरायल कहलाया और बाद के इतिहास में, यह फिलिस्तीन कहलाया और वर्तमान में दोनों इजरायल और फिर से एक बार फिलिस्तीन कहलाने लगा।</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मृत सागर के उत्तरी छोर के पास, यर्दन नदी के पश्चिम में, एक बड़ा जे अक्षर लिखा है, जो स्वाभाविक तौर पर यरूशलेम शहर के लिये संकेत देता है ..... यह हमारे ग्रह और विश्व के सबसे अधिक विवादास्पद कहलाने वाले शहरों में से एक है।</a:t>
            </a:r>
            <a:endParaRPr lang="en-US" b="1">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हम यर्दन नदी की ओर बढ़ते हैं जो मृत सागर के उत्तरी छोर के नजदीक है .... वहां दो अक्षर एम एन लिखें। जो माउंट नेबो को दर्शाते हैं। जब हम दि क्विक क्रोनोलॉजी को और अधिक विकसित करेंगे तब हम इस स्थान के महत्व को जानेंगे।</a:t>
            </a:r>
            <a:endParaRPr lang="en-US" b="1">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तब..... मृत सागर के दक्षिणी भाग में किसी बिंदु पर, एक स्थान जो खरगोश के कानों के बीच बीच स्थित है के बी लिखें ...... जो एक प्राचीन नखलिस्तान का देश बर्ने कहलाता है, इसकी वर्तमान की तस्वीर उपलब्ध है।</a:t>
            </a:r>
            <a:endParaRPr lang="en-US" b="1">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 स्थल और हैं जाने के लिये ...... खरगोश के बाये कान के शीर्ष पर, एक बडा ई लिखिये..... यह मिस्र का राज्य दर्शाएगा..... मिस्र प्राचीन रहस्यों का देश है और आज भी आकर्षित करता है। और अंतत</a:t>
            </a:r>
            <a:endParaRPr lang="en-US" b="1">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 चलिये ..... मंच तैयार करें।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यहाँ हम है ...... एक एकमात्र गेंद परमेश्वर के अनंत अंतरिक्ष में तैर रही है ..... एक खूबसूरत किंतु अशांत ग्रह! इस महा कहानी की रूपरेखा हम जल्द ही दि क्विक क्रोनोलॉजी में खोजने जा रहे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 एक मूल प्रश्न यह है ..... इस ग्रह पर किस स्थान पर इतनी बड़ी घटनाओं ने जन्म लिया ?</a:t>
            </a:r>
          </a:p>
          <a:p>
            <a:pPr>
              <a:spcBef>
                <a:spcPts val="600"/>
              </a:spcBef>
              <a:spcAft>
                <a:spcPts val="600"/>
              </a:spcAft>
            </a:pPr>
            <a:r>
              <a:rPr lang="en-US" b="1">
                <a:latin typeface="Times" charset="0"/>
                <a:ea typeface="ＭＳ Ｐゴシック" charset="0"/>
                <a:cs typeface="ＭＳ Ｐゴシック" charset="0"/>
              </a:rPr>
              <a:t>          </a:t>
            </a:r>
          </a:p>
          <a:p>
            <a:pPr>
              <a:spcBef>
                <a:spcPts val="600"/>
              </a:spcBef>
              <a:spcAft>
                <a:spcPts val="600"/>
              </a:spcAft>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परमेश्वर के वचन का अध्ययन करते हुए ...... यह जानना बेहद सहायक होगा कि कहाँ, क्या हुआ ....... और इसे अपने दिमाग में रखना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 समय ...... एक कोने में जिसे हम वर्तमान में मध्य पूर्व के नाम से जानते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महा कहानी का मंचन, इस बेहद प्राचीन जगह पर प्रारंभ हुआ था जिसका अतीत बेहद रहस्यमय और रोमांचक है .....</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विश्व का वह भाग है जिसे लोग इतिहास की द्वार संधि भी कहते हैं .....</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यह बाईबल के समय की घटनाओं के लिये मैडीटेरेनियन मंच कहलाता है</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खरगोश के दोनों कान के मध्य थोड़ी गहराई में एक और एम एस लिखिये, जो इस समय माउंट सीनै अर्थात सीनै पर्वत का संकेत देता है। अब आपके दिमाग में पूरा नक्शा है ......</a:t>
            </a:r>
            <a:r>
              <a:rPr lang="en-US" b="1">
                <a:latin typeface="Times" charset="0"/>
                <a:ea typeface="ＭＳ Ｐゴシック" charset="0"/>
                <a:cs typeface="ＭＳ Ｐゴシック" charset="0"/>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नक्शे के पश्चिमी तरफ ६ स्थल हैं .......</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और ४ स्थल पूर्वी तरफ हैं ..... जो भू भागों का संबंध प्रदर्शित करते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ये दस स्मारक बाईबल में वर्णित दस प्रमुख भू-स्थल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एक और अंतिम परिशिष्ट। संपूर्ण धर्मशास्त्र में, हम बार-बार ‘‘देश’’ का दोहराया जाना पाते हैं ....</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जैसे न्यायियों २॰१, ध्यान दीजिए  बायें तरफ ऊपर की ओर कोने में बाईबल में बताये गये इस शब्द ‘‘देश’’ को बाईबल की भाषा में ही प्रयुक्त कर लिखा गया है। बाईबल के ऐसे कई सारे ‘‘शब्द’’ अभी इसी तरह स्लाईड्स में दर्शाये जायेंगे, हम जैसे-जैसे इस अध्ययन में आगे बढ़ते हैं। तो, जैसा, ग्राफिक में दर्शाया गया है, एक चपटे बड़ी अंडाकार आकृति में कनान की सीमा के पास से होते हुए ‘‘देश’’ लिखिये, तब, इस आकृति में से आपको निकलती हुई दिखाई देगी....</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 दे रेखायें .... एक चरवाहे की लाठी व यूफ्रेट्स के थोड़े नीचे है ..... और दूसरी रेखा, मृत सागर और खरगोश के कानों के बीच से नीचे जाती हुई दिखाई दे रही है। इन दोनों रेखाओं के बीच का अंतर परमेश्वर के वचन के अनुसार ‘‘देश’’ कहलाता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यह क्षेत्र पारंपरिक रूप से ‘‘दान से बेर्शेबा’’ कहलाता 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नक्शा पूर्ण होता है। हमने बहुत थोड़ी रूपरेखा के द्वारा ‘‘बाईबल के क्रियाकलापों का मंच’’ तैयार किया है ....... संभावित स्थल जहां बाईबल की महान व अद्भुत घटनायें घटी हैं।</a:t>
            </a:r>
            <a:endParaRPr lang="en-US" b="1">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जल्द ही एक समीक्षा कर लेते हैं ..... यह स्थान पुन कहां पर स्थित है ?</a:t>
            </a:r>
            <a:endParaRPr lang="en-US" b="1">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एक खाली कागज लीजिये ..... दो बार मोड़िये, दो मोड़ बनाइये .... उत्तर/दक्षिण .... पूर्व/पश्चिम</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बायें तरफ के चौथाई कागज पर, एक चंद्रनुमा आकृति खींचिये....</a:t>
            </a:r>
            <a:endParaRPr lang="en-US" b="1">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दायें तरफ कागज के चौथाई भाग पर दूसरी चंद्रनुमा आकृति खींचिये।</a:t>
            </a:r>
            <a:endParaRPr lang="en-US" b="1">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तब चरवाहे की लाठी की आकृति खींचिये जो निचले चाप के मध्य से निकलते हुए, ऊपर खींचे गये चाप के किनारे तक पहुंचती है। याद रखिये, स्थान के पूरे नाम नहीं लिखना है। केवल पहला अक्षर लिखेंगे ..... न कि पूरा शब्द। यह आपकी स्मृति को और तेज करेगा।</a:t>
            </a:r>
            <a:endParaRPr lang="en-US" b="1">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बायें तरफ के चौथाई भाग में ऊपर एम एस अंग्रेजी वर्णमाला में लिखिये ......</a:t>
            </a:r>
            <a:endParaRPr lang="en-US" b="1">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00"/>
              </a:spcBef>
              <a:spcAft>
                <a:spcPts val="600"/>
              </a:spcAft>
            </a:pPr>
            <a:r>
              <a:rPr lang="hi-in">
                <a:latin typeface="Times" charset="0"/>
                <a:ea typeface="ＭＳ Ｐゴシック" charset="0"/>
                <a:cs typeface="ＭＳ Ｐゴシック" charset="0"/>
              </a:rPr>
              <a:t>अगर आप इसे बहुत नजदीक से देखें, तो आपको वर्तमान के मैडीटेरेनियन बेसिन का क्षेत्र दिखाई देगा ..... इसके सुदुर पूर्वी अंत पर .....</a:t>
            </a:r>
          </a:p>
          <a:p>
            <a:pPr>
              <a:spcBef>
                <a:spcPts val="600"/>
              </a:spcBef>
              <a:spcAft>
                <a:spcPts val="600"/>
              </a:spcAft>
            </a:pPr>
            <a:endParaRPr lang="en-US">
              <a:latin typeface="Times" charset="0"/>
              <a:ea typeface="ＭＳ Ｐゴシック" charset="0"/>
              <a:cs typeface="ＭＳ Ｐゴシック" charset="0"/>
            </a:endParaRPr>
          </a:p>
          <a:p>
            <a:pPr>
              <a:spcBef>
                <a:spcPts val="600"/>
              </a:spcBef>
              <a:spcAft>
                <a:spcPts val="600"/>
              </a:spcAft>
            </a:pPr>
            <a:r>
              <a:rPr lang="hi-in">
                <a:latin typeface="Times" charset="0"/>
                <a:ea typeface="ＭＳ Ｐゴシック" charset="0"/>
                <a:cs typeface="ＭＳ Ｐゴシック" charset="0"/>
              </a:rPr>
              <a:t>वर्तमान के पवित्र भूमि कहलाने वाले क्षेत्र को नजदीक से देखें ...... जो राजनीतिक और सांस्कृतिक गर्माहट लिये हुए विभक्त किया गया है।</a:t>
            </a:r>
          </a:p>
          <a:p>
            <a:pPr>
              <a:spcBef>
                <a:spcPts val="600"/>
              </a:spcBef>
              <a:spcAft>
                <a:spcPts val="600"/>
              </a:spcAft>
            </a:pPr>
            <a:endParaRPr lang="en-US">
              <a:latin typeface="Times" charset="0"/>
              <a:ea typeface="ＭＳ Ｐゴシック" charset="0"/>
              <a:cs typeface="ＭＳ Ｐゴシック" charset="0"/>
            </a:endParaRPr>
          </a:p>
          <a:p>
            <a:pPr>
              <a:spcBef>
                <a:spcPts val="600"/>
              </a:spcBef>
              <a:spcAft>
                <a:spcPts val="600"/>
              </a:spcAft>
            </a:pPr>
            <a:r>
              <a:rPr lang="hi-in">
                <a:latin typeface="Times" charset="0"/>
                <a:ea typeface="ＭＳ Ｐゴシック" charset="0"/>
                <a:cs typeface="ＭＳ Ｐゴシック" charset="0"/>
              </a:rPr>
              <a:t>।।।।</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यहूदी और अरबी लोग ...... हम कई कारणों का </a:t>
            </a: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पता लगायेंगे, जैसे जैसे दि बाईबल ...... बेसिकली आगे बढ़ती है।</a:t>
            </a:r>
          </a:p>
          <a:p>
            <a:pPr>
              <a:spcBef>
                <a:spcPts val="600"/>
              </a:spcBef>
              <a:spcAft>
                <a:spcPts val="600"/>
              </a:spcAft>
            </a:pPr>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चरवाहे की लाठी में बीच में कहीं ई आर लिखिये</a:t>
            </a:r>
            <a:endParaRPr lang="en-US" b="1">
              <a:latin typeface="Times" charset="0"/>
              <a:ea typeface="ＭＳ Ｐゴシック" charset="0"/>
              <a:cs typeface="ＭＳ Ｐゴシック" charset="0"/>
            </a:endParaRPr>
          </a:p>
        </p:txBody>
      </p:sp>
      <p:sp>
        <p:nvSpPr>
          <p:cNvPr id="10649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निचले दाहिने चौथाई भाग में अंदर की तरफ पी जी लिखिये</a:t>
            </a:r>
            <a:endParaRPr lang="en-US" b="1">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 अकेले अक्षर प्रगट करते हैं मैडीटेरेनियन सागर ..... यूफ्रेट्स नदी ...... और पर्शिया की खाड़ी</a:t>
            </a:r>
            <a:endParaRPr lang="en-US" b="1">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निचले बायें चौथाई भाग में, खरगोश के कान बनाइये।</a:t>
            </a:r>
            <a:endParaRPr lang="en-US" b="1">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कान की गहराई में, आर एस लिखिये जो रेड सी अर्थात लाल समुद्र प्रगट करता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चरवाहे की लाठी के हुक के नीचे दो चपटी अंडानुमा आकृति खींचिये....।</a:t>
            </a:r>
            <a:endParaRPr lang="en-US" b="1">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छोटी अंडानुमा आकृति .....</a:t>
            </a:r>
            <a:endParaRPr lang="en-US" b="1">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और बड़ी अंडानुमा आकृति ...... को एक अकेली रेखा जोड़ रही है।</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1150938" y="692150"/>
            <a:ext cx="4556125" cy="3416300"/>
          </a:xfrm>
          <a:ln/>
        </p:spPr>
      </p:sp>
      <p:sp>
        <p:nvSpPr>
          <p:cNvPr id="122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छोटी अंडानुमा आकृति के पास .... एस जी, लिखिये जो गलील का समुद्र कहलाता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बड़ी अंडानुमा आकृति के पास डी एस लिखिये जो मृत सागर को दर्शाता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00"/>
              </a:spcBef>
              <a:spcAft>
                <a:spcPts val="600"/>
              </a:spcAft>
            </a:pPr>
            <a:r>
              <a:rPr lang="hi-in">
                <a:latin typeface="Times" charset="0"/>
                <a:ea typeface="ＭＳ Ｐゴシック" charset="0"/>
                <a:cs typeface="ＭＳ Ｐゴシック" charset="0"/>
              </a:rPr>
              <a:t>इन सबके पीछे क्या कारण है। आप अपना स्वयं का नक्शा जो प्राचीन मध्य पूर्व का है, बनाने जा रहे हैं ..... और इस नक्शे की सहायता से महान महाकाव्य बाईबल की प्रगति का पता लगाते चलेंगे ....... हर कदम इस ओर अग्रसर होगा......</a:t>
            </a:r>
          </a:p>
          <a:p>
            <a:pPr>
              <a:spcBef>
                <a:spcPts val="600"/>
              </a:spcBef>
              <a:spcAft>
                <a:spcPts val="600"/>
              </a:spcAft>
            </a:pPr>
            <a:endParaRPr lang="en-US">
              <a:latin typeface="Times" charset="0"/>
              <a:ea typeface="ＭＳ Ｐゴシック" charset="0"/>
              <a:cs typeface="ＭＳ Ｐゴシック" charset="0"/>
            </a:endParaRPr>
          </a:p>
          <a:p>
            <a:pPr>
              <a:spcBef>
                <a:spcPts val="600"/>
              </a:spcBef>
              <a:spcAft>
                <a:spcPts val="600"/>
              </a:spcAft>
            </a:pPr>
            <a:r>
              <a:rPr lang="en-US">
                <a:latin typeface="Times" charset="0"/>
                <a:ea typeface="ＭＳ Ｐゴシック" charset="0"/>
                <a:cs typeface="ＭＳ Ｐゴシック" charset="0"/>
              </a:rPr>
              <a:t>।।।।    </a:t>
            </a:r>
            <a:r>
              <a:rPr lang="hi-in">
                <a:latin typeface="Times" charset="0"/>
                <a:ea typeface="ＭＳ Ｐゴシック" charset="0"/>
                <a:cs typeface="ＭＳ Ｐゴシック" charset="0"/>
              </a:rPr>
              <a:t>इसी के समान ..... एक के बाद एक कदम उठाते हुए इस कहानी का प्रत्येक अनुच्छेद हमारे समक्ष खुलता जायेगा।</a:t>
            </a:r>
          </a:p>
          <a:p>
            <a:pPr>
              <a:spcBef>
                <a:spcPts val="600"/>
              </a:spcBef>
              <a:spcAft>
                <a:spcPts val="600"/>
              </a:spcAft>
            </a:pPr>
            <a:endParaRPr lang="en-US">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जो छोटी रेखा दो अंडानुमा आकृतियों को जोड़ रही है ...... वह प्रसिद्ध यर्दन नदी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छ पानी के पिंड और एक नदी है .... दि मैडीटेरेनियन सागर, यूफ्रेट्स नदी, पर्शिया की खाड़ी, लाल समुद्र, गलील का सागर, मृत सागर और यर्दन नदी जो दो आकृतियों को मिला रही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भू भाग की तरफ मुड़ते हुए..... नक्शे के शीर्ष पर, कागज के उत्तर-दक्षिण मोड पर, दस स्थान बनाइये</a:t>
            </a:r>
            <a:endParaRPr lang="en-US" b="1">
              <a:latin typeface="Times" charset="0"/>
              <a:ea typeface="ＭＳ Ｐゴシック" charset="0"/>
              <a:cs typeface="ＭＳ Ｐゴシック" charset="0"/>
            </a:endParaRPr>
          </a:p>
        </p:txBody>
      </p:sp>
      <p:sp>
        <p:nvSpPr>
          <p:cNvPr id="12902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उत्तर-दक्षिणी रेखा के दाहिनी तरफ, नीचे की ओर, ४ अंक लिखिये जिसमें एक तीर खींचिये जो दाहिनी ओर पूर्व में संकेत दे रहा हो</a:t>
            </a:r>
            <a:endParaRPr lang="en-US" b="1">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बायें तरफ, ६ अंक लिखिये जिसका तीर बायीं ओर संकेत दे रहा हो।</a:t>
            </a:r>
            <a:endParaRPr lang="en-US" b="1">
              <a:latin typeface="Times" charset="0"/>
              <a:ea typeface="ＭＳ Ｐゴシック" charset="0"/>
              <a:cs typeface="ＭＳ Ｐゴシック" charset="0"/>
            </a:endParaRPr>
          </a:p>
        </p:txBody>
      </p:sp>
      <p:sp>
        <p:nvSpPr>
          <p:cNvPr id="133122"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उत्तर-दक्षिण रेखा के पूर्वी तरफ, यूफ्रेट्स नदी के पास में, ‘‘यू’’ लिखिये जो ..... कसदियों के ऊर शहर को दर्शाता है। पुन स्मरण रखें कि पूरा नाम मत लिखियें केवल प्रथम अक्षर लिखिये ताकि आपकी स्मृति पर जोर डाला जा सके और आप उस स्थान को पुन दिमाग में से निकाल कर दोहरायें।</a:t>
            </a:r>
            <a:endParaRPr lang="en-US" b="1">
              <a:latin typeface="Times"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नदी के ऊपरी भाग में चलिये, पर्शिया की खाडी के आधे रास्ते में बी लिखिये ..... जो प्राचीन बेबीलोन शहर दर्शाता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रेगिस्तान में, नदी के पूर्व में, एच, लिखिये जो प्राचीन शहर हारान कहलाता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उत्तर-दक्षिण समन्वय के पूर्वी तरफ, सुदूर पूर्व में, एक बडा एन व कोष्ठक में बडा ए अक्षर लिखिये ..... जो प्राचीन असीरिया राज्य के नीनवे को दर्शाता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पूर्व के चार स्थल पहचाने गये हैं .....</a:t>
            </a:r>
            <a:endParaRPr lang="en-US" b="1">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पश्चिम के छ स्थलों की ओर चलते हैं ..... यर्दन नदी के पास लिखा गया बड़ा सी ..... संपूर्ण कनान देश को दर्शाता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atin typeface="Times" charset="0"/>
                <a:ea typeface="ＭＳ Ｐゴシック" charset="0"/>
                <a:cs typeface="ＭＳ Ｐゴシック" charset="0"/>
              </a:rPr>
              <a:t>अध्ययन सहायक ने ३ ए और ३ बी विद्यार्थी विवरणिका में से आपको कागज के खाली टुकड़े देगा, जिससे आप नक्शा तैयार कर सकते हैं।</a:t>
            </a:r>
          </a:p>
          <a:p>
            <a:endParaRPr lang="en-US">
              <a:latin typeface="Times" charset="0"/>
              <a:ea typeface="ＭＳ Ｐゴシック" charset="0"/>
              <a:cs typeface="ＭＳ Ｐゴシック" charset="0"/>
            </a:endParaRPr>
          </a:p>
          <a:p>
            <a:r>
              <a:rPr lang="hi-in">
                <a:latin typeface="Times" charset="0"/>
                <a:ea typeface="ＭＳ Ｐゴシック" charset="0"/>
                <a:cs typeface="ＭＳ Ｐゴシック" charset="0"/>
              </a:rPr>
              <a:t>तो कृपया विवरणिका में से उन कागजों को ले लीजिए, इसे हाथ में आड़ा रखते हुए पकड़िये ...... बराबर लंबाई में मोडिये, एक बार .....</a:t>
            </a:r>
            <a:endParaRPr lang="en-US">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मृत सागर के उत्तरी छोर के पास, यर्दन नदी के पश्चिम में, जे, अर्थात यरूशलेम शहर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यर्दन के पार, मृत सागर के उत्तरी छोर के पास एम एन दर्शाया गया है, अर्थात माउंट नेनो या नेबो पर्वत।</a:t>
            </a:r>
            <a:endParaRPr lang="en-US" b="1">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1150938" y="692150"/>
            <a:ext cx="4556125" cy="3416300"/>
          </a:xfrm>
          <a:ln/>
        </p:spPr>
      </p:sp>
      <p:sp>
        <p:nvSpPr>
          <p:cNvPr id="151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मृत सागर के दक्षिणी छोर के मध्य में, खरगोश के कानो के लगभग मध्य में, के बी स्थित है जो कादेश बर्ने नखलिस्तान कहलाता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1150938" y="692150"/>
            <a:ext cx="4556125" cy="3416300"/>
          </a:xfrm>
          <a:ln/>
        </p:spPr>
      </p:sp>
      <p:sp>
        <p:nvSpPr>
          <p:cNvPr id="153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खरगोश के बायें कान के शीर्ष के पास, एक बड़ा अक्षर ई लिखा है इजिप्ट अर्थात मिस्र.... और अंत में ......</a:t>
            </a:r>
            <a:endParaRPr lang="en-US" b="1">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xfrm>
            <a:off x="1150938" y="692150"/>
            <a:ext cx="4556125" cy="3416300"/>
          </a:xfrm>
          <a:ln/>
        </p:spPr>
      </p:sp>
      <p:sp>
        <p:nvSpPr>
          <p:cNvPr id="155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दोनों कानों के बीच में थोडी गहराई में, एम एस लिखिये जो माऊंट सीनै अर्थात सीनै पर्वत दर्शाता है। यह नक्शा बाईबल के क्रियाकलापों व घटनाओं के मंचन के लिये अब तैयार है .......</a:t>
            </a:r>
            <a:endParaRPr lang="en-US" b="1">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noTextEdit="1"/>
          </p:cNvSpPr>
          <p:nvPr>
            <p:ph type="sldImg"/>
          </p:nvPr>
        </p:nvSpPr>
        <p:spPr>
          <a:xfrm>
            <a:off x="1150938" y="692150"/>
            <a:ext cx="4556125" cy="3416300"/>
          </a:xfrm>
          <a:ln/>
        </p:spPr>
      </p:sp>
      <p:sp>
        <p:nvSpPr>
          <p:cNvPr id="157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जिसके लिये १॰ भूस्थल चाहिये .... केवल, १॰ स्थल .... इससे अधिक नहीं और न इससे कम .....</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छ पानी के पिंड चाहिये ..... अभी ये कुछ स्थल ही के द्वारा कार्य संपन्न होगा। सिर्फ इसमें एक और स्थान जोडना शेष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xfrm>
            <a:off x="1150938" y="692150"/>
            <a:ext cx="4556125" cy="3416300"/>
          </a:xfrm>
          <a:ln/>
        </p:spPr>
      </p:sp>
      <p:sp>
        <p:nvSpPr>
          <p:cNvPr id="159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वह है ‘‘देश’’ जिसे संपूर्ण धर्मशा</a:t>
            </a:r>
            <a:r>
              <a:rPr lang="en-US" b="1">
                <a:latin typeface="Times" charset="0"/>
                <a:ea typeface="ＭＳ Ｐゴシック" charset="0"/>
                <a:cs typeface="ＭＳ Ｐゴシック" charset="0"/>
              </a:rPr>
              <a:t>ó </a:t>
            </a:r>
            <a:r>
              <a:rPr lang="hi-in" b="1">
                <a:latin typeface="Times" charset="0"/>
                <a:ea typeface="ＭＳ Ｐゴシック" charset="0"/>
                <a:cs typeface="ＭＳ Ｐゴシック" charset="0"/>
              </a:rPr>
              <a:t>में वर्णित किया गया है। दो रेखाओं के मध्य का अंतर वह क्षेत्र दर्शाता है जिसे बाईबल ‘‘देश’’ कहकर बुलाती है। जो ‘‘दान से बेर्शेबा’’ ..... तक का क्षेत्र है .... उत्पत्ति के प्रारंभिक अध्यायों में परमेश्वर ने अब्राहम को जो देश देने की प्रतिज्ञा की थी, उसका क्षेत्र यही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दि बाईबल .... बेसिकली से हम और भी बहुत कुछ सीखेंगे।</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a:xfrm>
            <a:off x="1150938" y="692150"/>
            <a:ext cx="4556125" cy="3416300"/>
          </a:xfrm>
          <a:ln/>
        </p:spPr>
      </p:sp>
      <p:sp>
        <p:nvSpPr>
          <p:cNvPr id="161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इस तरह  प्राचीन काल में जो विशाल बाईबल का ड्रामा विशाल मंच पर खेला गया, वह ऐतिहासिक नाटक जो सदियों से प्रारंभ होकर इस क्षण से भी पार हो जायेगा, ऐसे नाटक के मंचन के लिये यह स्टेज तैयार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xfrm>
            <a:off x="1150938" y="692150"/>
            <a:ext cx="4556125" cy="3416300"/>
          </a:xfrm>
          <a:ln/>
        </p:spPr>
      </p:sp>
      <p:sp>
        <p:nvSpPr>
          <p:cNvPr id="163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इन सबके पीछे कारण क्या है .... प्रथम .....</a:t>
            </a:r>
            <a:endParaRPr lang="en-US" b="1">
              <a:latin typeface="Times"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ChangeArrowheads="1" noTextEdit="1"/>
          </p:cNvSpPr>
          <p:nvPr>
            <p:ph type="sldImg"/>
          </p:nvPr>
        </p:nvSpPr>
        <p:spPr>
          <a:xfrm>
            <a:off x="1150938" y="692150"/>
            <a:ext cx="4556125" cy="3416300"/>
          </a:xfrm>
          <a:ln/>
        </p:spPr>
      </p:sp>
      <p:sp>
        <p:nvSpPr>
          <p:cNvPr id="165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जितनी नजदीकी से उन बातों व घटनाओं को जानना ..... बिना वहां पहुंचे...... बाईबल का वह देश एक वास्तविक स्थान है ..... जो बहुत ही मनोरम व सजीव है, जिसमें अत्यधिक भौगोलिक विरोधाभास व चुनौतियां हैं ..... एक तरफ उत्तर में उपजाऊ भू भाग है तो दूसरी ओर उत्तरी भाग निर्जन प्रदेश है ..... अब्राहम के प्राचीन उत्तराधिकार का स्थान ..... जो नाटक उस काल में आरंभ हुआ था वह आज तक जारी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atin typeface="Times" charset="0"/>
                <a:ea typeface="ＭＳ Ｐゴシック" charset="0"/>
                <a:cs typeface="ＭＳ Ｐゴシック" charset="0"/>
              </a:rPr>
              <a:t>पुन मोडिये, ताकि जब आप इसे खोलें तो आपको कागज पर दो सिलवटें दिखाई देनी चाहिये.... एक लंबवत ..... दूसरी आड़ी ...... जो उत्तर-दक्षिण और पूर्व-पश्चिम दिशा आपके नक्शे पर प्रदर्शित करेगी। अपने सामने इसे आड़े आकार में या लंबवत् रखें।</a:t>
            </a:r>
            <a:endParaRPr lang="en-US">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xfrm>
            <a:off x="1150938" y="692150"/>
            <a:ext cx="4556125" cy="3416300"/>
          </a:xfrm>
          <a:ln/>
        </p:spPr>
      </p:sp>
      <p:sp>
        <p:nvSpPr>
          <p:cNvPr id="167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 आप इस मंच को बाईबल के नाटक के खेले जाने के लिये अपने दिमाग में व्यवस्थित कर चुको हो।</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इसे अब आप स्पष्ट रूप से समझते भी हो और निर्मित भी कर सकते हो .....</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 जैसे जैसे बाईबल की कहानी प्रारंभ होती है। यात्रा के इन स्थलों को जानना और वहां के वातावरण, परिवेश को जानने के द्वारा, धर्मशास्त्र की बडी स्पष्ट समझ आपको प्राप्त होगी। जैसे-जैसे दि क्विक क्रोनोलॉजी का अध्ययन करेंगे, आपको पूर्व में ही वहां के रास्ते और बाईबल की अनंतकालीन कहानी का आनंद आता जायेगा..... वह कहानी जो प्रभु यीशु मसीह का संदेश सुनाती है।</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xfrm>
            <a:off x="1150938" y="692150"/>
            <a:ext cx="4556125" cy="3416300"/>
          </a:xfrm>
          <a:ln/>
        </p:spPr>
      </p:sp>
      <p:sp>
        <p:nvSpPr>
          <p:cNvPr id="169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 पहेली के मूल हिस्से उनके स्थान पर है .....बाईबल फाईल के दस फोल्डर्स..... सृष्टि से यीशु मसीह तक..... यह नक्शा बाईबल के नाटक के लिये मंच तैयार करता है - जो अब आप स्वयं भी बना सकते हैं। अब हम बाईबल की महान कहानी के आधार पर इस विशाल पहेली को पूर्ण करेंगे।</a:t>
            </a:r>
            <a:endParaRPr lang="en-US" b="1">
              <a:latin typeface="Times"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xfrm>
            <a:off x="1150938" y="692150"/>
            <a:ext cx="4556125" cy="3416300"/>
          </a:xfrm>
          <a:ln/>
        </p:spPr>
      </p:sp>
      <p:sp>
        <p:nvSpPr>
          <p:cNvPr id="172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आपकी पारी है.... अपने दिमाग में प्राचीन पूर्वी भाग का नक्शा बनाइये।</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आपके अध्ययन सहायक ने ३॰ में एक पूर्ण नक्शा दिखाया गया है। ३ए व ३बी से आप खाली कागज ले सकते हैं जो नक्शा बनाने में सहायक होंगे।</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xfrm>
            <a:off x="1150938" y="692150"/>
            <a:ext cx="4556125" cy="3416300"/>
          </a:xfrm>
          <a:ln/>
        </p:spPr>
      </p:sp>
      <p:sp>
        <p:nvSpPr>
          <p:cNvPr id="174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नक्शा खींचकर और दिमाग में संग्रहीत करके ..... अब हम इस प्रश्न का उत्तर और अच्छी रीति से दे सकते हैं  ‘‘आखिर, वह स्नि हैं कहाँ?’’ हमारी पुरजोर सलाह है कि आप इस नक्शे को चार या पांच बार बनाने का अभ्यास करें।</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तब, आप जान जायेंगे कि यह स्थान कहां है और ... आखिर में .... कहां था।</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आप प्राचीन पूर्वी भाग का नक्शा स्वयं बना सकते हैं। आपको बाईबल फाईल तैयार करना भी आता है .... इसको खोलने की चाबी भी आपके पास है .... और अब यह नक्शा भी है। अब हम जानते हैं कि हम कहां जा रहे हैं ...</a:t>
            </a: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 और दि बाईबल बेसिकली .... के बीचो बीच..... पहुंच चुके हैं। अब हम दि क्विक क्रोनोलॉजी में से धर्मशा</a:t>
            </a:r>
            <a:r>
              <a:rPr lang="en-US" b="1">
                <a:latin typeface="Times" charset="0"/>
                <a:ea typeface="ＭＳ Ｐゴシック" charset="0"/>
                <a:cs typeface="ＭＳ Ｐゴシック" charset="0"/>
              </a:rPr>
              <a:t>ó </a:t>
            </a:r>
            <a:r>
              <a:rPr lang="hi-in" b="1">
                <a:latin typeface="Times" charset="0"/>
                <a:ea typeface="ＭＳ Ｐゴシック" charset="0"/>
                <a:cs typeface="ＭＳ Ｐゴシック" charset="0"/>
              </a:rPr>
              <a:t>की अद्भुत कहानी को खोजने के लिये तैयार हैं और हम आगे बढ़ सकते हैं।</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Rot="1" noChangeAspect="1" noChangeArrowheads="1" noTextEdit="1"/>
          </p:cNvSpPr>
          <p:nvPr>
            <p:ph type="sldImg"/>
          </p:nvPr>
        </p:nvSpPr>
        <p:spPr>
          <a:xfrm>
            <a:off x="1150938" y="692150"/>
            <a:ext cx="4556125" cy="3416300"/>
          </a:xfrm>
          <a:ln/>
        </p:spPr>
      </p:sp>
      <p:sp>
        <p:nvSpPr>
          <p:cNvPr id="180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atin typeface="Times" charset="0"/>
                <a:ea typeface="ＭＳ Ｐゴシック" charset="0"/>
                <a:cs typeface="ＭＳ Ｐゴシック" charset="0"/>
              </a:rPr>
              <a:t>कागज को लंबवत रखे हुए, नया नक्शा बनाने के लिये तैयार हो जाओ ..... मंच तैयार रखने के लिये तैयार रहें ..... मध्यपूर्वी बाईबल के क्रिया कलाप।</a:t>
            </a:r>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266341346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59746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92449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rgbClr val="FFD34A"/>
                </a:solidFill>
                <a:latin typeface="Times" pitchFamily="-110" charset="0"/>
              </a:rPr>
              <a:t> DRESSING</a:t>
            </a:r>
          </a:p>
          <a:p>
            <a:pPr algn="l">
              <a:defRPr/>
            </a:pPr>
            <a:r>
              <a:rPr lang="en-US" sz="2000" b="1" i="0">
                <a:solidFill>
                  <a:srgbClr val="FFD34A"/>
                </a:solidFill>
                <a:latin typeface="Times" pitchFamily="-110" charset="0"/>
              </a:rPr>
              <a:t>        THE                                    </a:t>
            </a:r>
          </a:p>
          <a:p>
            <a:pPr algn="l">
              <a:defRPr/>
            </a:pPr>
            <a:r>
              <a:rPr lang="en-US" sz="2000" b="1" i="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39712330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86092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520224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70542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15404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274851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89727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23596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4910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541728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92996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5573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59738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5994314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273753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741397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9724850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41818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206889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841620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7162713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66003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3327697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76249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11533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97787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1179170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3884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357456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66738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charset="0"/>
                <a:ea typeface="+mn-ea"/>
                <a:cs typeface="+mn-cs"/>
              </a:rPr>
              <a:t> DRESSING</a:t>
            </a:r>
          </a:p>
          <a:p>
            <a:pPr algn="l">
              <a:defRPr/>
            </a:pPr>
            <a:r>
              <a:rPr lang="en-US" sz="2000" b="1" i="0">
                <a:solidFill>
                  <a:schemeClr val="tx2"/>
                </a:solidFill>
                <a:latin typeface="Times" charset="0"/>
                <a:ea typeface="+mn-ea"/>
                <a:cs typeface="+mn-cs"/>
              </a:rPr>
              <a:t>        THE                                    </a:t>
            </a:r>
          </a:p>
          <a:p>
            <a:pPr algn="l">
              <a:defRPr/>
            </a:pPr>
            <a:r>
              <a:rPr lang="en-US" sz="2000" b="1" i="0">
                <a:solidFill>
                  <a:schemeClr val="tx2"/>
                </a:solidFill>
                <a:latin typeface="Times" charset="0"/>
                <a:ea typeface="+mn-ea"/>
                <a:cs typeface="+mn-cs"/>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 bg1="dk2" tx1="lt1" bg2="dk1" tx2="lt2" accent1="accent1" accent2="accent2" accent3="accent3" accent4="accent4" accent5="accent5" accent6="accent6" hlink="hlink" folHlink="folHlink"/>
  <p:sldLayoutIdLst>
    <p:sldLayoutId id="2147484162"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nvGrpSpPr>
          <p:cNvPr id="3091"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rgbClr val="FFD34A"/>
                </a:solidFill>
                <a:latin typeface="Times" charset="0"/>
              </a:rPr>
              <a:t> DRESSING</a:t>
            </a:r>
          </a:p>
          <a:p>
            <a:pPr algn="l">
              <a:defRPr/>
            </a:pPr>
            <a:r>
              <a:rPr lang="en-US" sz="2000" b="1" i="0">
                <a:solidFill>
                  <a:srgbClr val="FFD34A"/>
                </a:solidFill>
                <a:latin typeface="Times" charset="0"/>
              </a:rPr>
              <a:t>        THE                                    </a:t>
            </a:r>
          </a:p>
          <a:p>
            <a:pPr algn="l">
              <a:defRPr/>
            </a:pPr>
            <a:r>
              <a:rPr lang="en-US" sz="2000" b="1" i="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Tree>
  </p:cSld>
  <p:clrMap bg1="dk2" tx1="lt1" bg2="dk1" tx2="lt2" accent1="accent1" accent2="accent2" accent3="accent3" accent4="accent4" accent5="accent5" accent6="accent6" hlink="hlink" folHlink="folHlink"/>
  <p:sldLayoutIdLst>
    <p:sldLayoutId id="2147484163"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i="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i="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i="0"/>
              <a:pPr eaLnBrk="1" hangingPunct="1">
                <a:defRPr/>
              </a:pPr>
              <a:t>‹#›</a:t>
            </a:fld>
            <a:endParaRPr lang="en-US" i="0"/>
          </a:p>
        </p:txBody>
      </p:sp>
    </p:spTree>
    <p:extLst>
      <p:ext uri="{BB962C8B-B14F-4D97-AF65-F5344CB8AC3E}">
        <p14:creationId xmlns:p14="http://schemas.microsoft.com/office/powerpoint/2010/main" val="219509614"/>
      </p:ext>
    </p:extLst>
  </p:cSld>
  <p:clrMap bg1="dk2" tx1="lt1" bg2="dk1"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25.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emf"/><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7.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A8CD-A4BF-A556-7E04-0ED5501B52C4}"/>
            </a:ext>
          </a:extLst>
        </p:cNvPr>
        <p:cNvGrpSpPr/>
        <p:nvPr/>
      </p:nvGrpSpPr>
      <p:grpSpPr>
        <a:xfrm>
          <a:off x="0" y="0"/>
          <a:ext cx="0" cy="0"/>
          <a:chOff x="0" y="0"/>
          <a:chExt cx="0" cy="0"/>
        </a:xfrm>
      </p:grpSpPr>
      <p:sp>
        <p:nvSpPr>
          <p:cNvPr id="218126" name="Text Box 14">
            <a:extLst>
              <a:ext uri="{FF2B5EF4-FFF2-40B4-BE49-F238E27FC236}">
                <a16:creationId xmlns:a16="http://schemas.microsoft.com/office/drawing/2014/main" id="{08521141-1D10-3F88-AE32-4E58BC03558F}"/>
              </a:ext>
            </a:extLst>
          </p:cNvPr>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dirty="0">
              <a:effectLst>
                <a:outerShdw blurRad="38100" dist="38100" dir="2700000" algn="tl">
                  <a:srgbClr val="000000"/>
                </a:outerShdw>
              </a:effectLst>
              <a:latin typeface="Kruti Dev 010" pitchFamily="2" charset="0"/>
              <a:ea typeface="+mn-ea"/>
              <a:cs typeface="+mn-cs"/>
            </a:endParaRPr>
          </a:p>
        </p:txBody>
      </p:sp>
      <p:sp>
        <p:nvSpPr>
          <p:cNvPr id="218128" name="Freeform 16">
            <a:extLst>
              <a:ext uri="{FF2B5EF4-FFF2-40B4-BE49-F238E27FC236}">
                <a16:creationId xmlns:a16="http://schemas.microsoft.com/office/drawing/2014/main" id="{4D2DE78E-7570-F443-A9B5-6D192D6EBB95}"/>
              </a:ext>
            </a:extLst>
          </p:cNvPr>
          <p:cNvSpPr>
            <a:spLocks/>
          </p:cNvSpPr>
          <p:nvPr/>
        </p:nvSpPr>
        <p:spPr bwMode="auto">
          <a:xfrm>
            <a:off x="1676400" y="901700"/>
            <a:ext cx="2349500" cy="2959100"/>
          </a:xfrm>
          <a:custGeom>
            <a:avLst/>
            <a:gdLst>
              <a:gd name="T0" fmla="*/ 2349471 w 1480"/>
              <a:gd name="T1" fmla="*/ 0 h 1864"/>
              <a:gd name="T2" fmla="*/ 2247872 w 1480"/>
              <a:gd name="T3" fmla="*/ 76201 h 1864"/>
              <a:gd name="T4" fmla="*/ 2184373 w 1480"/>
              <a:gd name="T5" fmla="*/ 228602 h 1864"/>
              <a:gd name="T6" fmla="*/ 2158973 w 1480"/>
              <a:gd name="T7" fmla="*/ 304803 h 1864"/>
              <a:gd name="T8" fmla="*/ 2095474 w 1480"/>
              <a:gd name="T9" fmla="*/ 381003 h 1864"/>
              <a:gd name="T10" fmla="*/ 2057375 w 1480"/>
              <a:gd name="T11" fmla="*/ 508005 h 1864"/>
              <a:gd name="T12" fmla="*/ 1943076 w 1480"/>
              <a:gd name="T13" fmla="*/ 660406 h 1864"/>
              <a:gd name="T14" fmla="*/ 1828778 w 1480"/>
              <a:gd name="T15" fmla="*/ 876308 h 1864"/>
              <a:gd name="T16" fmla="*/ 1777978 w 1480"/>
              <a:gd name="T17" fmla="*/ 1054109 h 1864"/>
              <a:gd name="T18" fmla="*/ 1765278 w 1480"/>
              <a:gd name="T19" fmla="*/ 1092210 h 1864"/>
              <a:gd name="T20" fmla="*/ 1714479 w 1480"/>
              <a:gd name="T21" fmla="*/ 1219211 h 1864"/>
              <a:gd name="T22" fmla="*/ 1676380 w 1480"/>
              <a:gd name="T23" fmla="*/ 1193811 h 1864"/>
              <a:gd name="T24" fmla="*/ 1638280 w 1480"/>
              <a:gd name="T25" fmla="*/ 1181110 h 1864"/>
              <a:gd name="T26" fmla="*/ 1612880 w 1480"/>
              <a:gd name="T27" fmla="*/ 1257311 h 1864"/>
              <a:gd name="T28" fmla="*/ 1600180 w 1480"/>
              <a:gd name="T29" fmla="*/ 1295411 h 1864"/>
              <a:gd name="T30" fmla="*/ 1498581 w 1480"/>
              <a:gd name="T31" fmla="*/ 1714515 h 1864"/>
              <a:gd name="T32" fmla="*/ 1447782 w 1480"/>
              <a:gd name="T33" fmla="*/ 1905017 h 1864"/>
              <a:gd name="T34" fmla="*/ 1396983 w 1480"/>
              <a:gd name="T35" fmla="*/ 1981218 h 1864"/>
              <a:gd name="T36" fmla="*/ 1295384 w 1480"/>
              <a:gd name="T37" fmla="*/ 2159019 h 1864"/>
              <a:gd name="T38" fmla="*/ 1244585 w 1480"/>
              <a:gd name="T39" fmla="*/ 2311420 h 1864"/>
              <a:gd name="T40" fmla="*/ 1231885 w 1480"/>
              <a:gd name="T41" fmla="*/ 2349521 h 1864"/>
              <a:gd name="T42" fmla="*/ 1117586 w 1480"/>
              <a:gd name="T43" fmla="*/ 2438422 h 1864"/>
              <a:gd name="T44" fmla="*/ 1041387 w 1480"/>
              <a:gd name="T45" fmla="*/ 2590823 h 1864"/>
              <a:gd name="T46" fmla="*/ 1003288 w 1480"/>
              <a:gd name="T47" fmla="*/ 2603523 h 1864"/>
              <a:gd name="T48" fmla="*/ 965188 w 1480"/>
              <a:gd name="T49" fmla="*/ 2628923 h 1864"/>
              <a:gd name="T50" fmla="*/ 888989 w 1480"/>
              <a:gd name="T51" fmla="*/ 2654323 h 1864"/>
              <a:gd name="T52" fmla="*/ 749291 w 1480"/>
              <a:gd name="T53" fmla="*/ 2781324 h 1864"/>
              <a:gd name="T54" fmla="*/ 596893 w 1480"/>
              <a:gd name="T55" fmla="*/ 2870225 h 1864"/>
              <a:gd name="T56" fmla="*/ 482594 w 1480"/>
              <a:gd name="T57" fmla="*/ 2908326 h 1864"/>
              <a:gd name="T58" fmla="*/ 165098 w 1480"/>
              <a:gd name="T59" fmla="*/ 2959126 h 1864"/>
              <a:gd name="T60" fmla="*/ 0 w 1480"/>
              <a:gd name="T61" fmla="*/ 2946426 h 18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0"/>
              <a:gd name="T94" fmla="*/ 0 h 1864"/>
              <a:gd name="T95" fmla="*/ 1480 w 1480"/>
              <a:gd name="T96" fmla="*/ 1864 h 18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29" name="Freeform 17">
            <a:extLst>
              <a:ext uri="{FF2B5EF4-FFF2-40B4-BE49-F238E27FC236}">
                <a16:creationId xmlns:a16="http://schemas.microsoft.com/office/drawing/2014/main" id="{445F98EA-6BA8-AC19-C7AF-50B86D8FDF52}"/>
              </a:ext>
            </a:extLst>
          </p:cNvPr>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30" name="Line 18">
            <a:extLst>
              <a:ext uri="{FF2B5EF4-FFF2-40B4-BE49-F238E27FC236}">
                <a16:creationId xmlns:a16="http://schemas.microsoft.com/office/drawing/2014/main" id="{A2C3BCEF-0C54-2E81-D36D-72423F819AC2}"/>
              </a:ext>
            </a:extLst>
          </p:cNvPr>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136" name="Line 24">
            <a:extLst>
              <a:ext uri="{FF2B5EF4-FFF2-40B4-BE49-F238E27FC236}">
                <a16:creationId xmlns:a16="http://schemas.microsoft.com/office/drawing/2014/main" id="{6F4F4DA0-9C19-3523-409E-CD73FEF6E22F}"/>
              </a:ext>
            </a:extLst>
          </p:cNvPr>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141" name="Line 29">
            <a:extLst>
              <a:ext uri="{FF2B5EF4-FFF2-40B4-BE49-F238E27FC236}">
                <a16:creationId xmlns:a16="http://schemas.microsoft.com/office/drawing/2014/main" id="{9474D3C7-E1F5-DB34-8920-E80E719979AF}"/>
              </a:ext>
            </a:extLst>
          </p:cNvPr>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149" name="Freeform 37">
            <a:extLst>
              <a:ext uri="{FF2B5EF4-FFF2-40B4-BE49-F238E27FC236}">
                <a16:creationId xmlns:a16="http://schemas.microsoft.com/office/drawing/2014/main" id="{D48BF002-6EEC-6A18-EAE8-4F6FC6D0DCEC}"/>
              </a:ext>
            </a:extLst>
          </p:cNvPr>
          <p:cNvSpPr>
            <a:spLocks/>
          </p:cNvSpPr>
          <p:nvPr/>
        </p:nvSpPr>
        <p:spPr bwMode="auto">
          <a:xfrm>
            <a:off x="3695700" y="3086100"/>
            <a:ext cx="212725" cy="1035050"/>
          </a:xfrm>
          <a:custGeom>
            <a:avLst/>
            <a:gdLst>
              <a:gd name="T0" fmla="*/ 196847 w 134"/>
              <a:gd name="T1" fmla="*/ 0 h 652"/>
              <a:gd name="T2" fmla="*/ 196847 w 134"/>
              <a:gd name="T3" fmla="*/ 133351 h 652"/>
              <a:gd name="T4" fmla="*/ 146048 w 134"/>
              <a:gd name="T5" fmla="*/ 285752 h 652"/>
              <a:gd name="T6" fmla="*/ 165098 w 134"/>
              <a:gd name="T7" fmla="*/ 387353 h 652"/>
              <a:gd name="T8" fmla="*/ 107948 w 134"/>
              <a:gd name="T9" fmla="*/ 527055 h 652"/>
              <a:gd name="T10" fmla="*/ 76199 w 134"/>
              <a:gd name="T11" fmla="*/ 609605 h 652"/>
              <a:gd name="T12" fmla="*/ 44449 w 134"/>
              <a:gd name="T13" fmla="*/ 666756 h 652"/>
              <a:gd name="T14" fmla="*/ 82549 w 134"/>
              <a:gd name="T15" fmla="*/ 774707 h 652"/>
              <a:gd name="T16" fmla="*/ 107948 w 134"/>
              <a:gd name="T17" fmla="*/ 831857 h 652"/>
              <a:gd name="T18" fmla="*/ 101599 w 134"/>
              <a:gd name="T19" fmla="*/ 850907 h 652"/>
              <a:gd name="T20" fmla="*/ 82549 w 134"/>
              <a:gd name="T21" fmla="*/ 863608 h 652"/>
              <a:gd name="T22" fmla="*/ 69849 w 134"/>
              <a:gd name="T23" fmla="*/ 901708 h 652"/>
              <a:gd name="T24" fmla="*/ 63499 w 134"/>
              <a:gd name="T25" fmla="*/ 920758 h 652"/>
              <a:gd name="T26" fmla="*/ 57149 w 134"/>
              <a:gd name="T27" fmla="*/ 977909 h 652"/>
              <a:gd name="T28" fmla="*/ 38099 w 134"/>
              <a:gd name="T29" fmla="*/ 990609 h 652"/>
              <a:gd name="T30" fmla="*/ 0 w 134"/>
              <a:gd name="T31" fmla="*/ 1035059 h 6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652"/>
              <a:gd name="T50" fmla="*/ 134 w 134"/>
              <a:gd name="T51" fmla="*/ 652 h 6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1" name="Freeform 39">
            <a:extLst>
              <a:ext uri="{FF2B5EF4-FFF2-40B4-BE49-F238E27FC236}">
                <a16:creationId xmlns:a16="http://schemas.microsoft.com/office/drawing/2014/main" id="{E5674A9F-0E49-B7D9-3808-7912C3DE39E0}"/>
              </a:ext>
            </a:extLst>
          </p:cNvPr>
          <p:cNvSpPr>
            <a:spLocks/>
          </p:cNvSpPr>
          <p:nvPr/>
        </p:nvSpPr>
        <p:spPr bwMode="auto">
          <a:xfrm>
            <a:off x="3195638" y="2327275"/>
            <a:ext cx="741362" cy="1330325"/>
          </a:xfrm>
          <a:custGeom>
            <a:avLst/>
            <a:gdLst>
              <a:gd name="T0" fmla="*/ 741353 w 467"/>
              <a:gd name="T1" fmla="*/ 206377 h 838"/>
              <a:gd name="T2" fmla="*/ 671504 w 467"/>
              <a:gd name="T3" fmla="*/ 193677 h 838"/>
              <a:gd name="T4" fmla="*/ 658804 w 467"/>
              <a:gd name="T5" fmla="*/ 174627 h 838"/>
              <a:gd name="T6" fmla="*/ 563555 w 467"/>
              <a:gd name="T7" fmla="*/ 161926 h 838"/>
              <a:gd name="T8" fmla="*/ 576255 w 467"/>
              <a:gd name="T9" fmla="*/ 85726 h 838"/>
              <a:gd name="T10" fmla="*/ 525456 w 467"/>
              <a:gd name="T11" fmla="*/ 73026 h 838"/>
              <a:gd name="T12" fmla="*/ 430207 w 467"/>
              <a:gd name="T13" fmla="*/ 41275 h 838"/>
              <a:gd name="T14" fmla="*/ 373058 w 467"/>
              <a:gd name="T15" fmla="*/ 9525 h 838"/>
              <a:gd name="T16" fmla="*/ 227010 w 467"/>
              <a:gd name="T17" fmla="*/ 79376 h 838"/>
              <a:gd name="T18" fmla="*/ 163510 w 467"/>
              <a:gd name="T19" fmla="*/ 219077 h 838"/>
              <a:gd name="T20" fmla="*/ 125411 w 467"/>
              <a:gd name="T21" fmla="*/ 352428 h 838"/>
              <a:gd name="T22" fmla="*/ 119061 w 467"/>
              <a:gd name="T23" fmla="*/ 371478 h 838"/>
              <a:gd name="T24" fmla="*/ 100011 w 467"/>
              <a:gd name="T25" fmla="*/ 384178 h 838"/>
              <a:gd name="T26" fmla="*/ 138111 w 467"/>
              <a:gd name="T27" fmla="*/ 485779 h 838"/>
              <a:gd name="T28" fmla="*/ 150811 w 467"/>
              <a:gd name="T29" fmla="*/ 631831 h 838"/>
              <a:gd name="T30" fmla="*/ 195260 w 467"/>
              <a:gd name="T31" fmla="*/ 739782 h 838"/>
              <a:gd name="T32" fmla="*/ 220660 w 467"/>
              <a:gd name="T33" fmla="*/ 758832 h 838"/>
              <a:gd name="T34" fmla="*/ 258759 w 467"/>
              <a:gd name="T35" fmla="*/ 771532 h 838"/>
              <a:gd name="T36" fmla="*/ 347658 w 467"/>
              <a:gd name="T37" fmla="*/ 777882 h 838"/>
              <a:gd name="T38" fmla="*/ 360358 w 467"/>
              <a:gd name="T39" fmla="*/ 841383 h 838"/>
              <a:gd name="T40" fmla="*/ 303209 w 467"/>
              <a:gd name="T41" fmla="*/ 860433 h 838"/>
              <a:gd name="T42" fmla="*/ 188910 w 467"/>
              <a:gd name="T43" fmla="*/ 936634 h 838"/>
              <a:gd name="T44" fmla="*/ 125411 w 467"/>
              <a:gd name="T45" fmla="*/ 987434 h 838"/>
              <a:gd name="T46" fmla="*/ 93661 w 467"/>
              <a:gd name="T47" fmla="*/ 1044585 h 838"/>
              <a:gd name="T48" fmla="*/ 61912 w 467"/>
              <a:gd name="T49" fmla="*/ 1120785 h 838"/>
              <a:gd name="T50" fmla="*/ 4762 w 467"/>
              <a:gd name="T51" fmla="*/ 1254136 h 838"/>
              <a:gd name="T52" fmla="*/ 42862 w 467"/>
              <a:gd name="T53" fmla="*/ 1330337 h 838"/>
              <a:gd name="T54" fmla="*/ 138111 w 467"/>
              <a:gd name="T55" fmla="*/ 1292237 h 838"/>
              <a:gd name="T56" fmla="*/ 239709 w 467"/>
              <a:gd name="T57" fmla="*/ 1317637 h 838"/>
              <a:gd name="T58" fmla="*/ 309559 w 467"/>
              <a:gd name="T59" fmla="*/ 1298587 h 838"/>
              <a:gd name="T60" fmla="*/ 366708 w 467"/>
              <a:gd name="T61" fmla="*/ 1304937 h 838"/>
              <a:gd name="T62" fmla="*/ 423857 w 467"/>
              <a:gd name="T63" fmla="*/ 1254136 h 838"/>
              <a:gd name="T64" fmla="*/ 538156 w 467"/>
              <a:gd name="T65" fmla="*/ 1165236 h 838"/>
              <a:gd name="T66" fmla="*/ 652454 w 467"/>
              <a:gd name="T67" fmla="*/ 1152535 h 8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7"/>
              <a:gd name="T103" fmla="*/ 0 h 838"/>
              <a:gd name="T104" fmla="*/ 467 w 467"/>
              <a:gd name="T105" fmla="*/ 838 h 8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2" name="Freeform 40">
            <a:extLst>
              <a:ext uri="{FF2B5EF4-FFF2-40B4-BE49-F238E27FC236}">
                <a16:creationId xmlns:a16="http://schemas.microsoft.com/office/drawing/2014/main" id="{F09A68BB-5C8B-7CEC-8D83-B04B3AC61D9E}"/>
              </a:ext>
            </a:extLst>
          </p:cNvPr>
          <p:cNvSpPr>
            <a:spLocks/>
          </p:cNvSpPr>
          <p:nvPr/>
        </p:nvSpPr>
        <p:spPr bwMode="auto">
          <a:xfrm>
            <a:off x="2546350" y="3454400"/>
            <a:ext cx="241300" cy="304800"/>
          </a:xfrm>
          <a:custGeom>
            <a:avLst/>
            <a:gdLst>
              <a:gd name="T0" fmla="*/ 0 w 152"/>
              <a:gd name="T1" fmla="*/ 304803 h 192"/>
              <a:gd name="T2" fmla="*/ 63499 w 152"/>
              <a:gd name="T3" fmla="*/ 279403 h 192"/>
              <a:gd name="T4" fmla="*/ 101599 w 152"/>
              <a:gd name="T5" fmla="*/ 266703 h 192"/>
              <a:gd name="T6" fmla="*/ 152398 w 152"/>
              <a:gd name="T7" fmla="*/ 127001 h 192"/>
              <a:gd name="T8" fmla="*/ 209547 w 152"/>
              <a:gd name="T9" fmla="*/ 95251 h 192"/>
              <a:gd name="T10" fmla="*/ 241297 w 152"/>
              <a:gd name="T11" fmla="*/ 38100 h 192"/>
              <a:gd name="T12" fmla="*/ 234947 w 152"/>
              <a:gd name="T13" fmla="*/ 12700 h 192"/>
              <a:gd name="T14" fmla="*/ 215897 w 152"/>
              <a:gd name="T15" fmla="*/ 0 h 192"/>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192"/>
              <a:gd name="T26" fmla="*/ 152 w 152"/>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6" name="Freeform 44">
            <a:extLst>
              <a:ext uri="{FF2B5EF4-FFF2-40B4-BE49-F238E27FC236}">
                <a16:creationId xmlns:a16="http://schemas.microsoft.com/office/drawing/2014/main" id="{DC33D8A7-8F3A-82E5-AC97-52CE52FE5429}"/>
              </a:ext>
            </a:extLst>
          </p:cNvPr>
          <p:cNvSpPr>
            <a:spLocks/>
          </p:cNvSpPr>
          <p:nvPr/>
        </p:nvSpPr>
        <p:spPr bwMode="auto">
          <a:xfrm>
            <a:off x="3736975" y="3257550"/>
            <a:ext cx="179388" cy="508000"/>
          </a:xfrm>
          <a:custGeom>
            <a:avLst/>
            <a:gdLst>
              <a:gd name="T0" fmla="*/ 155574 w 113"/>
              <a:gd name="T1" fmla="*/ 0 h 320"/>
              <a:gd name="T2" fmla="*/ 73024 w 113"/>
              <a:gd name="T3" fmla="*/ 114301 h 320"/>
              <a:gd name="T4" fmla="*/ 79374 w 113"/>
              <a:gd name="T5" fmla="*/ 184151 h 320"/>
              <a:gd name="T6" fmla="*/ 53975 w 113"/>
              <a:gd name="T7" fmla="*/ 260352 h 320"/>
              <a:gd name="T8" fmla="*/ 34925 w 113"/>
              <a:gd name="T9" fmla="*/ 387353 h 320"/>
              <a:gd name="T10" fmla="*/ 9525 w 113"/>
              <a:gd name="T11" fmla="*/ 425453 h 320"/>
              <a:gd name="T12" fmla="*/ 3175 w 113"/>
              <a:gd name="T13" fmla="*/ 444504 h 320"/>
              <a:gd name="T14" fmla="*/ 28575 w 113"/>
              <a:gd name="T15" fmla="*/ 495304 h 320"/>
              <a:gd name="T16" fmla="*/ 66674 w 113"/>
              <a:gd name="T17" fmla="*/ 508004 h 320"/>
              <a:gd name="T18" fmla="*/ 66674 w 113"/>
              <a:gd name="T19" fmla="*/ 444504 h 320"/>
              <a:gd name="T20" fmla="*/ 73024 w 113"/>
              <a:gd name="T21" fmla="*/ 387353 h 320"/>
              <a:gd name="T22" fmla="*/ 92074 w 113"/>
              <a:gd name="T23" fmla="*/ 406403 h 320"/>
              <a:gd name="T24" fmla="*/ 111124 w 113"/>
              <a:gd name="T25" fmla="*/ 400053 h 320"/>
              <a:gd name="T26" fmla="*/ 155574 w 113"/>
              <a:gd name="T27" fmla="*/ 330203 h 320"/>
              <a:gd name="T28" fmla="*/ 117474 w 113"/>
              <a:gd name="T29" fmla="*/ 209552 h 320"/>
              <a:gd name="T30" fmla="*/ 168274 w 113"/>
              <a:gd name="T31" fmla="*/ 114301 h 320"/>
              <a:gd name="T32" fmla="*/ 161924 w 113"/>
              <a:gd name="T33" fmla="*/ 25400 h 320"/>
              <a:gd name="T34" fmla="*/ 142874 w 113"/>
              <a:gd name="T35" fmla="*/ 12700 h 320"/>
              <a:gd name="T36" fmla="*/ 155574 w 113"/>
              <a:gd name="T37" fmla="*/ 0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320"/>
              <a:gd name="T59" fmla="*/ 113 w 113"/>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7" name="Freeform 45">
            <a:extLst>
              <a:ext uri="{FF2B5EF4-FFF2-40B4-BE49-F238E27FC236}">
                <a16:creationId xmlns:a16="http://schemas.microsoft.com/office/drawing/2014/main" id="{E07FA7CC-7F9C-B189-F4EC-7220735742EF}"/>
              </a:ext>
            </a:extLst>
          </p:cNvPr>
          <p:cNvSpPr>
            <a:spLocks/>
          </p:cNvSpPr>
          <p:nvPr/>
        </p:nvSpPr>
        <p:spPr bwMode="auto">
          <a:xfrm>
            <a:off x="3884613" y="2012950"/>
            <a:ext cx="173037" cy="273050"/>
          </a:xfrm>
          <a:custGeom>
            <a:avLst/>
            <a:gdLst>
              <a:gd name="T0" fmla="*/ 115886 w 109"/>
              <a:gd name="T1" fmla="*/ 0 h 172"/>
              <a:gd name="T2" fmla="*/ 20637 w 109"/>
              <a:gd name="T3" fmla="*/ 25400 h 172"/>
              <a:gd name="T4" fmla="*/ 7937 w 109"/>
              <a:gd name="T5" fmla="*/ 63500 h 172"/>
              <a:gd name="T6" fmla="*/ 33337 w 109"/>
              <a:gd name="T7" fmla="*/ 101601 h 172"/>
              <a:gd name="T8" fmla="*/ 84136 w 109"/>
              <a:gd name="T9" fmla="*/ 209552 h 172"/>
              <a:gd name="T10" fmla="*/ 134936 w 109"/>
              <a:gd name="T11" fmla="*/ 273052 h 172"/>
              <a:gd name="T12" fmla="*/ 147635 w 109"/>
              <a:gd name="T13" fmla="*/ 234952 h 172"/>
              <a:gd name="T14" fmla="*/ 173035 w 109"/>
              <a:gd name="T15" fmla="*/ 196851 h 172"/>
              <a:gd name="T16" fmla="*/ 141285 w 109"/>
              <a:gd name="T17" fmla="*/ 50800 h 172"/>
              <a:gd name="T18" fmla="*/ 134936 w 109"/>
              <a:gd name="T19" fmla="*/ 6350 h 172"/>
              <a:gd name="T20" fmla="*/ 115886 w 109"/>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172"/>
              <a:gd name="T35" fmla="*/ 109 w 109"/>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8" name="Freeform 46">
            <a:extLst>
              <a:ext uri="{FF2B5EF4-FFF2-40B4-BE49-F238E27FC236}">
                <a16:creationId xmlns:a16="http://schemas.microsoft.com/office/drawing/2014/main" id="{83453AC1-200F-76E8-4575-46789887374F}"/>
              </a:ext>
            </a:extLst>
          </p:cNvPr>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61" name="Oval 49">
            <a:extLst>
              <a:ext uri="{FF2B5EF4-FFF2-40B4-BE49-F238E27FC236}">
                <a16:creationId xmlns:a16="http://schemas.microsoft.com/office/drawing/2014/main" id="{B97EFB2F-6BF0-E2F9-D355-ACD6941C5A2F}"/>
              </a:ext>
            </a:extLst>
          </p:cNvPr>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79" name="Oval 67">
            <a:extLst>
              <a:ext uri="{FF2B5EF4-FFF2-40B4-BE49-F238E27FC236}">
                <a16:creationId xmlns:a16="http://schemas.microsoft.com/office/drawing/2014/main" id="{F1155C70-68F2-3FBF-A9C1-AB96706E2412}"/>
              </a:ext>
            </a:extLst>
          </p:cNvPr>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95" name="Text Box 83">
            <a:extLst>
              <a:ext uri="{FF2B5EF4-FFF2-40B4-BE49-F238E27FC236}">
                <a16:creationId xmlns:a16="http://schemas.microsoft.com/office/drawing/2014/main" id="{EA738892-9F25-1D7A-F448-207CAC84F476}"/>
              </a:ext>
            </a:extLst>
          </p:cNvPr>
          <p:cNvSpPr txBox="1">
            <a:spLocks noChangeArrowheads="1"/>
          </p:cNvSpPr>
          <p:nvPr/>
        </p:nvSpPr>
        <p:spPr bwMode="auto">
          <a:xfrm>
            <a:off x="4406955" y="4419561"/>
            <a:ext cx="1460518" cy="584195"/>
          </a:xfrm>
          <a:prstGeom prst="rect">
            <a:avLst/>
          </a:prstGeom>
          <a:noFill/>
          <a:ln w="12700">
            <a:noFill/>
            <a:miter lim="800000"/>
            <a:headEnd/>
            <a:tailEnd/>
          </a:ln>
          <a:effectLst/>
        </p:spPr>
        <p:txBody>
          <a:bodyPr>
            <a:spAutoFit/>
          </a:bodyPr>
          <a:lstStyle/>
          <a:p>
            <a:pPr>
              <a:spcBef>
                <a:spcPct val="50000"/>
              </a:spcBef>
              <a:defRPr/>
            </a:pPr>
            <a:r>
              <a:rPr lang="en-US" sz="3200"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tksMZu</a:t>
            </a:r>
          </a:p>
        </p:txBody>
      </p:sp>
      <p:sp>
        <p:nvSpPr>
          <p:cNvPr id="218198" name="Text Box 86">
            <a:extLst>
              <a:ext uri="{FF2B5EF4-FFF2-40B4-BE49-F238E27FC236}">
                <a16:creationId xmlns:a16="http://schemas.microsoft.com/office/drawing/2014/main" id="{DB3A9FA6-59B7-874C-9E39-8D7624FBA3B2}"/>
              </a:ext>
            </a:extLst>
          </p:cNvPr>
          <p:cNvSpPr txBox="1">
            <a:spLocks noChangeArrowheads="1"/>
          </p:cNvSpPr>
          <p:nvPr/>
        </p:nvSpPr>
        <p:spPr bwMode="auto">
          <a:xfrm>
            <a:off x="7391491" y="1816084"/>
            <a:ext cx="1460518" cy="52387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bjkd</a:t>
            </a:r>
          </a:p>
        </p:txBody>
      </p:sp>
      <p:sp>
        <p:nvSpPr>
          <p:cNvPr id="218199" name="Text Box 87">
            <a:extLst>
              <a:ext uri="{FF2B5EF4-FFF2-40B4-BE49-F238E27FC236}">
                <a16:creationId xmlns:a16="http://schemas.microsoft.com/office/drawing/2014/main" id="{D7F6C472-B6D7-92F1-550B-168DA2589759}"/>
              </a:ext>
            </a:extLst>
          </p:cNvPr>
          <p:cNvSpPr txBox="1">
            <a:spLocks noChangeArrowheads="1"/>
          </p:cNvSpPr>
          <p:nvPr/>
        </p:nvSpPr>
        <p:spPr bwMode="auto">
          <a:xfrm>
            <a:off x="4572057" y="1511287"/>
            <a:ext cx="1460518" cy="52387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lhfj;k</a:t>
            </a:r>
          </a:p>
        </p:txBody>
      </p:sp>
      <p:sp>
        <p:nvSpPr>
          <p:cNvPr id="218202" name="Line 90">
            <a:extLst>
              <a:ext uri="{FF2B5EF4-FFF2-40B4-BE49-F238E27FC236}">
                <a16:creationId xmlns:a16="http://schemas.microsoft.com/office/drawing/2014/main" id="{F1A734D6-0EE0-1835-C280-26F5DE791C09}"/>
              </a:ext>
            </a:extLst>
          </p:cNvPr>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03" name="Text Box 91">
            <a:extLst>
              <a:ext uri="{FF2B5EF4-FFF2-40B4-BE49-F238E27FC236}">
                <a16:creationId xmlns:a16="http://schemas.microsoft.com/office/drawing/2014/main" id="{43F23E2D-5FD8-EC12-3AA7-55354248E157}"/>
              </a:ext>
            </a:extLst>
          </p:cNvPr>
          <p:cNvSpPr txBox="1">
            <a:spLocks noChangeArrowheads="1"/>
          </p:cNvSpPr>
          <p:nvPr/>
        </p:nvSpPr>
        <p:spPr bwMode="auto">
          <a:xfrm>
            <a:off x="6375479" y="4698959"/>
            <a:ext cx="1460518" cy="95408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lÅnh vjsfc;k</a:t>
            </a:r>
          </a:p>
        </p:txBody>
      </p:sp>
      <p:sp>
        <p:nvSpPr>
          <p:cNvPr id="218206" name="Text Box 94">
            <a:extLst>
              <a:ext uri="{FF2B5EF4-FFF2-40B4-BE49-F238E27FC236}">
                <a16:creationId xmlns:a16="http://schemas.microsoft.com/office/drawing/2014/main" id="{94DFB8B9-9499-3874-C9E6-7CE8F57CBB29}"/>
              </a:ext>
            </a:extLst>
          </p:cNvPr>
          <p:cNvSpPr txBox="1">
            <a:spLocks noChangeArrowheads="1"/>
          </p:cNvSpPr>
          <p:nvPr/>
        </p:nvSpPr>
        <p:spPr bwMode="auto">
          <a:xfrm>
            <a:off x="4076751" y="2730476"/>
            <a:ext cx="1320816" cy="461661"/>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veku</a:t>
            </a:r>
          </a:p>
        </p:txBody>
      </p:sp>
      <p:sp>
        <p:nvSpPr>
          <p:cNvPr id="218234" name="Line 122">
            <a:extLst>
              <a:ext uri="{FF2B5EF4-FFF2-40B4-BE49-F238E27FC236}">
                <a16:creationId xmlns:a16="http://schemas.microsoft.com/office/drawing/2014/main" id="{48CD4D83-1CAD-22CB-4CB3-00D5C8659D05}"/>
              </a:ext>
            </a:extLst>
          </p:cNvPr>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5" name="Line 123">
            <a:extLst>
              <a:ext uri="{FF2B5EF4-FFF2-40B4-BE49-F238E27FC236}">
                <a16:creationId xmlns:a16="http://schemas.microsoft.com/office/drawing/2014/main" id="{BCBE4051-BC93-173C-4361-DD9B81D41249}"/>
              </a:ext>
            </a:extLst>
          </p:cNvPr>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6" name="Line 124">
            <a:extLst>
              <a:ext uri="{FF2B5EF4-FFF2-40B4-BE49-F238E27FC236}">
                <a16:creationId xmlns:a16="http://schemas.microsoft.com/office/drawing/2014/main" id="{2F629DA5-CCB7-F25A-C2F8-33ECAC4EE59F}"/>
              </a:ext>
            </a:extLst>
          </p:cNvPr>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7" name="Line 125">
            <a:extLst>
              <a:ext uri="{FF2B5EF4-FFF2-40B4-BE49-F238E27FC236}">
                <a16:creationId xmlns:a16="http://schemas.microsoft.com/office/drawing/2014/main" id="{4363ACA0-C74C-B1A0-C9B9-EC4CEC24D568}"/>
              </a:ext>
            </a:extLst>
          </p:cNvPr>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8" name="Line 126">
            <a:extLst>
              <a:ext uri="{FF2B5EF4-FFF2-40B4-BE49-F238E27FC236}">
                <a16:creationId xmlns:a16="http://schemas.microsoft.com/office/drawing/2014/main" id="{D0F6C6CD-74CE-D1E3-A429-FCA3C001B7CA}"/>
              </a:ext>
            </a:extLst>
          </p:cNvPr>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9" name="Line 127">
            <a:extLst>
              <a:ext uri="{FF2B5EF4-FFF2-40B4-BE49-F238E27FC236}">
                <a16:creationId xmlns:a16="http://schemas.microsoft.com/office/drawing/2014/main" id="{5B935D75-F187-CB13-D918-12D083F07C36}"/>
              </a:ext>
            </a:extLst>
          </p:cNvPr>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0" name="Line 128">
            <a:extLst>
              <a:ext uri="{FF2B5EF4-FFF2-40B4-BE49-F238E27FC236}">
                <a16:creationId xmlns:a16="http://schemas.microsoft.com/office/drawing/2014/main" id="{AE9302DA-1ACC-04A2-B0FA-304EE6967425}"/>
              </a:ext>
            </a:extLst>
          </p:cNvPr>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1" name="Line 129">
            <a:extLst>
              <a:ext uri="{FF2B5EF4-FFF2-40B4-BE49-F238E27FC236}">
                <a16:creationId xmlns:a16="http://schemas.microsoft.com/office/drawing/2014/main" id="{6B568830-A200-4143-66E7-CE7AF32EAD60}"/>
              </a:ext>
            </a:extLst>
          </p:cNvPr>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2" name="Line 130">
            <a:extLst>
              <a:ext uri="{FF2B5EF4-FFF2-40B4-BE49-F238E27FC236}">
                <a16:creationId xmlns:a16="http://schemas.microsoft.com/office/drawing/2014/main" id="{D6EC8241-F66E-07D7-B04E-F9D7197B848A}"/>
              </a:ext>
            </a:extLst>
          </p:cNvPr>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3" name="Line 131">
            <a:extLst>
              <a:ext uri="{FF2B5EF4-FFF2-40B4-BE49-F238E27FC236}">
                <a16:creationId xmlns:a16="http://schemas.microsoft.com/office/drawing/2014/main" id="{0166D2F4-9027-1B8A-946B-4CFE14C546D8}"/>
              </a:ext>
            </a:extLst>
          </p:cNvPr>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4" name="Line 132">
            <a:extLst>
              <a:ext uri="{FF2B5EF4-FFF2-40B4-BE49-F238E27FC236}">
                <a16:creationId xmlns:a16="http://schemas.microsoft.com/office/drawing/2014/main" id="{D1E013A7-BA46-BD0C-84C4-AF49423AF577}"/>
              </a:ext>
            </a:extLst>
          </p:cNvPr>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5" name="Line 133">
            <a:extLst>
              <a:ext uri="{FF2B5EF4-FFF2-40B4-BE49-F238E27FC236}">
                <a16:creationId xmlns:a16="http://schemas.microsoft.com/office/drawing/2014/main" id="{390C9F99-4B8C-AF15-B0B4-DBA52CB0C603}"/>
              </a:ext>
            </a:extLst>
          </p:cNvPr>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6" name="Line 134">
            <a:extLst>
              <a:ext uri="{FF2B5EF4-FFF2-40B4-BE49-F238E27FC236}">
                <a16:creationId xmlns:a16="http://schemas.microsoft.com/office/drawing/2014/main" id="{9B8C76D7-14C2-CDFC-36BD-088BEB114EAE}"/>
              </a:ext>
            </a:extLst>
          </p:cNvPr>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7" name="Freeform 135">
            <a:extLst>
              <a:ext uri="{FF2B5EF4-FFF2-40B4-BE49-F238E27FC236}">
                <a16:creationId xmlns:a16="http://schemas.microsoft.com/office/drawing/2014/main" id="{98F78017-8C30-87EB-C67A-79A742EE7429}"/>
              </a:ext>
            </a:extLst>
          </p:cNvPr>
          <p:cNvSpPr>
            <a:spLocks/>
          </p:cNvSpPr>
          <p:nvPr/>
        </p:nvSpPr>
        <p:spPr bwMode="auto">
          <a:xfrm>
            <a:off x="3889375" y="1600200"/>
            <a:ext cx="200025" cy="1492250"/>
          </a:xfrm>
          <a:custGeom>
            <a:avLst/>
            <a:gdLst>
              <a:gd name="T0" fmla="*/ 161923 w 126"/>
              <a:gd name="T1" fmla="*/ 0 h 940"/>
              <a:gd name="T2" fmla="*/ 200023 w 126"/>
              <a:gd name="T3" fmla="*/ 63501 h 940"/>
              <a:gd name="T4" fmla="*/ 180973 w 126"/>
              <a:gd name="T5" fmla="*/ 127001 h 940"/>
              <a:gd name="T6" fmla="*/ 123824 w 126"/>
              <a:gd name="T7" fmla="*/ 355603 h 940"/>
              <a:gd name="T8" fmla="*/ 161923 w 126"/>
              <a:gd name="T9" fmla="*/ 533405 h 940"/>
              <a:gd name="T10" fmla="*/ 92074 w 126"/>
              <a:gd name="T11" fmla="*/ 685806 h 940"/>
              <a:gd name="T12" fmla="*/ 79374 w 126"/>
              <a:gd name="T13" fmla="*/ 742956 h 940"/>
              <a:gd name="T14" fmla="*/ 41275 w 126"/>
              <a:gd name="T15" fmla="*/ 812807 h 940"/>
              <a:gd name="T16" fmla="*/ 47625 w 126"/>
              <a:gd name="T17" fmla="*/ 889008 h 940"/>
              <a:gd name="T18" fmla="*/ 28575 w 126"/>
              <a:gd name="T19" fmla="*/ 1016009 h 940"/>
              <a:gd name="T20" fmla="*/ 73024 w 126"/>
              <a:gd name="T21" fmla="*/ 1079510 h 940"/>
              <a:gd name="T22" fmla="*/ 53974 w 126"/>
              <a:gd name="T23" fmla="*/ 1174760 h 940"/>
              <a:gd name="T24" fmla="*/ 53974 w 126"/>
              <a:gd name="T25" fmla="*/ 1244611 h 940"/>
              <a:gd name="T26" fmla="*/ 41275 w 126"/>
              <a:gd name="T27" fmla="*/ 1282711 h 940"/>
              <a:gd name="T28" fmla="*/ 28575 w 126"/>
              <a:gd name="T29" fmla="*/ 1409712 h 940"/>
              <a:gd name="T30" fmla="*/ 3175 w 126"/>
              <a:gd name="T31" fmla="*/ 1447813 h 940"/>
              <a:gd name="T32" fmla="*/ 9525 w 126"/>
              <a:gd name="T33" fmla="*/ 1492263 h 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940"/>
              <a:gd name="T53" fmla="*/ 126 w 126"/>
              <a:gd name="T54" fmla="*/ 940 h 9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248" name="Freeform 136">
            <a:extLst>
              <a:ext uri="{FF2B5EF4-FFF2-40B4-BE49-F238E27FC236}">
                <a16:creationId xmlns:a16="http://schemas.microsoft.com/office/drawing/2014/main" id="{93B7FAA2-A733-7E32-0A6D-AD70725FD0D1}"/>
              </a:ext>
            </a:extLst>
          </p:cNvPr>
          <p:cNvSpPr>
            <a:spLocks/>
          </p:cNvSpPr>
          <p:nvPr/>
        </p:nvSpPr>
        <p:spPr bwMode="auto">
          <a:xfrm>
            <a:off x="3244850" y="4121150"/>
            <a:ext cx="450850" cy="1397000"/>
          </a:xfrm>
          <a:custGeom>
            <a:avLst/>
            <a:gdLst>
              <a:gd name="T0" fmla="*/ 450844 w 284"/>
              <a:gd name="T1" fmla="*/ 0 h 880"/>
              <a:gd name="T2" fmla="*/ 393695 w 284"/>
              <a:gd name="T3" fmla="*/ 76201 h 880"/>
              <a:gd name="T4" fmla="*/ 368295 w 284"/>
              <a:gd name="T5" fmla="*/ 190502 h 880"/>
              <a:gd name="T6" fmla="*/ 349245 w 284"/>
              <a:gd name="T7" fmla="*/ 203202 h 880"/>
              <a:gd name="T8" fmla="*/ 330196 w 284"/>
              <a:gd name="T9" fmla="*/ 228602 h 880"/>
              <a:gd name="T10" fmla="*/ 285746 w 284"/>
              <a:gd name="T11" fmla="*/ 298453 h 880"/>
              <a:gd name="T12" fmla="*/ 241297 w 284"/>
              <a:gd name="T13" fmla="*/ 419104 h 880"/>
              <a:gd name="T14" fmla="*/ 260347 w 284"/>
              <a:gd name="T15" fmla="*/ 539755 h 880"/>
              <a:gd name="T16" fmla="*/ 228597 w 284"/>
              <a:gd name="T17" fmla="*/ 622305 h 880"/>
              <a:gd name="T18" fmla="*/ 215897 w 284"/>
              <a:gd name="T19" fmla="*/ 660406 h 880"/>
              <a:gd name="T20" fmla="*/ 228597 w 284"/>
              <a:gd name="T21" fmla="*/ 698506 h 880"/>
              <a:gd name="T22" fmla="*/ 234947 w 284"/>
              <a:gd name="T23" fmla="*/ 717556 h 880"/>
              <a:gd name="T24" fmla="*/ 203197 w 284"/>
              <a:gd name="T25" fmla="*/ 831857 h 880"/>
              <a:gd name="T26" fmla="*/ 158748 w 284"/>
              <a:gd name="T27" fmla="*/ 914408 h 880"/>
              <a:gd name="T28" fmla="*/ 133348 w 284"/>
              <a:gd name="T29" fmla="*/ 952508 h 880"/>
              <a:gd name="T30" fmla="*/ 139698 w 284"/>
              <a:gd name="T31" fmla="*/ 984259 h 880"/>
              <a:gd name="T32" fmla="*/ 152398 w 284"/>
              <a:gd name="T33" fmla="*/ 1022359 h 880"/>
              <a:gd name="T34" fmla="*/ 120648 w 284"/>
              <a:gd name="T35" fmla="*/ 1079509 h 880"/>
              <a:gd name="T36" fmla="*/ 107949 w 284"/>
              <a:gd name="T37" fmla="*/ 1098560 h 880"/>
              <a:gd name="T38" fmla="*/ 101599 w 284"/>
              <a:gd name="T39" fmla="*/ 1123960 h 880"/>
              <a:gd name="T40" fmla="*/ 95249 w 284"/>
              <a:gd name="T41" fmla="*/ 1244611 h 880"/>
              <a:gd name="T42" fmla="*/ 38099 w 284"/>
              <a:gd name="T43" fmla="*/ 1320811 h 880"/>
              <a:gd name="T44" fmla="*/ 25400 w 284"/>
              <a:gd name="T45" fmla="*/ 1377962 h 880"/>
              <a:gd name="T46" fmla="*/ 0 w 284"/>
              <a:gd name="T47" fmla="*/ 1397012 h 8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4"/>
              <a:gd name="T73" fmla="*/ 0 h 880"/>
              <a:gd name="T74" fmla="*/ 284 w 284"/>
              <a:gd name="T75" fmla="*/ 880 h 8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249" name="Freeform 137">
            <a:extLst>
              <a:ext uri="{FF2B5EF4-FFF2-40B4-BE49-F238E27FC236}">
                <a16:creationId xmlns:a16="http://schemas.microsoft.com/office/drawing/2014/main" id="{6A5B9752-577A-BF58-CA48-D4388F4DF21B}"/>
              </a:ext>
            </a:extLst>
          </p:cNvPr>
          <p:cNvSpPr>
            <a:spLocks/>
          </p:cNvSpPr>
          <p:nvPr/>
        </p:nvSpPr>
        <p:spPr bwMode="auto">
          <a:xfrm>
            <a:off x="4025900" y="2139950"/>
            <a:ext cx="1276350" cy="482600"/>
          </a:xfrm>
          <a:custGeom>
            <a:avLst/>
            <a:gdLst>
              <a:gd name="T0" fmla="*/ 1276334 w 804"/>
              <a:gd name="T1" fmla="*/ 463554 h 304"/>
              <a:gd name="T2" fmla="*/ 1238234 w 804"/>
              <a:gd name="T3" fmla="*/ 482604 h 304"/>
              <a:gd name="T4" fmla="*/ 1200135 w 804"/>
              <a:gd name="T5" fmla="*/ 469904 h 304"/>
              <a:gd name="T6" fmla="*/ 1181085 w 804"/>
              <a:gd name="T7" fmla="*/ 463554 h 304"/>
              <a:gd name="T8" fmla="*/ 1079487 w 804"/>
              <a:gd name="T9" fmla="*/ 450854 h 304"/>
              <a:gd name="T10" fmla="*/ 977888 w 804"/>
              <a:gd name="T11" fmla="*/ 438154 h 304"/>
              <a:gd name="T12" fmla="*/ 863589 w 804"/>
              <a:gd name="T13" fmla="*/ 419103 h 304"/>
              <a:gd name="T14" fmla="*/ 761990 w 804"/>
              <a:gd name="T15" fmla="*/ 406403 h 304"/>
              <a:gd name="T16" fmla="*/ 742941 w 804"/>
              <a:gd name="T17" fmla="*/ 361953 h 304"/>
              <a:gd name="T18" fmla="*/ 717541 w 804"/>
              <a:gd name="T19" fmla="*/ 349253 h 304"/>
              <a:gd name="T20" fmla="*/ 679441 w 804"/>
              <a:gd name="T21" fmla="*/ 311153 h 304"/>
              <a:gd name="T22" fmla="*/ 660392 w 804"/>
              <a:gd name="T23" fmla="*/ 298452 h 304"/>
              <a:gd name="T24" fmla="*/ 590543 w 804"/>
              <a:gd name="T25" fmla="*/ 254002 h 304"/>
              <a:gd name="T26" fmla="*/ 552443 w 804"/>
              <a:gd name="T27" fmla="*/ 266702 h 304"/>
              <a:gd name="T28" fmla="*/ 476244 w 804"/>
              <a:gd name="T29" fmla="*/ 254002 h 304"/>
              <a:gd name="T30" fmla="*/ 431795 w 804"/>
              <a:gd name="T31" fmla="*/ 203202 h 304"/>
              <a:gd name="T32" fmla="*/ 425445 w 804"/>
              <a:gd name="T33" fmla="*/ 158751 h 304"/>
              <a:gd name="T34" fmla="*/ 387345 w 804"/>
              <a:gd name="T35" fmla="*/ 146051 h 304"/>
              <a:gd name="T36" fmla="*/ 336546 w 804"/>
              <a:gd name="T37" fmla="*/ 76201 h 304"/>
              <a:gd name="T38" fmla="*/ 247647 w 804"/>
              <a:gd name="T39" fmla="*/ 12700 h 304"/>
              <a:gd name="T40" fmla="*/ 152398 w 804"/>
              <a:gd name="T41" fmla="*/ 19050 h 304"/>
              <a:gd name="T42" fmla="*/ 0 w 804"/>
              <a:gd name="T43" fmla="*/ 3175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4"/>
              <a:gd name="T67" fmla="*/ 0 h 304"/>
              <a:gd name="T68" fmla="*/ 804 w 804"/>
              <a:gd name="T69" fmla="*/ 304 h 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grpSp>
        <p:nvGrpSpPr>
          <p:cNvPr id="11303" name="Group 199">
            <a:extLst>
              <a:ext uri="{FF2B5EF4-FFF2-40B4-BE49-F238E27FC236}">
                <a16:creationId xmlns:a16="http://schemas.microsoft.com/office/drawing/2014/main" id="{45A42C2F-81FC-03A3-F54F-B7C1198EEFA6}"/>
              </a:ext>
            </a:extLst>
          </p:cNvPr>
          <p:cNvGrpSpPr>
            <a:grpSpLocks/>
          </p:cNvGrpSpPr>
          <p:nvPr/>
        </p:nvGrpSpPr>
        <p:grpSpPr bwMode="auto">
          <a:xfrm>
            <a:off x="2517775" y="1611313"/>
            <a:ext cx="1557338" cy="3910012"/>
            <a:chOff x="1584" y="1019"/>
            <a:chExt cx="981" cy="2463"/>
          </a:xfrm>
        </p:grpSpPr>
        <p:sp>
          <p:nvSpPr>
            <p:cNvPr id="218310" name="Freeform 198">
              <a:extLst>
                <a:ext uri="{FF2B5EF4-FFF2-40B4-BE49-F238E27FC236}">
                  <a16:creationId xmlns:a16="http://schemas.microsoft.com/office/drawing/2014/main" id="{2FD2C81A-755A-C1FA-0913-96262DEBC359}"/>
                </a:ext>
              </a:extLst>
            </p:cNvPr>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nvGrpSpPr>
            <p:cNvPr id="13393" name="Group 196">
              <a:extLst>
                <a:ext uri="{FF2B5EF4-FFF2-40B4-BE49-F238E27FC236}">
                  <a16:creationId xmlns:a16="http://schemas.microsoft.com/office/drawing/2014/main" id="{43F44FD1-72D0-2E4D-D346-8280E1BB8344}"/>
                </a:ext>
              </a:extLst>
            </p:cNvPr>
            <p:cNvGrpSpPr>
              <a:grpSpLocks/>
            </p:cNvGrpSpPr>
            <p:nvPr/>
          </p:nvGrpSpPr>
          <p:grpSpPr bwMode="auto">
            <a:xfrm>
              <a:off x="1584" y="1477"/>
              <a:ext cx="907" cy="896"/>
              <a:chOff x="1584" y="1477"/>
              <a:chExt cx="907" cy="896"/>
            </a:xfrm>
          </p:grpSpPr>
          <p:sp>
            <p:nvSpPr>
              <p:cNvPr id="218306" name="Freeform 194">
                <a:extLst>
                  <a:ext uri="{FF2B5EF4-FFF2-40B4-BE49-F238E27FC236}">
                    <a16:creationId xmlns:a16="http://schemas.microsoft.com/office/drawing/2014/main" id="{208FCC86-25F1-F42F-8A7B-523DBCF93AB6}"/>
                  </a:ext>
                </a:extLst>
              </p:cNvPr>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307" name="Freeform 195">
                <a:extLst>
                  <a:ext uri="{FF2B5EF4-FFF2-40B4-BE49-F238E27FC236}">
                    <a16:creationId xmlns:a16="http://schemas.microsoft.com/office/drawing/2014/main" id="{A6C0E7AE-4AA7-6F22-DEF3-F8B43921E493}"/>
                  </a:ext>
                </a:extLst>
              </p:cNvPr>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grpSp>
      <p:sp>
        <p:nvSpPr>
          <p:cNvPr id="218210" name="Oval 98">
            <a:extLst>
              <a:ext uri="{FF2B5EF4-FFF2-40B4-BE49-F238E27FC236}">
                <a16:creationId xmlns:a16="http://schemas.microsoft.com/office/drawing/2014/main" id="{CEF1CD0E-F9EE-615E-618E-F5C821A4E3C7}"/>
              </a:ext>
            </a:extLst>
          </p:cNvPr>
          <p:cNvSpPr>
            <a:spLocks noChangeArrowheads="1"/>
          </p:cNvSpPr>
          <p:nvPr/>
        </p:nvSpPr>
        <p:spPr bwMode="auto">
          <a:xfrm>
            <a:off x="2176463" y="1233488"/>
            <a:ext cx="2286000" cy="4648200"/>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3351" name="Text Box 200">
            <a:extLst>
              <a:ext uri="{FF2B5EF4-FFF2-40B4-BE49-F238E27FC236}">
                <a16:creationId xmlns:a16="http://schemas.microsoft.com/office/drawing/2014/main" id="{BB0B125D-A968-CD6A-C04A-2FE97552FBBB}"/>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8178" name="Text Box 66">
            <a:extLst>
              <a:ext uri="{FF2B5EF4-FFF2-40B4-BE49-F238E27FC236}">
                <a16:creationId xmlns:a16="http://schemas.microsoft.com/office/drawing/2014/main" id="{F3E5D558-94AC-4EB1-2ABC-F36770F99E3F}"/>
              </a:ext>
            </a:extLst>
          </p:cNvPr>
          <p:cNvSpPr txBox="1">
            <a:spLocks noChangeArrowheads="1"/>
          </p:cNvSpPr>
          <p:nvPr/>
        </p:nvSpPr>
        <p:spPr bwMode="auto">
          <a:xfrm>
            <a:off x="1689122" y="1260464"/>
            <a:ext cx="1768497" cy="830990"/>
          </a:xfrm>
          <a:prstGeom prst="rect">
            <a:avLst/>
          </a:prstGeom>
          <a:noFill/>
          <a:ln w="12700">
            <a:noFill/>
            <a:miter lim="800000"/>
            <a:headEnd/>
            <a:tailEnd/>
          </a:ln>
          <a:effectLst/>
        </p:spPr>
        <p:txBody>
          <a:bodyPr>
            <a:spAutoFit/>
          </a:bodyPr>
          <a:lstStyle/>
          <a:p>
            <a:pPr>
              <a:spcBef>
                <a:spcPts val="0"/>
              </a:spcBef>
              <a:defRPr/>
            </a:pPr>
            <a:r>
              <a:rPr lang="en-US" sz="2400" b="1"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eSMhVsjsfu;u</a:t>
            </a:r>
          </a:p>
          <a:p>
            <a:pPr>
              <a:spcBef>
                <a:spcPts val="0"/>
              </a:spcBef>
              <a:defRPr/>
            </a:pPr>
            <a:r>
              <a:rPr lang="en-US" sz="2400" b="1"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lkxj</a:t>
            </a:r>
          </a:p>
        </p:txBody>
      </p:sp>
      <p:sp>
        <p:nvSpPr>
          <p:cNvPr id="218200" name="Text Box 88">
            <a:extLst>
              <a:ext uri="{FF2B5EF4-FFF2-40B4-BE49-F238E27FC236}">
                <a16:creationId xmlns:a16="http://schemas.microsoft.com/office/drawing/2014/main" id="{AF981BC3-4A80-5DA0-64A1-F95646E89677}"/>
              </a:ext>
            </a:extLst>
          </p:cNvPr>
          <p:cNvSpPr txBox="1">
            <a:spLocks noChangeArrowheads="1"/>
          </p:cNvSpPr>
          <p:nvPr/>
        </p:nvSpPr>
        <p:spPr bwMode="auto">
          <a:xfrm>
            <a:off x="3457618" y="1098540"/>
            <a:ext cx="1460518" cy="52387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yscuku</a:t>
            </a:r>
          </a:p>
        </p:txBody>
      </p:sp>
      <p:grpSp>
        <p:nvGrpSpPr>
          <p:cNvPr id="13356" name="Group 167">
            <a:extLst>
              <a:ext uri="{FF2B5EF4-FFF2-40B4-BE49-F238E27FC236}">
                <a16:creationId xmlns:a16="http://schemas.microsoft.com/office/drawing/2014/main" id="{DAF3118B-91BB-45F8-8E84-2971DE417958}"/>
              </a:ext>
            </a:extLst>
          </p:cNvPr>
          <p:cNvGrpSpPr>
            <a:grpSpLocks/>
          </p:cNvGrpSpPr>
          <p:nvPr/>
        </p:nvGrpSpPr>
        <p:grpSpPr bwMode="auto">
          <a:xfrm>
            <a:off x="1816100" y="1857375"/>
            <a:ext cx="2933700" cy="4032250"/>
            <a:chOff x="1128" y="1176"/>
            <a:chExt cx="1848" cy="2540"/>
          </a:xfrm>
        </p:grpSpPr>
        <p:sp>
          <p:nvSpPr>
            <p:cNvPr id="218280" name="Text Box 168">
              <a:extLst>
                <a:ext uri="{FF2B5EF4-FFF2-40B4-BE49-F238E27FC236}">
                  <a16:creationId xmlns:a16="http://schemas.microsoft.com/office/drawing/2014/main" id="{639E9E83-CD20-C616-1369-DD61ACAF166B}"/>
                </a:ext>
              </a:extLst>
            </p:cNvPr>
            <p:cNvSpPr txBox="1">
              <a:spLocks noChangeArrowheads="1"/>
            </p:cNvSpPr>
            <p:nvPr/>
          </p:nvSpPr>
          <p:spPr bwMode="auto">
            <a:xfrm>
              <a:off x="2128" y="1987"/>
              <a:ext cx="752" cy="291"/>
            </a:xfrm>
            <a:prstGeom prst="rect">
              <a:avLst/>
            </a:prstGeom>
            <a:noFill/>
            <a:ln w="12700">
              <a:noFill/>
              <a:miter lim="800000"/>
              <a:headEnd/>
              <a:tailEnd/>
            </a:ln>
            <a:effectLst/>
          </p:spPr>
          <p:txBody>
            <a:bodyPr>
              <a:spAutoFit/>
            </a:bodyPr>
            <a:lstStyle/>
            <a:p>
              <a:pPr>
                <a:spcBef>
                  <a:spcPct val="50000"/>
                </a:spcBef>
                <a:defRPr/>
              </a:pPr>
              <a:r>
                <a:rPr lang="en-US" sz="2400" b="1" i="0" dirty="0">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a:t>
              </a: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jhgks</a:t>
              </a:r>
            </a:p>
          </p:txBody>
        </p:sp>
        <p:grpSp>
          <p:nvGrpSpPr>
            <p:cNvPr id="13367" name="Group 169">
              <a:extLst>
                <a:ext uri="{FF2B5EF4-FFF2-40B4-BE49-F238E27FC236}">
                  <a16:creationId xmlns:a16="http://schemas.microsoft.com/office/drawing/2014/main" id="{10818CE5-B76F-1660-269C-2AA8B8C822C5}"/>
                </a:ext>
              </a:extLst>
            </p:cNvPr>
            <p:cNvGrpSpPr>
              <a:grpSpLocks/>
            </p:cNvGrpSpPr>
            <p:nvPr/>
          </p:nvGrpSpPr>
          <p:grpSpPr bwMode="auto">
            <a:xfrm>
              <a:off x="1128" y="1176"/>
              <a:ext cx="1848" cy="2540"/>
              <a:chOff x="1128" y="1176"/>
              <a:chExt cx="1848" cy="2540"/>
            </a:xfrm>
          </p:grpSpPr>
          <p:sp>
            <p:nvSpPr>
              <p:cNvPr id="218282" name="Oval 170">
                <a:extLst>
                  <a:ext uri="{FF2B5EF4-FFF2-40B4-BE49-F238E27FC236}">
                    <a16:creationId xmlns:a16="http://schemas.microsoft.com/office/drawing/2014/main" id="{FA48217D-E76A-22DF-9295-5F89C2BD7F63}"/>
                  </a:ext>
                </a:extLst>
              </p:cNvPr>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83" name="Oval 171">
                <a:extLst>
                  <a:ext uri="{FF2B5EF4-FFF2-40B4-BE49-F238E27FC236}">
                    <a16:creationId xmlns:a16="http://schemas.microsoft.com/office/drawing/2014/main" id="{FAF4FC8B-A741-C71E-AA50-775EF4987A86}"/>
                  </a:ext>
                </a:extLst>
              </p:cNvPr>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84" name="Text Box 172">
                <a:extLst>
                  <a:ext uri="{FF2B5EF4-FFF2-40B4-BE49-F238E27FC236}">
                    <a16:creationId xmlns:a16="http://schemas.microsoft.com/office/drawing/2014/main" id="{5078B395-261C-2A82-8886-F287D2D1E66E}"/>
                  </a:ext>
                </a:extLst>
              </p:cNvPr>
              <p:cNvSpPr txBox="1">
                <a:spLocks noChangeArrowheads="1"/>
              </p:cNvSpPr>
              <p:nvPr/>
            </p:nvSpPr>
            <p:spPr bwMode="auto">
              <a:xfrm>
                <a:off x="2350" y="2247"/>
                <a:ext cx="520" cy="601"/>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rPr>
                  <a:t>e`r</a:t>
                </a:r>
                <a:r>
                  <a:rPr lang="en-US" dirty="0">
                    <a:solidFill>
                      <a:srgbClr val="99CCFF"/>
                    </a:solidFill>
                    <a:effectLst>
                      <a:outerShdw blurRad="38100" dist="38100" dir="2700000" algn="tl">
                        <a:srgbClr val="000000"/>
                      </a:outerShdw>
                    </a:effectLst>
                    <a:latin typeface="Kruti Dev 010" pitchFamily="2" charset="0"/>
                  </a:rPr>
                  <a:t> </a:t>
                </a:r>
              </a:p>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rPr>
                  <a:t>lkxj</a:t>
                </a:r>
              </a:p>
            </p:txBody>
          </p:sp>
          <p:sp>
            <p:nvSpPr>
              <p:cNvPr id="218285" name="Text Box 173">
                <a:extLst>
                  <a:ext uri="{FF2B5EF4-FFF2-40B4-BE49-F238E27FC236}">
                    <a16:creationId xmlns:a16="http://schemas.microsoft.com/office/drawing/2014/main" id="{C792B14D-93DD-AA11-781D-1B744A981E3E}"/>
                  </a:ext>
                </a:extLst>
              </p:cNvPr>
              <p:cNvSpPr txBox="1">
                <a:spLocks noChangeArrowheads="1"/>
              </p:cNvSpPr>
              <p:nvPr/>
            </p:nvSpPr>
            <p:spPr bwMode="auto">
              <a:xfrm>
                <a:off x="1608" y="2088"/>
                <a:ext cx="752" cy="291"/>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gsczku</a:t>
                </a:r>
              </a:p>
            </p:txBody>
          </p:sp>
          <p:sp>
            <p:nvSpPr>
              <p:cNvPr id="218286" name="Text Box 174">
                <a:extLst>
                  <a:ext uri="{FF2B5EF4-FFF2-40B4-BE49-F238E27FC236}">
                    <a16:creationId xmlns:a16="http://schemas.microsoft.com/office/drawing/2014/main" id="{D9D57A95-344E-642E-98AF-148AD83BE74D}"/>
                  </a:ext>
                </a:extLst>
              </p:cNvPr>
              <p:cNvSpPr txBox="1">
                <a:spLocks noChangeArrowheads="1"/>
              </p:cNvSpPr>
              <p:nvPr/>
            </p:nvSpPr>
            <p:spPr bwMode="auto">
              <a:xfrm>
                <a:off x="2456" y="1208"/>
                <a:ext cx="520" cy="872"/>
              </a:xfrm>
              <a:prstGeom prst="rect">
                <a:avLst/>
              </a:prstGeom>
              <a:noFill/>
              <a:ln w="38100">
                <a:noFill/>
                <a:miter lim="800000"/>
                <a:headEnd/>
                <a:tailEnd/>
              </a:ln>
              <a:effectLst/>
            </p:spPr>
            <p:txBody>
              <a:bodyPr>
                <a:spAutoFit/>
              </a:bodyPr>
              <a:lstStyle/>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xyhy</a:t>
                </a:r>
              </a:p>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lkxj</a:t>
                </a:r>
              </a:p>
            </p:txBody>
          </p:sp>
          <p:sp>
            <p:nvSpPr>
              <p:cNvPr id="218287" name="Text Box 175">
                <a:extLst>
                  <a:ext uri="{FF2B5EF4-FFF2-40B4-BE49-F238E27FC236}">
                    <a16:creationId xmlns:a16="http://schemas.microsoft.com/office/drawing/2014/main" id="{2970A967-47CD-A377-C8CF-231AD2D29D1E}"/>
                  </a:ext>
                </a:extLst>
              </p:cNvPr>
              <p:cNvSpPr txBox="1">
                <a:spLocks noChangeArrowheads="1"/>
              </p:cNvSpPr>
              <p:nvPr/>
            </p:nvSpPr>
            <p:spPr bwMode="auto">
              <a:xfrm>
                <a:off x="1448" y="3310"/>
                <a:ext cx="752" cy="291"/>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,fy,V</a:t>
                </a:r>
              </a:p>
            </p:txBody>
          </p:sp>
          <p:sp>
            <p:nvSpPr>
              <p:cNvPr id="218288" name="Text Box 176">
                <a:extLst>
                  <a:ext uri="{FF2B5EF4-FFF2-40B4-BE49-F238E27FC236}">
                    <a16:creationId xmlns:a16="http://schemas.microsoft.com/office/drawing/2014/main" id="{525EC5CF-16B9-82C8-D083-6491358A0F14}"/>
                  </a:ext>
                </a:extLst>
              </p:cNvPr>
              <p:cNvSpPr txBox="1">
                <a:spLocks noChangeArrowheads="1"/>
              </p:cNvSpPr>
              <p:nvPr/>
            </p:nvSpPr>
            <p:spPr bwMode="auto">
              <a:xfrm>
                <a:off x="2000" y="3464"/>
                <a:ext cx="752" cy="252"/>
              </a:xfrm>
              <a:prstGeom prst="rect">
                <a:avLst/>
              </a:prstGeom>
              <a:noFill/>
              <a:ln w="12700">
                <a:noFill/>
                <a:miter lim="800000"/>
                <a:headEnd/>
                <a:tailEnd/>
              </a:ln>
              <a:effectLst/>
            </p:spPr>
            <p:txBody>
              <a:bodyPr>
                <a:spAutoFit/>
              </a:bodyPr>
              <a:lstStyle/>
              <a:p>
                <a:pPr>
                  <a:spcBef>
                    <a:spcPct val="50000"/>
                  </a:spcBef>
                  <a:defRPr/>
                </a:pPr>
                <a:r>
                  <a:rPr lang="en-US" sz="2000" b="1" i="0"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vy</a:t>
                </a: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 vdkck</a:t>
                </a:r>
              </a:p>
            </p:txBody>
          </p:sp>
          <p:sp>
            <p:nvSpPr>
              <p:cNvPr id="218289" name="Oval 177">
                <a:extLst>
                  <a:ext uri="{FF2B5EF4-FFF2-40B4-BE49-F238E27FC236}">
                    <a16:creationId xmlns:a16="http://schemas.microsoft.com/office/drawing/2014/main" id="{F21E5391-D2C5-32E2-D2CD-F7C25199E234}"/>
                  </a:ext>
                </a:extLst>
              </p:cNvPr>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0" name="Oval 178">
                <a:extLst>
                  <a:ext uri="{FF2B5EF4-FFF2-40B4-BE49-F238E27FC236}">
                    <a16:creationId xmlns:a16="http://schemas.microsoft.com/office/drawing/2014/main" id="{A94C5A47-81F9-DF8C-DB96-9DDE74C2F53B}"/>
                  </a:ext>
                </a:extLst>
              </p:cNvPr>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1" name="Oval 179">
                <a:extLst>
                  <a:ext uri="{FF2B5EF4-FFF2-40B4-BE49-F238E27FC236}">
                    <a16:creationId xmlns:a16="http://schemas.microsoft.com/office/drawing/2014/main" id="{F6DD7885-FFD8-B69C-370F-91E6AF54E2A0}"/>
                  </a:ext>
                </a:extLst>
              </p:cNvPr>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2" name="Oval 180">
                <a:extLst>
                  <a:ext uri="{FF2B5EF4-FFF2-40B4-BE49-F238E27FC236}">
                    <a16:creationId xmlns:a16="http://schemas.microsoft.com/office/drawing/2014/main" id="{50BAD340-43AD-BAEF-1026-244003A90677}"/>
                  </a:ext>
                </a:extLst>
              </p:cNvPr>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3" name="Oval 181">
                <a:extLst>
                  <a:ext uri="{FF2B5EF4-FFF2-40B4-BE49-F238E27FC236}">
                    <a16:creationId xmlns:a16="http://schemas.microsoft.com/office/drawing/2014/main" id="{25A8F74D-5C04-F2CB-27FD-EEE0CBF4E7BB}"/>
                  </a:ext>
                </a:extLst>
              </p:cNvPr>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4" name="Oval 182">
                <a:extLst>
                  <a:ext uri="{FF2B5EF4-FFF2-40B4-BE49-F238E27FC236}">
                    <a16:creationId xmlns:a16="http://schemas.microsoft.com/office/drawing/2014/main" id="{355DB055-C4BD-AAC5-D5E5-42B3B527C421}"/>
                  </a:ext>
                </a:extLst>
              </p:cNvPr>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5" name="Oval 183">
                <a:extLst>
                  <a:ext uri="{FF2B5EF4-FFF2-40B4-BE49-F238E27FC236}">
                    <a16:creationId xmlns:a16="http://schemas.microsoft.com/office/drawing/2014/main" id="{F597026B-F913-D7AF-3173-01C02823F6E7}"/>
                  </a:ext>
                </a:extLst>
              </p:cNvPr>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6" name="Oval 184">
                <a:extLst>
                  <a:ext uri="{FF2B5EF4-FFF2-40B4-BE49-F238E27FC236}">
                    <a16:creationId xmlns:a16="http://schemas.microsoft.com/office/drawing/2014/main" id="{233F5C58-0AF2-266C-5801-18F85353B2F4}"/>
                  </a:ext>
                </a:extLst>
              </p:cNvPr>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7" name="Text Box 185">
                <a:extLst>
                  <a:ext uri="{FF2B5EF4-FFF2-40B4-BE49-F238E27FC236}">
                    <a16:creationId xmlns:a16="http://schemas.microsoft.com/office/drawing/2014/main" id="{87F7728E-E3F8-E9D8-E511-961CDA9417CB}"/>
                  </a:ext>
                </a:extLst>
              </p:cNvPr>
              <p:cNvSpPr txBox="1">
                <a:spLocks noChangeArrowheads="1"/>
              </p:cNvSpPr>
              <p:nvPr/>
            </p:nvSpPr>
            <p:spPr bwMode="auto">
              <a:xfrm>
                <a:off x="1528" y="1176"/>
                <a:ext cx="75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gSQk</a:t>
                </a:r>
              </a:p>
            </p:txBody>
          </p:sp>
          <p:sp>
            <p:nvSpPr>
              <p:cNvPr id="218298" name="Text Box 186">
                <a:extLst>
                  <a:ext uri="{FF2B5EF4-FFF2-40B4-BE49-F238E27FC236}">
                    <a16:creationId xmlns:a16="http://schemas.microsoft.com/office/drawing/2014/main" id="{9416CE03-A5AB-A818-D217-72F324808ED8}"/>
                  </a:ext>
                </a:extLst>
              </p:cNvPr>
              <p:cNvSpPr txBox="1">
                <a:spLocks noChangeArrowheads="1"/>
              </p:cNvSpPr>
              <p:nvPr/>
            </p:nvSpPr>
            <p:spPr bwMode="auto">
              <a:xfrm>
                <a:off x="1656" y="1368"/>
                <a:ext cx="752" cy="291"/>
              </a:xfrm>
              <a:prstGeom prst="rect">
                <a:avLst/>
              </a:prstGeom>
              <a:noFill/>
              <a:ln w="12700">
                <a:noFill/>
                <a:miter lim="800000"/>
                <a:headEnd/>
                <a:tailEnd/>
              </a:ln>
              <a:effectLst/>
            </p:spPr>
            <p:txBody>
              <a:bodyPr>
                <a:spAutoFit/>
              </a:bodyPr>
              <a:lstStyle/>
              <a:p>
                <a:pPr>
                  <a:spcBef>
                    <a:spcPct val="50000"/>
                  </a:spcBef>
                  <a:defRPr/>
                </a:pPr>
                <a:r>
                  <a:rPr lang="en-US" sz="16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ukt</a:t>
                </a: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j</a:t>
                </a:r>
                <a:r>
                  <a:rPr lang="en-US" sz="16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Fk</a:t>
                </a:r>
              </a:p>
            </p:txBody>
          </p:sp>
          <p:sp>
            <p:nvSpPr>
              <p:cNvPr id="218299" name="Text Box 187">
                <a:extLst>
                  <a:ext uri="{FF2B5EF4-FFF2-40B4-BE49-F238E27FC236}">
                    <a16:creationId xmlns:a16="http://schemas.microsoft.com/office/drawing/2014/main" id="{FEC1A685-BC89-211E-5867-E76F310F1CF4}"/>
                  </a:ext>
                </a:extLst>
              </p:cNvPr>
              <p:cNvSpPr txBox="1">
                <a:spLocks noChangeArrowheads="1"/>
              </p:cNvSpPr>
              <p:nvPr/>
            </p:nvSpPr>
            <p:spPr bwMode="auto">
              <a:xfrm>
                <a:off x="1344" y="1568"/>
                <a:ext cx="75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usrkU;k</a:t>
                </a:r>
              </a:p>
            </p:txBody>
          </p:sp>
          <p:sp>
            <p:nvSpPr>
              <p:cNvPr id="218301" name="Text Box 189">
                <a:extLst>
                  <a:ext uri="{FF2B5EF4-FFF2-40B4-BE49-F238E27FC236}">
                    <a16:creationId xmlns:a16="http://schemas.microsoft.com/office/drawing/2014/main" id="{2AFAA048-C1C5-FA45-59E9-D3C69A95B1C2}"/>
                  </a:ext>
                </a:extLst>
              </p:cNvPr>
              <p:cNvSpPr txBox="1">
                <a:spLocks noChangeArrowheads="1"/>
              </p:cNvSpPr>
              <p:nvPr/>
            </p:nvSpPr>
            <p:spPr bwMode="auto">
              <a:xfrm>
                <a:off x="1208" y="1912"/>
                <a:ext cx="83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a:t>
                </a:r>
                <a:r>
                  <a:rPr lang="en-US" sz="2000" b="1" i="0"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kyse</a:t>
                </a:r>
                <a:endPar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18302" name="Text Box 190">
                <a:extLst>
                  <a:ext uri="{FF2B5EF4-FFF2-40B4-BE49-F238E27FC236}">
                    <a16:creationId xmlns:a16="http://schemas.microsoft.com/office/drawing/2014/main" id="{AD0E7439-AC6D-B8BF-5417-C3D234B887EA}"/>
                  </a:ext>
                </a:extLst>
              </p:cNvPr>
              <p:cNvSpPr txBox="1">
                <a:spLocks noChangeArrowheads="1"/>
              </p:cNvSpPr>
              <p:nvPr/>
            </p:nvSpPr>
            <p:spPr bwMode="auto">
              <a:xfrm>
                <a:off x="1232" y="2296"/>
                <a:ext cx="75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csj’ksck</a:t>
                </a:r>
              </a:p>
            </p:txBody>
          </p:sp>
          <p:sp>
            <p:nvSpPr>
              <p:cNvPr id="218303" name="Text Box 191">
                <a:extLst>
                  <a:ext uri="{FF2B5EF4-FFF2-40B4-BE49-F238E27FC236}">
                    <a16:creationId xmlns:a16="http://schemas.microsoft.com/office/drawing/2014/main" id="{F3638772-A58F-EA91-C064-871C0488E44C}"/>
                  </a:ext>
                </a:extLst>
              </p:cNvPr>
              <p:cNvSpPr txBox="1">
                <a:spLocks noChangeArrowheads="1"/>
              </p:cNvSpPr>
              <p:nvPr/>
            </p:nvSpPr>
            <p:spPr bwMode="auto">
              <a:xfrm>
                <a:off x="1160" y="2081"/>
                <a:ext cx="752" cy="291"/>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i="0">
                    <a:solidFill>
                      <a:srgbClr val="FAF200"/>
                    </a:solidFill>
                    <a:effectLst>
                      <a:outerShdw blurRad="38100" dist="38100" dir="2700000" algn="tl">
                        <a:srgbClr val="000000"/>
                      </a:outerShdw>
                    </a:effectLst>
                    <a:latin typeface="Kruti Dev 010" charset="0"/>
                  </a:rPr>
                  <a:t>xktk</a:t>
                </a:r>
              </a:p>
            </p:txBody>
          </p:sp>
          <p:sp>
            <p:nvSpPr>
              <p:cNvPr id="218304" name="Text Box 192">
                <a:extLst>
                  <a:ext uri="{FF2B5EF4-FFF2-40B4-BE49-F238E27FC236}">
                    <a16:creationId xmlns:a16="http://schemas.microsoft.com/office/drawing/2014/main" id="{3FE3E0E9-0C56-7919-01CB-400EED13B6F4}"/>
                  </a:ext>
                </a:extLst>
              </p:cNvPr>
              <p:cNvSpPr txBox="1">
                <a:spLocks noChangeArrowheads="1"/>
              </p:cNvSpPr>
              <p:nvPr/>
            </p:nvSpPr>
            <p:spPr bwMode="auto">
              <a:xfrm>
                <a:off x="1576" y="2448"/>
                <a:ext cx="920" cy="368"/>
              </a:xfrm>
              <a:prstGeom prst="rect">
                <a:avLst/>
              </a:prstGeom>
              <a:noFill/>
              <a:ln w="12700">
                <a:noFill/>
                <a:miter lim="800000"/>
                <a:headEnd/>
                <a:tailEnd/>
              </a:ln>
              <a:effectLst/>
            </p:spPr>
            <p:txBody>
              <a:bodyPr>
                <a:spAutoFit/>
              </a:bodyPr>
              <a:lstStyle/>
              <a:p>
                <a:pPr>
                  <a:spcBef>
                    <a:spcPct val="50000"/>
                  </a:spcBef>
                  <a:defRPr/>
                </a:pPr>
                <a:r>
                  <a:rPr lang="en-US" sz="3200"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btjk;y</a:t>
                </a:r>
              </a:p>
            </p:txBody>
          </p:sp>
          <p:sp>
            <p:nvSpPr>
              <p:cNvPr id="218305" name="Oval 193">
                <a:extLst>
                  <a:ext uri="{FF2B5EF4-FFF2-40B4-BE49-F238E27FC236}">
                    <a16:creationId xmlns:a16="http://schemas.microsoft.com/office/drawing/2014/main" id="{52C607D8-26AC-31C9-1027-59B183CECC9A}"/>
                  </a:ext>
                </a:extLst>
              </p:cNvPr>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300" name="Text Box 188">
                <a:extLst>
                  <a:ext uri="{FF2B5EF4-FFF2-40B4-BE49-F238E27FC236}">
                    <a16:creationId xmlns:a16="http://schemas.microsoft.com/office/drawing/2014/main" id="{EC449F0E-1975-FCF8-03B8-73D4D2EBCDF9}"/>
                  </a:ext>
                </a:extLst>
              </p:cNvPr>
              <p:cNvSpPr txBox="1">
                <a:spLocks noChangeArrowheads="1"/>
              </p:cNvSpPr>
              <p:nvPr/>
            </p:nvSpPr>
            <p:spPr bwMode="auto">
              <a:xfrm>
                <a:off x="1128" y="1760"/>
                <a:ext cx="932" cy="407"/>
              </a:xfrm>
              <a:prstGeom prst="rect">
                <a:avLst/>
              </a:prstGeom>
              <a:noFill/>
              <a:ln w="12700">
                <a:noFill/>
                <a:miter lim="800000"/>
                <a:headEnd/>
                <a:tailEnd/>
              </a:ln>
              <a:effectLst/>
            </p:spPr>
            <p:txBody>
              <a:bodyPr>
                <a:spAutoFit/>
              </a:bodyPr>
              <a:lstStyle/>
              <a:p>
                <a:pPr>
                  <a:spcBef>
                    <a:spcPct val="50000"/>
                  </a:spcBef>
                  <a:defRPr/>
                </a:pPr>
                <a:r>
                  <a:rPr lang="en-US" sz="18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rsy voho&amp;tkQk</a:t>
                </a:r>
              </a:p>
            </p:txBody>
          </p:sp>
        </p:grpSp>
      </p:grpSp>
      <p:sp>
        <p:nvSpPr>
          <p:cNvPr id="218197" name="Text Box 85">
            <a:extLst>
              <a:ext uri="{FF2B5EF4-FFF2-40B4-BE49-F238E27FC236}">
                <a16:creationId xmlns:a16="http://schemas.microsoft.com/office/drawing/2014/main" id="{749831A3-1F8D-16C4-2903-FE03EA06E34C}"/>
              </a:ext>
            </a:extLst>
          </p:cNvPr>
          <p:cNvSpPr txBox="1">
            <a:spLocks noChangeArrowheads="1"/>
          </p:cNvSpPr>
          <p:nvPr/>
        </p:nvSpPr>
        <p:spPr bwMode="auto">
          <a:xfrm>
            <a:off x="1933599" y="4724358"/>
            <a:ext cx="1460518" cy="461959"/>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felz</a:t>
            </a:r>
          </a:p>
        </p:txBody>
      </p:sp>
      <p:sp>
        <p:nvSpPr>
          <p:cNvPr id="218183" name="Text Box 71">
            <a:extLst>
              <a:ext uri="{FF2B5EF4-FFF2-40B4-BE49-F238E27FC236}">
                <a16:creationId xmlns:a16="http://schemas.microsoft.com/office/drawing/2014/main" id="{10832183-C062-7BC3-D707-B8805CF2B95F}"/>
              </a:ext>
            </a:extLst>
          </p:cNvPr>
          <p:cNvSpPr txBox="1">
            <a:spLocks noChangeArrowheads="1"/>
          </p:cNvSpPr>
          <p:nvPr/>
        </p:nvSpPr>
        <p:spPr bwMode="auto">
          <a:xfrm>
            <a:off x="1751300" y="5439490"/>
            <a:ext cx="1181114" cy="830990"/>
          </a:xfrm>
          <a:prstGeom prst="rect">
            <a:avLst/>
          </a:prstGeom>
          <a:noFill/>
          <a:ln w="12700">
            <a:noFill/>
            <a:miter lim="800000"/>
            <a:headEnd/>
            <a:tailEnd/>
          </a:ln>
          <a:effectLst/>
        </p:spPr>
        <p:txBody>
          <a:bodyPr>
            <a:spAutoFit/>
          </a:bodyPr>
          <a:lstStyle/>
          <a:p>
            <a:pPr>
              <a:spcBef>
                <a:spcPts val="0"/>
              </a:spcBef>
              <a:defRPr/>
            </a:pPr>
            <a:r>
              <a:rPr lang="en-US" sz="2400"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vdkck dh [kkMh</a:t>
            </a:r>
          </a:p>
        </p:txBody>
      </p:sp>
      <p:grpSp>
        <p:nvGrpSpPr>
          <p:cNvPr id="13359" name="Group 77">
            <a:extLst>
              <a:ext uri="{FF2B5EF4-FFF2-40B4-BE49-F238E27FC236}">
                <a16:creationId xmlns:a16="http://schemas.microsoft.com/office/drawing/2014/main" id="{B4960F65-9AB1-912A-2BA8-180B2C88D9CF}"/>
              </a:ext>
            </a:extLst>
          </p:cNvPr>
          <p:cNvGrpSpPr>
            <a:grpSpLocks/>
          </p:cNvGrpSpPr>
          <p:nvPr/>
        </p:nvGrpSpPr>
        <p:grpSpPr bwMode="auto">
          <a:xfrm>
            <a:off x="-65088" y="0"/>
            <a:ext cx="2043113" cy="1955800"/>
            <a:chOff x="-65040" y="0"/>
            <a:chExt cx="2043065" cy="1955800"/>
          </a:xfrm>
        </p:grpSpPr>
        <p:grpSp>
          <p:nvGrpSpPr>
            <p:cNvPr id="13361" name="Group 27">
              <a:extLst>
                <a:ext uri="{FF2B5EF4-FFF2-40B4-BE49-F238E27FC236}">
                  <a16:creationId xmlns:a16="http://schemas.microsoft.com/office/drawing/2014/main" id="{91C9AB79-9AAC-BB08-D028-E00271397AF7}"/>
                </a:ext>
              </a:extLst>
            </p:cNvPr>
            <p:cNvGrpSpPr>
              <a:grpSpLocks/>
            </p:cNvGrpSpPr>
            <p:nvPr/>
          </p:nvGrpSpPr>
          <p:grpSpPr bwMode="auto">
            <a:xfrm>
              <a:off x="0" y="0"/>
              <a:ext cx="1978025" cy="1955800"/>
              <a:chOff x="0" y="0"/>
              <a:chExt cx="1246" cy="1232"/>
            </a:xfrm>
          </p:grpSpPr>
          <p:sp>
            <p:nvSpPr>
              <p:cNvPr id="81" name="Rectangle 28">
                <a:extLst>
                  <a:ext uri="{FF2B5EF4-FFF2-40B4-BE49-F238E27FC236}">
                    <a16:creationId xmlns:a16="http://schemas.microsoft.com/office/drawing/2014/main" id="{0F8DCD67-81E1-5263-4F1B-F225D002E3C1}"/>
                  </a:ext>
                </a:extLst>
              </p:cNvPr>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82" name="Rectangle 29">
                <a:extLst>
                  <a:ext uri="{FF2B5EF4-FFF2-40B4-BE49-F238E27FC236}">
                    <a16:creationId xmlns:a16="http://schemas.microsoft.com/office/drawing/2014/main" id="{F2B98760-3F1D-A1D0-D774-6AE757583C5B}"/>
                  </a:ext>
                </a:extLst>
              </p:cNvPr>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83" name="Rectangle 30">
                <a:extLst>
                  <a:ext uri="{FF2B5EF4-FFF2-40B4-BE49-F238E27FC236}">
                    <a16:creationId xmlns:a16="http://schemas.microsoft.com/office/drawing/2014/main" id="{BE5C9FEC-9AAE-1500-AF17-8239852C3787}"/>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80" name="Rectangle 33">
              <a:extLst>
                <a:ext uri="{FF2B5EF4-FFF2-40B4-BE49-F238E27FC236}">
                  <a16:creationId xmlns:a16="http://schemas.microsoft.com/office/drawing/2014/main" id="{E1970221-2EA5-F562-EE2B-3D2A17C77F73}"/>
                </a:ext>
              </a:extLst>
            </p:cNvPr>
            <p:cNvSpPr>
              <a:spLocks noChangeArrowheads="1"/>
            </p:cNvSpPr>
            <p:nvPr/>
          </p:nvSpPr>
          <p:spPr bwMode="auto">
            <a:xfrm>
              <a:off x="-65040" y="233363"/>
              <a:ext cx="189225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7" name="Rectangle 33">
            <a:extLst>
              <a:ext uri="{FF2B5EF4-FFF2-40B4-BE49-F238E27FC236}">
                <a16:creationId xmlns:a16="http://schemas.microsoft.com/office/drawing/2014/main" id="{1E64DF52-801F-6467-B8C9-15B8560C4317}"/>
              </a:ext>
            </a:extLst>
          </p:cNvPr>
          <p:cNvSpPr>
            <a:spLocks noChangeArrowheads="1"/>
          </p:cNvSpPr>
          <p:nvPr/>
        </p:nvSpPr>
        <p:spPr bwMode="auto">
          <a:xfrm>
            <a:off x="-31750" y="-173038"/>
            <a:ext cx="1892300" cy="2120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400" b="1" i="0" dirty="0">
                <a:solidFill>
                  <a:srgbClr val="FFFF00"/>
                </a:solidFill>
                <a:latin typeface="Kruti Dev 010" pitchFamily="2" charset="0"/>
              </a:rPr>
              <a:t>LVst</a:t>
            </a:r>
          </a:p>
          <a:p>
            <a:pPr>
              <a:defRPr/>
            </a:pPr>
            <a:r>
              <a:rPr lang="en-US" sz="4400" b="1" i="0" dirty="0">
                <a:solidFill>
                  <a:srgbClr val="FFFF00"/>
                </a:solidFill>
                <a:latin typeface="Kruti Dev 010" pitchFamily="2" charset="0"/>
              </a:rPr>
              <a:t>rS;kj</a:t>
            </a:r>
          </a:p>
          <a:p>
            <a:pPr>
              <a:defRPr/>
            </a:pPr>
            <a:r>
              <a:rPr lang="en-US" sz="4400" b="1" i="0" dirty="0">
                <a:solidFill>
                  <a:srgbClr val="FFFF00"/>
                </a:solidFill>
                <a:latin typeface="Kruti Dev 010" pitchFamily="2" charset="0"/>
              </a:rPr>
              <a:t>djuk</a:t>
            </a:r>
          </a:p>
        </p:txBody>
      </p:sp>
      <p:sp>
        <p:nvSpPr>
          <p:cNvPr id="3" name="TextBox 2">
            <a:extLst>
              <a:ext uri="{FF2B5EF4-FFF2-40B4-BE49-F238E27FC236}">
                <a16:creationId xmlns:a16="http://schemas.microsoft.com/office/drawing/2014/main" id="{BDF9B197-1BB5-0F53-20CF-1C642A79480B}"/>
              </a:ext>
            </a:extLst>
          </p:cNvPr>
          <p:cNvSpPr txBox="1"/>
          <p:nvPr/>
        </p:nvSpPr>
        <p:spPr>
          <a:xfrm>
            <a:off x="3872656" y="3143140"/>
            <a:ext cx="4601496" cy="1107996"/>
          </a:xfrm>
          <a:prstGeom prst="rect">
            <a:avLst/>
          </a:prstGeom>
          <a:noFill/>
        </p:spPr>
        <p:txBody>
          <a:bodyPr wrap="square">
            <a:spAutoFit/>
          </a:bodyPr>
          <a:lstStyle/>
          <a:p>
            <a:r>
              <a:rPr lang="hi-IN" sz="6600" b="1">
                <a:solidFill>
                  <a:srgbClr val="EEFE1A"/>
                </a:solidFill>
                <a:latin typeface="Kruti Dev 010" pitchFamily="2" charset="0"/>
              </a:rPr>
              <a:t>नक्शा−८५</a:t>
            </a:r>
            <a:endParaRPr lang="en-US" sz="6600" b="1">
              <a:solidFill>
                <a:srgbClr val="EEFE1A"/>
              </a:solidFill>
              <a:latin typeface="Kruti Dev 010" pitchFamily="2" charset="0"/>
            </a:endParaRPr>
          </a:p>
        </p:txBody>
      </p:sp>
    </p:spTree>
    <p:extLst>
      <p:ext uri="{BB962C8B-B14F-4D97-AF65-F5344CB8AC3E}">
        <p14:creationId xmlns:p14="http://schemas.microsoft.com/office/powerpoint/2010/main" val="262218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1303"/>
                                        </p:tgtEl>
                                        <p:attrNameLst>
                                          <p:attrName>style.visibility</p:attrName>
                                        </p:attrNameLst>
                                      </p:cBhvr>
                                      <p:to>
                                        <p:strVal val="visible"/>
                                      </p:to>
                                    </p:set>
                                    <p:anim calcmode="lin" valueType="num">
                                      <p:cBhvr additive="base">
                                        <p:cTn id="7" dur="500" fill="hold"/>
                                        <p:tgtEl>
                                          <p:spTgt spid="11303"/>
                                        </p:tgtEl>
                                        <p:attrNameLst>
                                          <p:attrName>ppt_x</p:attrName>
                                        </p:attrNameLst>
                                      </p:cBhvr>
                                      <p:tavLst>
                                        <p:tav tm="0">
                                          <p:val>
                                            <p:strVal val="1+#ppt_w/2"/>
                                          </p:val>
                                        </p:tav>
                                        <p:tav tm="100000">
                                          <p:val>
                                            <p:strVal val="#ppt_x"/>
                                          </p:val>
                                        </p:tav>
                                      </p:tavLst>
                                    </p:anim>
                                    <p:anim calcmode="lin" valueType="num">
                                      <p:cBhvr additive="base">
                                        <p:cTn id="8" dur="500" fill="hold"/>
                                        <p:tgtEl>
                                          <p:spTgt spid="1130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218210"/>
                                        </p:tgtEl>
                                        <p:attrNameLst>
                                          <p:attrName>style.visibility</p:attrName>
                                        </p:attrNameLst>
                                      </p:cBhvr>
                                      <p:to>
                                        <p:strVal val="visible"/>
                                      </p:to>
                                    </p:set>
                                    <p:anim calcmode="lin" valueType="num">
                                      <p:cBhvr>
                                        <p:cTn id="12" dur="1000" fill="hold"/>
                                        <p:tgtEl>
                                          <p:spTgt spid="218210"/>
                                        </p:tgtEl>
                                        <p:attrNameLst>
                                          <p:attrName>ppt_w</p:attrName>
                                        </p:attrNameLst>
                                      </p:cBhvr>
                                      <p:tavLst>
                                        <p:tav tm="0">
                                          <p:val>
                                            <p:strVal val="#ppt_w*0.70"/>
                                          </p:val>
                                        </p:tav>
                                        <p:tav tm="100000">
                                          <p:val>
                                            <p:strVal val="#ppt_w"/>
                                          </p:val>
                                        </p:tav>
                                      </p:tavLst>
                                    </p:anim>
                                    <p:anim calcmode="lin" valueType="num">
                                      <p:cBhvr>
                                        <p:cTn id="13" dur="1000" fill="hold"/>
                                        <p:tgtEl>
                                          <p:spTgt spid="218210"/>
                                        </p:tgtEl>
                                        <p:attrNameLst>
                                          <p:attrName>ppt_h</p:attrName>
                                        </p:attrNameLst>
                                      </p:cBhvr>
                                      <p:tavLst>
                                        <p:tav tm="0">
                                          <p:val>
                                            <p:strVal val="#ppt_h"/>
                                          </p:val>
                                        </p:tav>
                                        <p:tav tm="100000">
                                          <p:val>
                                            <p:strVal val="#ppt_h"/>
                                          </p:val>
                                        </p:tav>
                                      </p:tavLst>
                                    </p:anim>
                                    <p:animEffect transition="in" filter="fade">
                                      <p:cBhvr>
                                        <p:cTn id="14" dur="1000"/>
                                        <p:tgtEl>
                                          <p:spTgt spid="218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9933" name="Text Box 13"/>
          <p:cNvSpPr txBox="1">
            <a:spLocks noChangeArrowheads="1"/>
          </p:cNvSpPr>
          <p:nvPr/>
        </p:nvSpPr>
        <p:spPr bwMode="auto">
          <a:xfrm>
            <a:off x="1885950" y="1101725"/>
            <a:ext cx="6013450"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54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izFke %</a:t>
            </a:r>
            <a:endParaRPr lang="en-US" sz="5400" b="1" dirty="0">
              <a:ln>
                <a:solidFill>
                  <a:srgbClr val="00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endParaRPr>
          </a:p>
          <a:p>
            <a:pPr>
              <a:spcBef>
                <a:spcPts val="0"/>
              </a:spcBef>
              <a:defRPr/>
            </a:pPr>
            <a:r>
              <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ˆ </a:t>
            </a:r>
            <a:r>
              <a:rPr lang="en-US" sz="5400" b="1"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ikuh</a:t>
            </a:r>
            <a:r>
              <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 ds </a:t>
            </a:r>
            <a:r>
              <a:rPr lang="en-US" sz="5400" b="1"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fiaM</a:t>
            </a:r>
            <a:endPar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09934" name="Text Box 14"/>
          <p:cNvSpPr txBox="1">
            <a:spLocks noChangeArrowheads="1"/>
          </p:cNvSpPr>
          <p:nvPr/>
        </p:nvSpPr>
        <p:spPr bwMode="auto">
          <a:xfrm>
            <a:off x="1885950" y="2741613"/>
            <a:ext cx="6019800"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54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f}</a:t>
            </a:r>
            <a:r>
              <a:rPr lang="en-US" sz="54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rh</a:t>
            </a:r>
            <a:r>
              <a:rPr lang="en-US" sz="54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 %</a:t>
            </a:r>
          </a:p>
          <a:p>
            <a:pPr>
              <a:spcBef>
                <a:spcPts val="0"/>
              </a:spcBef>
              <a:defRPr/>
            </a:pPr>
            <a:r>
              <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ƒ</a:t>
            </a:r>
            <a:r>
              <a:rPr lang="en-US" sz="5400" b="1" dirty="0">
                <a:ln>
                  <a:solidFill>
                    <a:srgbClr val="FFFF00"/>
                  </a:solidFill>
                </a:ln>
                <a:solidFill>
                  <a:srgbClr val="FAF200"/>
                </a:solidFill>
                <a:effectLst>
                  <a:outerShdw blurRad="38100" dist="38100" dir="2700000" algn="tl">
                    <a:srgbClr val="000000"/>
                  </a:outerShdw>
                </a:effectLst>
                <a:latin typeface="Kruti Dev 010"/>
                <a:ea typeface="ＭＳ Ｐゴシック" pitchFamily="-84" charset="-128"/>
                <a:cs typeface="+mn-cs"/>
              </a:rPr>
              <a:t>Œ</a:t>
            </a:r>
            <a:r>
              <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 Hkwfe dh </a:t>
            </a:r>
            <a:r>
              <a:rPr lang="en-US" sz="5400" b="1"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fLFkfr</a:t>
            </a:r>
            <a:endPar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09935" name="Text Box 15"/>
          <p:cNvSpPr txBox="1">
            <a:spLocks noChangeArrowheads="1"/>
          </p:cNvSpPr>
          <p:nvPr/>
        </p:nvSpPr>
        <p:spPr bwMode="auto">
          <a:xfrm>
            <a:off x="1885950" y="4298950"/>
            <a:ext cx="6019800"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r`rh</a:t>
            </a:r>
            <a:r>
              <a:rPr lang="en-US" sz="5400" b="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 %</a:t>
            </a:r>
            <a:br>
              <a:rPr lang="en-US" sz="5400" b="1">
                <a:ln>
                  <a:solidFill>
                    <a:srgbClr val="00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br>
            <a:r>
              <a:rPr lang="en-US" sz="5400" b="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lacaf</a:t>
            </a:r>
            <a:r>
              <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a:t>
            </a:r>
            <a:r>
              <a:rPr lang="en-US" sz="5400" b="1"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kr</a:t>
            </a:r>
            <a:r>
              <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 </a:t>
            </a:r>
            <a:r>
              <a:rPr lang="en-US" sz="5400" b="1"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nwjh</a:t>
            </a:r>
            <a:endParaRPr lang="en-US" sz="5400" b="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3562"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3563"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Kruti Dev 010" charset="0"/>
            </a:endParaRPr>
          </a:p>
        </p:txBody>
      </p:sp>
      <p:sp>
        <p:nvSpPr>
          <p:cNvPr id="209941" name="Rectangle 2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09</a:t>
            </a:r>
          </a:p>
        </p:txBody>
      </p:sp>
      <p:sp>
        <p:nvSpPr>
          <p:cNvPr id="23565" name="Text Box 22"/>
          <p:cNvSpPr txBox="1">
            <a:spLocks noChangeArrowheads="1"/>
          </p:cNvSpPr>
          <p:nvPr/>
        </p:nvSpPr>
        <p:spPr bwMode="auto">
          <a:xfrm>
            <a:off x="8737600" y="6397625"/>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2</a:t>
            </a:r>
          </a:p>
        </p:txBody>
      </p:sp>
      <p:sp>
        <p:nvSpPr>
          <p:cNvPr id="23566" name="Text Box 2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23567" name="Rectangle 24"/>
          <p:cNvSpPr>
            <a:spLocks noChangeArrowheads="1"/>
          </p:cNvSpPr>
          <p:nvPr/>
        </p:nvSpPr>
        <p:spPr bwMode="auto">
          <a:xfrm>
            <a:off x="6373813" y="6189663"/>
            <a:ext cx="24384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b="1" i="0">
              <a:solidFill>
                <a:schemeClr val="tx1"/>
              </a:solidFill>
              <a:latin typeface="Kruti Dev 010" charset="0"/>
            </a:endParaRPr>
          </a:p>
        </p:txBody>
      </p:sp>
      <p:grpSp>
        <p:nvGrpSpPr>
          <p:cNvPr id="23568" name="Group 63"/>
          <p:cNvGrpSpPr>
            <a:grpSpLocks/>
          </p:cNvGrpSpPr>
          <p:nvPr/>
        </p:nvGrpSpPr>
        <p:grpSpPr bwMode="auto">
          <a:xfrm>
            <a:off x="-65088" y="0"/>
            <a:ext cx="1973263" cy="1844675"/>
            <a:chOff x="-65040" y="0"/>
            <a:chExt cx="2043065" cy="1955800"/>
          </a:xfrm>
        </p:grpSpPr>
        <p:grpSp>
          <p:nvGrpSpPr>
            <p:cNvPr id="23570" name="Group 27"/>
            <p:cNvGrpSpPr>
              <a:grpSpLocks/>
            </p:cNvGrpSpPr>
            <p:nvPr/>
          </p:nvGrpSpPr>
          <p:grpSpPr bwMode="auto">
            <a:xfrm>
              <a:off x="0" y="0"/>
              <a:ext cx="1978025" cy="1955800"/>
              <a:chOff x="0" y="0"/>
              <a:chExt cx="1246" cy="1232"/>
            </a:xfrm>
          </p:grpSpPr>
          <p:sp>
            <p:nvSpPr>
              <p:cNvPr id="2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2356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560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21201" name="Rectangle 17"/>
          <p:cNvSpPr>
            <a:spLocks noChangeArrowheads="1"/>
          </p:cNvSpPr>
          <p:nvPr/>
        </p:nvSpPr>
        <p:spPr bwMode="auto">
          <a:xfrm>
            <a:off x="8086725" y="6521450"/>
            <a:ext cx="293688"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10</a:t>
            </a:r>
          </a:p>
        </p:txBody>
      </p:sp>
      <p:sp>
        <p:nvSpPr>
          <p:cNvPr id="25611" name="Text Box 18"/>
          <p:cNvSpPr txBox="1">
            <a:spLocks noChangeArrowheads="1"/>
          </p:cNvSpPr>
          <p:nvPr/>
        </p:nvSpPr>
        <p:spPr bwMode="auto">
          <a:xfrm>
            <a:off x="8721725" y="6397625"/>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sp>
        <p:nvSpPr>
          <p:cNvPr id="25612" name="Text Box 1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25613" name="Rectangle 20"/>
          <p:cNvSpPr>
            <a:spLocks noChangeArrowheads="1"/>
          </p:cNvSpPr>
          <p:nvPr/>
        </p:nvSpPr>
        <p:spPr bwMode="auto">
          <a:xfrm>
            <a:off x="6437313" y="6237288"/>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rgbClr val="FFFFFF"/>
              </a:solidFill>
              <a:latin typeface="Kruti Dev 010" charset="0"/>
            </a:endParaRPr>
          </a:p>
        </p:txBody>
      </p:sp>
      <p:grpSp>
        <p:nvGrpSpPr>
          <p:cNvPr id="25614" name="Group 63"/>
          <p:cNvGrpSpPr>
            <a:grpSpLocks/>
          </p:cNvGrpSpPr>
          <p:nvPr/>
        </p:nvGrpSpPr>
        <p:grpSpPr bwMode="auto">
          <a:xfrm>
            <a:off x="-65088" y="0"/>
            <a:ext cx="1973263" cy="1844675"/>
            <a:chOff x="-65040" y="0"/>
            <a:chExt cx="2043065" cy="1955800"/>
          </a:xfrm>
        </p:grpSpPr>
        <p:grpSp>
          <p:nvGrpSpPr>
            <p:cNvPr id="25616" name="Group 27"/>
            <p:cNvGrpSpPr>
              <a:grpSpLocks/>
            </p:cNvGrpSpPr>
            <p:nvPr/>
          </p:nvGrpSpPr>
          <p:grpSpPr bwMode="auto">
            <a:xfrm>
              <a:off x="0" y="0"/>
              <a:ext cx="1978025" cy="1955800"/>
              <a:chOff x="0" y="0"/>
              <a:chExt cx="1246" cy="1232"/>
            </a:xfrm>
          </p:grpSpPr>
          <p:sp>
            <p:nvSpPr>
              <p:cNvPr id="1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25615"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7658"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8211" name="Rectangle 1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11</a:t>
            </a:r>
          </a:p>
        </p:txBody>
      </p:sp>
      <p:sp>
        <p:nvSpPr>
          <p:cNvPr id="27660" name="Text Box 20"/>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27661" name="Rectangle 21"/>
          <p:cNvSpPr>
            <a:spLocks noChangeArrowheads="1"/>
          </p:cNvSpPr>
          <p:nvPr/>
        </p:nvSpPr>
        <p:spPr bwMode="auto">
          <a:xfrm>
            <a:off x="6469063" y="6189663"/>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rgbClr val="FFFFFF"/>
              </a:solidFill>
              <a:latin typeface="Kruti Dev 010" charset="0"/>
            </a:endParaRPr>
          </a:p>
        </p:txBody>
      </p:sp>
      <p:grpSp>
        <p:nvGrpSpPr>
          <p:cNvPr id="27662" name="Group 63"/>
          <p:cNvGrpSpPr>
            <a:grpSpLocks/>
          </p:cNvGrpSpPr>
          <p:nvPr/>
        </p:nvGrpSpPr>
        <p:grpSpPr bwMode="auto">
          <a:xfrm>
            <a:off x="-65088" y="0"/>
            <a:ext cx="1973263" cy="1844675"/>
            <a:chOff x="-65040" y="0"/>
            <a:chExt cx="2043065" cy="1955800"/>
          </a:xfrm>
        </p:grpSpPr>
        <p:grpSp>
          <p:nvGrpSpPr>
            <p:cNvPr id="27664" name="Group 27"/>
            <p:cNvGrpSpPr>
              <a:grpSpLocks/>
            </p:cNvGrpSpPr>
            <p:nvPr/>
          </p:nvGrpSpPr>
          <p:grpSpPr bwMode="auto">
            <a:xfrm>
              <a:off x="0" y="0"/>
              <a:ext cx="1978025" cy="1955800"/>
              <a:chOff x="0" y="0"/>
              <a:chExt cx="1246" cy="1232"/>
            </a:xfrm>
          </p:grpSpPr>
          <p:sp>
            <p:nvSpPr>
              <p:cNvPr id="1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27663"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229" name="Rectangle 13"/>
          <p:cNvSpPr>
            <a:spLocks noChangeArrowheads="1"/>
          </p:cNvSpPr>
          <p:nvPr/>
        </p:nvSpPr>
        <p:spPr bwMode="auto">
          <a:xfrm>
            <a:off x="1587500" y="1849438"/>
            <a:ext cx="6870700" cy="4314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65000"/>
              </a:lnSpc>
              <a:spcBef>
                <a:spcPts val="2400"/>
              </a:spcBef>
              <a:defRPr/>
            </a:pPr>
            <a:r>
              <a:rPr lang="en-US" sz="5400" b="1">
                <a:solidFill>
                  <a:srgbClr val="F6FE0A"/>
                </a:solidFill>
                <a:effectLst>
                  <a:outerShdw blurRad="38100" dist="38100" dir="2700000" algn="tl">
                    <a:srgbClr val="000000"/>
                  </a:outerShdw>
                </a:effectLst>
                <a:latin typeface="Kruti Dev 010" charset="0"/>
              </a:rPr>
              <a:t>fdlh LFkku ds uke dk iz;ksx u djsa----</a:t>
            </a:r>
          </a:p>
          <a:p>
            <a:pPr>
              <a:lnSpc>
                <a:spcPct val="65000"/>
              </a:lnSpc>
              <a:spcBef>
                <a:spcPts val="2400"/>
              </a:spcBef>
              <a:defRPr/>
            </a:pPr>
            <a:r>
              <a:rPr lang="en-US" sz="5400" b="1">
                <a:solidFill>
                  <a:srgbClr val="F6FE0A"/>
                </a:solidFill>
                <a:effectLst>
                  <a:outerShdw blurRad="38100" dist="38100" dir="2700000" algn="tl">
                    <a:srgbClr val="000000"/>
                  </a:outerShdw>
                </a:effectLst>
                <a:latin typeface="Kruti Dev 010" charset="0"/>
              </a:rPr>
              <a:t>dsoy LFkku ds uke dk</a:t>
            </a:r>
          </a:p>
          <a:p>
            <a:pPr>
              <a:lnSpc>
                <a:spcPct val="65000"/>
              </a:lnSpc>
              <a:spcBef>
                <a:spcPts val="2400"/>
              </a:spcBef>
              <a:defRPr/>
            </a:pPr>
            <a:r>
              <a:rPr lang="en-US" sz="5400" b="1" u="sng">
                <a:solidFill>
                  <a:srgbClr val="F6FE0A"/>
                </a:solidFill>
                <a:effectLst>
                  <a:outerShdw blurRad="38100" dist="38100" dir="2700000" algn="tl">
                    <a:srgbClr val="000000"/>
                  </a:outerShdw>
                </a:effectLst>
                <a:latin typeface="Kruti Dev 010" charset="0"/>
              </a:rPr>
              <a:t>izFke v{kj </a:t>
            </a:r>
            <a:r>
              <a:rPr lang="en-US" sz="5400" b="1">
                <a:solidFill>
                  <a:srgbClr val="F6FE0A"/>
                </a:solidFill>
                <a:effectLst>
                  <a:outerShdw blurRad="38100" dist="38100" dir="2700000" algn="tl">
                    <a:srgbClr val="000000"/>
                  </a:outerShdw>
                </a:effectLst>
                <a:latin typeface="Kruti Dev 010" charset="0"/>
              </a:rPr>
              <a:t>mi;ksx esa yk,a ----</a:t>
            </a:r>
          </a:p>
          <a:p>
            <a:pPr>
              <a:lnSpc>
                <a:spcPct val="65000"/>
              </a:lnSpc>
              <a:spcBef>
                <a:spcPts val="2400"/>
              </a:spcBef>
              <a:defRPr/>
            </a:pPr>
            <a:r>
              <a:rPr lang="en-US" sz="5400" b="1">
                <a:solidFill>
                  <a:srgbClr val="F6FE0A"/>
                </a:solidFill>
                <a:effectLst>
                  <a:outerShdw blurRad="38100" dist="38100" dir="2700000" algn="tl">
                    <a:srgbClr val="000000"/>
                  </a:outerShdw>
                </a:effectLst>
                <a:latin typeface="Kruti Dev 010" charset="0"/>
              </a:rPr>
              <a:t>u fd laiw.kZ </a:t>
            </a:r>
            <a:r>
              <a:rPr lang="ja-JP" altLang="en-US" sz="5400" b="1">
                <a:solidFill>
                  <a:srgbClr val="F6FE0A"/>
                </a:solidFill>
                <a:effectLst>
                  <a:outerShdw blurRad="38100" dist="38100" dir="2700000" algn="tl">
                    <a:srgbClr val="000000"/>
                  </a:outerShdw>
                </a:effectLst>
                <a:latin typeface="Kruti Dev 010" charset="0"/>
              </a:rPr>
              <a:t>’</a:t>
            </a:r>
            <a:r>
              <a:rPr lang="en-US" sz="5400" b="1">
                <a:solidFill>
                  <a:srgbClr val="F6FE0A"/>
                </a:solidFill>
                <a:effectLst>
                  <a:outerShdw blurRad="38100" dist="38100" dir="2700000" algn="tl">
                    <a:srgbClr val="000000"/>
                  </a:outerShdw>
                </a:effectLst>
                <a:latin typeface="Kruti Dev 010" charset="0"/>
              </a:rPr>
              <a:t>kCn !</a:t>
            </a:r>
          </a:p>
        </p:txBody>
      </p:sp>
      <p:sp>
        <p:nvSpPr>
          <p:cNvPr id="29707"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236" name="Rectangle 20"/>
          <p:cNvSpPr>
            <a:spLocks noChangeArrowheads="1"/>
          </p:cNvSpPr>
          <p:nvPr/>
        </p:nvSpPr>
        <p:spPr bwMode="auto">
          <a:xfrm>
            <a:off x="8075613"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12</a:t>
            </a:r>
          </a:p>
        </p:txBody>
      </p:sp>
      <p:sp>
        <p:nvSpPr>
          <p:cNvPr id="29709" name="Text Box 2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29710" name="Rectangle 23"/>
          <p:cNvSpPr>
            <a:spLocks noChangeArrowheads="1"/>
          </p:cNvSpPr>
          <p:nvPr/>
        </p:nvSpPr>
        <p:spPr bwMode="auto">
          <a:xfrm>
            <a:off x="6384925" y="6181725"/>
            <a:ext cx="2474913"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3200" b="1" i="0">
              <a:solidFill>
                <a:schemeClr val="tx1"/>
              </a:solidFill>
              <a:latin typeface="Kruti Dev 010" charset="0"/>
            </a:endParaRPr>
          </a:p>
        </p:txBody>
      </p:sp>
      <p:grpSp>
        <p:nvGrpSpPr>
          <p:cNvPr id="29711" name="Group 63"/>
          <p:cNvGrpSpPr>
            <a:grpSpLocks/>
          </p:cNvGrpSpPr>
          <p:nvPr/>
        </p:nvGrpSpPr>
        <p:grpSpPr bwMode="auto">
          <a:xfrm>
            <a:off x="-65088" y="0"/>
            <a:ext cx="1973263" cy="1844675"/>
            <a:chOff x="-65040" y="0"/>
            <a:chExt cx="2043065" cy="1955800"/>
          </a:xfrm>
        </p:grpSpPr>
        <p:grpSp>
          <p:nvGrpSpPr>
            <p:cNvPr id="29713" name="Group 27"/>
            <p:cNvGrpSpPr>
              <a:grpSpLocks/>
            </p:cNvGrpSpPr>
            <p:nvPr/>
          </p:nvGrpSpPr>
          <p:grpSpPr bwMode="auto">
            <a:xfrm>
              <a:off x="0" y="0"/>
              <a:ext cx="1978025" cy="1955800"/>
              <a:chOff x="0" y="0"/>
              <a:chExt cx="1246" cy="1232"/>
            </a:xfrm>
          </p:grpSpPr>
          <p:sp>
            <p:nvSpPr>
              <p:cNvPr id="1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8"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2971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5951" name="Rectangle 15"/>
          <p:cNvSpPr>
            <a:spLocks noChangeArrowheads="1"/>
          </p:cNvSpPr>
          <p:nvPr/>
        </p:nvSpPr>
        <p:spPr bwMode="auto">
          <a:xfrm>
            <a:off x="2046288" y="788988"/>
            <a:ext cx="835025" cy="11017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ts val="3840"/>
              </a:lnSpc>
              <a:spcBef>
                <a:spcPts val="0"/>
              </a:spcBef>
              <a:defRPr/>
            </a:pPr>
            <a:r>
              <a:rPr lang="en-US" sz="4400" b="1" i="0" dirty="0">
                <a:solidFill>
                  <a:srgbClr val="FAF200"/>
                </a:solidFill>
                <a:latin typeface="Kruti Dev 010" pitchFamily="2" charset="0"/>
                <a:ea typeface="+mn-ea"/>
                <a:cs typeface="+mn-cs"/>
              </a:rPr>
              <a:t>,e ,l</a:t>
            </a: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1756"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95958" name="Rectangle 2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13</a:t>
            </a:r>
          </a:p>
        </p:txBody>
      </p:sp>
      <p:sp>
        <p:nvSpPr>
          <p:cNvPr id="31758" name="Text Box 2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31759" name="Rectangle 25"/>
          <p:cNvSpPr>
            <a:spLocks noChangeArrowheads="1"/>
          </p:cNvSpPr>
          <p:nvPr/>
        </p:nvSpPr>
        <p:spPr bwMode="auto">
          <a:xfrm>
            <a:off x="6108700" y="6210300"/>
            <a:ext cx="30353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sp>
        <p:nvSpPr>
          <p:cNvPr id="295962" name="Oval 26"/>
          <p:cNvSpPr>
            <a:spLocks noChangeArrowheads="1"/>
          </p:cNvSpPr>
          <p:nvPr/>
        </p:nvSpPr>
        <p:spPr bwMode="auto">
          <a:xfrm>
            <a:off x="1868488" y="725488"/>
            <a:ext cx="1190625" cy="1014412"/>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31761" name="Group 63"/>
          <p:cNvGrpSpPr>
            <a:grpSpLocks/>
          </p:cNvGrpSpPr>
          <p:nvPr/>
        </p:nvGrpSpPr>
        <p:grpSpPr bwMode="auto">
          <a:xfrm>
            <a:off x="-65088" y="0"/>
            <a:ext cx="1973263" cy="1844675"/>
            <a:chOff x="-65040" y="0"/>
            <a:chExt cx="2043065" cy="1955800"/>
          </a:xfrm>
        </p:grpSpPr>
        <p:grpSp>
          <p:nvGrpSpPr>
            <p:cNvPr id="31763" name="Group 27"/>
            <p:cNvGrpSpPr>
              <a:grpSpLocks/>
            </p:cNvGrpSpPr>
            <p:nvPr/>
          </p:nvGrpSpPr>
          <p:grpSpPr bwMode="auto">
            <a:xfrm>
              <a:off x="0" y="0"/>
              <a:ext cx="1978025" cy="1955800"/>
              <a:chOff x="0" y="0"/>
              <a:chExt cx="1246" cy="1232"/>
            </a:xfrm>
          </p:grpSpPr>
          <p:sp>
            <p:nvSpPr>
              <p:cNvPr id="2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0"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3176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p:spPr>
      </p:pic>
      <p:pic>
        <p:nvPicPr>
          <p:cNvPr id="2928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79" name="Rectangle 15"/>
          <p:cNvSpPr>
            <a:spLocks noChangeArrowheads="1"/>
          </p:cNvSpPr>
          <p:nvPr/>
        </p:nvSpPr>
        <p:spPr bwMode="auto">
          <a:xfrm>
            <a:off x="2020888" y="935038"/>
            <a:ext cx="1794367"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,e ,l</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2881" name="Rectangle 17"/>
          <p:cNvSpPr>
            <a:spLocks noChangeArrowheads="1"/>
          </p:cNvSpPr>
          <p:nvPr/>
        </p:nvSpPr>
        <p:spPr bwMode="auto">
          <a:xfrm>
            <a:off x="4711700" y="2968625"/>
            <a:ext cx="15208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bZ vkj</a:t>
            </a:r>
          </a:p>
        </p:txBody>
      </p:sp>
      <p:sp>
        <p:nvSpPr>
          <p:cNvPr id="33805"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92886" name="Rectangle 2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14</a:t>
            </a:r>
          </a:p>
        </p:txBody>
      </p:sp>
      <p:sp>
        <p:nvSpPr>
          <p:cNvPr id="33807" name="Text Box 2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33808" name="Rectangle 25"/>
          <p:cNvSpPr>
            <a:spLocks noChangeArrowheads="1"/>
          </p:cNvSpPr>
          <p:nvPr/>
        </p:nvSpPr>
        <p:spPr bwMode="auto">
          <a:xfrm>
            <a:off x="7142163" y="6319838"/>
            <a:ext cx="14493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endParaRPr lang="en-US" sz="3200" b="1" i="0">
              <a:solidFill>
                <a:schemeClr val="tx1"/>
              </a:solidFill>
              <a:latin typeface="Kruti Dev 010" charset="0"/>
            </a:endParaRPr>
          </a:p>
        </p:txBody>
      </p:sp>
      <p:sp>
        <p:nvSpPr>
          <p:cNvPr id="292891" name="Oval 27"/>
          <p:cNvSpPr>
            <a:spLocks noChangeArrowheads="1"/>
          </p:cNvSpPr>
          <p:nvPr/>
        </p:nvSpPr>
        <p:spPr bwMode="auto">
          <a:xfrm>
            <a:off x="4732338" y="27527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33810" name="Group 63"/>
          <p:cNvGrpSpPr>
            <a:grpSpLocks/>
          </p:cNvGrpSpPr>
          <p:nvPr/>
        </p:nvGrpSpPr>
        <p:grpSpPr bwMode="auto">
          <a:xfrm>
            <a:off x="-65088" y="0"/>
            <a:ext cx="1973263" cy="1844675"/>
            <a:chOff x="-65040" y="0"/>
            <a:chExt cx="2043065" cy="1955800"/>
          </a:xfrm>
        </p:grpSpPr>
        <p:grpSp>
          <p:nvGrpSpPr>
            <p:cNvPr id="33812" name="Group 27"/>
            <p:cNvGrpSpPr>
              <a:grpSpLocks/>
            </p:cNvGrpSpPr>
            <p:nvPr/>
          </p:nvGrpSpPr>
          <p:grpSpPr bwMode="auto">
            <a:xfrm>
              <a:off x="0" y="0"/>
              <a:ext cx="1978025" cy="1955800"/>
              <a:chOff x="0" y="0"/>
              <a:chExt cx="1246" cy="1232"/>
            </a:xfrm>
          </p:grpSpPr>
          <p:sp>
            <p:nvSpPr>
              <p:cNvPr id="22"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4"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1"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3381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p:spPr>
      </p:pic>
      <p:pic>
        <p:nvPicPr>
          <p:cNvPr id="29389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902" name="Rectangle 14"/>
          <p:cNvSpPr>
            <a:spLocks noChangeArrowheads="1"/>
          </p:cNvSpPr>
          <p:nvPr/>
        </p:nvSpPr>
        <p:spPr bwMode="auto">
          <a:xfrm>
            <a:off x="7173913" y="5259388"/>
            <a:ext cx="131127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00"/>
                  </a:solidFill>
                </a:ln>
                <a:solidFill>
                  <a:srgbClr val="FAF200"/>
                </a:solidFill>
                <a:latin typeface="Kruti Dev 010" pitchFamily="2" charset="0"/>
                <a:ea typeface="+mn-ea"/>
                <a:cs typeface="+mn-cs"/>
              </a:rPr>
              <a:t>ih th</a:t>
            </a:r>
          </a:p>
        </p:txBody>
      </p:sp>
      <p:sp>
        <p:nvSpPr>
          <p:cNvPr id="293903" name="Rectangle 15"/>
          <p:cNvSpPr>
            <a:spLocks noChangeArrowheads="1"/>
          </p:cNvSpPr>
          <p:nvPr/>
        </p:nvSpPr>
        <p:spPr bwMode="auto">
          <a:xfrm>
            <a:off x="2020888" y="935038"/>
            <a:ext cx="1479057"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00"/>
                  </a:solidFill>
                </a:ln>
                <a:solidFill>
                  <a:srgbClr val="FAF200"/>
                </a:solidFill>
                <a:latin typeface="Kruti Dev 010" pitchFamily="2" charset="0"/>
                <a:ea typeface="+mn-ea"/>
                <a:cs typeface="+mn-cs"/>
              </a:rPr>
              <a:t>,e ,l</a:t>
            </a: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3905" name="Rectangle 17"/>
          <p:cNvSpPr>
            <a:spLocks noChangeArrowheads="1"/>
          </p:cNvSpPr>
          <p:nvPr/>
        </p:nvSpPr>
        <p:spPr bwMode="auto">
          <a:xfrm>
            <a:off x="4854575" y="2968625"/>
            <a:ext cx="1520825"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00"/>
                  </a:solidFill>
                </a:ln>
                <a:solidFill>
                  <a:srgbClr val="FAF200"/>
                </a:solidFill>
                <a:latin typeface="Kruti Dev 010" pitchFamily="2" charset="0"/>
                <a:ea typeface="+mn-ea"/>
                <a:cs typeface="+mn-cs"/>
              </a:rPr>
              <a:t>bZ vkj</a:t>
            </a:r>
          </a:p>
        </p:txBody>
      </p:sp>
      <p:sp>
        <p:nvSpPr>
          <p:cNvPr id="35856"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93910" name="Rectangle 2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15</a:t>
            </a:r>
          </a:p>
        </p:txBody>
      </p:sp>
      <p:sp>
        <p:nvSpPr>
          <p:cNvPr id="35858" name="Text Box 2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35859" name="Rectangle 25"/>
          <p:cNvSpPr>
            <a:spLocks noChangeArrowheads="1"/>
          </p:cNvSpPr>
          <p:nvPr/>
        </p:nvSpPr>
        <p:spPr bwMode="auto">
          <a:xfrm>
            <a:off x="6384925" y="6211888"/>
            <a:ext cx="26955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sp>
        <p:nvSpPr>
          <p:cNvPr id="293915" name="Oval 27"/>
          <p:cNvSpPr>
            <a:spLocks noChangeArrowheads="1"/>
          </p:cNvSpPr>
          <p:nvPr/>
        </p:nvSpPr>
        <p:spPr bwMode="auto">
          <a:xfrm>
            <a:off x="7115175" y="5033963"/>
            <a:ext cx="1039813"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35861" name="Group 63"/>
          <p:cNvGrpSpPr>
            <a:grpSpLocks/>
          </p:cNvGrpSpPr>
          <p:nvPr/>
        </p:nvGrpSpPr>
        <p:grpSpPr bwMode="auto">
          <a:xfrm>
            <a:off x="-65088" y="0"/>
            <a:ext cx="1973263" cy="1844675"/>
            <a:chOff x="-65040" y="0"/>
            <a:chExt cx="2043065" cy="1955800"/>
          </a:xfrm>
        </p:grpSpPr>
        <p:grpSp>
          <p:nvGrpSpPr>
            <p:cNvPr id="35863" name="Group 27"/>
            <p:cNvGrpSpPr>
              <a:grpSpLocks/>
            </p:cNvGrpSpPr>
            <p:nvPr/>
          </p:nvGrpSpPr>
          <p:grpSpPr bwMode="auto">
            <a:xfrm>
              <a:off x="0" y="0"/>
              <a:ext cx="1978025" cy="1955800"/>
              <a:chOff x="0" y="0"/>
              <a:chExt cx="1246" cy="1232"/>
            </a:xfrm>
          </p:grpSpPr>
          <p:sp>
            <p:nvSpPr>
              <p:cNvPr id="25"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6"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7"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4"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3586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p:spPr>
      </p:pic>
      <p:pic>
        <p:nvPicPr>
          <p:cNvPr id="2949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6" name="Rectangle 14"/>
          <p:cNvSpPr>
            <a:spLocks noChangeArrowheads="1"/>
          </p:cNvSpPr>
          <p:nvPr/>
        </p:nvSpPr>
        <p:spPr bwMode="auto">
          <a:xfrm>
            <a:off x="7259638" y="5259388"/>
            <a:ext cx="131127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ih th</a:t>
            </a:r>
          </a:p>
        </p:txBody>
      </p:sp>
      <p:sp>
        <p:nvSpPr>
          <p:cNvPr id="294927" name="Rectangle 15"/>
          <p:cNvSpPr>
            <a:spLocks noChangeArrowheads="1"/>
          </p:cNvSpPr>
          <p:nvPr/>
        </p:nvSpPr>
        <p:spPr bwMode="auto">
          <a:xfrm>
            <a:off x="2020888" y="935038"/>
            <a:ext cx="1312862"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,e ,l</a:t>
            </a: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4929" name="Rectangle 17"/>
          <p:cNvSpPr>
            <a:spLocks noChangeArrowheads="1"/>
          </p:cNvSpPr>
          <p:nvPr/>
        </p:nvSpPr>
        <p:spPr bwMode="auto">
          <a:xfrm>
            <a:off x="4854575" y="2968625"/>
            <a:ext cx="1520825"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bZ vkj</a:t>
            </a:r>
          </a:p>
        </p:txBody>
      </p:sp>
      <p:sp>
        <p:nvSpPr>
          <p:cNvPr id="294930" name="Text Box 18"/>
          <p:cNvSpPr txBox="1">
            <a:spLocks noChangeArrowheads="1"/>
          </p:cNvSpPr>
          <p:nvPr/>
        </p:nvSpPr>
        <p:spPr bwMode="auto">
          <a:xfrm>
            <a:off x="2090027" y="1238908"/>
            <a:ext cx="4222750"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8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eSMhVsjsfu;u lkxj</a:t>
            </a:r>
          </a:p>
        </p:txBody>
      </p:sp>
      <p:sp>
        <p:nvSpPr>
          <p:cNvPr id="294931" name="Text Box 19"/>
          <p:cNvSpPr txBox="1">
            <a:spLocks noChangeArrowheads="1"/>
          </p:cNvSpPr>
          <p:nvPr/>
        </p:nvSpPr>
        <p:spPr bwMode="auto">
          <a:xfrm>
            <a:off x="3141663" y="3444875"/>
            <a:ext cx="3468687"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r">
              <a:spcBef>
                <a:spcPct val="50000"/>
              </a:spcBef>
              <a:defRPr/>
            </a:pPr>
            <a:r>
              <a:rPr lang="en-US" sz="48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a:t>
            </a:r>
            <a:r>
              <a:rPr lang="en-US" sz="48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wÝsV~l</a:t>
            </a:r>
            <a:r>
              <a:rPr lang="en-US" sz="48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 unh</a:t>
            </a:r>
          </a:p>
        </p:txBody>
      </p:sp>
      <p:sp>
        <p:nvSpPr>
          <p:cNvPr id="294932" name="Text Box 20"/>
          <p:cNvSpPr txBox="1">
            <a:spLocks noChangeArrowheads="1"/>
          </p:cNvSpPr>
          <p:nvPr/>
        </p:nvSpPr>
        <p:spPr bwMode="auto">
          <a:xfrm>
            <a:off x="5067300" y="5691188"/>
            <a:ext cx="3833813"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if’kZ;k</a:t>
            </a:r>
            <a:r>
              <a:rPr lang="en-US" sz="44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 dh [kkMh</a:t>
            </a:r>
          </a:p>
        </p:txBody>
      </p:sp>
      <p:sp>
        <p:nvSpPr>
          <p:cNvPr id="37907"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94934" name="Rectangle 2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16</a:t>
            </a:r>
          </a:p>
        </p:txBody>
      </p:sp>
      <p:sp>
        <p:nvSpPr>
          <p:cNvPr id="37909" name="Text Box 23"/>
          <p:cNvSpPr txBox="1">
            <a:spLocks noChangeArrowheads="1"/>
          </p:cNvSpPr>
          <p:nvPr/>
        </p:nvSpPr>
        <p:spPr bwMode="auto">
          <a:xfrm>
            <a:off x="8731250" y="6397625"/>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2</a:t>
            </a:r>
          </a:p>
        </p:txBody>
      </p:sp>
      <p:sp>
        <p:nvSpPr>
          <p:cNvPr id="37910" name="Text Box 2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37911" name="Group 63"/>
          <p:cNvGrpSpPr>
            <a:grpSpLocks/>
          </p:cNvGrpSpPr>
          <p:nvPr/>
        </p:nvGrpSpPr>
        <p:grpSpPr bwMode="auto">
          <a:xfrm>
            <a:off x="-65088" y="0"/>
            <a:ext cx="1973263" cy="1844675"/>
            <a:chOff x="-65040" y="0"/>
            <a:chExt cx="2043065" cy="1955800"/>
          </a:xfrm>
        </p:grpSpPr>
        <p:grpSp>
          <p:nvGrpSpPr>
            <p:cNvPr id="37913" name="Group 27"/>
            <p:cNvGrpSpPr>
              <a:grpSpLocks/>
            </p:cNvGrpSpPr>
            <p:nvPr/>
          </p:nvGrpSpPr>
          <p:grpSpPr bwMode="auto">
            <a:xfrm>
              <a:off x="0" y="0"/>
              <a:ext cx="1978025" cy="1955800"/>
              <a:chOff x="0" y="0"/>
              <a:chExt cx="1246" cy="1232"/>
            </a:xfrm>
          </p:grpSpPr>
          <p:sp>
            <p:nvSpPr>
              <p:cNvPr id="2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3791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67" name="Freeform 7"/>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373"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15374" name="Rectangle 14"/>
          <p:cNvSpPr>
            <a:spLocks noChangeArrowheads="1"/>
          </p:cNvSpPr>
          <p:nvPr/>
        </p:nvSpPr>
        <p:spPr bwMode="auto">
          <a:xfrm>
            <a:off x="7259638" y="5259388"/>
            <a:ext cx="13112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 th</a:t>
            </a:r>
          </a:p>
        </p:txBody>
      </p:sp>
      <p:sp>
        <p:nvSpPr>
          <p:cNvPr id="15375" name="Rectangle 15"/>
          <p:cNvSpPr>
            <a:spLocks noChangeArrowheads="1"/>
          </p:cNvSpPr>
          <p:nvPr/>
        </p:nvSpPr>
        <p:spPr bwMode="auto">
          <a:xfrm>
            <a:off x="2020888" y="992188"/>
            <a:ext cx="1447526"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50"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5384" name="Rectangle 2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17</a:t>
            </a:r>
          </a:p>
        </p:txBody>
      </p:sp>
      <p:sp>
        <p:nvSpPr>
          <p:cNvPr id="39952" name="Text Box 2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39955" name="Group 63"/>
          <p:cNvGrpSpPr>
            <a:grpSpLocks/>
          </p:cNvGrpSpPr>
          <p:nvPr/>
        </p:nvGrpSpPr>
        <p:grpSpPr bwMode="auto">
          <a:xfrm>
            <a:off x="-65088" y="0"/>
            <a:ext cx="1973263" cy="1844675"/>
            <a:chOff x="-65040" y="0"/>
            <a:chExt cx="2043065" cy="1955800"/>
          </a:xfrm>
        </p:grpSpPr>
        <p:grpSp>
          <p:nvGrpSpPr>
            <p:cNvPr id="39957" name="Group 27"/>
            <p:cNvGrpSpPr>
              <a:grpSpLocks/>
            </p:cNvGrpSpPr>
            <p:nvPr/>
          </p:nvGrpSpPr>
          <p:grpSpPr bwMode="auto">
            <a:xfrm>
              <a:off x="0" y="0"/>
              <a:ext cx="1978025" cy="1955800"/>
              <a:chOff x="0" y="0"/>
              <a:chExt cx="1246" cy="1232"/>
            </a:xfrm>
          </p:grpSpPr>
          <p:sp>
            <p:nvSpPr>
              <p:cNvPr id="2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3995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397"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16398" name="Rectangle 14"/>
          <p:cNvSpPr>
            <a:spLocks noChangeArrowheads="1"/>
          </p:cNvSpPr>
          <p:nvPr/>
        </p:nvSpPr>
        <p:spPr bwMode="auto">
          <a:xfrm>
            <a:off x="7259638" y="5259388"/>
            <a:ext cx="13112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 th</a:t>
            </a:r>
          </a:p>
        </p:txBody>
      </p:sp>
      <p:sp>
        <p:nvSpPr>
          <p:cNvPr id="16399" name="Rectangle 15"/>
          <p:cNvSpPr>
            <a:spLocks noChangeArrowheads="1"/>
          </p:cNvSpPr>
          <p:nvPr/>
        </p:nvSpPr>
        <p:spPr bwMode="auto">
          <a:xfrm>
            <a:off x="2020888" y="992188"/>
            <a:ext cx="122680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6401" name="Rectangle 17"/>
          <p:cNvSpPr>
            <a:spLocks noChangeArrowheads="1"/>
          </p:cNvSpPr>
          <p:nvPr/>
        </p:nvSpPr>
        <p:spPr bwMode="auto">
          <a:xfrm>
            <a:off x="2319338" y="5707063"/>
            <a:ext cx="119856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solidFill>
                  <a:srgbClr val="FAF200"/>
                </a:solidFill>
                <a:latin typeface="Kruti Dev 010" pitchFamily="2" charset="0"/>
                <a:ea typeface="+mn-ea"/>
                <a:cs typeface="+mn-cs"/>
              </a:rPr>
              <a:t>vkj ,l</a:t>
            </a:r>
          </a:p>
        </p:txBody>
      </p:sp>
      <p:sp>
        <p:nvSpPr>
          <p:cNvPr id="16402" name="Oval 18"/>
          <p:cNvSpPr>
            <a:spLocks noChangeArrowheads="1"/>
          </p:cNvSpPr>
          <p:nvPr/>
        </p:nvSpPr>
        <p:spPr bwMode="auto">
          <a:xfrm>
            <a:off x="2349500" y="5375275"/>
            <a:ext cx="992188" cy="9715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0"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6409" name="Rectangle 2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18</a:t>
            </a:r>
          </a:p>
        </p:txBody>
      </p:sp>
      <p:sp>
        <p:nvSpPr>
          <p:cNvPr id="42002" name="Text Box 26"/>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42003" name="Rectangle 27"/>
          <p:cNvSpPr>
            <a:spLocks noChangeArrowheads="1"/>
          </p:cNvSpPr>
          <p:nvPr/>
        </p:nvSpPr>
        <p:spPr bwMode="auto">
          <a:xfrm>
            <a:off x="6454775" y="6205538"/>
            <a:ext cx="2438400" cy="86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3200" b="1" i="0">
              <a:solidFill>
                <a:schemeClr val="tx1"/>
              </a:solidFill>
              <a:latin typeface="Kruti Dev 010" charset="0"/>
            </a:endParaRP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922838" y="4276725"/>
            <a:ext cx="2400300" cy="156966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800" b="1" i="0"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yky leqnz</a:t>
            </a:r>
          </a:p>
        </p:txBody>
      </p:sp>
      <p:grpSp>
        <p:nvGrpSpPr>
          <p:cNvPr id="42006" name="Group 63"/>
          <p:cNvGrpSpPr>
            <a:grpSpLocks/>
          </p:cNvGrpSpPr>
          <p:nvPr/>
        </p:nvGrpSpPr>
        <p:grpSpPr bwMode="auto">
          <a:xfrm>
            <a:off x="-65088" y="0"/>
            <a:ext cx="1973263" cy="1844675"/>
            <a:chOff x="-65040" y="0"/>
            <a:chExt cx="2043065" cy="1955800"/>
          </a:xfrm>
        </p:grpSpPr>
        <p:grpSp>
          <p:nvGrpSpPr>
            <p:cNvPr id="42008" name="Group 27"/>
            <p:cNvGrpSpPr>
              <a:grpSpLocks/>
            </p:cNvGrpSpPr>
            <p:nvPr/>
          </p:nvGrpSpPr>
          <p:grpSpPr bwMode="auto">
            <a:xfrm>
              <a:off x="0" y="0"/>
              <a:ext cx="1978025" cy="1955800"/>
              <a:chOff x="0" y="0"/>
              <a:chExt cx="1246" cy="1232"/>
            </a:xfrm>
          </p:grpSpPr>
          <p:sp>
            <p:nvSpPr>
              <p:cNvPr id="2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4200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altLang="ko-KR" sz="3200" b="1" dirty="0">
                <a:solidFill>
                  <a:srgbClr val="FFFF00"/>
                </a:solidFill>
                <a:latin typeface="Kruti Dev 010" charset="0"/>
                <a:ea typeface="Gulim" charset="0"/>
                <a:cs typeface="Times New Roman" charset="0"/>
              </a:rPr>
              <a:t>fn ckbZcy ---csfldyh  fefuLVzht baVjus’kuy bad dk izLrqfrdj.k QksVZ oFkZ] VsDlkl</a:t>
            </a:r>
            <a:endParaRPr lang="en-US" altLang="ko-KR" sz="3200" b="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defRPr/>
            </a:pPr>
            <a:r>
              <a:rPr lang="en-US" sz="12000" b="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cs typeface="+mn-cs"/>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cs typeface="Arial"/>
              </a:rPr>
              <a:t>Translated by Abha Benjamin</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45"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18446" name="Rectangle 14"/>
          <p:cNvSpPr>
            <a:spLocks noChangeArrowheads="1"/>
          </p:cNvSpPr>
          <p:nvPr/>
        </p:nvSpPr>
        <p:spPr bwMode="auto">
          <a:xfrm>
            <a:off x="7259638" y="5259388"/>
            <a:ext cx="13112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18447" name="Rectangle 15"/>
          <p:cNvSpPr>
            <a:spLocks noChangeArrowheads="1"/>
          </p:cNvSpPr>
          <p:nvPr/>
        </p:nvSpPr>
        <p:spPr bwMode="auto">
          <a:xfrm>
            <a:off x="2020888" y="992188"/>
            <a:ext cx="120808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449" name="Rectangle 17"/>
          <p:cNvSpPr>
            <a:spLocks noChangeArrowheads="1"/>
          </p:cNvSpPr>
          <p:nvPr/>
        </p:nvSpPr>
        <p:spPr bwMode="auto">
          <a:xfrm>
            <a:off x="2459038" y="5640388"/>
            <a:ext cx="160846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 ,l</a:t>
            </a:r>
          </a:p>
        </p:txBody>
      </p:sp>
      <p:sp>
        <p:nvSpPr>
          <p:cNvPr id="18451" name="Freeform 19"/>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8452" name="Freeform 20"/>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8453" name="Freeform 21"/>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4405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8460" name="Rectangle 2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19</a:t>
            </a:r>
          </a:p>
        </p:txBody>
      </p:sp>
      <p:sp>
        <p:nvSpPr>
          <p:cNvPr id="44052" name="Text Box 2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44053" name="Rectangle 30"/>
          <p:cNvSpPr>
            <a:spLocks noChangeArrowheads="1"/>
          </p:cNvSpPr>
          <p:nvPr/>
        </p:nvSpPr>
        <p:spPr bwMode="auto">
          <a:xfrm>
            <a:off x="6465888" y="6269038"/>
            <a:ext cx="267811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pic>
        <p:nvPicPr>
          <p:cNvPr id="18467"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grpSp>
        <p:nvGrpSpPr>
          <p:cNvPr id="44056" name="Group 63"/>
          <p:cNvGrpSpPr>
            <a:grpSpLocks/>
          </p:cNvGrpSpPr>
          <p:nvPr/>
        </p:nvGrpSpPr>
        <p:grpSpPr bwMode="auto">
          <a:xfrm>
            <a:off x="-65088" y="0"/>
            <a:ext cx="1973263" cy="1844675"/>
            <a:chOff x="-65040" y="0"/>
            <a:chExt cx="2043065" cy="1955800"/>
          </a:xfrm>
        </p:grpSpPr>
        <p:grpSp>
          <p:nvGrpSpPr>
            <p:cNvPr id="44058" name="Group 27"/>
            <p:cNvGrpSpPr>
              <a:grpSpLocks/>
            </p:cNvGrpSpPr>
            <p:nvPr/>
          </p:nvGrpSpPr>
          <p:grpSpPr bwMode="auto">
            <a:xfrm>
              <a:off x="0" y="0"/>
              <a:ext cx="1978025" cy="1955800"/>
              <a:chOff x="0" y="0"/>
              <a:chExt cx="1246" cy="1232"/>
            </a:xfrm>
          </p:grpSpPr>
          <p:sp>
            <p:nvSpPr>
              <p:cNvPr id="2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4405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69"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19470" name="Rectangle 14"/>
          <p:cNvSpPr>
            <a:spLocks noChangeArrowheads="1"/>
          </p:cNvSpPr>
          <p:nvPr/>
        </p:nvSpPr>
        <p:spPr bwMode="auto">
          <a:xfrm>
            <a:off x="7259638" y="5259388"/>
            <a:ext cx="13112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a:t>
            </a:r>
            <a:r>
              <a:rPr lang="en-US" b="1" i="0" dirty="0">
                <a:solidFill>
                  <a:schemeClr val="folHlink"/>
                </a:solidFill>
                <a:latin typeface="Kruti Dev 010" pitchFamily="2" charset="0"/>
                <a:ea typeface="+mn-ea"/>
                <a:cs typeface="+mn-cs"/>
              </a:rPr>
              <a:t> </a:t>
            </a:r>
            <a:r>
              <a:rPr lang="en-US" b="1" i="0" dirty="0">
                <a:ln>
                  <a:solidFill>
                    <a:schemeClr val="tx1"/>
                  </a:solidFill>
                </a:ln>
                <a:solidFill>
                  <a:schemeClr val="folHlink"/>
                </a:solidFill>
                <a:latin typeface="Kruti Dev 010" pitchFamily="2" charset="0"/>
                <a:ea typeface="+mn-ea"/>
                <a:cs typeface="+mn-cs"/>
              </a:rPr>
              <a:t>th</a:t>
            </a:r>
          </a:p>
        </p:txBody>
      </p:sp>
      <p:sp>
        <p:nvSpPr>
          <p:cNvPr id="19471" name="Rectangle 15"/>
          <p:cNvSpPr>
            <a:spLocks noChangeArrowheads="1"/>
          </p:cNvSpPr>
          <p:nvPr/>
        </p:nvSpPr>
        <p:spPr bwMode="auto">
          <a:xfrm>
            <a:off x="2020888" y="992188"/>
            <a:ext cx="115093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73" name="Rectangle 17"/>
          <p:cNvSpPr>
            <a:spLocks noChangeArrowheads="1"/>
          </p:cNvSpPr>
          <p:nvPr/>
        </p:nvSpPr>
        <p:spPr bwMode="auto">
          <a:xfrm>
            <a:off x="2459037" y="5640388"/>
            <a:ext cx="1308921"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475" name="Freeform 19"/>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9476" name="Freeform 20"/>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9477" name="Freeform 21"/>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4609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9484" name="Rectangle 28"/>
          <p:cNvSpPr>
            <a:spLocks noChangeArrowheads="1"/>
          </p:cNvSpPr>
          <p:nvPr/>
        </p:nvSpPr>
        <p:spPr bwMode="auto">
          <a:xfrm>
            <a:off x="80787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20</a:t>
            </a:r>
          </a:p>
        </p:txBody>
      </p:sp>
      <p:sp>
        <p:nvSpPr>
          <p:cNvPr id="46100" name="Text Box 2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46101" name="Rectangle 30"/>
          <p:cNvSpPr>
            <a:spLocks noChangeArrowheads="1"/>
          </p:cNvSpPr>
          <p:nvPr/>
        </p:nvSpPr>
        <p:spPr bwMode="auto">
          <a:xfrm>
            <a:off x="6705600" y="6237288"/>
            <a:ext cx="2438400" cy="67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2000" b="1" i="0">
              <a:solidFill>
                <a:schemeClr val="tx1"/>
              </a:solidFill>
              <a:latin typeface="Kruti Dev 010" charset="0"/>
            </a:endParaRPr>
          </a:p>
        </p:txBody>
      </p:sp>
      <p:pic>
        <p:nvPicPr>
          <p:cNvPr id="1949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p:spPr>
      </p:pic>
      <p:grpSp>
        <p:nvGrpSpPr>
          <p:cNvPr id="46104" name="Group 63"/>
          <p:cNvGrpSpPr>
            <a:grpSpLocks/>
          </p:cNvGrpSpPr>
          <p:nvPr/>
        </p:nvGrpSpPr>
        <p:grpSpPr bwMode="auto">
          <a:xfrm>
            <a:off x="-65088" y="0"/>
            <a:ext cx="1973263" cy="1844675"/>
            <a:chOff x="-65040" y="0"/>
            <a:chExt cx="2043065" cy="1955800"/>
          </a:xfrm>
        </p:grpSpPr>
        <p:grpSp>
          <p:nvGrpSpPr>
            <p:cNvPr id="46106" name="Group 27"/>
            <p:cNvGrpSpPr>
              <a:grpSpLocks/>
            </p:cNvGrpSpPr>
            <p:nvPr/>
          </p:nvGrpSpPr>
          <p:grpSpPr bwMode="auto">
            <a:xfrm>
              <a:off x="0" y="0"/>
              <a:ext cx="1978025" cy="1955800"/>
              <a:chOff x="0" y="0"/>
              <a:chExt cx="1246" cy="1232"/>
            </a:xfrm>
          </p:grpSpPr>
          <p:sp>
            <p:nvSpPr>
              <p:cNvPr id="2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46105"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93"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20494"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 th</a:t>
            </a:r>
          </a:p>
        </p:txBody>
      </p:sp>
      <p:sp>
        <p:nvSpPr>
          <p:cNvPr id="20495" name="Rectangle 15"/>
          <p:cNvSpPr>
            <a:spLocks noChangeArrowheads="1"/>
          </p:cNvSpPr>
          <p:nvPr/>
        </p:nvSpPr>
        <p:spPr bwMode="auto">
          <a:xfrm>
            <a:off x="2020888" y="992188"/>
            <a:ext cx="155788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97" name="Rectangle 17"/>
          <p:cNvSpPr>
            <a:spLocks noChangeArrowheads="1"/>
          </p:cNvSpPr>
          <p:nvPr/>
        </p:nvSpPr>
        <p:spPr bwMode="auto">
          <a:xfrm>
            <a:off x="2516187" y="5640388"/>
            <a:ext cx="14409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8146"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0510" name="Rectangle 30"/>
          <p:cNvSpPr>
            <a:spLocks noChangeArrowheads="1"/>
          </p:cNvSpPr>
          <p:nvPr/>
        </p:nvSpPr>
        <p:spPr bwMode="auto">
          <a:xfrm>
            <a:off x="8091488" y="6529388"/>
            <a:ext cx="293687" cy="246062"/>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21</a:t>
            </a:r>
          </a:p>
        </p:txBody>
      </p:sp>
      <p:sp>
        <p:nvSpPr>
          <p:cNvPr id="48148" name="Text Box 3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48149" name="Rectangle 32"/>
          <p:cNvSpPr>
            <a:spLocks noChangeArrowheads="1"/>
          </p:cNvSpPr>
          <p:nvPr/>
        </p:nvSpPr>
        <p:spPr bwMode="auto">
          <a:xfrm>
            <a:off x="6421438" y="6269038"/>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sp>
        <p:nvSpPr>
          <p:cNvPr id="20501" name="Rectangle 21"/>
          <p:cNvSpPr>
            <a:spLocks noChangeArrowheads="1"/>
          </p:cNvSpPr>
          <p:nvPr/>
        </p:nvSpPr>
        <p:spPr bwMode="auto">
          <a:xfrm>
            <a:off x="3316288" y="2411413"/>
            <a:ext cx="12731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solidFill>
                  <a:srgbClr val="FAF200"/>
                </a:solidFill>
                <a:latin typeface="Kruti Dev 010" pitchFamily="2" charset="0"/>
                <a:ea typeface="+mn-ea"/>
                <a:cs typeface="+mn-cs"/>
              </a:rPr>
              <a:t>,l th</a:t>
            </a: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pic>
        <p:nvPicPr>
          <p:cNvPr id="20515"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659313" y="2497138"/>
            <a:ext cx="4094162" cy="64611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a:solidFill>
                  <a:srgbClr val="66FF99"/>
                </a:solidFill>
                <a:effectLst>
                  <a:outerShdw blurRad="38100" dist="38100" dir="2700000" algn="tl">
                    <a:srgbClr val="000000"/>
                  </a:outerShdw>
                </a:effectLst>
                <a:latin typeface="Kruti Dev 010" charset="0"/>
              </a:rPr>
              <a:t>xyhy dk leqnz</a:t>
            </a:r>
          </a:p>
        </p:txBody>
      </p:sp>
      <p:pic>
        <p:nvPicPr>
          <p:cNvPr id="20517" name="Picture 37"/>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p:spPr>
      </p:pic>
      <p:grpSp>
        <p:nvGrpSpPr>
          <p:cNvPr id="48155" name="Group 63"/>
          <p:cNvGrpSpPr>
            <a:grpSpLocks/>
          </p:cNvGrpSpPr>
          <p:nvPr/>
        </p:nvGrpSpPr>
        <p:grpSpPr bwMode="auto">
          <a:xfrm>
            <a:off x="-65088" y="0"/>
            <a:ext cx="1973263" cy="1844675"/>
            <a:chOff x="-65040" y="0"/>
            <a:chExt cx="2043065" cy="1955800"/>
          </a:xfrm>
        </p:grpSpPr>
        <p:grpSp>
          <p:nvGrpSpPr>
            <p:cNvPr id="48157" name="Group 27"/>
            <p:cNvGrpSpPr>
              <a:grpSpLocks/>
            </p:cNvGrpSpPr>
            <p:nvPr/>
          </p:nvGrpSpPr>
          <p:grpSpPr bwMode="auto">
            <a:xfrm>
              <a:off x="0" y="0"/>
              <a:ext cx="1978025" cy="1955800"/>
              <a:chOff x="0" y="0"/>
              <a:chExt cx="1246" cy="1232"/>
            </a:xfrm>
          </p:grpSpPr>
          <p:sp>
            <p:nvSpPr>
              <p:cNvPr id="3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0"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4815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37"/>
          <p:cNvGrpSpPr>
            <a:grpSpLocks/>
          </p:cNvGrpSpPr>
          <p:nvPr/>
        </p:nvGrpSpPr>
        <p:grpSpPr bwMode="auto">
          <a:xfrm>
            <a:off x="-65088" y="-204788"/>
            <a:ext cx="9018588" cy="7119938"/>
            <a:chOff x="-65088" y="-204788"/>
            <a:chExt cx="9018588" cy="7119938"/>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7"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21518"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 th</a:t>
              </a:r>
            </a:p>
          </p:txBody>
        </p:sp>
        <p:sp>
          <p:nvSpPr>
            <p:cNvPr id="21519" name="Rectangle 15"/>
            <p:cNvSpPr>
              <a:spLocks noChangeArrowheads="1"/>
            </p:cNvSpPr>
            <p:nvPr/>
          </p:nvSpPr>
          <p:spPr bwMode="auto">
            <a:xfrm>
              <a:off x="2020888" y="992188"/>
              <a:ext cx="112236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21" name="Rectangle 17"/>
            <p:cNvSpPr>
              <a:spLocks noChangeArrowheads="1"/>
            </p:cNvSpPr>
            <p:nvPr/>
          </p:nvSpPr>
          <p:spPr bwMode="auto">
            <a:xfrm>
              <a:off x="2468562" y="5640388"/>
              <a:ext cx="141199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26" name="Rectangle 22"/>
            <p:cNvSpPr>
              <a:spLocks noChangeArrowheads="1"/>
            </p:cNvSpPr>
            <p:nvPr/>
          </p:nvSpPr>
          <p:spPr bwMode="auto">
            <a:xfrm>
              <a:off x="2489200" y="3622675"/>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solidFill>
                    <a:srgbClr val="FAF200"/>
                  </a:solidFill>
                  <a:latin typeface="Kruti Dev 010" pitchFamily="2" charset="0"/>
                  <a:ea typeface="+mn-ea"/>
                  <a:cs typeface="+mn-cs"/>
                </a:rPr>
                <a:t>Mh ,l</a:t>
              </a: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019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534" name="Rectangle 3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22</a:t>
              </a:r>
            </a:p>
          </p:txBody>
        </p:sp>
        <p:sp>
          <p:nvSpPr>
            <p:cNvPr id="50199" name="Text Box 31"/>
            <p:cNvSpPr txBox="1">
              <a:spLocks noChangeArrowheads="1"/>
            </p:cNvSpPr>
            <p:nvPr/>
          </p:nvSpPr>
          <p:spPr bwMode="auto">
            <a:xfrm>
              <a:off x="7532688" y="5884863"/>
              <a:ext cx="31290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50200" name="Rectangle 32"/>
            <p:cNvSpPr>
              <a:spLocks noChangeArrowheads="1"/>
            </p:cNvSpPr>
            <p:nvPr/>
          </p:nvSpPr>
          <p:spPr bwMode="auto">
            <a:xfrm>
              <a:off x="6515100" y="6269038"/>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pic>
          <p:nvPicPr>
            <p:cNvPr id="21538" name="Picture 34"/>
            <p:cNvPicPr>
              <a:picLocks noChangeAspect="1" noChangeArrowheads="1"/>
            </p:cNvPicPr>
            <p:nvPr/>
          </p:nvPicPr>
          <p:blipFill>
            <a:blip r:embed="rId3"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p:spPr>
        </p:pic>
        <p:sp>
          <p:nvSpPr>
            <p:cNvPr id="21525" name="Rectangle 21"/>
            <p:cNvSpPr>
              <a:spLocks noChangeArrowheads="1"/>
            </p:cNvSpPr>
            <p:nvPr/>
          </p:nvSpPr>
          <p:spPr bwMode="auto">
            <a:xfrm>
              <a:off x="3449638" y="2382838"/>
              <a:ext cx="1273175"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,l th</a:t>
              </a:r>
            </a:p>
          </p:txBody>
        </p:sp>
        <p:pic>
          <p:nvPicPr>
            <p:cNvPr id="21539" name="Picture 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689225" y="4197350"/>
              <a:ext cx="3057525"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a:solidFill>
                    <a:srgbClr val="66FF99"/>
                  </a:solidFill>
                  <a:effectLst>
                    <a:outerShdw blurRad="38100" dist="38100" dir="2700000" algn="tl">
                      <a:srgbClr val="000000"/>
                    </a:outerShdw>
                  </a:effectLst>
                  <a:latin typeface="Kruti Dev 010" charset="0"/>
                </a:rPr>
                <a:t>e`r lkxj</a:t>
              </a:r>
            </a:p>
          </p:txBody>
        </p:sp>
        <p:sp>
          <p:nvSpPr>
            <p:cNvPr id="21541" name="Text Box 37"/>
            <p:cNvSpPr txBox="1">
              <a:spLocks noChangeArrowheads="1"/>
            </p:cNvSpPr>
            <p:nvPr/>
          </p:nvSpPr>
          <p:spPr bwMode="auto">
            <a:xfrm>
              <a:off x="4659313" y="2497138"/>
              <a:ext cx="4094162" cy="64611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a:solidFill>
                    <a:srgbClr val="66FF99"/>
                  </a:solidFill>
                  <a:effectLst>
                    <a:outerShdw blurRad="38100" dist="38100" dir="2700000" algn="tl">
                      <a:srgbClr val="000000"/>
                    </a:outerShdw>
                  </a:effectLst>
                  <a:latin typeface="Kruti Dev 010" charset="0"/>
                </a:rPr>
                <a:t>xyhy dk leqnz</a:t>
              </a:r>
            </a:p>
          </p:txBody>
        </p:sp>
        <p:grpSp>
          <p:nvGrpSpPr>
            <p:cNvPr id="50206" name="Group 63"/>
            <p:cNvGrpSpPr>
              <a:grpSpLocks/>
            </p:cNvGrpSpPr>
            <p:nvPr/>
          </p:nvGrpSpPr>
          <p:grpSpPr bwMode="auto">
            <a:xfrm>
              <a:off x="-65088" y="0"/>
              <a:ext cx="1973263" cy="1844675"/>
              <a:chOff x="-65040" y="0"/>
              <a:chExt cx="2043065" cy="1955800"/>
            </a:xfrm>
          </p:grpSpPr>
          <p:grpSp>
            <p:nvGrpSpPr>
              <p:cNvPr id="50208" name="Group 27"/>
              <p:cNvGrpSpPr>
                <a:grpSpLocks/>
              </p:cNvGrpSpPr>
              <p:nvPr/>
            </p:nvGrpSpPr>
            <p:grpSpPr bwMode="auto">
              <a:xfrm>
                <a:off x="0" y="0"/>
                <a:ext cx="1978025" cy="1955800"/>
                <a:chOff x="0" y="0"/>
                <a:chExt cx="1246" cy="1232"/>
              </a:xfrm>
            </p:grpSpPr>
            <p:sp>
              <p:nvSpPr>
                <p:cNvPr id="3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4"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2"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5020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gr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09"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29710"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 th</a:t>
            </a:r>
          </a:p>
        </p:txBody>
      </p:sp>
      <p:sp>
        <p:nvSpPr>
          <p:cNvPr id="29711" name="Rectangle 15"/>
          <p:cNvSpPr>
            <a:spLocks noChangeArrowheads="1"/>
          </p:cNvSpPr>
          <p:nvPr/>
        </p:nvSpPr>
        <p:spPr bwMode="auto">
          <a:xfrm>
            <a:off x="2020888" y="992188"/>
            <a:ext cx="181013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13" name="Rectangle 17"/>
          <p:cNvSpPr>
            <a:spLocks noChangeArrowheads="1"/>
          </p:cNvSpPr>
          <p:nvPr/>
        </p:nvSpPr>
        <p:spPr bwMode="auto">
          <a:xfrm>
            <a:off x="2516187" y="5640388"/>
            <a:ext cx="14409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718" name="Rectangle 22"/>
          <p:cNvSpPr>
            <a:spLocks noChangeArrowheads="1"/>
          </p:cNvSpPr>
          <p:nvPr/>
        </p:nvSpPr>
        <p:spPr bwMode="auto">
          <a:xfrm>
            <a:off x="2613025" y="3613150"/>
            <a:ext cx="17303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Mh ,l</a:t>
            </a:r>
          </a:p>
        </p:txBody>
      </p:sp>
      <p:sp>
        <p:nvSpPr>
          <p:cNvPr id="52243"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9728" name="Rectangle 3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23</a:t>
            </a:r>
          </a:p>
        </p:txBody>
      </p:sp>
      <p:sp>
        <p:nvSpPr>
          <p:cNvPr id="52245" name="Text Box 3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52246" name="Rectangle 34"/>
          <p:cNvSpPr>
            <a:spLocks noChangeArrowheads="1"/>
          </p:cNvSpPr>
          <p:nvPr/>
        </p:nvSpPr>
        <p:spPr bwMode="auto">
          <a:xfrm>
            <a:off x="6453188" y="6253163"/>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pic>
        <p:nvPicPr>
          <p:cNvPr id="2973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b="9668"/>
          <a:stretch>
            <a:fillRect/>
          </a:stretch>
        </p:blipFill>
        <p:spPr bwMode="auto">
          <a:xfrm>
            <a:off x="4140200" y="361950"/>
            <a:ext cx="4765675" cy="3203575"/>
          </a:xfrm>
          <a:prstGeom prst="rect">
            <a:avLst/>
          </a:prstGeom>
          <a:noFill/>
          <a:ln>
            <a:noFill/>
          </a:ln>
          <a:effectLst>
            <a:outerShdw blurRad="63500" dist="125724" dir="2700000" algn="ctr" rotWithShape="0">
              <a:schemeClr val="bg2">
                <a:alpha val="74997"/>
              </a:schemeClr>
            </a:outerShdw>
          </a:effectLst>
        </p:spPr>
      </p:pic>
      <p:sp>
        <p:nvSpPr>
          <p:cNvPr id="29717" name="Rectangle 21"/>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,l th</a:t>
            </a:r>
          </a:p>
        </p:txBody>
      </p:sp>
      <p:grpSp>
        <p:nvGrpSpPr>
          <p:cNvPr id="2" name="Group 37"/>
          <p:cNvGrpSpPr>
            <a:grpSpLocks/>
          </p:cNvGrpSpPr>
          <p:nvPr/>
        </p:nvGrpSpPr>
        <p:grpSpPr bwMode="auto">
          <a:xfrm>
            <a:off x="3413125" y="3125788"/>
            <a:ext cx="2055813" cy="1316037"/>
            <a:chOff x="2160" y="1978"/>
            <a:chExt cx="1295" cy="829"/>
          </a:xfrm>
        </p:grpSpPr>
        <p:sp>
          <p:nvSpPr>
            <p:cNvPr id="29719" name="Rectangle 23"/>
            <p:cNvSpPr>
              <a:spLocks noChangeArrowheads="1"/>
            </p:cNvSpPr>
            <p:nvPr/>
          </p:nvSpPr>
          <p:spPr bwMode="auto">
            <a:xfrm>
              <a:off x="2573" y="2479"/>
              <a:ext cx="882"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rgbClr val="FAF200"/>
                  </a:solidFill>
                  <a:effectLst>
                    <a:outerShdw blurRad="38100" dist="38100" dir="2700000" algn="tl">
                      <a:srgbClr val="000000"/>
                    </a:outerShdw>
                  </a:effectLst>
                  <a:latin typeface="Kruti Dev 010" charset="0"/>
                </a:rPr>
                <a:t>;nZu unh</a:t>
              </a: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52250" name="Group 63"/>
          <p:cNvGrpSpPr>
            <a:grpSpLocks/>
          </p:cNvGrpSpPr>
          <p:nvPr/>
        </p:nvGrpSpPr>
        <p:grpSpPr bwMode="auto">
          <a:xfrm>
            <a:off x="-65088" y="0"/>
            <a:ext cx="1973263" cy="1844675"/>
            <a:chOff x="-65040" y="0"/>
            <a:chExt cx="2043065" cy="1955800"/>
          </a:xfrm>
        </p:grpSpPr>
        <p:grpSp>
          <p:nvGrpSpPr>
            <p:cNvPr id="52252" name="Group 27"/>
            <p:cNvGrpSpPr>
              <a:grpSpLocks/>
            </p:cNvGrpSpPr>
            <p:nvPr/>
          </p:nvGrpSpPr>
          <p:grpSpPr bwMode="auto">
            <a:xfrm>
              <a:off x="0" y="0"/>
              <a:ext cx="1978025" cy="1955800"/>
              <a:chOff x="0" y="0"/>
              <a:chExt cx="1246" cy="1232"/>
            </a:xfrm>
          </p:grpSpPr>
          <p:sp>
            <p:nvSpPr>
              <p:cNvPr id="32"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4"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1"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5225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41" name="Rectangle 13"/>
          <p:cNvSpPr>
            <a:spLocks noChangeArrowheads="1"/>
          </p:cNvSpPr>
          <p:nvPr/>
        </p:nvSpPr>
        <p:spPr bwMode="auto">
          <a:xfrm>
            <a:off x="4525963" y="2659063"/>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bZ vkj</a:t>
            </a:r>
          </a:p>
        </p:txBody>
      </p:sp>
      <p:sp>
        <p:nvSpPr>
          <p:cNvPr id="22542" name="Rectangle 14"/>
          <p:cNvSpPr>
            <a:spLocks noChangeArrowheads="1"/>
          </p:cNvSpPr>
          <p:nvPr/>
        </p:nvSpPr>
        <p:spPr bwMode="auto">
          <a:xfrm>
            <a:off x="712628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ih th</a:t>
            </a:r>
          </a:p>
        </p:txBody>
      </p:sp>
      <p:sp>
        <p:nvSpPr>
          <p:cNvPr id="22543" name="Rectangle 15"/>
          <p:cNvSpPr>
            <a:spLocks noChangeArrowheads="1"/>
          </p:cNvSpPr>
          <p:nvPr/>
        </p:nvSpPr>
        <p:spPr bwMode="auto">
          <a:xfrm>
            <a:off x="1906588" y="992188"/>
            <a:ext cx="126523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,e ,l</a:t>
            </a: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49" name="Rectangle 21"/>
          <p:cNvSpPr>
            <a:spLocks noChangeArrowheads="1"/>
          </p:cNvSpPr>
          <p:nvPr/>
        </p:nvSpPr>
        <p:spPr bwMode="auto">
          <a:xfrm>
            <a:off x="3278188" y="2392363"/>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,l th</a:t>
            </a:r>
          </a:p>
        </p:txBody>
      </p:sp>
      <p:sp>
        <p:nvSpPr>
          <p:cNvPr id="22550" name="Rectangle 22"/>
          <p:cNvSpPr>
            <a:spLocks noChangeArrowheads="1"/>
          </p:cNvSpPr>
          <p:nvPr/>
        </p:nvSpPr>
        <p:spPr bwMode="auto">
          <a:xfrm>
            <a:off x="2536825" y="3603625"/>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Mh ,l</a:t>
            </a:r>
          </a:p>
        </p:txBody>
      </p:sp>
      <p:sp>
        <p:nvSpPr>
          <p:cNvPr id="54291"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2566" name="Rectangle 3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24</a:t>
            </a:r>
          </a:p>
        </p:txBody>
      </p:sp>
      <p:sp>
        <p:nvSpPr>
          <p:cNvPr id="54293" name="Text Box 39"/>
          <p:cNvSpPr txBox="1">
            <a:spLocks noChangeArrowheads="1"/>
          </p:cNvSpPr>
          <p:nvPr/>
        </p:nvSpPr>
        <p:spPr bwMode="auto">
          <a:xfrm>
            <a:off x="8734425" y="64008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7</a:t>
            </a:r>
          </a:p>
        </p:txBody>
      </p:sp>
      <p:sp>
        <p:nvSpPr>
          <p:cNvPr id="54294" name="Text Box 40"/>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54295" name="Rectangle 41"/>
          <p:cNvSpPr>
            <a:spLocks noChangeArrowheads="1"/>
          </p:cNvSpPr>
          <p:nvPr/>
        </p:nvSpPr>
        <p:spPr bwMode="auto">
          <a:xfrm>
            <a:off x="6484938" y="6173788"/>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pic>
        <p:nvPicPr>
          <p:cNvPr id="22570"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57213" y="1435100"/>
            <a:ext cx="1808162" cy="1231900"/>
          </a:xfrm>
          <a:prstGeom prst="rect">
            <a:avLst/>
          </a:prstGeom>
          <a:noFill/>
          <a:ln>
            <a:noFill/>
          </a:ln>
          <a:effectLst>
            <a:outerShdw blurRad="63500" dist="107763" dir="2700000" algn="ctr" rotWithShape="0">
              <a:schemeClr val="bg2">
                <a:alpha val="74997"/>
              </a:schemeClr>
            </a:outerShdw>
          </a:effectLst>
        </p:spPr>
      </p:pic>
      <p:pic>
        <p:nvPicPr>
          <p:cNvPr id="22571" name="Picture 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cstate="screen">
            <a:extLst>
              <a:ext uri="{28A0092B-C50C-407E-A947-70E740481C1C}">
                <a14:useLocalDpi xmlns:a14="http://schemas.microsoft.com/office/drawing/2010/main"/>
              </a:ext>
            </a:extLst>
          </a:blip>
          <a:srcRect b="7428"/>
          <a:stretch>
            <a:fillRect/>
          </a:stretch>
        </p:blipFill>
        <p:spPr bwMode="auto">
          <a:xfrm>
            <a:off x="666750" y="3249613"/>
            <a:ext cx="1990725" cy="1503362"/>
          </a:xfrm>
          <a:prstGeom prst="rect">
            <a:avLst/>
          </a:prstGeom>
          <a:noFill/>
          <a:ln>
            <a:noFill/>
          </a:ln>
          <a:effectLst>
            <a:outerShdw blurRad="63500" dist="107763" dir="2700000" algn="ctr" rotWithShape="0">
              <a:schemeClr val="bg2">
                <a:alpha val="74997"/>
              </a:schemeClr>
            </a:outerShdw>
          </a:effectLst>
        </p:spPr>
      </p:pic>
      <p:pic>
        <p:nvPicPr>
          <p:cNvPr id="22573" name="Picture 4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9438" y="4837113"/>
            <a:ext cx="1574800" cy="107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56" name="Oval 28"/>
          <p:cNvSpPr>
            <a:spLocks noChangeArrowheads="1"/>
          </p:cNvSpPr>
          <p:nvPr/>
        </p:nvSpPr>
        <p:spPr bwMode="auto">
          <a:xfrm>
            <a:off x="1914525" y="677863"/>
            <a:ext cx="969963" cy="92710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54307" name="Group 63"/>
          <p:cNvGrpSpPr>
            <a:grpSpLocks/>
          </p:cNvGrpSpPr>
          <p:nvPr/>
        </p:nvGrpSpPr>
        <p:grpSpPr bwMode="auto">
          <a:xfrm>
            <a:off x="-65088" y="0"/>
            <a:ext cx="1973263" cy="1844675"/>
            <a:chOff x="-65040" y="0"/>
            <a:chExt cx="2043065" cy="1955800"/>
          </a:xfrm>
        </p:grpSpPr>
        <p:grpSp>
          <p:nvGrpSpPr>
            <p:cNvPr id="54314" name="Group 27"/>
            <p:cNvGrpSpPr>
              <a:grpSpLocks/>
            </p:cNvGrpSpPr>
            <p:nvPr/>
          </p:nvGrpSpPr>
          <p:grpSpPr bwMode="auto">
            <a:xfrm>
              <a:off x="0" y="0"/>
              <a:ext cx="1978025" cy="1955800"/>
              <a:chOff x="0" y="0"/>
              <a:chExt cx="1246" cy="1232"/>
            </a:xfrm>
          </p:grpSpPr>
          <p:sp>
            <p:nvSpPr>
              <p:cNvPr id="5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54308" name="Rectangle 21"/>
          <p:cNvSpPr>
            <a:spLocks noChangeArrowheads="1"/>
          </p:cNvSpPr>
          <p:nvPr/>
        </p:nvSpPr>
        <p:spPr bwMode="auto">
          <a:xfrm>
            <a:off x="0" y="-1412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22545" name="Rectangle 17"/>
          <p:cNvSpPr>
            <a:spLocks noChangeArrowheads="1"/>
          </p:cNvSpPr>
          <p:nvPr/>
        </p:nvSpPr>
        <p:spPr bwMode="auto">
          <a:xfrm>
            <a:off x="2306638" y="5640388"/>
            <a:ext cx="130781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vkj ,l</a:t>
            </a: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2" name="Group 49"/>
          <p:cNvGrpSpPr>
            <a:grpSpLocks/>
          </p:cNvGrpSpPr>
          <p:nvPr/>
        </p:nvGrpSpPr>
        <p:grpSpPr bwMode="auto">
          <a:xfrm>
            <a:off x="1971675" y="239713"/>
            <a:ext cx="5376863" cy="6176962"/>
            <a:chOff x="1450" y="-287"/>
            <a:chExt cx="3387" cy="3891"/>
          </a:xfrm>
        </p:grpSpPr>
        <p:sp>
          <p:nvSpPr>
            <p:cNvPr id="22578" name="Text Box 50"/>
            <p:cNvSpPr txBox="1">
              <a:spLocks noChangeArrowheads="1"/>
            </p:cNvSpPr>
            <p:nvPr/>
          </p:nvSpPr>
          <p:spPr bwMode="auto">
            <a:xfrm>
              <a:off x="1678" y="-287"/>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a:solidFill>
                    <a:srgbClr val="00FF00"/>
                  </a:solidFill>
                  <a:effectLst>
                    <a:outerShdw blurRad="38100" dist="38100" dir="2700000" algn="tl">
                      <a:srgbClr val="000000"/>
                    </a:outerShdw>
                  </a:effectLst>
                  <a:latin typeface="Kruti Dev 010" charset="0"/>
                </a:rPr>
                <a:t>ˆ</a:t>
              </a:r>
            </a:p>
          </p:txBody>
        </p:sp>
        <p:sp>
          <p:nvSpPr>
            <p:cNvPr id="22579" name="Text Box 51"/>
            <p:cNvSpPr txBox="1">
              <a:spLocks noChangeArrowheads="1"/>
            </p:cNvSpPr>
            <p:nvPr/>
          </p:nvSpPr>
          <p:spPr bwMode="auto">
            <a:xfrm>
              <a:off x="1450" y="2848"/>
              <a:ext cx="3387" cy="756"/>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7200" b="1">
                  <a:solidFill>
                    <a:srgbClr val="00FF00"/>
                  </a:solidFill>
                  <a:effectLst>
                    <a:outerShdw blurRad="38100" dist="38100" dir="2700000" algn="tl">
                      <a:srgbClr val="000000"/>
                    </a:outerShdw>
                  </a:effectLst>
                  <a:latin typeface="Kruti Dev 010" charset="0"/>
                </a:rPr>
                <a:t>ikuh ds fiaM</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528"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 calcmode="lin" valueType="num">
                                      <p:cBhvr>
                                        <p:cTn id="75" dur="500" fill="hold"/>
                                        <p:tgtEl>
                                          <p:spTgt spid="2"/>
                                        </p:tgtEl>
                                        <p:attrNameLst>
                                          <p:attrName>ppt_x</p:attrName>
                                        </p:attrNameLst>
                                      </p:cBhvr>
                                      <p:tavLst>
                                        <p:tav tm="0">
                                          <p:val>
                                            <p:fltVal val="0.5"/>
                                          </p:val>
                                        </p:tav>
                                        <p:tav tm="100000">
                                          <p:val>
                                            <p:strVal val="#ppt_x"/>
                                          </p:val>
                                        </p:tav>
                                      </p:tavLst>
                                    </p:anim>
                                    <p:anim calcmode="lin" valueType="num">
                                      <p:cBhvr>
                                        <p:cTn id="7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4" grpId="0" animBg="1"/>
      <p:bldP spid="225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6335"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0754" name="Rectangle 3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25</a:t>
            </a:r>
          </a:p>
        </p:txBody>
      </p:sp>
      <p:sp>
        <p:nvSpPr>
          <p:cNvPr id="56337" name="Text Box 3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56338" name="Rectangle 36"/>
          <p:cNvSpPr>
            <a:spLocks noChangeArrowheads="1"/>
          </p:cNvSpPr>
          <p:nvPr/>
        </p:nvSpPr>
        <p:spPr bwMode="auto">
          <a:xfrm>
            <a:off x="6500813" y="6165850"/>
            <a:ext cx="2438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Kruti Dev 010" charset="0"/>
            </a:endParaRP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8763" y="817563"/>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6340" name="Text Box 38"/>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grpSp>
        <p:nvGrpSpPr>
          <p:cNvPr id="56341" name="Group 63"/>
          <p:cNvGrpSpPr>
            <a:grpSpLocks/>
          </p:cNvGrpSpPr>
          <p:nvPr/>
        </p:nvGrpSpPr>
        <p:grpSpPr bwMode="auto">
          <a:xfrm>
            <a:off x="-65088" y="0"/>
            <a:ext cx="1973263" cy="1844675"/>
            <a:chOff x="-65040" y="0"/>
            <a:chExt cx="2043065" cy="1955800"/>
          </a:xfrm>
        </p:grpSpPr>
        <p:grpSp>
          <p:nvGrpSpPr>
            <p:cNvPr id="56343" name="Group 27"/>
            <p:cNvGrpSpPr>
              <a:grpSpLocks/>
            </p:cNvGrpSpPr>
            <p:nvPr/>
          </p:nvGrpSpPr>
          <p:grpSpPr bwMode="auto">
            <a:xfrm>
              <a:off x="0" y="0"/>
              <a:ext cx="1978025" cy="1955800"/>
              <a:chOff x="0" y="0"/>
              <a:chExt cx="1246" cy="1232"/>
            </a:xfrm>
          </p:grpSpPr>
          <p:sp>
            <p:nvSpPr>
              <p:cNvPr id="3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0"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5634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2999"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bZ vkj</a:t>
            </a: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01"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ih th</a:t>
            </a: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05" name="Rectangle 13"/>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,l th</a:t>
            </a:r>
          </a:p>
        </p:txBody>
      </p:sp>
      <p:sp>
        <p:nvSpPr>
          <p:cNvPr id="213006" name="Rectangle 14"/>
          <p:cNvSpPr>
            <a:spLocks noChangeArrowheads="1"/>
          </p:cNvSpPr>
          <p:nvPr/>
        </p:nvSpPr>
        <p:spPr bwMode="auto">
          <a:xfrm>
            <a:off x="2516188" y="5640388"/>
            <a:ext cx="14094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vkj ,l</a:t>
            </a:r>
          </a:p>
        </p:txBody>
      </p:sp>
      <p:sp>
        <p:nvSpPr>
          <p:cNvPr id="213007" name="Rectangle 15"/>
          <p:cNvSpPr>
            <a:spLocks noChangeArrowheads="1"/>
          </p:cNvSpPr>
          <p:nvPr/>
        </p:nvSpPr>
        <p:spPr bwMode="auto">
          <a:xfrm>
            <a:off x="2020887" y="992188"/>
            <a:ext cx="1352933"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FF"/>
                  </a:solidFill>
                </a:ln>
                <a:solidFill>
                  <a:schemeClr val="folHlink"/>
                </a:solidFill>
                <a:latin typeface="Kruti Dev 010" pitchFamily="2" charset="0"/>
                <a:ea typeface="+mn-ea"/>
                <a:cs typeface="+mn-cs"/>
              </a:rPr>
              <a:t>,e ,l</a:t>
            </a: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3012"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Mh ,l</a:t>
            </a: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3" name="Group 25"/>
          <p:cNvGrpSpPr>
            <a:grpSpLocks/>
          </p:cNvGrpSpPr>
          <p:nvPr/>
        </p:nvGrpSpPr>
        <p:grpSpPr bwMode="auto">
          <a:xfrm>
            <a:off x="3735388" y="704850"/>
            <a:ext cx="4070350" cy="766763"/>
            <a:chOff x="2267" y="315"/>
            <a:chExt cx="2564" cy="483"/>
          </a:xfrm>
        </p:grpSpPr>
        <p:sp>
          <p:nvSpPr>
            <p:cNvPr id="213014" name="Rectangle 22"/>
            <p:cNvSpPr>
              <a:spLocks noChangeArrowheads="1"/>
            </p:cNvSpPr>
            <p:nvPr/>
          </p:nvSpPr>
          <p:spPr bwMode="auto">
            <a:xfrm>
              <a:off x="2493" y="315"/>
              <a:ext cx="2338"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400" b="1" i="0" dirty="0" err="1">
                  <a:solidFill>
                    <a:srgbClr val="FAF200"/>
                  </a:solidFill>
                  <a:latin typeface="Kruti Dev 010" charset="0"/>
                </a:rPr>
                <a:t>ƒŒ</a:t>
              </a:r>
              <a:r>
                <a:rPr lang="en-US" sz="4400" b="1" i="0" dirty="0">
                  <a:solidFill>
                    <a:srgbClr val="FAF200"/>
                  </a:solidFill>
                  <a:latin typeface="Kruti Dev 010" charset="0"/>
                </a:rPr>
                <a:t> </a:t>
              </a:r>
              <a:r>
                <a:rPr lang="en-US" sz="4400" b="1" i="0" dirty="0" err="1">
                  <a:solidFill>
                    <a:srgbClr val="FAF200"/>
                  </a:solidFill>
                  <a:latin typeface="Kruti Dev 010" charset="0"/>
                </a:rPr>
                <a:t>LFkku</a:t>
              </a:r>
              <a:endParaRPr lang="en-US" sz="4400" b="1" i="0" dirty="0">
                <a:solidFill>
                  <a:srgbClr val="FAF200"/>
                </a:solidFill>
                <a:latin typeface="Kruti Dev 010" charset="0"/>
              </a:endParaRP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8389"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3028" name="Rectangle 3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26</a:t>
            </a:r>
          </a:p>
        </p:txBody>
      </p:sp>
      <p:sp>
        <p:nvSpPr>
          <p:cNvPr id="58391" name="Text Box 37"/>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58392" name="Rectangle 38"/>
          <p:cNvSpPr>
            <a:spLocks noChangeArrowheads="1"/>
          </p:cNvSpPr>
          <p:nvPr/>
        </p:nvSpPr>
        <p:spPr bwMode="auto">
          <a:xfrm>
            <a:off x="670560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58393" name="Text Box 39"/>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grpSp>
        <p:nvGrpSpPr>
          <p:cNvPr id="58394" name="Group 63"/>
          <p:cNvGrpSpPr>
            <a:grpSpLocks/>
          </p:cNvGrpSpPr>
          <p:nvPr/>
        </p:nvGrpSpPr>
        <p:grpSpPr bwMode="auto">
          <a:xfrm>
            <a:off x="-65088" y="0"/>
            <a:ext cx="1973263" cy="1844675"/>
            <a:chOff x="-65040" y="0"/>
            <a:chExt cx="2043065" cy="1955800"/>
          </a:xfrm>
        </p:grpSpPr>
        <p:grpSp>
          <p:nvGrpSpPr>
            <p:cNvPr id="58399" name="Group 27"/>
            <p:cNvGrpSpPr>
              <a:grpSpLocks/>
            </p:cNvGrpSpPr>
            <p:nvPr/>
          </p:nvGrpSpPr>
          <p:grpSpPr bwMode="auto">
            <a:xfrm>
              <a:off x="0" y="0"/>
              <a:ext cx="1978025" cy="1955800"/>
              <a:chOff x="0" y="0"/>
              <a:chExt cx="1246" cy="1232"/>
            </a:xfrm>
          </p:grpSpPr>
          <p:sp>
            <p:nvSpPr>
              <p:cNvPr id="35"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4"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58395"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grpSp>
        <p:nvGrpSpPr>
          <p:cNvPr id="2" name="Group 35"/>
          <p:cNvGrpSpPr>
            <a:grpSpLocks/>
          </p:cNvGrpSpPr>
          <p:nvPr/>
        </p:nvGrpSpPr>
        <p:grpSpPr bwMode="auto">
          <a:xfrm>
            <a:off x="2251075" y="1052513"/>
            <a:ext cx="5800725" cy="4879975"/>
            <a:chOff x="1636" y="314"/>
            <a:chExt cx="3654" cy="3074"/>
          </a:xfrm>
        </p:grpSpPr>
        <p:sp>
          <p:nvSpPr>
            <p:cNvPr id="213025" name="Text Box 33"/>
            <p:cNvSpPr txBox="1">
              <a:spLocks noChangeArrowheads="1"/>
            </p:cNvSpPr>
            <p:nvPr/>
          </p:nvSpPr>
          <p:spPr bwMode="auto">
            <a:xfrm>
              <a:off x="1636" y="314"/>
              <a:ext cx="3103" cy="271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7700" dirty="0" err="1">
                  <a:solidFill>
                    <a:srgbClr val="00FF00"/>
                  </a:solidFill>
                  <a:effectLst>
                    <a:outerShdw blurRad="38100" dist="38100" dir="2700000" algn="tl">
                      <a:srgbClr val="000000"/>
                    </a:outerShdw>
                  </a:effectLst>
                  <a:latin typeface="Kruti Dev 010" charset="0"/>
                </a:rPr>
                <a:t>ƒŒ</a:t>
              </a:r>
              <a:endParaRPr lang="en-US" sz="27700" dirty="0">
                <a:solidFill>
                  <a:srgbClr val="00FF00"/>
                </a:solidFill>
                <a:effectLst>
                  <a:outerShdw blurRad="38100" dist="38100" dir="2700000" algn="tl">
                    <a:srgbClr val="000000"/>
                  </a:outerShdw>
                </a:effectLst>
                <a:latin typeface="Kruti Dev 010" charset="0"/>
              </a:endParaRPr>
            </a:p>
          </p:txBody>
        </p:sp>
        <p:sp>
          <p:nvSpPr>
            <p:cNvPr id="213026" name="Text Box 34"/>
            <p:cNvSpPr txBox="1">
              <a:spLocks noChangeArrowheads="1"/>
            </p:cNvSpPr>
            <p:nvPr/>
          </p:nvSpPr>
          <p:spPr bwMode="auto">
            <a:xfrm>
              <a:off x="1676" y="2696"/>
              <a:ext cx="3614" cy="692"/>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600" b="1" dirty="0">
                  <a:solidFill>
                    <a:srgbClr val="00FF00"/>
                  </a:solidFill>
                  <a:effectLst>
                    <a:outerShdw blurRad="38100" dist="38100" dir="2700000" algn="tl">
                      <a:srgbClr val="000000"/>
                    </a:outerShdw>
                  </a:effectLst>
                  <a:latin typeface="Kruti Dev 010" charset="0"/>
                </a:rPr>
                <a:t>ns</a:t>
              </a:r>
              <a:r>
                <a:rPr lang="ja-JP" altLang="en-US" sz="6600" b="1" dirty="0">
                  <a:solidFill>
                    <a:srgbClr val="00FF00"/>
                  </a:solidFill>
                  <a:effectLst>
                    <a:outerShdw blurRad="38100" dist="38100" dir="2700000" algn="tl">
                      <a:srgbClr val="000000"/>
                    </a:outerShdw>
                  </a:effectLst>
                  <a:latin typeface="Kruti Dev 010" charset="0"/>
                </a:rPr>
                <a:t>’</a:t>
              </a:r>
              <a:r>
                <a:rPr lang="en-US" sz="6600" b="1" dirty="0">
                  <a:solidFill>
                    <a:srgbClr val="00FF00"/>
                  </a:solidFill>
                  <a:effectLst>
                    <a:outerShdw blurRad="38100" dist="38100" dir="2700000" algn="tl">
                      <a:srgbClr val="000000"/>
                    </a:outerShdw>
                  </a:effectLst>
                  <a:latin typeface="Kruti Dev 010" charset="0"/>
                </a:rPr>
                <a:t>k ds n`</a:t>
              </a:r>
              <a:r>
                <a:rPr lang="ja-JP" altLang="en-US" sz="6600" b="1" dirty="0">
                  <a:solidFill>
                    <a:srgbClr val="00FF00"/>
                  </a:solidFill>
                  <a:effectLst>
                    <a:outerShdw blurRad="38100" dist="38100" dir="2700000" algn="tl">
                      <a:srgbClr val="000000"/>
                    </a:outerShdw>
                  </a:effectLst>
                  <a:latin typeface="Kruti Dev 010" charset="0"/>
                </a:rPr>
                <a:t>’</a:t>
              </a:r>
              <a:r>
                <a:rPr lang="en-US" sz="6600" b="1" dirty="0">
                  <a:solidFill>
                    <a:srgbClr val="00FF00"/>
                  </a:solidFill>
                  <a:effectLst>
                    <a:outerShdw blurRad="38100" dist="38100" dir="2700000" algn="tl">
                      <a:srgbClr val="000000"/>
                    </a:outerShdw>
                  </a:effectLst>
                  <a:latin typeface="Kruti Dev 010" charset="0"/>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1+#ppt_w/2"/>
                                          </p:val>
                                        </p:tav>
                                        <p:tav tm="100000">
                                          <p:val>
                                            <p:strVal val="#ppt_x"/>
                                          </p:val>
                                        </p:tav>
                                      </p:tavLst>
                                    </p:anim>
                                    <p:anim calcmode="lin" valueType="num">
                                      <p:cBhvr additive="base">
                                        <p:cTn id="14" dur="5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76"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 vkj</a:t>
            </a: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78"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82"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32783" name="Rectangle 15"/>
          <p:cNvSpPr>
            <a:spLocks noChangeArrowheads="1"/>
          </p:cNvSpPr>
          <p:nvPr/>
        </p:nvSpPr>
        <p:spPr bwMode="auto">
          <a:xfrm>
            <a:off x="2516188" y="5640388"/>
            <a:ext cx="14094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85" name="Rectangle 17"/>
          <p:cNvSpPr>
            <a:spLocks noChangeArrowheads="1"/>
          </p:cNvSpPr>
          <p:nvPr/>
        </p:nvSpPr>
        <p:spPr bwMode="auto">
          <a:xfrm>
            <a:off x="2020887" y="992188"/>
            <a:ext cx="122680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90" name="Rectangle 22"/>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 ,l</a:t>
            </a: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93" name="Rectangle 25"/>
          <p:cNvSpPr>
            <a:spLocks noChangeArrowheads="1"/>
          </p:cNvSpPr>
          <p:nvPr/>
        </p:nvSpPr>
        <p:spPr bwMode="auto">
          <a:xfrm>
            <a:off x="4097338" y="763588"/>
            <a:ext cx="3711575" cy="766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400" b="1" i="0">
                <a:solidFill>
                  <a:srgbClr val="FAF200"/>
                </a:solidFill>
                <a:latin typeface="Kruti Dev 010" charset="0"/>
              </a:rPr>
              <a:t>ƒŒ LFkku</a:t>
            </a:r>
          </a:p>
        </p:txBody>
      </p:sp>
      <p:sp>
        <p:nvSpPr>
          <p:cNvPr id="32794" name="Oval 26"/>
          <p:cNvSpPr>
            <a:spLocks noChangeArrowheads="1"/>
          </p:cNvSpPr>
          <p:nvPr/>
        </p:nvSpPr>
        <p:spPr bwMode="auto">
          <a:xfrm>
            <a:off x="5224463" y="1114425"/>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795" name="Rectangle 27"/>
          <p:cNvSpPr>
            <a:spLocks noChangeArrowheads="1"/>
          </p:cNvSpPr>
          <p:nvPr/>
        </p:nvSpPr>
        <p:spPr bwMode="auto">
          <a:xfrm>
            <a:off x="4329113" y="1201738"/>
            <a:ext cx="1593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Kruti Dev 010" pitchFamily="2" charset="0"/>
                <a:ea typeface="+mn-ea"/>
                <a:cs typeface="+mn-cs"/>
              </a:rPr>
              <a:t>    </a:t>
            </a:r>
            <a:r>
              <a:rPr lang="en-US" sz="2400" b="1" i="0">
                <a:solidFill>
                  <a:schemeClr val="folHlink"/>
                </a:solidFill>
                <a:latin typeface="Kruti Dev 010" pitchFamily="2" charset="0"/>
                <a:ea typeface="+mn-ea"/>
                <a:cs typeface="+mn-cs"/>
              </a:rPr>
              <a:t>         </a:t>
            </a:r>
          </a:p>
        </p:txBody>
      </p:sp>
      <p:sp>
        <p:nvSpPr>
          <p:cNvPr id="32796" name="Rectangle 28"/>
          <p:cNvSpPr>
            <a:spLocks noChangeArrowheads="1"/>
          </p:cNvSpPr>
          <p:nvPr/>
        </p:nvSpPr>
        <p:spPr bwMode="auto">
          <a:xfrm>
            <a:off x="5146675" y="1089025"/>
            <a:ext cx="520700"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i="0">
                <a:solidFill>
                  <a:srgbClr val="FAF200"/>
                </a:solidFill>
                <a:effectLst>
                  <a:outerShdw blurRad="38100" dist="38100" dir="2700000" algn="tl">
                    <a:srgbClr val="000000"/>
                  </a:outerShdw>
                </a:effectLst>
                <a:latin typeface="Kruti Dev 010" charset="0"/>
              </a:rPr>
              <a:t>4</a:t>
            </a:r>
          </a:p>
        </p:txBody>
      </p:sp>
      <p:sp>
        <p:nvSpPr>
          <p:cNvPr id="60442"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2803" name="Rectangle 3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27</a:t>
            </a:r>
          </a:p>
        </p:txBody>
      </p:sp>
      <p:sp>
        <p:nvSpPr>
          <p:cNvPr id="60444" name="Text Box 36"/>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60445" name="Group 63"/>
          <p:cNvGrpSpPr>
            <a:grpSpLocks/>
          </p:cNvGrpSpPr>
          <p:nvPr/>
        </p:nvGrpSpPr>
        <p:grpSpPr bwMode="auto">
          <a:xfrm>
            <a:off x="-65088" y="0"/>
            <a:ext cx="1973263" cy="1844675"/>
            <a:chOff x="-65040" y="0"/>
            <a:chExt cx="2043065" cy="1955800"/>
          </a:xfrm>
        </p:grpSpPr>
        <p:grpSp>
          <p:nvGrpSpPr>
            <p:cNvPr id="60448" name="Group 27"/>
            <p:cNvGrpSpPr>
              <a:grpSpLocks/>
            </p:cNvGrpSpPr>
            <p:nvPr/>
          </p:nvGrpSpPr>
          <p:grpSpPr bwMode="auto">
            <a:xfrm>
              <a:off x="0" y="0"/>
              <a:ext cx="1978025" cy="1955800"/>
              <a:chOff x="0" y="0"/>
              <a:chExt cx="1246" cy="1232"/>
            </a:xfrm>
          </p:grpSpPr>
          <p:sp>
            <p:nvSpPr>
              <p:cNvPr id="3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60446"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6044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00" name="Rectangle 8"/>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 vkj</a:t>
            </a: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02"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ih th</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06" name="Rectangle 14"/>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 th</a:t>
            </a:r>
          </a:p>
        </p:txBody>
      </p:sp>
      <p:sp>
        <p:nvSpPr>
          <p:cNvPr id="33807" name="Rectangle 15"/>
          <p:cNvSpPr>
            <a:spLocks noChangeArrowheads="1"/>
          </p:cNvSpPr>
          <p:nvPr/>
        </p:nvSpPr>
        <p:spPr bwMode="auto">
          <a:xfrm>
            <a:off x="2516188" y="5640388"/>
            <a:ext cx="139366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vkj ,l</a:t>
            </a: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10" name="Rectangle 18"/>
          <p:cNvSpPr>
            <a:spLocks noChangeArrowheads="1"/>
          </p:cNvSpPr>
          <p:nvPr/>
        </p:nvSpPr>
        <p:spPr bwMode="auto">
          <a:xfrm>
            <a:off x="2020888" y="992188"/>
            <a:ext cx="149482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15" name="Rectangle 23"/>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 ,l</a:t>
            </a: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18" name="Rectangle 26"/>
          <p:cNvSpPr>
            <a:spLocks noChangeArrowheads="1"/>
          </p:cNvSpPr>
          <p:nvPr/>
        </p:nvSpPr>
        <p:spPr bwMode="auto">
          <a:xfrm>
            <a:off x="4192588" y="920750"/>
            <a:ext cx="3711575" cy="7064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a:t>
            </a:r>
            <a:r>
              <a:rPr lang="en-US" sz="4000" b="1" i="0">
                <a:solidFill>
                  <a:srgbClr val="FAF200"/>
                </a:solidFill>
                <a:latin typeface="Kruti Dev 010" charset="0"/>
              </a:rPr>
              <a:t>LFkku</a:t>
            </a:r>
            <a:endParaRPr lang="en-US" sz="3200" b="1" i="0">
              <a:solidFill>
                <a:srgbClr val="FAF200"/>
              </a:solidFill>
              <a:latin typeface="Kruti Dev 010" charset="0"/>
            </a:endParaRP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3820" name="Rectangle 28"/>
          <p:cNvSpPr>
            <a:spLocks noChangeArrowheads="1"/>
          </p:cNvSpPr>
          <p:nvPr/>
        </p:nvSpPr>
        <p:spPr bwMode="auto">
          <a:xfrm>
            <a:off x="4003675" y="1119188"/>
            <a:ext cx="809625"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i="0">
                <a:solidFill>
                  <a:srgbClr val="FAF200"/>
                </a:solidFill>
                <a:effectLst>
                  <a:outerShdw blurRad="38100" dist="38100" dir="2700000" algn="tl">
                    <a:srgbClr val="000000"/>
                  </a:outerShdw>
                </a:effectLst>
                <a:latin typeface="Kruti Dev 010" charset="0"/>
              </a:rPr>
              <a:t>ˆ</a:t>
            </a:r>
          </a:p>
        </p:txBody>
      </p:sp>
      <p:sp>
        <p:nvSpPr>
          <p:cNvPr id="33821" name="Rectangle 29"/>
          <p:cNvSpPr>
            <a:spLocks noChangeArrowheads="1"/>
          </p:cNvSpPr>
          <p:nvPr/>
        </p:nvSpPr>
        <p:spPr bwMode="auto">
          <a:xfrm>
            <a:off x="5178425" y="1135063"/>
            <a:ext cx="520700"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i="0">
                <a:solidFill>
                  <a:srgbClr val="FAF200"/>
                </a:solidFill>
                <a:effectLst>
                  <a:outerShdw blurRad="38100" dist="38100" dir="2700000" algn="tl">
                    <a:srgbClr val="000000"/>
                  </a:outerShdw>
                </a:effectLst>
                <a:latin typeface="Kruti Dev 010" charset="0"/>
              </a:rPr>
              <a:t>†</a:t>
            </a:r>
          </a:p>
        </p:txBody>
      </p:sp>
      <p:sp>
        <p:nvSpPr>
          <p:cNvPr id="62491"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3828" name="Rectangle 3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28</a:t>
            </a:r>
          </a:p>
        </p:txBody>
      </p:sp>
      <p:sp>
        <p:nvSpPr>
          <p:cNvPr id="62493" name="Text Box 37"/>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33831" name="Text Box 39"/>
          <p:cNvSpPr txBox="1">
            <a:spLocks noChangeArrowheads="1"/>
          </p:cNvSpPr>
          <p:nvPr/>
        </p:nvSpPr>
        <p:spPr bwMode="auto">
          <a:xfrm>
            <a:off x="3714750" y="3659188"/>
            <a:ext cx="3346450" cy="212365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4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ckbZcy ds ^^fØ;kdykiksa ds fy, eap**</a:t>
            </a:r>
          </a:p>
        </p:txBody>
      </p:sp>
      <p:grpSp>
        <p:nvGrpSpPr>
          <p:cNvPr id="62495" name="Group 63"/>
          <p:cNvGrpSpPr>
            <a:grpSpLocks/>
          </p:cNvGrpSpPr>
          <p:nvPr/>
        </p:nvGrpSpPr>
        <p:grpSpPr bwMode="auto">
          <a:xfrm>
            <a:off x="-65088" y="0"/>
            <a:ext cx="1973263" cy="1844675"/>
            <a:chOff x="-65040" y="0"/>
            <a:chExt cx="2043065" cy="1955800"/>
          </a:xfrm>
        </p:grpSpPr>
        <p:grpSp>
          <p:nvGrpSpPr>
            <p:cNvPr id="62498" name="Group 27"/>
            <p:cNvGrpSpPr>
              <a:grpSpLocks/>
            </p:cNvGrpSpPr>
            <p:nvPr/>
          </p:nvGrpSpPr>
          <p:grpSpPr bwMode="auto">
            <a:xfrm>
              <a:off x="0" y="0"/>
              <a:ext cx="1978025" cy="1955800"/>
              <a:chOff x="0" y="0"/>
              <a:chExt cx="1246" cy="1232"/>
            </a:xfrm>
          </p:grpSpPr>
          <p:sp>
            <p:nvSpPr>
              <p:cNvPr id="3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62496" name="Rectangle 38"/>
          <p:cNvSpPr>
            <a:spLocks noChangeArrowheads="1"/>
          </p:cNvSpPr>
          <p:nvPr/>
        </p:nvSpPr>
        <p:spPr bwMode="auto">
          <a:xfrm>
            <a:off x="661035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6249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9219"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9220"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pic>
        <p:nvPicPr>
          <p:cNvPr id="922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pic>
        <p:nvPicPr>
          <p:cNvPr id="9225"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454668"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985838" y="1293813"/>
            <a:ext cx="7051675" cy="3703637"/>
            <a:chOff x="621" y="815"/>
            <a:chExt cx="4442" cy="2333"/>
          </a:xfrm>
        </p:grpSpPr>
        <p:sp>
          <p:nvSpPr>
            <p:cNvPr id="454671" name="Text Box 15"/>
            <p:cNvSpPr txBox="1">
              <a:spLocks noChangeArrowheads="1"/>
            </p:cNvSpPr>
            <p:nvPr/>
          </p:nvSpPr>
          <p:spPr bwMode="auto">
            <a:xfrm>
              <a:off x="621" y="815"/>
              <a:ext cx="4442" cy="23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ts val="0"/>
                </a:spcBef>
                <a:defRPr/>
              </a:pPr>
              <a:r>
                <a:rPr lang="en-US" sz="8800" b="1" dirty="0">
                  <a:solidFill>
                    <a:srgbClr val="FFFC1E"/>
                  </a:solidFill>
                  <a:latin typeface="Kruti Dev 010" pitchFamily="2" charset="0"/>
                  <a:ea typeface="ＭＳ Ｐゴシック" pitchFamily="-84" charset="-128"/>
                  <a:cs typeface="+mn-cs"/>
                </a:rPr>
                <a:t>fn ckbZcy ---</a:t>
              </a:r>
              <a:br>
                <a:rPr lang="en-US" sz="8800" b="1" dirty="0">
                  <a:solidFill>
                    <a:srgbClr val="FFFC1E"/>
                  </a:solidFill>
                  <a:latin typeface="Kruti Dev 010" pitchFamily="2" charset="0"/>
                  <a:ea typeface="ＭＳ Ｐゴシック" pitchFamily="-84" charset="-128"/>
                  <a:cs typeface="+mn-cs"/>
                </a:rPr>
              </a:br>
              <a:r>
                <a:rPr lang="en-US" sz="8800" b="1" dirty="0">
                  <a:solidFill>
                    <a:srgbClr val="FFFC1E"/>
                  </a:solidFill>
                  <a:latin typeface="Kruti Dev 010" pitchFamily="2" charset="0"/>
                  <a:ea typeface="ＭＳ Ｐゴシック" pitchFamily="-84" charset="-128"/>
                  <a:cs typeface="+mn-cs"/>
                </a:rPr>
                <a:t>csfldyh</a:t>
              </a:r>
            </a:p>
            <a:p>
              <a:pPr>
                <a:spcBef>
                  <a:spcPts val="0"/>
                </a:spcBef>
                <a:defRPr/>
              </a:pPr>
              <a:endParaRPr lang="en-US" sz="8800" b="1" baseline="100000" dirty="0">
                <a:solidFill>
                  <a:srgbClr val="27FC31"/>
                </a:solidFill>
                <a:latin typeface="Kruti Dev 010" pitchFamily="2" charset="0"/>
                <a:ea typeface="ＭＳ Ｐゴシック" pitchFamily="-84" charset="-128"/>
                <a:cs typeface="+mn-cs"/>
              </a:endParaRPr>
            </a:p>
          </p:txBody>
        </p:sp>
        <p:sp>
          <p:nvSpPr>
            <p:cNvPr id="9235" name="Text Box 16"/>
            <p:cNvSpPr txBox="1">
              <a:spLocks noChangeArrowheads="1"/>
            </p:cNvSpPr>
            <p:nvPr/>
          </p:nvSpPr>
          <p:spPr bwMode="auto">
            <a:xfrm>
              <a:off x="3679" y="1912"/>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84213" y="711200"/>
            <a:ext cx="8061325" cy="76993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400" b="1">
                <a:solidFill>
                  <a:schemeClr val="tx1"/>
                </a:solidFill>
                <a:effectLst>
                  <a:outerShdw blurRad="38100" dist="38100" dir="2700000" algn="tl">
                    <a:srgbClr val="000000"/>
                  </a:outerShdw>
                </a:effectLst>
                <a:latin typeface="Kruti Dev 010" charset="0"/>
              </a:rPr>
              <a:t>vkf[kj ----- og LFkku dgka gS\</a:t>
            </a:r>
          </a:p>
        </p:txBody>
      </p:sp>
      <p:grpSp>
        <p:nvGrpSpPr>
          <p:cNvPr id="3" name="Group 18"/>
          <p:cNvGrpSpPr>
            <a:grpSpLocks/>
          </p:cNvGrpSpPr>
          <p:nvPr/>
        </p:nvGrpSpPr>
        <p:grpSpPr bwMode="auto">
          <a:xfrm>
            <a:off x="983904" y="3614618"/>
            <a:ext cx="7154608" cy="2776537"/>
            <a:chOff x="996" y="2720"/>
            <a:chExt cx="3641" cy="1630"/>
          </a:xfrm>
        </p:grpSpPr>
        <p:sp>
          <p:nvSpPr>
            <p:cNvPr id="454675" name="Text Box 19"/>
            <p:cNvSpPr txBox="1">
              <a:spLocks noChangeArrowheads="1"/>
            </p:cNvSpPr>
            <p:nvPr/>
          </p:nvSpPr>
          <p:spPr bwMode="auto">
            <a:xfrm>
              <a:off x="2390" y="2720"/>
              <a:ext cx="989" cy="48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i="0">
                  <a:solidFill>
                    <a:schemeClr val="tx1"/>
                  </a:solidFill>
                  <a:effectLst>
                    <a:outerShdw blurRad="38100" dist="38100" dir="2700000" algn="tl">
                      <a:srgbClr val="000000"/>
                    </a:outerShdw>
                  </a:effectLst>
                  <a:latin typeface="Kruti Dev 010" charset="0"/>
                </a:rPr>
                <a:t>Hkkx nks</a:t>
              </a:r>
            </a:p>
          </p:txBody>
        </p:sp>
        <p:sp>
          <p:nvSpPr>
            <p:cNvPr id="454676" name="Text Box 20"/>
            <p:cNvSpPr txBox="1">
              <a:spLocks noChangeArrowheads="1"/>
            </p:cNvSpPr>
            <p:nvPr/>
          </p:nvSpPr>
          <p:spPr bwMode="auto">
            <a:xfrm>
              <a:off x="996" y="3103"/>
              <a:ext cx="3641" cy="1247"/>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400" b="1" dirty="0">
                  <a:ln>
                    <a:solidFill>
                      <a:srgbClr val="00FF00"/>
                    </a:solidFill>
                  </a:ln>
                  <a:solidFill>
                    <a:srgbClr val="00FF00"/>
                  </a:solidFill>
                  <a:effectLst>
                    <a:outerShdw blurRad="38100" dist="38100" dir="2700000" algn="tl">
                      <a:srgbClr val="000000"/>
                    </a:outerShdw>
                  </a:effectLst>
                  <a:latin typeface="Kruti Dev 010" pitchFamily="2" charset="0"/>
                </a:rPr>
                <a:t>LVst rS;kj djuk %</a:t>
              </a:r>
              <a:br>
                <a:rPr lang="en-US" sz="4400" b="1" dirty="0">
                  <a:ln>
                    <a:solidFill>
                      <a:srgbClr val="00FF00"/>
                    </a:solidFill>
                  </a:ln>
                  <a:solidFill>
                    <a:srgbClr val="00FF00"/>
                  </a:solidFill>
                  <a:effectLst>
                    <a:outerShdw blurRad="38100" dist="38100" dir="2700000" algn="tl">
                      <a:srgbClr val="000000"/>
                    </a:outerShdw>
                  </a:effectLst>
                  <a:latin typeface="Kruti Dev 010" pitchFamily="2" charset="0"/>
                </a:rPr>
              </a:br>
              <a:r>
                <a:rPr lang="en-US" sz="4400" b="1" dirty="0">
                  <a:ln>
                    <a:solidFill>
                      <a:srgbClr val="00FF00"/>
                    </a:solidFill>
                  </a:ln>
                  <a:solidFill>
                    <a:srgbClr val="00FF00"/>
                  </a:solidFill>
                  <a:effectLst>
                    <a:outerShdw blurRad="38100" dist="38100" dir="2700000" algn="tl">
                      <a:srgbClr val="000000"/>
                    </a:outerShdw>
                  </a:effectLst>
                  <a:latin typeface="Kruti Dev 010" pitchFamily="2" charset="0"/>
                </a:rPr>
                <a:t>izkphu uD’kk iwoZ dk rS;kj djuk</a:t>
              </a:r>
              <a:endParaRPr lang="en-US" sz="4400" b="1" i="0" dirty="0">
                <a:ln>
                  <a:solidFill>
                    <a:srgbClr val="00FF00"/>
                  </a:solidFill>
                </a:ln>
                <a:solidFill>
                  <a:srgbClr val="00FF00"/>
                </a:solidFill>
                <a:effectLst>
                  <a:outerShdw blurRad="38100" dist="38100" dir="2700000" algn="tl">
                    <a:srgbClr val="000000"/>
                  </a:outerShdw>
                </a:effectLst>
                <a:latin typeface="Kruti Dev 010" pitchFamily="2" charset="0"/>
              </a:endParaRPr>
            </a:p>
          </p:txBody>
        </p:sp>
      </p:grpSp>
      <p:sp>
        <p:nvSpPr>
          <p:cNvPr id="454677" name="Rectangle 21"/>
          <p:cNvSpPr>
            <a:spLocks noChangeArrowheads="1"/>
          </p:cNvSpPr>
          <p:nvPr/>
        </p:nvSpPr>
        <p:spPr bwMode="auto">
          <a:xfrm>
            <a:off x="7515225" y="6518275"/>
            <a:ext cx="742950"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4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50"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5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SG</a:t>
            </a:r>
          </a:p>
        </p:txBody>
      </p:sp>
      <p:sp>
        <p:nvSpPr>
          <p:cNvPr id="35855"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bg1"/>
                </a:solidFill>
                <a:latin typeface="Kruti Dev 010" pitchFamily="2" charset="0"/>
              </a:rPr>
              <a:t>RS</a:t>
            </a:r>
            <a:endParaRPr lang="en-US" sz="2400" b="1" i="0">
              <a:solidFill>
                <a:schemeClr val="folHlink"/>
              </a:solidFill>
              <a:latin typeface="Kruti Dev 010" pitchFamily="2" charset="0"/>
            </a:endParaRPr>
          </a:p>
        </p:txBody>
      </p:sp>
      <p:sp>
        <p:nvSpPr>
          <p:cNvPr id="35856" name="Rectangle 16"/>
          <p:cNvSpPr>
            <a:spLocks noChangeArrowheads="1"/>
          </p:cNvSpPr>
          <p:nvPr/>
        </p:nvSpPr>
        <p:spPr bwMode="auto">
          <a:xfrm>
            <a:off x="2020888" y="992188"/>
            <a:ext cx="1001712"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6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DS</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67" name="Rectangle 27"/>
          <p:cNvSpPr>
            <a:spLocks noChangeArrowheads="1"/>
          </p:cNvSpPr>
          <p:nvPr/>
        </p:nvSpPr>
        <p:spPr bwMode="auto">
          <a:xfrm>
            <a:off x="4160838" y="904875"/>
            <a:ext cx="371157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35868" name="Rectangle 28"/>
          <p:cNvSpPr>
            <a:spLocks noChangeArrowheads="1"/>
          </p:cNvSpPr>
          <p:nvPr/>
        </p:nvSpPr>
        <p:spPr bwMode="auto">
          <a:xfrm>
            <a:off x="4162425" y="1073150"/>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ˆ</a:t>
            </a:r>
          </a:p>
        </p:txBody>
      </p:sp>
      <p:sp>
        <p:nvSpPr>
          <p:cNvPr id="35869" name="Rectangle 29"/>
          <p:cNvSpPr>
            <a:spLocks noChangeArrowheads="1"/>
          </p:cNvSpPr>
          <p:nvPr/>
        </p:nvSpPr>
        <p:spPr bwMode="auto">
          <a:xfrm>
            <a:off x="5146675" y="10890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872" name="Rectangle 32"/>
          <p:cNvSpPr>
            <a:spLocks noChangeArrowheads="1"/>
          </p:cNvSpPr>
          <p:nvPr/>
        </p:nvSpPr>
        <p:spPr bwMode="auto">
          <a:xfrm>
            <a:off x="6896100" y="439578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;w</a:t>
            </a:r>
          </a:p>
        </p:txBody>
      </p:sp>
      <p:sp>
        <p:nvSpPr>
          <p:cNvPr id="35871" name="Oval 31"/>
          <p:cNvSpPr>
            <a:spLocks noChangeArrowheads="1"/>
          </p:cNvSpPr>
          <p:nvPr/>
        </p:nvSpPr>
        <p:spPr bwMode="auto">
          <a:xfrm>
            <a:off x="6596063" y="4298950"/>
            <a:ext cx="728662" cy="731838"/>
          </a:xfrm>
          <a:prstGeom prst="ellipse">
            <a:avLst/>
          </a:prstGeom>
          <a:noFill/>
          <a:ln w="508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4542"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5879" name="Rectangle 3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29</a:t>
            </a:r>
          </a:p>
        </p:txBody>
      </p:sp>
      <p:sp>
        <p:nvSpPr>
          <p:cNvPr id="64544" name="Text Box 40"/>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35891" name="Rectangle 51"/>
          <p:cNvSpPr>
            <a:spLocks noChangeArrowheads="1"/>
          </p:cNvSpPr>
          <p:nvPr/>
        </p:nvSpPr>
        <p:spPr bwMode="auto">
          <a:xfrm>
            <a:off x="830263" y="2487613"/>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64546" name="Group 50"/>
          <p:cNvGrpSpPr>
            <a:grpSpLocks/>
          </p:cNvGrpSpPr>
          <p:nvPr/>
        </p:nvGrpSpPr>
        <p:grpSpPr bwMode="auto">
          <a:xfrm>
            <a:off x="1789113" y="1811338"/>
            <a:ext cx="4573587" cy="3632200"/>
            <a:chOff x="490" y="1498"/>
            <a:chExt cx="2881" cy="2288"/>
          </a:xfrm>
        </p:grpSpPr>
        <p:grpSp>
          <p:nvGrpSpPr>
            <p:cNvPr id="64556" name="Group 48"/>
            <p:cNvGrpSpPr>
              <a:grpSpLocks/>
            </p:cNvGrpSpPr>
            <p:nvPr/>
          </p:nvGrpSpPr>
          <p:grpSpPr bwMode="auto">
            <a:xfrm>
              <a:off x="511" y="1498"/>
              <a:ext cx="2860" cy="2288"/>
              <a:chOff x="519" y="1506"/>
              <a:chExt cx="2860" cy="2288"/>
            </a:xfrm>
          </p:grpSpPr>
          <p:pic>
            <p:nvPicPr>
              <p:cNvPr id="64558" name="Picture 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 y="1506"/>
                <a:ext cx="2860" cy="2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5883" name="Text Box 43"/>
          <p:cNvSpPr txBox="1">
            <a:spLocks noChangeArrowheads="1"/>
          </p:cNvSpPr>
          <p:nvPr/>
        </p:nvSpPr>
        <p:spPr bwMode="auto">
          <a:xfrm>
            <a:off x="1014851" y="5413484"/>
            <a:ext cx="6003925"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8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dlfn;ksa</a:t>
            </a:r>
            <a:r>
              <a:rPr lang="en-US" sz="48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 dk </a:t>
            </a:r>
            <a:r>
              <a:rPr lang="en-US" sz="48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Åjizns’k</a:t>
            </a:r>
            <a:endParaRPr lang="en-US" sz="48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endParaRPr>
          </a:p>
        </p:txBody>
      </p:sp>
      <p:grpSp>
        <p:nvGrpSpPr>
          <p:cNvPr id="64548" name="Group 63"/>
          <p:cNvGrpSpPr>
            <a:grpSpLocks/>
          </p:cNvGrpSpPr>
          <p:nvPr/>
        </p:nvGrpSpPr>
        <p:grpSpPr bwMode="auto">
          <a:xfrm>
            <a:off x="-65088" y="0"/>
            <a:ext cx="1973263" cy="1844675"/>
            <a:chOff x="-65040" y="0"/>
            <a:chExt cx="2043065" cy="1955800"/>
          </a:xfrm>
        </p:grpSpPr>
        <p:grpSp>
          <p:nvGrpSpPr>
            <p:cNvPr id="64551" name="Group 27"/>
            <p:cNvGrpSpPr>
              <a:grpSpLocks/>
            </p:cNvGrpSpPr>
            <p:nvPr/>
          </p:nvGrpSpPr>
          <p:grpSpPr bwMode="auto">
            <a:xfrm>
              <a:off x="0" y="0"/>
              <a:ext cx="1978025" cy="1955800"/>
              <a:chOff x="0" y="0"/>
              <a:chExt cx="1246" cy="1232"/>
            </a:xfrm>
          </p:grpSpPr>
          <p:sp>
            <p:nvSpPr>
              <p:cNvPr id="45"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4"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64549" name="Rectangle 38"/>
          <p:cNvSpPr>
            <a:spLocks noChangeArrowheads="1"/>
          </p:cNvSpPr>
          <p:nvPr/>
        </p:nvSpPr>
        <p:spPr bwMode="auto">
          <a:xfrm>
            <a:off x="636270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6455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2"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 vkj</a:t>
            </a: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4"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78"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36879"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RS</a:t>
            </a:r>
          </a:p>
        </p:txBody>
      </p:sp>
      <p:sp>
        <p:nvSpPr>
          <p:cNvPr id="36880" name="Rectangle 16"/>
          <p:cNvSpPr>
            <a:spLocks noChangeArrowheads="1"/>
          </p:cNvSpPr>
          <p:nvPr/>
        </p:nvSpPr>
        <p:spPr bwMode="auto">
          <a:xfrm>
            <a:off x="2068184" y="1023719"/>
            <a:ext cx="1065212"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85"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DS</a:t>
            </a: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91" name="Rectangle 27"/>
          <p:cNvSpPr>
            <a:spLocks noChangeArrowheads="1"/>
          </p:cNvSpPr>
          <p:nvPr/>
        </p:nvSpPr>
        <p:spPr bwMode="auto">
          <a:xfrm>
            <a:off x="4097338" y="763588"/>
            <a:ext cx="37115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Kruti Dev 010" charset="0"/>
              </a:rPr>
              <a:t>ƒŒLFkku</a:t>
            </a:r>
          </a:p>
        </p:txBody>
      </p:sp>
      <p:sp>
        <p:nvSpPr>
          <p:cNvPr id="36892" name="Rectangle 28"/>
          <p:cNvSpPr>
            <a:spLocks noChangeArrowheads="1"/>
          </p:cNvSpPr>
          <p:nvPr/>
        </p:nvSpPr>
        <p:spPr bwMode="auto">
          <a:xfrm>
            <a:off x="4083050" y="10890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ˆ</a:t>
            </a:r>
          </a:p>
        </p:txBody>
      </p:sp>
      <p:sp>
        <p:nvSpPr>
          <p:cNvPr id="36893" name="Rectangle 29"/>
          <p:cNvSpPr>
            <a:spLocks noChangeArrowheads="1"/>
          </p:cNvSpPr>
          <p:nvPr/>
        </p:nvSpPr>
        <p:spPr bwMode="auto">
          <a:xfrm>
            <a:off x="5146675" y="10890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a:t>
            </a:r>
          </a:p>
        </p:txBody>
      </p:sp>
      <p:sp>
        <p:nvSpPr>
          <p:cNvPr id="36894" name="Oval 30"/>
          <p:cNvSpPr>
            <a:spLocks noChangeArrowheads="1"/>
          </p:cNvSpPr>
          <p:nvPr/>
        </p:nvSpPr>
        <p:spPr bwMode="auto">
          <a:xfrm>
            <a:off x="5599113" y="28082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sp>
        <p:nvSpPr>
          <p:cNvPr id="36895" name="Rectangle 31"/>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;w</a:t>
            </a:r>
          </a:p>
        </p:txBody>
      </p:sp>
      <p:sp>
        <p:nvSpPr>
          <p:cNvPr id="36896" name="Rectangle 32"/>
          <p:cNvSpPr>
            <a:spLocks noChangeArrowheads="1"/>
          </p:cNvSpPr>
          <p:nvPr/>
        </p:nvSpPr>
        <p:spPr bwMode="auto">
          <a:xfrm>
            <a:off x="5830888" y="288448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ch</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6592"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6905" name="Rectangle 4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30</a:t>
            </a:r>
          </a:p>
        </p:txBody>
      </p:sp>
      <p:sp>
        <p:nvSpPr>
          <p:cNvPr id="66594" name="Text Box 42"/>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36908" name="Picture 44"/>
          <p:cNvPicPr>
            <a:picLocks noChangeAspect="1" noChangeArrowheads="1"/>
          </p:cNvPicPr>
          <p:nvPr/>
        </p:nvPicPr>
        <p:blipFill>
          <a:blip r:embed="rId3">
            <a:lum contrast="36000"/>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5229225" y="3522663"/>
            <a:ext cx="2659063"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sz="44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cschyksu</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66598" name="Group 63"/>
          <p:cNvGrpSpPr>
            <a:grpSpLocks/>
          </p:cNvGrpSpPr>
          <p:nvPr/>
        </p:nvGrpSpPr>
        <p:grpSpPr bwMode="auto">
          <a:xfrm>
            <a:off x="-65088" y="0"/>
            <a:ext cx="1973263" cy="1844675"/>
            <a:chOff x="-65040" y="0"/>
            <a:chExt cx="2043065" cy="1955800"/>
          </a:xfrm>
        </p:grpSpPr>
        <p:grpSp>
          <p:nvGrpSpPr>
            <p:cNvPr id="66601" name="Group 27"/>
            <p:cNvGrpSpPr>
              <a:grpSpLocks/>
            </p:cNvGrpSpPr>
            <p:nvPr/>
          </p:nvGrpSpPr>
          <p:grpSpPr bwMode="auto">
            <a:xfrm>
              <a:off x="0" y="0"/>
              <a:ext cx="1978025" cy="1955800"/>
              <a:chOff x="0" y="0"/>
              <a:chExt cx="1246" cy="1232"/>
            </a:xfrm>
          </p:grpSpPr>
          <p:sp>
            <p:nvSpPr>
              <p:cNvPr id="4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2"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66599" name="Rectangle 38"/>
          <p:cNvSpPr>
            <a:spLocks noChangeArrowheads="1"/>
          </p:cNvSpPr>
          <p:nvPr/>
        </p:nvSpPr>
        <p:spPr bwMode="auto">
          <a:xfrm>
            <a:off x="670560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6660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896"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 vkj</a:t>
            </a: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898"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02"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37903"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RS</a:t>
            </a:r>
          </a:p>
        </p:txBody>
      </p:sp>
      <p:sp>
        <p:nvSpPr>
          <p:cNvPr id="37904" name="Rectangle 16"/>
          <p:cNvSpPr>
            <a:spLocks noChangeArrowheads="1"/>
          </p:cNvSpPr>
          <p:nvPr/>
        </p:nvSpPr>
        <p:spPr bwMode="auto">
          <a:xfrm>
            <a:off x="2020888" y="992188"/>
            <a:ext cx="1014412"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09"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DS</a:t>
            </a: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15"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Kruti Dev 010" charset="0"/>
              </a:rPr>
              <a:t>ƒŒ LFkku</a:t>
            </a:r>
          </a:p>
        </p:txBody>
      </p:sp>
      <p:sp>
        <p:nvSpPr>
          <p:cNvPr id="37916" name="Rectangle 28"/>
          <p:cNvSpPr>
            <a:spLocks noChangeArrowheads="1"/>
          </p:cNvSpPr>
          <p:nvPr/>
        </p:nvSpPr>
        <p:spPr bwMode="auto">
          <a:xfrm>
            <a:off x="4083050" y="10763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ˆ</a:t>
            </a:r>
          </a:p>
        </p:txBody>
      </p:sp>
      <p:sp>
        <p:nvSpPr>
          <p:cNvPr id="37917" name="Rectangle 29"/>
          <p:cNvSpPr>
            <a:spLocks noChangeArrowheads="1"/>
          </p:cNvSpPr>
          <p:nvPr/>
        </p:nvSpPr>
        <p:spPr bwMode="auto">
          <a:xfrm>
            <a:off x="5146675" y="10763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a:t>
            </a:r>
          </a:p>
        </p:txBody>
      </p:sp>
      <p:sp>
        <p:nvSpPr>
          <p:cNvPr id="37919" name="Rectangle 31"/>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;w</a:t>
            </a:r>
          </a:p>
        </p:txBody>
      </p:sp>
      <p:sp>
        <p:nvSpPr>
          <p:cNvPr id="37920" name="Rectangle 32"/>
          <p:cNvSpPr>
            <a:spLocks noChangeArrowheads="1"/>
          </p:cNvSpPr>
          <p:nvPr/>
        </p:nvSpPr>
        <p:spPr bwMode="auto">
          <a:xfrm>
            <a:off x="5959366" y="2852957"/>
            <a:ext cx="83267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ch</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22" name="Rectangle 34"/>
          <p:cNvSpPr>
            <a:spLocks noChangeArrowheads="1"/>
          </p:cNvSpPr>
          <p:nvPr/>
        </p:nvSpPr>
        <p:spPr bwMode="auto">
          <a:xfrm>
            <a:off x="5487988" y="181133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,p</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8641"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31" name="Rectangle 4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31</a:t>
            </a:r>
          </a:p>
        </p:txBody>
      </p:sp>
      <p:sp>
        <p:nvSpPr>
          <p:cNvPr id="68644" name="Text Box 4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37934" name="Picture 46"/>
          <p:cNvPicPr>
            <a:picLocks noChangeAspect="1" noChangeArrowheads="1"/>
          </p:cNvPicPr>
          <p:nvPr/>
        </p:nvPicPr>
        <p:blipFill>
          <a:blip r:embed="rId3"/>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71471" y="4833116"/>
            <a:ext cx="2759075"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b="1" dirty="0" err="1">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gkjku</a:t>
            </a:r>
            <a:endParaRPr lang="en-US" sz="40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937" name="Text Box 49"/>
          <p:cNvSpPr txBox="1">
            <a:spLocks noChangeArrowheads="1"/>
          </p:cNvSpPr>
          <p:nvPr/>
        </p:nvSpPr>
        <p:spPr bwMode="auto">
          <a:xfrm>
            <a:off x="2334172" y="5365859"/>
            <a:ext cx="3198813"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400" b="1" dirty="0">
                <a:solidFill>
                  <a:schemeClr val="tx1"/>
                </a:solidFill>
                <a:effectLst>
                  <a:outerShdw blurRad="38100" dist="38100" dir="2700000" algn="tl">
                    <a:srgbClr val="000000"/>
                  </a:outerShdw>
                </a:effectLst>
                <a:latin typeface="Kruti Dev 010" pitchFamily="2" charset="0"/>
              </a:rPr>
              <a:t>¼</a:t>
            </a:r>
            <a:r>
              <a:rPr lang="en-US" sz="4400" b="1" dirty="0">
                <a:ln>
                  <a:solidFill>
                    <a:schemeClr val="tx1"/>
                  </a:solidFill>
                </a:ln>
                <a:solidFill>
                  <a:schemeClr val="tx1"/>
                </a:solidFill>
                <a:effectLst>
                  <a:outerShdw blurRad="38100" dist="38100" dir="2700000" algn="tl">
                    <a:srgbClr val="000000"/>
                  </a:outerShdw>
                </a:effectLst>
                <a:latin typeface="Kruti Dev 010" pitchFamily="2" charset="0"/>
              </a:rPr>
              <a:t>gkjku VdhZ</a:t>
            </a:r>
            <a:r>
              <a:rPr lang="en-US" sz="3600" b="1" dirty="0">
                <a:ln>
                  <a:solidFill>
                    <a:schemeClr val="tx1"/>
                  </a:solidFill>
                </a:ln>
                <a:solidFill>
                  <a:schemeClr val="tx1"/>
                </a:solidFill>
                <a:effectLst>
                  <a:outerShdw blurRad="38100" dist="38100" dir="2700000" algn="tl">
                    <a:srgbClr val="000000"/>
                  </a:outerShdw>
                </a:effectLst>
                <a:latin typeface="Kruti Dev 010" pitchFamily="2" charset="0"/>
              </a:rPr>
              <a:t>½</a:t>
            </a:r>
            <a:endParaRPr lang="en-US" sz="3600" b="1" dirty="0">
              <a:ln>
                <a:solidFill>
                  <a:schemeClr val="tx1"/>
                </a:solidFill>
              </a:ln>
              <a:solidFill>
                <a:srgbClr val="66FF99"/>
              </a:solidFill>
              <a:effectLst>
                <a:outerShdw blurRad="38100" dist="38100" dir="2700000" algn="tl">
                  <a:srgbClr val="000000"/>
                </a:outerShdw>
              </a:effectLst>
              <a:latin typeface="Kruti Dev 010" pitchFamily="2" charset="0"/>
            </a:endParaRPr>
          </a:p>
        </p:txBody>
      </p:sp>
      <p:grpSp>
        <p:nvGrpSpPr>
          <p:cNvPr id="68649" name="Group 63"/>
          <p:cNvGrpSpPr>
            <a:grpSpLocks/>
          </p:cNvGrpSpPr>
          <p:nvPr/>
        </p:nvGrpSpPr>
        <p:grpSpPr bwMode="auto">
          <a:xfrm>
            <a:off x="-65088" y="0"/>
            <a:ext cx="1973263" cy="1844675"/>
            <a:chOff x="-65040" y="0"/>
            <a:chExt cx="2043065" cy="1955800"/>
          </a:xfrm>
        </p:grpSpPr>
        <p:grpSp>
          <p:nvGrpSpPr>
            <p:cNvPr id="68652" name="Group 27"/>
            <p:cNvGrpSpPr>
              <a:grpSpLocks/>
            </p:cNvGrpSpPr>
            <p:nvPr/>
          </p:nvGrpSpPr>
          <p:grpSpPr bwMode="auto">
            <a:xfrm>
              <a:off x="0" y="0"/>
              <a:ext cx="1978025" cy="1955800"/>
              <a:chOff x="0" y="0"/>
              <a:chExt cx="1246" cy="1232"/>
            </a:xfrm>
          </p:grpSpPr>
          <p:sp>
            <p:nvSpPr>
              <p:cNvPr id="4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68650" name="Rectangle 38"/>
          <p:cNvSpPr>
            <a:spLocks noChangeArrowheads="1"/>
          </p:cNvSpPr>
          <p:nvPr/>
        </p:nvSpPr>
        <p:spPr bwMode="auto">
          <a:xfrm>
            <a:off x="6626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6865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20"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22"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26"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SG</a:t>
            </a:r>
          </a:p>
        </p:txBody>
      </p:sp>
      <p:sp>
        <p:nvSpPr>
          <p:cNvPr id="38927" name="Rectangle 15"/>
          <p:cNvSpPr>
            <a:spLocks noChangeArrowheads="1"/>
          </p:cNvSpPr>
          <p:nvPr/>
        </p:nvSpPr>
        <p:spPr bwMode="auto">
          <a:xfrm>
            <a:off x="2516188" y="5640388"/>
            <a:ext cx="126753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vkj ,l </a:t>
            </a:r>
          </a:p>
        </p:txBody>
      </p:sp>
      <p:sp>
        <p:nvSpPr>
          <p:cNvPr id="38928" name="Rectangle 16"/>
          <p:cNvSpPr>
            <a:spLocks noChangeArrowheads="1"/>
          </p:cNvSpPr>
          <p:nvPr/>
        </p:nvSpPr>
        <p:spPr bwMode="auto">
          <a:xfrm>
            <a:off x="2020888" y="992188"/>
            <a:ext cx="111601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3"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DS</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39"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ˆ</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a:t>
            </a:r>
          </a:p>
        </p:txBody>
      </p:sp>
      <p:sp>
        <p:nvSpPr>
          <p:cNvPr id="38943" name="Rectangle 31"/>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;w</a:t>
            </a:r>
          </a:p>
        </p:txBody>
      </p:sp>
      <p:sp>
        <p:nvSpPr>
          <p:cNvPr id="38944" name="Rectangle 32"/>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ch</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46" name="Rectangle 34"/>
          <p:cNvSpPr>
            <a:spLocks noChangeArrowheads="1"/>
          </p:cNvSpPr>
          <p:nvPr/>
        </p:nvSpPr>
        <p:spPr bwMode="auto">
          <a:xfrm>
            <a:off x="5487988" y="181133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48" name="Rectangle 36"/>
          <p:cNvSpPr>
            <a:spLocks noChangeArrowheads="1"/>
          </p:cNvSpPr>
          <p:nvPr/>
        </p:nvSpPr>
        <p:spPr bwMode="auto">
          <a:xfrm>
            <a:off x="7088188" y="1525588"/>
            <a:ext cx="12922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,u ¼,½</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0691"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8957" name="Rectangle 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32</a:t>
            </a:r>
          </a:p>
        </p:txBody>
      </p:sp>
      <p:sp>
        <p:nvSpPr>
          <p:cNvPr id="70693" name="Text Box 46"/>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38942" name="Oval 30"/>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 name="Text Box 49"/>
          <p:cNvSpPr txBox="1">
            <a:spLocks noChangeArrowheads="1"/>
          </p:cNvSpPr>
          <p:nvPr/>
        </p:nvSpPr>
        <p:spPr bwMode="auto">
          <a:xfrm>
            <a:off x="3641725" y="2320925"/>
            <a:ext cx="4679950" cy="1508105"/>
          </a:xfrm>
          <a:prstGeom prst="rect">
            <a:avLst/>
          </a:prstGeom>
          <a:noFill/>
          <a:ln>
            <a:noFill/>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128"/>
              </a:defRPr>
            </a:lvl1pPr>
            <a:lvl2pPr marL="37931725" indent="-37474525">
              <a:defRPr sz="2800" i="1">
                <a:solidFill>
                  <a:schemeClr val="hlink"/>
                </a:solidFill>
                <a:latin typeface="Comic Sans MS" charset="0"/>
                <a:ea typeface="ＭＳ Ｐゴシック" charset="-128"/>
              </a:defRPr>
            </a:lvl2pPr>
            <a:lvl3pPr>
              <a:defRPr sz="2800" i="1">
                <a:solidFill>
                  <a:schemeClr val="hlink"/>
                </a:solidFill>
                <a:latin typeface="Comic Sans MS" charset="0"/>
                <a:ea typeface="ＭＳ Ｐゴシック" charset="-128"/>
              </a:defRPr>
            </a:lvl3pPr>
            <a:lvl4pPr>
              <a:defRPr sz="2800" i="1">
                <a:solidFill>
                  <a:schemeClr val="hlink"/>
                </a:solidFill>
                <a:latin typeface="Comic Sans MS" charset="0"/>
                <a:ea typeface="ＭＳ Ｐゴシック" charset="-128"/>
              </a:defRPr>
            </a:lvl4pPr>
            <a:lvl5pPr>
              <a:defRPr sz="2800" i="1">
                <a:solidFill>
                  <a:schemeClr val="hlink"/>
                </a:solidFill>
                <a:latin typeface="Comic Sans MS" charset="0"/>
                <a:ea typeface="ＭＳ Ｐゴシック" charset="-128"/>
              </a:defRPr>
            </a:lvl5pPr>
            <a:lvl6pPr marL="457200" eaLnBrk="0" fontAlgn="base" hangingPunct="0">
              <a:spcBef>
                <a:spcPct val="0"/>
              </a:spcBef>
              <a:spcAft>
                <a:spcPct val="0"/>
              </a:spcAft>
              <a:defRPr sz="2800" i="1">
                <a:solidFill>
                  <a:schemeClr val="hlink"/>
                </a:solidFill>
                <a:latin typeface="Comic Sans MS" charset="0"/>
                <a:ea typeface="ＭＳ Ｐゴシック" charset="-128"/>
              </a:defRPr>
            </a:lvl6pPr>
            <a:lvl7pPr marL="914400" eaLnBrk="0" fontAlgn="base" hangingPunct="0">
              <a:spcBef>
                <a:spcPct val="0"/>
              </a:spcBef>
              <a:spcAft>
                <a:spcPct val="0"/>
              </a:spcAft>
              <a:defRPr sz="2800" i="1">
                <a:solidFill>
                  <a:schemeClr val="hlink"/>
                </a:solidFill>
                <a:latin typeface="Comic Sans MS" charset="0"/>
                <a:ea typeface="ＭＳ Ｐゴシック" charset="-128"/>
              </a:defRPr>
            </a:lvl7pPr>
            <a:lvl8pPr marL="1371600" eaLnBrk="0" fontAlgn="base" hangingPunct="0">
              <a:spcBef>
                <a:spcPct val="0"/>
              </a:spcBef>
              <a:spcAft>
                <a:spcPct val="0"/>
              </a:spcAft>
              <a:defRPr sz="2800" i="1">
                <a:solidFill>
                  <a:schemeClr val="hlink"/>
                </a:solidFill>
                <a:latin typeface="Comic Sans MS" charset="0"/>
                <a:ea typeface="ＭＳ Ｐゴシック" charset="-128"/>
              </a:defRPr>
            </a:lvl8pPr>
            <a:lvl9pPr marL="1828800" eaLnBrk="0" fontAlgn="base" hangingPunct="0">
              <a:spcBef>
                <a:spcPct val="0"/>
              </a:spcBef>
              <a:spcAft>
                <a:spcPct val="0"/>
              </a:spcAft>
              <a:defRPr sz="2800" i="1">
                <a:solidFill>
                  <a:schemeClr val="hlink"/>
                </a:solidFill>
                <a:latin typeface="Comic Sans MS" charset="0"/>
                <a:ea typeface="ＭＳ Ｐゴシック" charset="-128"/>
              </a:defRPr>
            </a:lvl9pPr>
          </a:lstStyle>
          <a:p>
            <a:pPr algn="r">
              <a:spcBef>
                <a:spcPts val="0"/>
              </a:spcBef>
              <a:defRPr/>
            </a:pPr>
            <a:r>
              <a:rPr lang="en-US" b="1" dirty="0" err="1">
                <a:solidFill>
                  <a:srgbClr val="66FF99"/>
                </a:solidFill>
                <a:effectLst>
                  <a:outerShdw blurRad="38100" dist="38100" dir="2700000" algn="tl">
                    <a:srgbClr val="000000"/>
                  </a:outerShdw>
                </a:effectLst>
                <a:latin typeface="Kruti Dev 010" pitchFamily="2" charset="0"/>
                <a:cs typeface="+mn-cs"/>
              </a:rPr>
              <a:t>uhuos</a:t>
            </a:r>
            <a:endParaRPr lang="en-US" b="1" dirty="0">
              <a:solidFill>
                <a:srgbClr val="66FF99"/>
              </a:solidFill>
              <a:effectLst>
                <a:outerShdw blurRad="38100" dist="38100" dir="2700000" algn="tl">
                  <a:srgbClr val="000000"/>
                </a:outerShdw>
              </a:effectLst>
              <a:latin typeface="Kruti Dev 010" pitchFamily="2" charset="0"/>
              <a:cs typeface="+mn-cs"/>
            </a:endParaRPr>
          </a:p>
          <a:p>
            <a:pPr algn="r">
              <a:spcBef>
                <a:spcPts val="0"/>
              </a:spcBef>
              <a:defRPr/>
            </a:pPr>
            <a:r>
              <a:rPr lang="en-US" b="1" dirty="0">
                <a:solidFill>
                  <a:srgbClr val="66FF99"/>
                </a:solidFill>
                <a:effectLst>
                  <a:outerShdw blurRad="38100" dist="38100" dir="2700000" algn="tl">
                    <a:srgbClr val="000000"/>
                  </a:outerShdw>
                </a:effectLst>
                <a:latin typeface="Kruti Dev 010" pitchFamily="2" charset="0"/>
                <a:cs typeface="+mn-cs"/>
              </a:rPr>
              <a:t>¼vlhfj;k½</a:t>
            </a:r>
          </a:p>
          <a:p>
            <a:pPr algn="r">
              <a:spcBef>
                <a:spcPts val="0"/>
              </a:spcBef>
              <a:defRPr/>
            </a:pPr>
            <a:r>
              <a:rPr lang="en-US" sz="3600" b="1" dirty="0" err="1">
                <a:ln>
                  <a:solidFill>
                    <a:schemeClr val="tx1"/>
                  </a:solidFill>
                </a:ln>
                <a:solidFill>
                  <a:schemeClr val="tx1"/>
                </a:solidFill>
                <a:effectLst>
                  <a:outerShdw blurRad="38100" dist="38100" dir="2700000" algn="tl">
                    <a:srgbClr val="000000"/>
                  </a:outerShdw>
                </a:effectLst>
                <a:latin typeface="Kruti Dev 010" pitchFamily="2" charset="0"/>
                <a:cs typeface="+mn-cs"/>
              </a:rPr>
              <a:t>ekslqy</a:t>
            </a:r>
            <a:r>
              <a:rPr lang="en-US" sz="3600" b="1" dirty="0">
                <a:ln>
                  <a:solidFill>
                    <a:schemeClr val="tx1"/>
                  </a:solidFill>
                </a:ln>
                <a:solidFill>
                  <a:schemeClr val="tx1"/>
                </a:solidFill>
                <a:effectLst>
                  <a:outerShdw blurRad="38100" dist="38100" dir="2700000" algn="tl">
                    <a:srgbClr val="000000"/>
                  </a:outerShdw>
                </a:effectLst>
                <a:latin typeface="Kruti Dev 010" pitchFamily="2" charset="0"/>
                <a:cs typeface="+mn-cs"/>
              </a:rPr>
              <a:t> bjkd</a:t>
            </a:r>
          </a:p>
        </p:txBody>
      </p:sp>
      <p:grpSp>
        <p:nvGrpSpPr>
          <p:cNvPr id="70696" name="Group 44"/>
          <p:cNvGrpSpPr>
            <a:grpSpLocks/>
          </p:cNvGrpSpPr>
          <p:nvPr/>
        </p:nvGrpSpPr>
        <p:grpSpPr bwMode="auto">
          <a:xfrm>
            <a:off x="1612900" y="2413000"/>
            <a:ext cx="4022725" cy="2995613"/>
            <a:chOff x="491378" y="2093164"/>
            <a:chExt cx="4022726" cy="2994974"/>
          </a:xfrm>
        </p:grpSpPr>
        <p:pic>
          <p:nvPicPr>
            <p:cNvPr id="46" name="Picture 48"/>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491378" y="2134430"/>
              <a:ext cx="3983039" cy="2953708"/>
            </a:xfrm>
            <a:prstGeom prst="rect">
              <a:avLst/>
            </a:prstGeom>
            <a:noFill/>
            <a:effectLst>
              <a:outerShdw blurRad="63500" dist="107763" dir="2700000" algn="ctr" rotWithShape="0">
                <a:schemeClr val="bg2">
                  <a:alpha val="74998"/>
                </a:schemeClr>
              </a:outerShdw>
            </a:effectLst>
          </p:spPr>
        </p:pic>
        <p:sp>
          <p:nvSpPr>
            <p:cNvPr id="47" name="Rectangle 50"/>
            <p:cNvSpPr>
              <a:spLocks noChangeArrowheads="1"/>
            </p:cNvSpPr>
            <p:nvPr/>
          </p:nvSpPr>
          <p:spPr bwMode="auto">
            <a:xfrm>
              <a:off x="513603" y="2093164"/>
              <a:ext cx="4000501" cy="2948946"/>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70697" name="Group 63"/>
          <p:cNvGrpSpPr>
            <a:grpSpLocks/>
          </p:cNvGrpSpPr>
          <p:nvPr/>
        </p:nvGrpSpPr>
        <p:grpSpPr bwMode="auto">
          <a:xfrm>
            <a:off x="-65088" y="0"/>
            <a:ext cx="1973263" cy="1844675"/>
            <a:chOff x="-65040" y="0"/>
            <a:chExt cx="2043065" cy="1955800"/>
          </a:xfrm>
        </p:grpSpPr>
        <p:grpSp>
          <p:nvGrpSpPr>
            <p:cNvPr id="70700" name="Group 27"/>
            <p:cNvGrpSpPr>
              <a:grpSpLocks/>
            </p:cNvGrpSpPr>
            <p:nvPr/>
          </p:nvGrpSpPr>
          <p:grpSpPr bwMode="auto">
            <a:xfrm>
              <a:off x="0" y="0"/>
              <a:ext cx="1978025" cy="1955800"/>
              <a:chOff x="0" y="0"/>
              <a:chExt cx="1246" cy="1232"/>
            </a:xfrm>
          </p:grpSpPr>
          <p:sp>
            <p:nvSpPr>
              <p:cNvPr id="5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70698"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7069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4"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 vkj</a:t>
            </a: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6"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 th</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5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39951" name="Rectangle 15"/>
          <p:cNvSpPr>
            <a:spLocks noChangeArrowheads="1"/>
          </p:cNvSpPr>
          <p:nvPr/>
        </p:nvSpPr>
        <p:spPr bwMode="auto">
          <a:xfrm>
            <a:off x="2516188" y="5640388"/>
            <a:ext cx="112564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vkj ,l</a:t>
            </a:r>
          </a:p>
        </p:txBody>
      </p:sp>
      <p:sp>
        <p:nvSpPr>
          <p:cNvPr id="39952" name="Rectangle 16"/>
          <p:cNvSpPr>
            <a:spLocks noChangeArrowheads="1"/>
          </p:cNvSpPr>
          <p:nvPr/>
        </p:nvSpPr>
        <p:spPr bwMode="auto">
          <a:xfrm>
            <a:off x="2020888" y="992188"/>
            <a:ext cx="1027112"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57"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 ,l</a:t>
            </a: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ˆ</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a:t>
            </a:r>
          </a:p>
        </p:txBody>
      </p:sp>
      <p:sp>
        <p:nvSpPr>
          <p:cNvPr id="39966" name="Rectangle 30"/>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;w</a:t>
            </a:r>
          </a:p>
        </p:txBody>
      </p:sp>
      <p:sp>
        <p:nvSpPr>
          <p:cNvPr id="39967" name="Rectangle 31"/>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ch</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69" name="Rectangle 33"/>
          <p:cNvSpPr>
            <a:spLocks noChangeArrowheads="1"/>
          </p:cNvSpPr>
          <p:nvPr/>
        </p:nvSpPr>
        <p:spPr bwMode="auto">
          <a:xfrm>
            <a:off x="5487988" y="181133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71" name="Rectangle 35"/>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,u ¼,½</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2742"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39985" name="Rectangle 4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33</a:t>
            </a:r>
          </a:p>
        </p:txBody>
      </p:sp>
      <p:sp>
        <p:nvSpPr>
          <p:cNvPr id="72744" name="Text Box 50"/>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72745" name="Group 63"/>
          <p:cNvGrpSpPr>
            <a:grpSpLocks/>
          </p:cNvGrpSpPr>
          <p:nvPr/>
        </p:nvGrpSpPr>
        <p:grpSpPr bwMode="auto">
          <a:xfrm>
            <a:off x="-65088" y="0"/>
            <a:ext cx="1973263" cy="1844675"/>
            <a:chOff x="-65040" y="0"/>
            <a:chExt cx="2043065" cy="1955800"/>
          </a:xfrm>
        </p:grpSpPr>
        <p:grpSp>
          <p:nvGrpSpPr>
            <p:cNvPr id="72749" name="Group 27"/>
            <p:cNvGrpSpPr>
              <a:grpSpLocks/>
            </p:cNvGrpSpPr>
            <p:nvPr/>
          </p:nvGrpSpPr>
          <p:grpSpPr bwMode="auto">
            <a:xfrm>
              <a:off x="0" y="0"/>
              <a:ext cx="1978025" cy="1955800"/>
              <a:chOff x="0" y="0"/>
              <a:chExt cx="1246" cy="1232"/>
            </a:xfrm>
          </p:grpSpPr>
          <p:sp>
            <p:nvSpPr>
              <p:cNvPr id="4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72746"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7274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51" name="Rectangle 27"/>
          <p:cNvSpPr>
            <a:spLocks noChangeArrowheads="1"/>
          </p:cNvSpPr>
          <p:nvPr/>
        </p:nvSpPr>
        <p:spPr bwMode="auto">
          <a:xfrm>
            <a:off x="4081463" y="747713"/>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6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7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PG</a:t>
            </a: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74" name="Rectangle 14"/>
          <p:cNvSpPr>
            <a:spLocks noChangeArrowheads="1"/>
          </p:cNvSpPr>
          <p:nvPr/>
        </p:nvSpPr>
        <p:spPr bwMode="auto">
          <a:xfrm>
            <a:off x="3144838" y="23447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,l th</a:t>
            </a:r>
          </a:p>
        </p:txBody>
      </p:sp>
      <p:sp>
        <p:nvSpPr>
          <p:cNvPr id="40975" name="Rectangle 15"/>
          <p:cNvSpPr>
            <a:spLocks noChangeArrowheads="1"/>
          </p:cNvSpPr>
          <p:nvPr/>
        </p:nvSpPr>
        <p:spPr bwMode="auto">
          <a:xfrm>
            <a:off x="2516187" y="5640388"/>
            <a:ext cx="125177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vkj ,l</a:t>
            </a:r>
          </a:p>
        </p:txBody>
      </p:sp>
      <p:sp>
        <p:nvSpPr>
          <p:cNvPr id="40976" name="Rectangle 16"/>
          <p:cNvSpPr>
            <a:spLocks noChangeArrowheads="1"/>
          </p:cNvSpPr>
          <p:nvPr/>
        </p:nvSpPr>
        <p:spPr bwMode="auto">
          <a:xfrm>
            <a:off x="2020888" y="992188"/>
            <a:ext cx="1039812"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81"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 ,l</a:t>
            </a: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88" name="Rectangle 28"/>
          <p:cNvSpPr>
            <a:spLocks noChangeArrowheads="1"/>
          </p:cNvSpPr>
          <p:nvPr/>
        </p:nvSpPr>
        <p:spPr bwMode="auto">
          <a:xfrm>
            <a:off x="4083050" y="1127125"/>
            <a:ext cx="8096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rgbClr val="FAF200"/>
                </a:solidFill>
                <a:latin typeface="Kruti Dev 010" charset="0"/>
              </a:rPr>
              <a:t>ˆ</a:t>
            </a:r>
          </a:p>
        </p:txBody>
      </p:sp>
      <p:sp>
        <p:nvSpPr>
          <p:cNvPr id="40989" name="Rectangle 29"/>
          <p:cNvSpPr>
            <a:spLocks noChangeArrowheads="1"/>
          </p:cNvSpPr>
          <p:nvPr/>
        </p:nvSpPr>
        <p:spPr bwMode="auto">
          <a:xfrm>
            <a:off x="5146675" y="1127125"/>
            <a:ext cx="520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rgbClr val="FAF200"/>
                </a:solidFill>
                <a:latin typeface="Kruti Dev 010" charset="0"/>
              </a:rPr>
              <a:t>†</a:t>
            </a:r>
          </a:p>
        </p:txBody>
      </p:sp>
      <p:sp>
        <p:nvSpPr>
          <p:cNvPr id="40990" name="Rectangle 30"/>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U</a:t>
            </a:r>
          </a:p>
        </p:txBody>
      </p:sp>
      <p:sp>
        <p:nvSpPr>
          <p:cNvPr id="40991" name="Rectangle 31"/>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93" name="Rectangle 33"/>
          <p:cNvSpPr>
            <a:spLocks noChangeArrowheads="1"/>
          </p:cNvSpPr>
          <p:nvPr/>
        </p:nvSpPr>
        <p:spPr bwMode="auto">
          <a:xfrm>
            <a:off x="5582581" y="1637917"/>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95" name="Rectangle 35"/>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,u ¼,½</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98" name="Oval 38"/>
          <p:cNvSpPr>
            <a:spLocks noChangeArrowheads="1"/>
          </p:cNvSpPr>
          <p:nvPr/>
        </p:nvSpPr>
        <p:spPr bwMode="auto">
          <a:xfrm>
            <a:off x="2787650" y="30654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999" name="Rectangle 39"/>
          <p:cNvSpPr>
            <a:spLocks noChangeArrowheads="1"/>
          </p:cNvSpPr>
          <p:nvPr/>
        </p:nvSpPr>
        <p:spPr bwMode="auto">
          <a:xfrm>
            <a:off x="2960688" y="2798763"/>
            <a:ext cx="544512"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lh</a:t>
            </a:r>
          </a:p>
        </p:txBody>
      </p:sp>
      <p:sp>
        <p:nvSpPr>
          <p:cNvPr id="41000" name="Oval 40"/>
          <p:cNvSpPr>
            <a:spLocks noChangeArrowheads="1"/>
          </p:cNvSpPr>
          <p:nvPr/>
        </p:nvSpPr>
        <p:spPr bwMode="auto">
          <a:xfrm>
            <a:off x="2681288" y="27781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4789"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1007"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34</a:t>
            </a:r>
          </a:p>
        </p:txBody>
      </p:sp>
      <p:pic>
        <p:nvPicPr>
          <p:cNvPr id="41012" name="Picture 52"/>
          <p:cNvPicPr>
            <a:picLocks noChangeAspect="1" noChangeArrowheads="1"/>
          </p:cNvPicPr>
          <p:nvPr/>
        </p:nvPicPr>
        <p:blipFill>
          <a:blip r:embed="rId3"/>
          <a:srcRect/>
          <a:stretch>
            <a:fillRect/>
          </a:stretch>
        </p:blipFill>
        <p:spPr bwMode="auto">
          <a:xfrm>
            <a:off x="3997325" y="2236788"/>
            <a:ext cx="4903788" cy="35226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4792" name="Text Box 53"/>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sp>
        <p:nvSpPr>
          <p:cNvPr id="41014" name="Text Box 54"/>
          <p:cNvSpPr txBox="1">
            <a:spLocks noChangeArrowheads="1"/>
          </p:cNvSpPr>
          <p:nvPr/>
        </p:nvSpPr>
        <p:spPr bwMode="auto">
          <a:xfrm>
            <a:off x="4052888" y="2216150"/>
            <a:ext cx="4857750" cy="769938"/>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400" b="1">
                <a:solidFill>
                  <a:schemeClr val="accent1"/>
                </a:solidFill>
                <a:effectLst>
                  <a:outerShdw blurRad="38100" dist="38100" dir="2700000" algn="tl">
                    <a:srgbClr val="000000"/>
                  </a:outerShdw>
                </a:effectLst>
                <a:latin typeface="Kruti Dev 010" charset="0"/>
              </a:rPr>
              <a:t>vkt dk duku</a:t>
            </a:r>
          </a:p>
        </p:txBody>
      </p:sp>
      <p:sp>
        <p:nvSpPr>
          <p:cNvPr id="74794" name="Text Box 4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74795" name="Group 63"/>
          <p:cNvGrpSpPr>
            <a:grpSpLocks/>
          </p:cNvGrpSpPr>
          <p:nvPr/>
        </p:nvGrpSpPr>
        <p:grpSpPr bwMode="auto">
          <a:xfrm>
            <a:off x="-65088" y="0"/>
            <a:ext cx="1973263" cy="1844675"/>
            <a:chOff x="-65040" y="0"/>
            <a:chExt cx="2043065" cy="1955800"/>
          </a:xfrm>
        </p:grpSpPr>
        <p:grpSp>
          <p:nvGrpSpPr>
            <p:cNvPr id="74799" name="Group 27"/>
            <p:cNvGrpSpPr>
              <a:grpSpLocks/>
            </p:cNvGrpSpPr>
            <p:nvPr/>
          </p:nvGrpSpPr>
          <p:grpSpPr bwMode="auto">
            <a:xfrm>
              <a:off x="0" y="0"/>
              <a:ext cx="1978025" cy="1955800"/>
              <a:chOff x="0" y="0"/>
              <a:chExt cx="1246" cy="1232"/>
            </a:xfrm>
          </p:grpSpPr>
          <p:sp>
            <p:nvSpPr>
              <p:cNvPr id="4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0"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8"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74796"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7479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54" name="Rectangle 27"/>
          <p:cNvSpPr>
            <a:spLocks noChangeArrowheads="1"/>
          </p:cNvSpPr>
          <p:nvPr/>
        </p:nvSpPr>
        <p:spPr bwMode="auto">
          <a:xfrm>
            <a:off x="4129088" y="652463"/>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2"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4"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PG</a:t>
            </a: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998" name="Rectangle 14"/>
          <p:cNvSpPr>
            <a:spLocks noChangeArrowheads="1"/>
          </p:cNvSpPr>
          <p:nvPr/>
        </p:nvSpPr>
        <p:spPr bwMode="auto">
          <a:xfrm>
            <a:off x="3119438" y="22685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,l t</a:t>
            </a:r>
            <a:r>
              <a:rPr lang="en-US" sz="2400" b="1" i="0" dirty="0">
                <a:solidFill>
                  <a:schemeClr val="folHlink"/>
                </a:solidFill>
                <a:latin typeface="Kruti Dev 010" pitchFamily="2" charset="0"/>
                <a:ea typeface="+mn-ea"/>
                <a:cs typeface="+mn-cs"/>
              </a:rPr>
              <a:t>h</a:t>
            </a:r>
          </a:p>
        </p:txBody>
      </p:sp>
      <p:sp>
        <p:nvSpPr>
          <p:cNvPr id="41999" name="Rectangle 15"/>
          <p:cNvSpPr>
            <a:spLocks noChangeArrowheads="1"/>
          </p:cNvSpPr>
          <p:nvPr/>
        </p:nvSpPr>
        <p:spPr bwMode="auto">
          <a:xfrm>
            <a:off x="2516187" y="5640388"/>
            <a:ext cx="1425191"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42000" name="Rectangle 16"/>
          <p:cNvSpPr>
            <a:spLocks noChangeArrowheads="1"/>
          </p:cNvSpPr>
          <p:nvPr/>
        </p:nvSpPr>
        <p:spPr bwMode="auto">
          <a:xfrm>
            <a:off x="2020888" y="992188"/>
            <a:ext cx="1039812"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 ,l</a:t>
            </a: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5" name="Rectangle 21"/>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 ,l</a:t>
            </a: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12" name="Rectangle 28"/>
          <p:cNvSpPr>
            <a:spLocks noChangeArrowheads="1"/>
          </p:cNvSpPr>
          <p:nvPr/>
        </p:nvSpPr>
        <p:spPr bwMode="auto">
          <a:xfrm>
            <a:off x="4083050" y="1127125"/>
            <a:ext cx="8096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rgbClr val="FAF200"/>
                </a:solidFill>
                <a:latin typeface="Kruti Dev 010" charset="0"/>
              </a:rPr>
              <a:t>ˆ</a:t>
            </a:r>
          </a:p>
        </p:txBody>
      </p:sp>
      <p:sp>
        <p:nvSpPr>
          <p:cNvPr id="42013" name="Rectangle 29"/>
          <p:cNvSpPr>
            <a:spLocks noChangeArrowheads="1"/>
          </p:cNvSpPr>
          <p:nvPr/>
        </p:nvSpPr>
        <p:spPr bwMode="auto">
          <a:xfrm>
            <a:off x="5146675" y="1127125"/>
            <a:ext cx="520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rgbClr val="FAF200"/>
                </a:solidFill>
                <a:latin typeface="Kruti Dev 010" charset="0"/>
              </a:rPr>
              <a:t>†</a:t>
            </a:r>
          </a:p>
        </p:txBody>
      </p:sp>
      <p:sp>
        <p:nvSpPr>
          <p:cNvPr id="42014" name="Rectangle 30"/>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U</a:t>
            </a:r>
          </a:p>
        </p:txBody>
      </p:sp>
      <p:sp>
        <p:nvSpPr>
          <p:cNvPr id="42015" name="Rectangle 31"/>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17" name="Rectangle 33"/>
          <p:cNvSpPr>
            <a:spLocks noChangeArrowheads="1"/>
          </p:cNvSpPr>
          <p:nvPr/>
        </p:nvSpPr>
        <p:spPr bwMode="auto">
          <a:xfrm>
            <a:off x="5487988" y="181133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19" name="Rectangle 35"/>
          <p:cNvSpPr>
            <a:spLocks noChangeArrowheads="1"/>
          </p:cNvSpPr>
          <p:nvPr/>
        </p:nvSpPr>
        <p:spPr bwMode="auto">
          <a:xfrm>
            <a:off x="70881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,u ¼,½</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23" name="Rectangle 39"/>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lh</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6837" name="Rectangle 41"/>
          <p:cNvSpPr>
            <a:spLocks noChangeArrowheads="1"/>
          </p:cNvSpPr>
          <p:nvPr/>
        </p:nvSpPr>
        <p:spPr bwMode="auto">
          <a:xfrm>
            <a:off x="2701925" y="2987675"/>
            <a:ext cx="477838"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Kruti Dev 010" charset="0"/>
              </a:rPr>
              <a:t>ts</a:t>
            </a:r>
          </a:p>
        </p:txBody>
      </p:sp>
      <p:sp>
        <p:nvSpPr>
          <p:cNvPr id="42026" name="Oval 42"/>
          <p:cNvSpPr>
            <a:spLocks noChangeArrowheads="1"/>
          </p:cNvSpPr>
          <p:nvPr/>
        </p:nvSpPr>
        <p:spPr bwMode="auto">
          <a:xfrm>
            <a:off x="2609850" y="29273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Kruti Dev 010" pitchFamily="2" charset="0"/>
              <a:ea typeface="+mn-ea"/>
              <a:cs typeface="+mn-cs"/>
            </a:endParaRPr>
          </a:p>
        </p:txBody>
      </p:sp>
      <p:sp>
        <p:nvSpPr>
          <p:cNvPr id="76840"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2033" name="Rectangle 4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35</a:t>
            </a:r>
          </a:p>
        </p:txBody>
      </p:sp>
      <p:sp>
        <p:nvSpPr>
          <p:cNvPr id="76842" name="Text Box 50"/>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42040"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4976" t="4689" b="7010"/>
          <a:stretch>
            <a:fillRect/>
          </a:stretch>
        </p:blipFill>
        <p:spPr bwMode="auto">
          <a:xfrm>
            <a:off x="3949700" y="2522538"/>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41" name="Text Box 57"/>
          <p:cNvSpPr txBox="1">
            <a:spLocks noChangeArrowheads="1"/>
          </p:cNvSpPr>
          <p:nvPr/>
        </p:nvSpPr>
        <p:spPr bwMode="auto">
          <a:xfrm>
            <a:off x="3821113" y="2546350"/>
            <a:ext cx="3211512" cy="7080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a:solidFill>
                  <a:srgbClr val="2EF9FF"/>
                </a:solidFill>
                <a:effectLst>
                  <a:outerShdw blurRad="38100" dist="38100" dir="2700000" algn="tl">
                    <a:srgbClr val="000000"/>
                  </a:outerShdw>
                </a:effectLst>
                <a:latin typeface="Kruti Dev 010" charset="0"/>
              </a:rPr>
              <a:t>;#</a:t>
            </a:r>
            <a:r>
              <a:rPr lang="ja-JP" altLang="en-US" sz="4000" b="1">
                <a:solidFill>
                  <a:srgbClr val="2EF9FF"/>
                </a:solidFill>
                <a:effectLst>
                  <a:outerShdw blurRad="38100" dist="38100" dir="2700000" algn="tl">
                    <a:srgbClr val="000000"/>
                  </a:outerShdw>
                </a:effectLst>
                <a:latin typeface="Kruti Dev 010" charset="0"/>
              </a:rPr>
              <a:t>’</a:t>
            </a:r>
            <a:r>
              <a:rPr lang="en-US" sz="4000" b="1">
                <a:solidFill>
                  <a:srgbClr val="2EF9FF"/>
                </a:solidFill>
                <a:effectLst>
                  <a:outerShdw blurRad="38100" dist="38100" dir="2700000" algn="tl">
                    <a:srgbClr val="000000"/>
                  </a:outerShdw>
                </a:effectLst>
                <a:latin typeface="Kruti Dev 010" charset="0"/>
              </a:rPr>
              <a:t>kyse</a:t>
            </a:r>
          </a:p>
        </p:txBody>
      </p:sp>
      <p:grpSp>
        <p:nvGrpSpPr>
          <p:cNvPr id="76845" name="Group 63"/>
          <p:cNvGrpSpPr>
            <a:grpSpLocks/>
          </p:cNvGrpSpPr>
          <p:nvPr/>
        </p:nvGrpSpPr>
        <p:grpSpPr bwMode="auto">
          <a:xfrm>
            <a:off x="-65088" y="0"/>
            <a:ext cx="1973263" cy="1844675"/>
            <a:chOff x="-65040" y="0"/>
            <a:chExt cx="2043065" cy="1955800"/>
          </a:xfrm>
        </p:grpSpPr>
        <p:grpSp>
          <p:nvGrpSpPr>
            <p:cNvPr id="76849" name="Group 27"/>
            <p:cNvGrpSpPr>
              <a:grpSpLocks/>
            </p:cNvGrpSpPr>
            <p:nvPr/>
          </p:nvGrpSpPr>
          <p:grpSpPr bwMode="auto">
            <a:xfrm>
              <a:off x="0" y="0"/>
              <a:ext cx="1978025" cy="1955800"/>
              <a:chOff x="0" y="0"/>
              <a:chExt cx="1246" cy="1232"/>
            </a:xfrm>
          </p:grpSpPr>
          <p:sp>
            <p:nvSpPr>
              <p:cNvPr id="5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2"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0"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76846" name="Rectangle 38"/>
          <p:cNvSpPr>
            <a:spLocks noChangeArrowheads="1"/>
          </p:cNvSpPr>
          <p:nvPr/>
        </p:nvSpPr>
        <p:spPr bwMode="auto">
          <a:xfrm>
            <a:off x="670560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7684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55" name="Rectangle 27"/>
          <p:cNvSpPr>
            <a:spLocks noChangeArrowheads="1"/>
          </p:cNvSpPr>
          <p:nvPr/>
        </p:nvSpPr>
        <p:spPr bwMode="auto">
          <a:xfrm>
            <a:off x="4397375"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16" name="Rectangle 8"/>
          <p:cNvSpPr>
            <a:spLocks noChangeArrowheads="1"/>
          </p:cNvSpPr>
          <p:nvPr/>
        </p:nvSpPr>
        <p:spPr bwMode="auto">
          <a:xfrm>
            <a:off x="4592638" y="24971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 vkj</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18"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PG</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22"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43023" name="Rectangle 15"/>
          <p:cNvSpPr>
            <a:spLocks noChangeArrowheads="1"/>
          </p:cNvSpPr>
          <p:nvPr/>
        </p:nvSpPr>
        <p:spPr bwMode="auto">
          <a:xfrm>
            <a:off x="2516188" y="5640388"/>
            <a:ext cx="134636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43024" name="Rectangle 16"/>
          <p:cNvSpPr>
            <a:spLocks noChangeArrowheads="1"/>
          </p:cNvSpPr>
          <p:nvPr/>
        </p:nvSpPr>
        <p:spPr bwMode="auto">
          <a:xfrm>
            <a:off x="2020888" y="992188"/>
            <a:ext cx="155788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29"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Mh ,l</a:t>
            </a: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34" name="Rectangle 26"/>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U</a:t>
            </a:r>
          </a:p>
        </p:txBody>
      </p:sp>
      <p:sp>
        <p:nvSpPr>
          <p:cNvPr id="43035" name="Rectangle 27"/>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37" name="Rectangle 29"/>
          <p:cNvSpPr>
            <a:spLocks noChangeArrowheads="1"/>
          </p:cNvSpPr>
          <p:nvPr/>
        </p:nvSpPr>
        <p:spPr bwMode="auto">
          <a:xfrm>
            <a:off x="5487988" y="181133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39" name="Rectangle 31"/>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,u ¼,½</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42" name="Rectangle 34"/>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Kruti Dev 010" pitchFamily="2" charset="0"/>
                <a:ea typeface="+mn-ea"/>
                <a:cs typeface="+mn-cs"/>
              </a:rPr>
              <a:t>lh</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44" name="Rectangle 36"/>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ts</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52" name="Rectangle 44"/>
          <p:cNvSpPr>
            <a:spLocks noChangeArrowheads="1"/>
          </p:cNvSpPr>
          <p:nvPr/>
        </p:nvSpPr>
        <p:spPr bwMode="auto">
          <a:xfrm>
            <a:off x="4083050" y="1127125"/>
            <a:ext cx="80962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200" b="1" i="0">
                <a:solidFill>
                  <a:srgbClr val="FAF200"/>
                </a:solidFill>
                <a:latin typeface="Kruti Dev 010" charset="0"/>
              </a:rPr>
              <a:t>ˆ</a:t>
            </a:r>
          </a:p>
        </p:txBody>
      </p:sp>
      <p:sp>
        <p:nvSpPr>
          <p:cNvPr id="43053" name="Rectangle 45"/>
          <p:cNvSpPr>
            <a:spLocks noChangeArrowheads="1"/>
          </p:cNvSpPr>
          <p:nvPr/>
        </p:nvSpPr>
        <p:spPr bwMode="auto">
          <a:xfrm>
            <a:off x="5146675" y="1127125"/>
            <a:ext cx="520700"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200" b="1" i="0">
                <a:solidFill>
                  <a:srgbClr val="FAF200"/>
                </a:solidFill>
                <a:latin typeface="Kruti Dev 010" charset="0"/>
              </a:rPr>
              <a:t>†</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888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3061" name="Rectangle 5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36</a:t>
            </a:r>
          </a:p>
        </p:txBody>
      </p:sp>
      <p:sp>
        <p:nvSpPr>
          <p:cNvPr id="78891" name="Text Box 5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43064"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13779" r="5080" b="18709"/>
          <a:stretch>
            <a:fillRect/>
          </a:stretch>
        </p:blipFill>
        <p:spPr bwMode="auto">
          <a:xfrm>
            <a:off x="4384675" y="2979738"/>
            <a:ext cx="4471988" cy="31543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3046" name="Rectangle 38"/>
          <p:cNvSpPr>
            <a:spLocks noChangeArrowheads="1"/>
          </p:cNvSpPr>
          <p:nvPr/>
        </p:nvSpPr>
        <p:spPr bwMode="auto">
          <a:xfrm>
            <a:off x="3671888" y="2987675"/>
            <a:ext cx="1179512"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,e ,u</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065" name="Text Box 57"/>
          <p:cNvSpPr txBox="1">
            <a:spLocks noChangeArrowheads="1"/>
          </p:cNvSpPr>
          <p:nvPr/>
        </p:nvSpPr>
        <p:spPr bwMode="auto">
          <a:xfrm>
            <a:off x="4846638" y="3357563"/>
            <a:ext cx="3735387" cy="707886"/>
          </a:xfrm>
          <a:prstGeom prst="rect">
            <a:avLst/>
          </a:prstGeom>
          <a:noFill/>
          <a:ln w="12700">
            <a:noFill/>
            <a:miter lim="800000"/>
            <a:headEnd/>
            <a:tailEnd/>
          </a:ln>
        </p:spPr>
        <p:txBody>
          <a:bodyPr>
            <a:spAutoFit/>
          </a:bodyPr>
          <a:lstStyle/>
          <a:p>
            <a:pPr>
              <a:spcBef>
                <a:spcPct val="50000"/>
              </a:spcBef>
              <a:defRPr/>
            </a:pPr>
            <a:r>
              <a:rPr lang="en-US" sz="4000" b="1" dirty="0" err="1">
                <a:ln>
                  <a:solidFill>
                    <a:srgbClr val="00B0F0"/>
                  </a:solidFill>
                </a:ln>
                <a:solidFill>
                  <a:schemeClr val="accent1"/>
                </a:solidFill>
                <a:latin typeface="Kruti Dev 010" pitchFamily="2" charset="0"/>
                <a:ea typeface="MS PGothic" pitchFamily="34" charset="-128"/>
                <a:cs typeface="+mn-cs"/>
              </a:rPr>
              <a:t>uscks</a:t>
            </a:r>
            <a:r>
              <a:rPr lang="en-US" sz="4000" b="1" dirty="0">
                <a:ln>
                  <a:solidFill>
                    <a:srgbClr val="00B0F0"/>
                  </a:solidFill>
                </a:ln>
                <a:solidFill>
                  <a:schemeClr val="accent1"/>
                </a:solidFill>
                <a:latin typeface="Kruti Dev 010" pitchFamily="2" charset="0"/>
                <a:ea typeface="MS PGothic" pitchFamily="34" charset="-128"/>
                <a:cs typeface="+mn-cs"/>
              </a:rPr>
              <a:t> ioZr</a:t>
            </a:r>
          </a:p>
        </p:txBody>
      </p:sp>
      <p:grpSp>
        <p:nvGrpSpPr>
          <p:cNvPr id="78896" name="Group 63"/>
          <p:cNvGrpSpPr>
            <a:grpSpLocks/>
          </p:cNvGrpSpPr>
          <p:nvPr/>
        </p:nvGrpSpPr>
        <p:grpSpPr bwMode="auto">
          <a:xfrm>
            <a:off x="-65088" y="0"/>
            <a:ext cx="1973263" cy="1844675"/>
            <a:chOff x="-65040" y="0"/>
            <a:chExt cx="2043065" cy="1955800"/>
          </a:xfrm>
        </p:grpSpPr>
        <p:grpSp>
          <p:nvGrpSpPr>
            <p:cNvPr id="78900" name="Group 27"/>
            <p:cNvGrpSpPr>
              <a:grpSpLocks/>
            </p:cNvGrpSpPr>
            <p:nvPr/>
          </p:nvGrpSpPr>
          <p:grpSpPr bwMode="auto">
            <a:xfrm>
              <a:off x="0" y="0"/>
              <a:ext cx="1978025" cy="1955800"/>
              <a:chOff x="0" y="0"/>
              <a:chExt cx="1246" cy="1232"/>
            </a:xfrm>
          </p:grpSpPr>
          <p:sp>
            <p:nvSpPr>
              <p:cNvPr id="5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78897" name="Rectangle 38"/>
          <p:cNvSpPr>
            <a:spLocks noChangeArrowheads="1"/>
          </p:cNvSpPr>
          <p:nvPr/>
        </p:nvSpPr>
        <p:spPr bwMode="auto">
          <a:xfrm>
            <a:off x="6673850" y="609600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7889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58"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40"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42"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ih th</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46"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44047" name="Rectangle 15"/>
          <p:cNvSpPr>
            <a:spLocks noChangeArrowheads="1"/>
          </p:cNvSpPr>
          <p:nvPr/>
        </p:nvSpPr>
        <p:spPr bwMode="auto">
          <a:xfrm>
            <a:off x="2516188" y="5640388"/>
            <a:ext cx="153555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vkj ,l</a:t>
            </a:r>
          </a:p>
        </p:txBody>
      </p:sp>
      <p:sp>
        <p:nvSpPr>
          <p:cNvPr id="44048" name="Rectangle 16"/>
          <p:cNvSpPr>
            <a:spLocks noChangeArrowheads="1"/>
          </p:cNvSpPr>
          <p:nvPr/>
        </p:nvSpPr>
        <p:spPr bwMode="auto">
          <a:xfrm>
            <a:off x="2020887" y="992188"/>
            <a:ext cx="146329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3"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 ,l</a:t>
            </a: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58" name="Rectangle 26"/>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U</a:t>
            </a:r>
          </a:p>
        </p:txBody>
      </p:sp>
      <p:sp>
        <p:nvSpPr>
          <p:cNvPr id="44059" name="Rectangle 27"/>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61" name="Rectangle 29"/>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63" name="Rectangle 31"/>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,u ¼,½</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66" name="Rectangle 34"/>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lh</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68" name="Rectangle 36"/>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ts</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70" name="Rectangle 38"/>
          <p:cNvSpPr>
            <a:spLocks noChangeArrowheads="1"/>
          </p:cNvSpPr>
          <p:nvPr/>
        </p:nvSpPr>
        <p:spPr bwMode="auto">
          <a:xfrm>
            <a:off x="3751263" y="3078163"/>
            <a:ext cx="101309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,e</a:t>
            </a:r>
            <a:r>
              <a:rPr lang="en-US" sz="2400" b="1" i="0" dirty="0">
                <a:solidFill>
                  <a:schemeClr val="folHlink"/>
                </a:solidFill>
                <a:latin typeface="Kruti Dev 010" pitchFamily="2" charset="0"/>
                <a:ea typeface="+mn-ea"/>
                <a:cs typeface="+mn-cs"/>
              </a:rPr>
              <a:t> mu</a:t>
            </a: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72" name="Rectangle 40"/>
          <p:cNvSpPr>
            <a:spLocks noChangeArrowheads="1"/>
          </p:cNvSpPr>
          <p:nvPr/>
        </p:nvSpPr>
        <p:spPr bwMode="auto">
          <a:xfrm>
            <a:off x="3081338" y="4360863"/>
            <a:ext cx="952500"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ds ch</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0941"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4087" name="Rectangle 5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37</a:t>
            </a:r>
          </a:p>
        </p:txBody>
      </p:sp>
      <p:sp>
        <p:nvSpPr>
          <p:cNvPr id="80943" name="Text Box 56"/>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44091" name="Picture 59"/>
          <p:cNvPicPr>
            <a:picLocks noChangeAspect="1" noChangeArrowheads="1"/>
          </p:cNvPicPr>
          <p:nvPr/>
        </p:nvPicPr>
        <p:blipFill>
          <a:blip r:embed="rId3"/>
          <a:srcRect/>
          <a:stretch>
            <a:fillRect/>
          </a:stretch>
        </p:blipFill>
        <p:spPr bwMode="auto">
          <a:xfrm>
            <a:off x="4184650" y="1928813"/>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800" b="1" dirty="0">
                <a:ln>
                  <a:solidFill>
                    <a:schemeClr val="accent1">
                      <a:lumMod val="75000"/>
                    </a:schemeClr>
                  </a:solidFill>
                </a:ln>
                <a:solidFill>
                  <a:schemeClr val="accent1"/>
                </a:solidFill>
                <a:effectLst>
                  <a:outerShdw blurRad="38100" dist="38100" dir="2700000" algn="tl">
                    <a:srgbClr val="000000"/>
                  </a:outerShdw>
                </a:effectLst>
                <a:latin typeface="Kruti Dev 010" pitchFamily="2" charset="0"/>
                <a:ea typeface="ＭＳ Ｐゴシック" pitchFamily="-84" charset="-128"/>
                <a:cs typeface="+mn-cs"/>
              </a:rPr>
              <a:t>dkns’k cusZ</a:t>
            </a:r>
          </a:p>
        </p:txBody>
      </p:sp>
      <p:grpSp>
        <p:nvGrpSpPr>
          <p:cNvPr id="80946" name="Group 63"/>
          <p:cNvGrpSpPr>
            <a:grpSpLocks/>
          </p:cNvGrpSpPr>
          <p:nvPr/>
        </p:nvGrpSpPr>
        <p:grpSpPr bwMode="auto">
          <a:xfrm>
            <a:off x="-65088" y="0"/>
            <a:ext cx="1973263" cy="1844675"/>
            <a:chOff x="-65040" y="0"/>
            <a:chExt cx="2043065" cy="1955800"/>
          </a:xfrm>
        </p:grpSpPr>
        <p:grpSp>
          <p:nvGrpSpPr>
            <p:cNvPr id="80950" name="Group 27"/>
            <p:cNvGrpSpPr>
              <a:grpSpLocks/>
            </p:cNvGrpSpPr>
            <p:nvPr/>
          </p:nvGrpSpPr>
          <p:grpSpPr bwMode="auto">
            <a:xfrm>
              <a:off x="0" y="0"/>
              <a:ext cx="1978025" cy="1955800"/>
              <a:chOff x="0" y="0"/>
              <a:chExt cx="1246" cy="1232"/>
            </a:xfrm>
          </p:grpSpPr>
          <p:sp>
            <p:nvSpPr>
              <p:cNvPr id="5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0947" name="Rectangle 38"/>
          <p:cNvSpPr>
            <a:spLocks noChangeArrowheads="1"/>
          </p:cNvSpPr>
          <p:nvPr/>
        </p:nvSpPr>
        <p:spPr bwMode="auto">
          <a:xfrm>
            <a:off x="670560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8094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60"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8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9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PG</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9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SG</a:t>
            </a:r>
          </a:p>
        </p:txBody>
      </p:sp>
      <p:sp>
        <p:nvSpPr>
          <p:cNvPr id="46095" name="Rectangle 15"/>
          <p:cNvSpPr>
            <a:spLocks noChangeArrowheads="1"/>
          </p:cNvSpPr>
          <p:nvPr/>
        </p:nvSpPr>
        <p:spPr bwMode="auto">
          <a:xfrm>
            <a:off x="2516188" y="5640388"/>
            <a:ext cx="139366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vkj ,l</a:t>
            </a:r>
          </a:p>
        </p:txBody>
      </p:sp>
      <p:sp>
        <p:nvSpPr>
          <p:cNvPr id="46096" name="Rectangle 16"/>
          <p:cNvSpPr>
            <a:spLocks noChangeArrowheads="1"/>
          </p:cNvSpPr>
          <p:nvPr/>
        </p:nvSpPr>
        <p:spPr bwMode="auto">
          <a:xfrm>
            <a:off x="2020887" y="992188"/>
            <a:ext cx="141599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,e ,l</a:t>
            </a: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00" name="Rectangle 20"/>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Mh ,l</a:t>
            </a: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ˆ</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Kruti Dev 010" charset="0"/>
              </a:rPr>
              <a:t>†</a:t>
            </a:r>
          </a:p>
        </p:txBody>
      </p:sp>
      <p:sp>
        <p:nvSpPr>
          <p:cNvPr id="46109" name="Rectangle 29"/>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U</a:t>
            </a:r>
          </a:p>
        </p:txBody>
      </p:sp>
      <p:sp>
        <p:nvSpPr>
          <p:cNvPr id="46110" name="Rectangle 30"/>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12" name="Rectangle 32"/>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14" name="Rectangle 34"/>
          <p:cNvSpPr>
            <a:spLocks noChangeArrowheads="1"/>
          </p:cNvSpPr>
          <p:nvPr/>
        </p:nvSpPr>
        <p:spPr bwMode="auto">
          <a:xfrm>
            <a:off x="7113588" y="13223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,u ¼,½</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18" name="Rectangle 38"/>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lh</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20" name="Rectangle 40"/>
          <p:cNvSpPr>
            <a:spLocks noChangeArrowheads="1"/>
          </p:cNvSpPr>
          <p:nvPr/>
        </p:nvSpPr>
        <p:spPr bwMode="auto">
          <a:xfrm>
            <a:off x="2727325" y="3078163"/>
            <a:ext cx="47769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ln>
                  <a:solidFill>
                    <a:srgbClr val="FFFFFF"/>
                  </a:solidFill>
                </a:ln>
                <a:solidFill>
                  <a:schemeClr val="folHlink"/>
                </a:solidFill>
                <a:latin typeface="Kruti Dev 010" pitchFamily="2" charset="0"/>
                <a:ea typeface="+mn-ea"/>
                <a:cs typeface="+mn-cs"/>
              </a:rPr>
              <a:t>ts</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23" name="Rectangle 43"/>
          <p:cNvSpPr>
            <a:spLocks noChangeArrowheads="1"/>
          </p:cNvSpPr>
          <p:nvPr/>
        </p:nvSpPr>
        <p:spPr bwMode="auto">
          <a:xfrm>
            <a:off x="2840038" y="4271963"/>
            <a:ext cx="85921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rgbClr val="FFFFFF"/>
                  </a:solidFill>
                </a:ln>
                <a:solidFill>
                  <a:schemeClr val="folHlink"/>
                </a:solidFill>
                <a:latin typeface="Kruti Dev 010" pitchFamily="2" charset="0"/>
                <a:ea typeface="+mn-ea"/>
                <a:cs typeface="+mn-cs"/>
              </a:rPr>
              <a:t>ds ch</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27" name="Rectangle 47"/>
          <p:cNvSpPr>
            <a:spLocks noChangeArrowheads="1"/>
          </p:cNvSpPr>
          <p:nvPr/>
        </p:nvSpPr>
        <p:spPr bwMode="auto">
          <a:xfrm>
            <a:off x="1865313" y="3935413"/>
            <a:ext cx="400050"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bZ</a:t>
            </a:r>
          </a:p>
        </p:txBody>
      </p:sp>
      <p:sp>
        <p:nvSpPr>
          <p:cNvPr id="46128" name="Oval 48"/>
          <p:cNvSpPr>
            <a:spLocks noChangeArrowheads="1"/>
          </p:cNvSpPr>
          <p:nvPr/>
        </p:nvSpPr>
        <p:spPr bwMode="auto">
          <a:xfrm>
            <a:off x="1595438" y="38750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29" name="Rectangle 49"/>
          <p:cNvSpPr>
            <a:spLocks noChangeArrowheads="1"/>
          </p:cNvSpPr>
          <p:nvPr/>
        </p:nvSpPr>
        <p:spPr bwMode="auto">
          <a:xfrm>
            <a:off x="3751263" y="3078163"/>
            <a:ext cx="550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Kruti Dev 010" pitchFamily="2" charset="0"/>
                <a:ea typeface="+mn-ea"/>
                <a:cs typeface="+mn-cs"/>
              </a:rPr>
              <a:t>MN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2988"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6137" name="Rectangle 5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38</a:t>
            </a:r>
          </a:p>
        </p:txBody>
      </p:sp>
      <p:sp>
        <p:nvSpPr>
          <p:cNvPr id="82990" name="Text Box 5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46141"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b="15181"/>
          <a:stretch>
            <a:fillRect/>
          </a:stretch>
        </p:blipFill>
        <p:spPr bwMode="auto">
          <a:xfrm>
            <a:off x="3519488" y="1858963"/>
            <a:ext cx="5381625" cy="3824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6142" name="Text Box 62"/>
          <p:cNvSpPr txBox="1">
            <a:spLocks noChangeArrowheads="1"/>
          </p:cNvSpPr>
          <p:nvPr/>
        </p:nvSpPr>
        <p:spPr bwMode="auto">
          <a:xfrm>
            <a:off x="3490913" y="1946275"/>
            <a:ext cx="5413375"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800" b="1"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felz % xktk dk iBkj</a:t>
            </a:r>
          </a:p>
        </p:txBody>
      </p:sp>
      <p:grpSp>
        <p:nvGrpSpPr>
          <p:cNvPr id="82993" name="Group 63"/>
          <p:cNvGrpSpPr>
            <a:grpSpLocks/>
          </p:cNvGrpSpPr>
          <p:nvPr/>
        </p:nvGrpSpPr>
        <p:grpSpPr bwMode="auto">
          <a:xfrm>
            <a:off x="-65088" y="0"/>
            <a:ext cx="1973263" cy="1844675"/>
            <a:chOff x="-65040" y="0"/>
            <a:chExt cx="2043065" cy="1955800"/>
          </a:xfrm>
        </p:grpSpPr>
        <p:grpSp>
          <p:nvGrpSpPr>
            <p:cNvPr id="82997" name="Group 27"/>
            <p:cNvGrpSpPr>
              <a:grpSpLocks/>
            </p:cNvGrpSpPr>
            <p:nvPr/>
          </p:nvGrpSpPr>
          <p:grpSpPr bwMode="auto">
            <a:xfrm>
              <a:off x="0" y="0"/>
              <a:ext cx="1978025" cy="1955800"/>
              <a:chOff x="0" y="0"/>
              <a:chExt cx="1246" cy="1232"/>
            </a:xfrm>
          </p:grpSpPr>
          <p:sp>
            <p:nvSpPr>
              <p:cNvPr id="55"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6"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7"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4"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2994"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82995"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59"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solidFill>
                <a:srgbClr val="FFFFFF"/>
              </a:solidFill>
              <a:effectLst>
                <a:outerShdw blurRad="38100" dist="38100" dir="2700000" algn="tl">
                  <a:srgbClr val="000000"/>
                </a:outerShdw>
              </a:effectLst>
              <a:latin typeface="Comic Sans MS" pitchFamily="-110" charset="0"/>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solidFill>
                <a:srgbClr val="FFFFFF"/>
              </a:solidFill>
              <a:effectLst>
                <a:outerShdw blurRad="38100" dist="38100" dir="2700000" algn="tl">
                  <a:srgbClr val="000000"/>
                </a:outerShdw>
              </a:effectLst>
              <a:latin typeface="Comic Sans MS" pitchFamily="-110" charset="0"/>
            </a:endParaRPr>
          </a:p>
        </p:txBody>
      </p:sp>
      <p:sp>
        <p:nvSpPr>
          <p:cNvPr id="11267"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rgbClr val="FFFFFF"/>
                </a:solidFill>
                <a:effectLst>
                  <a:outerShdw blurRad="38100" dist="38100" dir="2700000" algn="tl">
                    <a:srgbClr val="000000"/>
                  </a:outerShdw>
                </a:effectLst>
              </a:rPr>
              <a:t>03</a:t>
            </a:r>
          </a:p>
        </p:txBody>
      </p:sp>
      <p:sp>
        <p:nvSpPr>
          <p:cNvPr id="11269"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pic>
        <p:nvPicPr>
          <p:cNvPr id="470068" name="Picture 52"/>
          <p:cNvPicPr>
            <a:picLocks noChangeAspect="1" noChangeArrowheads="1"/>
          </p:cNvPicPr>
          <p:nvPr/>
        </p:nvPicPr>
        <p:blipFill>
          <a:blip r:embed="rId3" cstate="screen">
            <a:lum contrast="-10000"/>
            <a:extLst>
              <a:ext uri="{28A0092B-C50C-407E-A947-70E740481C1C}">
                <a14:useLocalDpi xmlns:a14="http://schemas.microsoft.com/office/drawing/2010/main"/>
              </a:ext>
            </a:extLst>
          </a:blip>
          <a:srcRect l="9019" r="11223"/>
          <a:stretch>
            <a:fillRect/>
          </a:stretch>
        </p:blipFill>
        <p:spPr bwMode="auto">
          <a:xfrm>
            <a:off x="2095500" y="838200"/>
            <a:ext cx="5981700" cy="5337175"/>
          </a:xfrm>
          <a:prstGeom prst="rect">
            <a:avLst/>
          </a:prstGeom>
          <a:noFill/>
          <a:ln w="6985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pic>
        <p:nvPicPr>
          <p:cNvPr id="470074" name="Picture 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800" y="530225"/>
            <a:ext cx="8229600" cy="56356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11289" name="Text Box 34"/>
          <p:cNvSpPr txBox="1">
            <a:spLocks noChangeArrowheads="1"/>
          </p:cNvSpPr>
          <p:nvPr/>
        </p:nvSpPr>
        <p:spPr bwMode="auto">
          <a:xfrm>
            <a:off x="341313" y="6540500"/>
            <a:ext cx="87788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Kruti Dev 010" charset="0"/>
              </a:rPr>
              <a:t>© 2006 TBBMI</a:t>
            </a:r>
          </a:p>
        </p:txBody>
      </p:sp>
      <p:sp>
        <p:nvSpPr>
          <p:cNvPr id="470051" name="Rectangle 35"/>
          <p:cNvSpPr>
            <a:spLocks noChangeArrowheads="1"/>
          </p:cNvSpPr>
          <p:nvPr/>
        </p:nvSpPr>
        <p:spPr bwMode="auto">
          <a:xfrm>
            <a:off x="7600950" y="6518275"/>
            <a:ext cx="612775" cy="247650"/>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latin typeface="Kruti Dev 010" charset="0"/>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outerShdw>
              </a:effectLst>
              <a:latin typeface="Comic Sans MS" pitchFamily="-110" charset="0"/>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b="1" i="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2103438" y="4921250"/>
            <a:ext cx="4683125" cy="95410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ts val="0"/>
              </a:spcBef>
              <a:defRPr/>
            </a:pPr>
            <a:r>
              <a:rPr lang="en-US"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fn </a:t>
            </a:r>
            <a:r>
              <a:rPr lang="en-US" b="1"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eSMhVsjsfu;ue</a:t>
            </a:r>
            <a:r>
              <a:rPr lang="en-US"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 </a:t>
            </a:r>
            <a:r>
              <a:rPr lang="en-US" b="1"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LVst</a:t>
            </a:r>
            <a:endParaRPr lang="en-US"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endParaRPr>
          </a:p>
          <a:p>
            <a:pPr>
              <a:spcBef>
                <a:spcPts val="0"/>
              </a:spcBef>
              <a:defRPr/>
            </a:pPr>
            <a:r>
              <a:rPr lang="en-US"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ckbZcy ds </a:t>
            </a:r>
            <a:r>
              <a:rPr lang="en-US" b="1"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fØ;kdykiksa</a:t>
            </a:r>
            <a:r>
              <a:rPr lang="en-US"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 ds </a:t>
            </a:r>
            <a:r>
              <a:rPr lang="en-US" b="1"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rPr>
              <a:t>fy;s</a:t>
            </a:r>
            <a:endParaRPr lang="en-US"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endParaRP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i="0">
                <a:solidFill>
                  <a:srgbClr val="FFFFFF"/>
                </a:solidFill>
                <a:effectLst>
                  <a:outerShdw blurRad="38100" dist="38100" dir="2700000" algn="tl">
                    <a:srgbClr val="000000"/>
                  </a:outerShdw>
                </a:effectLst>
              </a:rPr>
              <a:t>03</a:t>
            </a:r>
          </a:p>
        </p:txBody>
      </p:sp>
      <p:sp>
        <p:nvSpPr>
          <p:cNvPr id="11298"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nvGrpSpPr>
          <p:cNvPr id="11302"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latin typeface="Comic Sans MS" pitchFamily="-110" charset="0"/>
              </a:endParaRPr>
            </a:p>
          </p:txBody>
        </p:sp>
      </p:grpSp>
      <p:sp>
        <p:nvSpPr>
          <p:cNvPr id="44" name="Rectangle 33"/>
          <p:cNvSpPr>
            <a:spLocks noChangeArrowheads="1"/>
          </p:cNvSpPr>
          <p:nvPr/>
        </p:nvSpPr>
        <p:spPr bwMode="auto">
          <a:xfrm>
            <a:off x="-31750" y="-173038"/>
            <a:ext cx="1892300" cy="2120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400" b="1" i="0" dirty="0">
                <a:solidFill>
                  <a:srgbClr val="FFFF00"/>
                </a:solidFill>
                <a:latin typeface="Kruti Dev 010" pitchFamily="2" charset="0"/>
              </a:rPr>
              <a:t>LVst</a:t>
            </a:r>
          </a:p>
          <a:p>
            <a:pPr>
              <a:defRPr/>
            </a:pPr>
            <a:r>
              <a:rPr lang="en-US" sz="4400" b="1" i="0" dirty="0">
                <a:solidFill>
                  <a:srgbClr val="FFFF00"/>
                </a:solidFill>
                <a:latin typeface="Kruti Dev 010" pitchFamily="2" charset="0"/>
              </a:rPr>
              <a:t>rS;kj</a:t>
            </a:r>
          </a:p>
          <a:p>
            <a:pPr>
              <a:defRPr/>
            </a:pPr>
            <a:r>
              <a:rPr lang="en-US" sz="4400" b="1" i="0" dirty="0">
                <a:solidFill>
                  <a:srgbClr val="FFFF00"/>
                </a:solidFill>
                <a:latin typeface="Kruti Dev 010" pitchFamily="2"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57" grpId="0" animBg="1"/>
      <p:bldP spid="4700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4"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ER</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6" name="Rectangle 10"/>
          <p:cNvSpPr>
            <a:spLocks noChangeArrowheads="1"/>
          </p:cNvSpPr>
          <p:nvPr/>
        </p:nvSpPr>
        <p:spPr bwMode="auto">
          <a:xfrm>
            <a:off x="7272338" y="54117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ih th</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70" name="Rectangle 14"/>
          <p:cNvSpPr>
            <a:spLocks noChangeArrowheads="1"/>
          </p:cNvSpPr>
          <p:nvPr/>
        </p:nvSpPr>
        <p:spPr bwMode="auto">
          <a:xfrm>
            <a:off x="3259138" y="22050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,l th</a:t>
            </a:r>
          </a:p>
        </p:txBody>
      </p:sp>
      <p:sp>
        <p:nvSpPr>
          <p:cNvPr id="45071" name="Rectangle 15"/>
          <p:cNvSpPr>
            <a:spLocks noChangeArrowheads="1"/>
          </p:cNvSpPr>
          <p:nvPr/>
        </p:nvSpPr>
        <p:spPr bwMode="auto">
          <a:xfrm>
            <a:off x="2516188" y="5640388"/>
            <a:ext cx="13303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vkj ,l</a:t>
            </a:r>
          </a:p>
        </p:txBody>
      </p:sp>
      <p:sp>
        <p:nvSpPr>
          <p:cNvPr id="45072" name="Rectangle 16"/>
          <p:cNvSpPr>
            <a:spLocks noChangeArrowheads="1"/>
          </p:cNvSpPr>
          <p:nvPr/>
        </p:nvSpPr>
        <p:spPr bwMode="auto">
          <a:xfrm>
            <a:off x="2020888" y="992188"/>
            <a:ext cx="1620946"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,e ,l</a:t>
            </a: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77"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Mh ,l</a:t>
            </a: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82" name="Rectangle 26"/>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U</a:t>
            </a:r>
          </a:p>
        </p:txBody>
      </p:sp>
      <p:sp>
        <p:nvSpPr>
          <p:cNvPr id="45083" name="Rectangle 27"/>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85" name="Rectangle 29"/>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,p</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87" name="Rectangle 31"/>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,u ¼,½</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90" name="Rectangle 34"/>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Kruti Dev 010" pitchFamily="2" charset="0"/>
                <a:ea typeface="+mn-ea"/>
                <a:cs typeface="+mn-cs"/>
              </a:rPr>
              <a:t>lh</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92" name="Rectangle 36"/>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rgbClr val="FFFFFF"/>
                  </a:solidFill>
                </a:ln>
                <a:solidFill>
                  <a:schemeClr val="folHlink"/>
                </a:solidFill>
                <a:latin typeface="Kruti Dev 010" pitchFamily="2" charset="0"/>
                <a:ea typeface="+mn-ea"/>
                <a:cs typeface="+mn-cs"/>
              </a:rPr>
              <a:t>ts</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95" name="Rectangle 39"/>
          <p:cNvSpPr>
            <a:spLocks noChangeArrowheads="1"/>
          </p:cNvSpPr>
          <p:nvPr/>
        </p:nvSpPr>
        <p:spPr bwMode="auto">
          <a:xfrm>
            <a:off x="3067050" y="4451350"/>
            <a:ext cx="85920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rgbClr val="FFFFFF"/>
                  </a:solidFill>
                </a:ln>
                <a:solidFill>
                  <a:schemeClr val="folHlink"/>
                </a:solidFill>
                <a:latin typeface="Kruti Dev 010" pitchFamily="2" charset="0"/>
                <a:ea typeface="+mn-ea"/>
                <a:cs typeface="+mn-cs"/>
              </a:rPr>
              <a:t>ds ch</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97" name="Rectangle 41"/>
          <p:cNvSpPr>
            <a:spLocks noChangeArrowheads="1"/>
          </p:cNvSpPr>
          <p:nvPr/>
        </p:nvSpPr>
        <p:spPr bwMode="auto">
          <a:xfrm>
            <a:off x="3138488" y="5073650"/>
            <a:ext cx="1219200"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,e ,l</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106" name="Rectangle 50"/>
          <p:cNvSpPr>
            <a:spLocks noChangeArrowheads="1"/>
          </p:cNvSpPr>
          <p:nvPr/>
        </p:nvSpPr>
        <p:spPr bwMode="auto">
          <a:xfrm>
            <a:off x="3751263" y="3078163"/>
            <a:ext cx="5418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rgbClr val="FFFFFF"/>
                  </a:solidFill>
                </a:ln>
                <a:solidFill>
                  <a:schemeClr val="folHlink"/>
                </a:solidFill>
                <a:latin typeface="Kruti Dev 010" pitchFamily="2" charset="0"/>
                <a:ea typeface="+mn-ea"/>
                <a:cs typeface="+mn-cs"/>
              </a:rPr>
              <a:t>,e</a:t>
            </a: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109" name="Rectangle 53"/>
          <p:cNvSpPr>
            <a:spLocks noChangeArrowheads="1"/>
          </p:cNvSpPr>
          <p:nvPr/>
        </p:nvSpPr>
        <p:spPr bwMode="auto">
          <a:xfrm>
            <a:off x="1809750" y="4081463"/>
            <a:ext cx="4007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rgbClr val="FFFFFF"/>
                  </a:solidFill>
                </a:ln>
                <a:solidFill>
                  <a:schemeClr val="folHlink"/>
                </a:solidFill>
                <a:latin typeface="Kruti Dev 010" pitchFamily="2" charset="0"/>
                <a:ea typeface="+mn-ea"/>
                <a:cs typeface="+mn-cs"/>
              </a:rPr>
              <a:t>bZ</a:t>
            </a:r>
          </a:p>
        </p:txBody>
      </p:sp>
      <p:sp>
        <p:nvSpPr>
          <p:cNvPr id="85041"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5116" name="Rectangle 6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39</a:t>
            </a:r>
          </a:p>
        </p:txBody>
      </p:sp>
      <p:sp>
        <p:nvSpPr>
          <p:cNvPr id="85043" name="Text Box 6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pic>
        <p:nvPicPr>
          <p:cNvPr id="45119" name="Picture 63"/>
          <p:cNvPicPr>
            <a:picLocks noChangeAspect="1" noChangeArrowheads="1"/>
          </p:cNvPicPr>
          <p:nvPr/>
        </p:nvPicPr>
        <p:blipFill>
          <a:blip r:embed="rId3" cstate="screen">
            <a:extLst>
              <a:ext uri="{28A0092B-C50C-407E-A947-70E740481C1C}">
                <a14:useLocalDpi xmlns:a14="http://schemas.microsoft.com/office/drawing/2010/main"/>
              </a:ext>
            </a:extLst>
          </a:blip>
          <a:srcRect b="8914"/>
          <a:stretch>
            <a:fillRect/>
          </a:stretch>
        </p:blipFill>
        <p:spPr bwMode="auto">
          <a:xfrm>
            <a:off x="4143375" y="2193925"/>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5121" name="Text Box 65"/>
          <p:cNvSpPr txBox="1">
            <a:spLocks noChangeArrowheads="1"/>
          </p:cNvSpPr>
          <p:nvPr/>
        </p:nvSpPr>
        <p:spPr bwMode="auto">
          <a:xfrm>
            <a:off x="4057650" y="2249488"/>
            <a:ext cx="2687638" cy="92333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5400" b="1" dirty="0">
                <a:ln>
                  <a:solidFill>
                    <a:srgbClr val="366AFC"/>
                  </a:solidFill>
                </a:ln>
                <a:solidFill>
                  <a:schemeClr val="accent1"/>
                </a:solidFill>
                <a:effectLst>
                  <a:outerShdw blurRad="38100" dist="38100" dir="2700000" algn="tl">
                    <a:srgbClr val="000000"/>
                  </a:outerShdw>
                </a:effectLst>
                <a:latin typeface="Kruti Dev 010" pitchFamily="2" charset="0"/>
                <a:ea typeface="ＭＳ Ｐゴシック" pitchFamily="-84" charset="-128"/>
                <a:cs typeface="+mn-cs"/>
              </a:rPr>
              <a:t>lhuS ioZr</a:t>
            </a:r>
          </a:p>
        </p:txBody>
      </p:sp>
      <p:grpSp>
        <p:nvGrpSpPr>
          <p:cNvPr id="85046" name="Group 63"/>
          <p:cNvGrpSpPr>
            <a:grpSpLocks/>
          </p:cNvGrpSpPr>
          <p:nvPr/>
        </p:nvGrpSpPr>
        <p:grpSpPr bwMode="auto">
          <a:xfrm>
            <a:off x="-65088" y="0"/>
            <a:ext cx="1973263" cy="1844675"/>
            <a:chOff x="-65040" y="0"/>
            <a:chExt cx="2043065" cy="1955800"/>
          </a:xfrm>
        </p:grpSpPr>
        <p:grpSp>
          <p:nvGrpSpPr>
            <p:cNvPr id="85050" name="Group 27"/>
            <p:cNvGrpSpPr>
              <a:grpSpLocks/>
            </p:cNvGrpSpPr>
            <p:nvPr/>
          </p:nvGrpSpPr>
          <p:grpSpPr bwMode="auto">
            <a:xfrm>
              <a:off x="0" y="0"/>
              <a:ext cx="1978025" cy="1955800"/>
              <a:chOff x="0" y="0"/>
              <a:chExt cx="1246" cy="1232"/>
            </a:xfrm>
          </p:grpSpPr>
          <p:sp>
            <p:nvSpPr>
              <p:cNvPr id="6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5047"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8504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64"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2" name="Rectangle 8"/>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 vkj</a:t>
            </a: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4"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 th</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18" name="Rectangle 14"/>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 th</a:t>
            </a:r>
          </a:p>
        </p:txBody>
      </p:sp>
      <p:sp>
        <p:nvSpPr>
          <p:cNvPr id="47119" name="Rectangle 15"/>
          <p:cNvSpPr>
            <a:spLocks noChangeArrowheads="1"/>
          </p:cNvSpPr>
          <p:nvPr/>
        </p:nvSpPr>
        <p:spPr bwMode="auto">
          <a:xfrm>
            <a:off x="2516187" y="5640388"/>
            <a:ext cx="131483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 ,l</a:t>
            </a:r>
          </a:p>
        </p:txBody>
      </p:sp>
      <p:sp>
        <p:nvSpPr>
          <p:cNvPr id="47120" name="Rectangle 16"/>
          <p:cNvSpPr>
            <a:spLocks noChangeArrowheads="1"/>
          </p:cNvSpPr>
          <p:nvPr/>
        </p:nvSpPr>
        <p:spPr bwMode="auto">
          <a:xfrm>
            <a:off x="2020887" y="992188"/>
            <a:ext cx="135293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25" name="Rectangle 21"/>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 ,l</a:t>
            </a: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30" name="Rectangle 26"/>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;w</a:t>
            </a:r>
          </a:p>
        </p:txBody>
      </p:sp>
      <p:sp>
        <p:nvSpPr>
          <p:cNvPr id="47131" name="Rectangle 27"/>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ch</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33" name="Rectangle 29"/>
          <p:cNvSpPr>
            <a:spLocks noChangeArrowheads="1"/>
          </p:cNvSpPr>
          <p:nvPr/>
        </p:nvSpPr>
        <p:spPr bwMode="auto">
          <a:xfrm>
            <a:off x="5472222" y="1732510"/>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35" name="Rectangle 31"/>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,u ¼,½</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38" name="Rectangle 34"/>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lh</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40" name="Rectangle 36"/>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ts</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43" name="Rectangle 39"/>
          <p:cNvSpPr>
            <a:spLocks noChangeArrowheads="1"/>
          </p:cNvSpPr>
          <p:nvPr/>
        </p:nvSpPr>
        <p:spPr bwMode="auto">
          <a:xfrm>
            <a:off x="3067050" y="4451350"/>
            <a:ext cx="95218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ln>
                  <a:solidFill>
                    <a:schemeClr val="tx1"/>
                  </a:solidFill>
                </a:ln>
                <a:solidFill>
                  <a:schemeClr val="folHlink"/>
                </a:solidFill>
                <a:latin typeface="Kruti Dev 010" pitchFamily="2" charset="0"/>
                <a:ea typeface="+mn-ea"/>
                <a:cs typeface="+mn-cs"/>
              </a:rPr>
              <a:t>ds ch</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45" name="Rectangle 41"/>
          <p:cNvSpPr>
            <a:spLocks noChangeArrowheads="1"/>
          </p:cNvSpPr>
          <p:nvPr/>
        </p:nvSpPr>
        <p:spPr bwMode="auto">
          <a:xfrm>
            <a:off x="3179763" y="5164138"/>
            <a:ext cx="121988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ln>
                  <a:solidFill>
                    <a:schemeClr val="tx1"/>
                  </a:solidFill>
                </a:ln>
                <a:solidFill>
                  <a:schemeClr val="folHlink"/>
                </a:solidFill>
                <a:latin typeface="Kruti Dev 010" pitchFamily="2" charset="0"/>
                <a:ea typeface="+mn-ea"/>
                <a:cs typeface="+mn-cs"/>
              </a:rPr>
              <a:t>,e ,l</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47" name="Rectangle 43"/>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Kruti Dev 010" pitchFamily="2" charset="0"/>
                <a:ea typeface="+mn-ea"/>
                <a:cs typeface="+mn-cs"/>
              </a:rPr>
              <a:t>bZ</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55" name="Rectangle 51"/>
          <p:cNvSpPr>
            <a:spLocks noChangeArrowheads="1"/>
          </p:cNvSpPr>
          <p:nvPr/>
        </p:nvSpPr>
        <p:spPr bwMode="auto">
          <a:xfrm>
            <a:off x="3751263" y="3078163"/>
            <a:ext cx="117980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 ,u</a:t>
            </a:r>
          </a:p>
        </p:txBody>
      </p:sp>
      <p:sp>
        <p:nvSpPr>
          <p:cNvPr id="47157" name="Oval 53"/>
          <p:cNvSpPr>
            <a:spLocks noChangeArrowheads="1"/>
          </p:cNvSpPr>
          <p:nvPr/>
        </p:nvSpPr>
        <p:spPr bwMode="auto">
          <a:xfrm>
            <a:off x="1500188" y="39084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87095"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7174" name="Rectangle 7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40</a:t>
            </a:r>
          </a:p>
        </p:txBody>
      </p:sp>
      <p:sp>
        <p:nvSpPr>
          <p:cNvPr id="87097" name="Text Box 71"/>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2</a:t>
            </a:r>
          </a:p>
        </p:txBody>
      </p:sp>
      <p:sp>
        <p:nvSpPr>
          <p:cNvPr id="87098" name="Text Box 72"/>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47168" name="Text Box 64"/>
          <p:cNvSpPr txBox="1">
            <a:spLocks noChangeArrowheads="1"/>
          </p:cNvSpPr>
          <p:nvPr/>
        </p:nvSpPr>
        <p:spPr bwMode="auto">
          <a:xfrm>
            <a:off x="1344613" y="1765300"/>
            <a:ext cx="7575550" cy="304641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defRPr/>
            </a:pPr>
            <a:r>
              <a:rPr lang="en-US" sz="9600" b="1" dirty="0">
                <a:solidFill>
                  <a:srgbClr val="FFFF00"/>
                </a:solidFill>
                <a:effectLst>
                  <a:outerShdw blurRad="38100" dist="38100" dir="2700000" algn="tl">
                    <a:srgbClr val="000000"/>
                  </a:outerShdw>
                </a:effectLst>
                <a:latin typeface="Kruti Dev 010" charset="0"/>
              </a:rPr>
              <a:t>10     </a:t>
            </a:r>
          </a:p>
          <a:p>
            <a:pPr>
              <a:defRPr/>
            </a:pPr>
            <a:r>
              <a:rPr lang="en-US" sz="9600" b="1" dirty="0" err="1">
                <a:solidFill>
                  <a:srgbClr val="FFFF00"/>
                </a:solidFill>
                <a:effectLst>
                  <a:outerShdw blurRad="38100" dist="38100" dir="2700000" algn="tl">
                    <a:srgbClr val="000000"/>
                  </a:outerShdw>
                </a:effectLst>
                <a:latin typeface="Kruti Dev 010" charset="0"/>
              </a:rPr>
              <a:t>Hkw</a:t>
            </a:r>
            <a:r>
              <a:rPr lang="en-US" sz="9600" b="1" dirty="0">
                <a:solidFill>
                  <a:srgbClr val="FFFF00"/>
                </a:solidFill>
                <a:effectLst>
                  <a:outerShdw blurRad="38100" dist="38100" dir="2700000" algn="tl">
                    <a:srgbClr val="000000"/>
                  </a:outerShdw>
                </a:effectLst>
                <a:latin typeface="Kruti Dev 010" charset="0"/>
              </a:rPr>
              <a:t> </a:t>
            </a:r>
            <a:r>
              <a:rPr lang="en-US" sz="9600" b="1" dirty="0" err="1">
                <a:solidFill>
                  <a:srgbClr val="FFFF00"/>
                </a:solidFill>
                <a:effectLst>
                  <a:outerShdw blurRad="38100" dist="38100" dir="2700000" algn="tl">
                    <a:srgbClr val="000000"/>
                  </a:outerShdw>
                </a:effectLst>
                <a:latin typeface="Kruti Dev 010" charset="0"/>
              </a:rPr>
              <a:t>LFky</a:t>
            </a:r>
            <a:endParaRPr lang="en-US" sz="9600" b="1" dirty="0">
              <a:solidFill>
                <a:srgbClr val="FFFF00"/>
              </a:solidFill>
              <a:effectLst>
                <a:outerShdw blurRad="38100" dist="38100" dir="2700000" algn="tl">
                  <a:srgbClr val="000000"/>
                </a:outerShdw>
              </a:effectLst>
              <a:latin typeface="Kruti Dev 010" charset="0"/>
            </a:endParaRPr>
          </a:p>
        </p:txBody>
      </p:sp>
      <p:grpSp>
        <p:nvGrpSpPr>
          <p:cNvPr id="87100" name="Group 63"/>
          <p:cNvGrpSpPr>
            <a:grpSpLocks/>
          </p:cNvGrpSpPr>
          <p:nvPr/>
        </p:nvGrpSpPr>
        <p:grpSpPr bwMode="auto">
          <a:xfrm>
            <a:off x="-65088" y="0"/>
            <a:ext cx="1973263" cy="1844675"/>
            <a:chOff x="-65040" y="0"/>
            <a:chExt cx="2043065" cy="1955800"/>
          </a:xfrm>
        </p:grpSpPr>
        <p:grpSp>
          <p:nvGrpSpPr>
            <p:cNvPr id="87104" name="Group 27"/>
            <p:cNvGrpSpPr>
              <a:grpSpLocks/>
            </p:cNvGrpSpPr>
            <p:nvPr/>
          </p:nvGrpSpPr>
          <p:grpSpPr bwMode="auto">
            <a:xfrm>
              <a:off x="0" y="0"/>
              <a:ext cx="1978025" cy="1955800"/>
              <a:chOff x="0" y="0"/>
              <a:chExt cx="1246" cy="1232"/>
            </a:xfrm>
          </p:grpSpPr>
          <p:sp>
            <p:nvSpPr>
              <p:cNvPr id="7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6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7101"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8710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74" name="Rectangle 27"/>
          <p:cNvSpPr>
            <a:spLocks noChangeArrowheads="1"/>
          </p:cNvSpPr>
          <p:nvPr/>
        </p:nvSpPr>
        <p:spPr bwMode="auto">
          <a:xfrm>
            <a:off x="4144963" y="779463"/>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51263" y="3078163"/>
            <a:ext cx="930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Kruti Dev 010" pitchFamily="2" charset="0"/>
                <a:ea typeface="+mn-ea"/>
                <a:cs typeface="+mn-cs"/>
              </a:rPr>
              <a:t>,e ,u</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36" name="Rectangle 8"/>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bZvkj</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38"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ihth</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42"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tx1"/>
                </a:solidFill>
                <a:latin typeface="Kruti Dev 010" pitchFamily="2" charset="0"/>
                <a:ea typeface="+mn-ea"/>
                <a:cs typeface="+mn-cs"/>
              </a:rPr>
              <a:t>,l th</a:t>
            </a:r>
          </a:p>
        </p:txBody>
      </p:sp>
      <p:sp>
        <p:nvSpPr>
          <p:cNvPr id="457743"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Kruti Dev 010" pitchFamily="2" charset="0"/>
                <a:ea typeface="+mn-ea"/>
                <a:cs typeface="+mn-cs"/>
              </a:rPr>
              <a:t>RS</a:t>
            </a:r>
          </a:p>
        </p:txBody>
      </p:sp>
      <p:sp>
        <p:nvSpPr>
          <p:cNvPr id="457744" name="Rectangle 16"/>
          <p:cNvSpPr>
            <a:spLocks noChangeArrowheads="1"/>
          </p:cNvSpPr>
          <p:nvPr/>
        </p:nvSpPr>
        <p:spPr bwMode="auto">
          <a:xfrm>
            <a:off x="2020888" y="992188"/>
            <a:ext cx="112871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,e ,l</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48" name="Rectangle 20"/>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Mh ,l</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55" name="Rectangle 27"/>
          <p:cNvSpPr>
            <a:spLocks noChangeArrowheads="1"/>
          </p:cNvSpPr>
          <p:nvPr/>
        </p:nvSpPr>
        <p:spPr bwMode="auto">
          <a:xfrm>
            <a:off x="4083050" y="1127125"/>
            <a:ext cx="8096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chemeClr val="tx1"/>
                </a:solidFill>
                <a:latin typeface="Kruti Dev 010" charset="0"/>
              </a:rPr>
              <a:t>ˆ</a:t>
            </a:r>
          </a:p>
        </p:txBody>
      </p:sp>
      <p:sp>
        <p:nvSpPr>
          <p:cNvPr id="457756" name="Rectangle 28"/>
          <p:cNvSpPr>
            <a:spLocks noChangeArrowheads="1"/>
          </p:cNvSpPr>
          <p:nvPr/>
        </p:nvSpPr>
        <p:spPr bwMode="auto">
          <a:xfrm>
            <a:off x="5146675" y="1127125"/>
            <a:ext cx="520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chemeClr val="tx1"/>
                </a:solidFill>
                <a:latin typeface="Kruti Dev 010" charset="0"/>
              </a:rPr>
              <a:t>†</a:t>
            </a:r>
          </a:p>
        </p:txBody>
      </p:sp>
      <p:sp>
        <p:nvSpPr>
          <p:cNvPr id="457757" name="Rectangle 29"/>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;w</a:t>
            </a:r>
          </a:p>
        </p:txBody>
      </p:sp>
      <p:sp>
        <p:nvSpPr>
          <p:cNvPr id="457758" name="Rectangle 30"/>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ch</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60" name="Rectangle 32"/>
          <p:cNvSpPr>
            <a:spLocks noChangeArrowheads="1"/>
          </p:cNvSpPr>
          <p:nvPr/>
        </p:nvSpPr>
        <p:spPr bwMode="auto">
          <a:xfrm>
            <a:off x="5487988" y="181133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,p</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62" name="Rectangle 34"/>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,u ¼,½</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65" name="Rectangle 37"/>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tx1"/>
                </a:solidFill>
                <a:latin typeface="Kruti Dev 010" pitchFamily="2" charset="0"/>
                <a:ea typeface="+mn-ea"/>
                <a:cs typeface="+mn-cs"/>
              </a:rPr>
              <a:t>lh</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67" name="Rectangle 39"/>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tx1"/>
                </a:solidFill>
                <a:latin typeface="Kruti Dev 010" pitchFamily="2" charset="0"/>
                <a:ea typeface="+mn-ea"/>
                <a:cs typeface="+mn-cs"/>
              </a:rPr>
              <a:t>ts</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71" name="Rectangle 43"/>
          <p:cNvSpPr>
            <a:spLocks noChangeArrowheads="1"/>
          </p:cNvSpPr>
          <p:nvPr/>
        </p:nvSpPr>
        <p:spPr bwMode="auto">
          <a:xfrm>
            <a:off x="3179763" y="5164138"/>
            <a:ext cx="83837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ln>
                  <a:solidFill>
                    <a:schemeClr val="tx1"/>
                  </a:solidFill>
                </a:ln>
                <a:solidFill>
                  <a:schemeClr val="tx1"/>
                </a:solidFill>
                <a:latin typeface="Kruti Dev 010" pitchFamily="2" charset="0"/>
                <a:ea typeface="+mn-ea"/>
                <a:cs typeface="+mn-cs"/>
              </a:rPr>
              <a:t>,,l</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73" name="Rectangle 45"/>
          <p:cNvSpPr>
            <a:spLocks noChangeArrowheads="1"/>
          </p:cNvSpPr>
          <p:nvPr/>
        </p:nvSpPr>
        <p:spPr bwMode="auto">
          <a:xfrm>
            <a:off x="1809750" y="4081463"/>
            <a:ext cx="3462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tx1"/>
                </a:solidFill>
                <a:latin typeface="Kruti Dev 010" pitchFamily="2" charset="0"/>
                <a:ea typeface="+mn-ea"/>
                <a:cs typeface="+mn-cs"/>
              </a:rPr>
              <a:t>bZ</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Kruti Dev 010" pitchFamily="2" charset="0"/>
              <a:ea typeface="+mn-ea"/>
              <a:cs typeface="+mn-cs"/>
            </a:endParaRPr>
          </a:p>
        </p:txBody>
      </p:sp>
      <p:sp>
        <p:nvSpPr>
          <p:cNvPr id="457778" name="Rectangle 50"/>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tx1"/>
                </a:solidFill>
                <a:latin typeface="Kruti Dev 010" pitchFamily="2" charset="0"/>
                <a:ea typeface="+mn-ea"/>
                <a:cs typeface="+mn-cs"/>
              </a:rPr>
              <a:t>dsch</a:t>
            </a:r>
          </a:p>
        </p:txBody>
      </p:sp>
      <p:sp>
        <p:nvSpPr>
          <p:cNvPr id="457780" name="Text Box 52"/>
          <p:cNvSpPr txBox="1">
            <a:spLocks noChangeArrowheads="1"/>
          </p:cNvSpPr>
          <p:nvPr/>
        </p:nvSpPr>
        <p:spPr bwMode="auto">
          <a:xfrm>
            <a:off x="2276475" y="26988"/>
            <a:ext cx="5619750" cy="46196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a:effectLst>
                  <a:outerShdw blurRad="38100" dist="38100" dir="2700000" algn="tl">
                    <a:srgbClr val="000000"/>
                  </a:outerShdw>
                </a:effectLst>
                <a:latin typeface="Kruti Dev 010" charset="0"/>
              </a:rPr>
              <a:t>U;kf;;ksa „Œ</a:t>
            </a:r>
            <a:r>
              <a:rPr lang="en-US" sz="2400" i="0">
                <a:latin typeface="Kruti Dev 010" charset="0"/>
              </a:rPr>
              <a:t>( „</a:t>
            </a:r>
            <a:r>
              <a:rPr lang="ja-JP" altLang="en-US" sz="2400" i="0">
                <a:latin typeface="Kruti Dev 010" charset="0"/>
              </a:rPr>
              <a:t>’</a:t>
            </a:r>
            <a:r>
              <a:rPr lang="en-US" sz="2400" i="0">
                <a:latin typeface="Kruti Dev 010" charset="0"/>
              </a:rPr>
              <a:t>kew ƒ‰%ƒƒ 1jktk †%„‡</a:t>
            </a:r>
          </a:p>
        </p:txBody>
      </p:sp>
      <p:sp>
        <p:nvSpPr>
          <p:cNvPr id="457786" name="Oval 58"/>
          <p:cNvSpPr>
            <a:spLocks noChangeArrowheads="1"/>
          </p:cNvSpPr>
          <p:nvPr/>
        </p:nvSpPr>
        <p:spPr bwMode="auto">
          <a:xfrm>
            <a:off x="1614488" y="-3175"/>
            <a:ext cx="4975225" cy="5238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9138"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57788" name="Rectangle 6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41</a:t>
            </a:r>
          </a:p>
        </p:txBody>
      </p:sp>
      <p:sp>
        <p:nvSpPr>
          <p:cNvPr id="89140" name="Text Box 6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89141" name="Text Box 63"/>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3</a:t>
            </a: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7811" name="Text Box 83"/>
          <p:cNvSpPr txBox="1">
            <a:spLocks noChangeArrowheads="1"/>
          </p:cNvSpPr>
          <p:nvPr/>
        </p:nvSpPr>
        <p:spPr bwMode="auto">
          <a:xfrm>
            <a:off x="3227388" y="2276475"/>
            <a:ext cx="5021262" cy="33051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r>
              <a:rPr lang="en-US" sz="7200" b="1">
                <a:solidFill>
                  <a:srgbClr val="FFFF00"/>
                </a:solidFill>
                <a:effectLst>
                  <a:outerShdw blurRad="38100" dist="38100" dir="2700000" algn="tl">
                    <a:srgbClr val="000000"/>
                  </a:outerShdw>
                </a:effectLst>
                <a:latin typeface="Kruti Dev 010" charset="0"/>
              </a:rPr>
              <a:t>^^ nku</a:t>
            </a:r>
          </a:p>
          <a:p>
            <a:pPr>
              <a:lnSpc>
                <a:spcPct val="60000"/>
              </a:lnSpc>
              <a:spcBef>
                <a:spcPct val="50000"/>
              </a:spcBef>
              <a:defRPr/>
            </a:pPr>
            <a:r>
              <a:rPr lang="en-US" sz="7200" b="1">
                <a:solidFill>
                  <a:srgbClr val="FFFF00"/>
                </a:solidFill>
                <a:effectLst>
                  <a:outerShdw blurRad="38100" dist="38100" dir="2700000" algn="tl">
                    <a:srgbClr val="000000"/>
                  </a:outerShdw>
                </a:effectLst>
                <a:latin typeface="Kruti Dev 010" charset="0"/>
              </a:rPr>
              <a:t>ls</a:t>
            </a:r>
          </a:p>
          <a:p>
            <a:pPr>
              <a:lnSpc>
                <a:spcPct val="60000"/>
              </a:lnSpc>
              <a:spcBef>
                <a:spcPct val="50000"/>
              </a:spcBef>
              <a:defRPr/>
            </a:pPr>
            <a:r>
              <a:rPr lang="en-US" sz="7200" b="1">
                <a:solidFill>
                  <a:srgbClr val="FFFF00"/>
                </a:solidFill>
                <a:effectLst>
                  <a:outerShdw blurRad="38100" dist="38100" dir="2700000" algn="tl">
                    <a:srgbClr val="000000"/>
                  </a:outerShdw>
                </a:effectLst>
                <a:latin typeface="Kruti Dev 010" charset="0"/>
              </a:rPr>
              <a:t>cs</a:t>
            </a:r>
            <a:r>
              <a:rPr lang="ja-JP" altLang="en-US" sz="7200" b="1">
                <a:solidFill>
                  <a:srgbClr val="FFFF00"/>
                </a:solidFill>
                <a:effectLst>
                  <a:outerShdw blurRad="38100" dist="38100" dir="2700000" algn="tl">
                    <a:srgbClr val="000000"/>
                  </a:outerShdw>
                </a:effectLst>
                <a:latin typeface="Kruti Dev 010" charset="0"/>
              </a:rPr>
              <a:t>’</a:t>
            </a:r>
            <a:r>
              <a:rPr lang="en-US" sz="7200" b="1">
                <a:solidFill>
                  <a:srgbClr val="FFFF00"/>
                </a:solidFill>
                <a:effectLst>
                  <a:outerShdw blurRad="38100" dist="38100" dir="2700000" algn="tl">
                    <a:srgbClr val="000000"/>
                  </a:outerShdw>
                </a:effectLst>
                <a:latin typeface="Kruti Dev 010" charset="0"/>
              </a:rPr>
              <a:t>ksZck rd**</a:t>
            </a:r>
          </a:p>
        </p:txBody>
      </p:sp>
      <p:grpSp>
        <p:nvGrpSpPr>
          <p:cNvPr id="89145" name="Group 79"/>
          <p:cNvGrpSpPr>
            <a:grpSpLocks/>
          </p:cNvGrpSpPr>
          <p:nvPr/>
        </p:nvGrpSpPr>
        <p:grpSpPr bwMode="auto">
          <a:xfrm>
            <a:off x="1614488" y="747713"/>
            <a:ext cx="931862" cy="3694112"/>
            <a:chOff x="1017" y="471"/>
            <a:chExt cx="587" cy="2327"/>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3600">
                <a:effectLst>
                  <a:outerShdw blurRad="38100" dist="38100" dir="2700000" algn="tl">
                    <a:srgbClr val="000000">
                      <a:alpha val="43137"/>
                    </a:srgbClr>
                  </a:outerShdw>
                </a:effectLst>
                <a:latin typeface="Kruti Dev 010" pitchFamily="2" charset="0"/>
                <a:ea typeface="+mn-ea"/>
                <a:cs typeface="+mn-cs"/>
              </a:endParaRPr>
            </a:p>
          </p:txBody>
        </p:sp>
        <p:sp>
          <p:nvSpPr>
            <p:cNvPr id="457809" name="Rectangle 81"/>
            <p:cNvSpPr>
              <a:spLocks noChangeArrowheads="1"/>
            </p:cNvSpPr>
            <p:nvPr/>
          </p:nvSpPr>
          <p:spPr bwMode="auto">
            <a:xfrm rot="18000000">
              <a:off x="152" y="1342"/>
              <a:ext cx="2323" cy="58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5400" b="1">
                  <a:solidFill>
                    <a:srgbClr val="FAF200"/>
                  </a:solidFill>
                  <a:effectLst>
                    <a:outerShdw blurRad="38100" dist="38100" dir="2700000" algn="tl">
                      <a:srgbClr val="000000"/>
                    </a:outerShdw>
                  </a:effectLst>
                  <a:latin typeface="Kruti Dev 010" charset="0"/>
                </a:rPr>
                <a:t>ns</a:t>
              </a:r>
              <a:r>
                <a:rPr lang="ja-JP" altLang="en-US" sz="5400" b="1">
                  <a:solidFill>
                    <a:srgbClr val="FAF200"/>
                  </a:solidFill>
                  <a:effectLst>
                    <a:outerShdw blurRad="38100" dist="38100" dir="2700000" algn="tl">
                      <a:srgbClr val="000000"/>
                    </a:outerShdw>
                  </a:effectLst>
                  <a:latin typeface="Kruti Dev 010" charset="0"/>
                </a:rPr>
                <a:t>’</a:t>
              </a:r>
              <a:r>
                <a:rPr lang="en-US" sz="5400" b="1">
                  <a:solidFill>
                    <a:srgbClr val="FAF200"/>
                  </a:solidFill>
                  <a:effectLst>
                    <a:outerShdw blurRad="38100" dist="38100" dir="2700000" algn="tl">
                      <a:srgbClr val="000000"/>
                    </a:outerShdw>
                  </a:effectLst>
                  <a:latin typeface="Kruti Dev 010" charset="0"/>
                </a:rPr>
                <a:t>k</a:t>
              </a:r>
            </a:p>
          </p:txBody>
        </p:sp>
      </p:grpSp>
      <p:sp>
        <p:nvSpPr>
          <p:cNvPr id="457804" name="AutoShape 76"/>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Kruti Dev 010" pitchFamily="2" charset="0"/>
              <a:ea typeface="+mn-ea"/>
              <a:cs typeface="+mn-cs"/>
            </a:endParaRPr>
          </a:p>
        </p:txBody>
      </p:sp>
      <p:grpSp>
        <p:nvGrpSpPr>
          <p:cNvPr id="89147" name="Group 63"/>
          <p:cNvGrpSpPr>
            <a:grpSpLocks/>
          </p:cNvGrpSpPr>
          <p:nvPr/>
        </p:nvGrpSpPr>
        <p:grpSpPr bwMode="auto">
          <a:xfrm>
            <a:off x="-65088" y="0"/>
            <a:ext cx="1973263" cy="1844675"/>
            <a:chOff x="-65040" y="0"/>
            <a:chExt cx="2043065" cy="1955800"/>
          </a:xfrm>
        </p:grpSpPr>
        <p:grpSp>
          <p:nvGrpSpPr>
            <p:cNvPr id="89151" name="Group 27"/>
            <p:cNvGrpSpPr>
              <a:grpSpLocks/>
            </p:cNvGrpSpPr>
            <p:nvPr/>
          </p:nvGrpSpPr>
          <p:grpSpPr bwMode="auto">
            <a:xfrm>
              <a:off x="0" y="0"/>
              <a:ext cx="1978025" cy="1955800"/>
              <a:chOff x="0" y="0"/>
              <a:chExt cx="1246" cy="1232"/>
            </a:xfrm>
          </p:grpSpPr>
          <p:sp>
            <p:nvSpPr>
              <p:cNvPr id="6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0"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68"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9148"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8914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72"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08" name="Rectangle 8"/>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10"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ihth</a:t>
            </a:r>
            <a:endParaRPr lang="en-US" sz="2400" b="1" i="0" dirty="0">
              <a:ln>
                <a:solidFill>
                  <a:schemeClr val="tx1"/>
                </a:solidFill>
              </a:ln>
              <a:solidFill>
                <a:schemeClr val="folHlink"/>
              </a:solidFill>
              <a:latin typeface="Kruti Dev 010" pitchFamily="2" charset="0"/>
              <a:ea typeface="+mn-ea"/>
              <a:cs typeface="+mn-cs"/>
            </a:endParaRP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14" name="Rectangle 14"/>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 th</a:t>
            </a:r>
          </a:p>
        </p:txBody>
      </p:sp>
      <p:sp>
        <p:nvSpPr>
          <p:cNvPr id="51215" name="Rectangle 15"/>
          <p:cNvSpPr>
            <a:spLocks noChangeArrowheads="1"/>
          </p:cNvSpPr>
          <p:nvPr/>
        </p:nvSpPr>
        <p:spPr bwMode="auto">
          <a:xfrm>
            <a:off x="2516188" y="5640388"/>
            <a:ext cx="120447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vkj,l</a:t>
            </a:r>
          </a:p>
        </p:txBody>
      </p:sp>
      <p:sp>
        <p:nvSpPr>
          <p:cNvPr id="51216" name="Rectangle 16"/>
          <p:cNvSpPr>
            <a:spLocks noChangeArrowheads="1"/>
          </p:cNvSpPr>
          <p:nvPr/>
        </p:nvSpPr>
        <p:spPr bwMode="auto">
          <a:xfrm>
            <a:off x="2020887" y="992188"/>
            <a:ext cx="1337167"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 ,l</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21"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Mh,l</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25" name="Rectangle 25"/>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a:t>
            </a:r>
            <a:r>
              <a:rPr lang="en-US" sz="3200" b="1" i="0" dirty="0">
                <a:solidFill>
                  <a:schemeClr val="folHlink"/>
                </a:solidFill>
                <a:latin typeface="Kruti Dev 010" pitchFamily="2" charset="0"/>
                <a:ea typeface="+mn-ea"/>
                <a:cs typeface="+mn-cs"/>
              </a:rPr>
              <a:t>w</a:t>
            </a:r>
          </a:p>
        </p:txBody>
      </p:sp>
      <p:sp>
        <p:nvSpPr>
          <p:cNvPr id="51226" name="Rectangle 26"/>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28" name="Rectangle 28"/>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30" name="Rectangle 30"/>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 ¼,½</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33"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lh</a:t>
            </a:r>
            <a:endParaRPr lang="en-US" sz="2400" b="1" i="0" dirty="0">
              <a:ln>
                <a:solidFill>
                  <a:schemeClr val="tx1"/>
                </a:solidFill>
              </a:ln>
              <a:solidFill>
                <a:schemeClr val="folHlink"/>
              </a:solidFill>
              <a:latin typeface="Kruti Dev 010" pitchFamily="2" charset="0"/>
              <a:ea typeface="+mn-ea"/>
              <a:cs typeface="+mn-cs"/>
            </a:endParaRP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35"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ts</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38"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dsch</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40"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242"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bZ</a:t>
            </a:r>
          </a:p>
        </p:txBody>
      </p:sp>
      <p:sp>
        <p:nvSpPr>
          <p:cNvPr id="51243" name="Rectangle 43"/>
          <p:cNvSpPr>
            <a:spLocks noChangeArrowheads="1"/>
          </p:cNvSpPr>
          <p:nvPr/>
        </p:nvSpPr>
        <p:spPr bwMode="auto">
          <a:xfrm>
            <a:off x="3751263" y="3078163"/>
            <a:ext cx="9072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,e,u</a:t>
            </a:r>
          </a:p>
        </p:txBody>
      </p:sp>
      <p:sp>
        <p:nvSpPr>
          <p:cNvPr id="91177"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51251" name="Rectangle 5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42</a:t>
            </a:r>
          </a:p>
        </p:txBody>
      </p:sp>
      <p:sp>
        <p:nvSpPr>
          <p:cNvPr id="91179" name="Text Box 52"/>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51244" name="Text Box 44"/>
          <p:cNvSpPr txBox="1">
            <a:spLocks noChangeArrowheads="1"/>
          </p:cNvSpPr>
          <p:nvPr/>
        </p:nvSpPr>
        <p:spPr bwMode="auto">
          <a:xfrm>
            <a:off x="3214688" y="3665538"/>
            <a:ext cx="4221162" cy="23447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r>
              <a:rPr lang="en-US" sz="6000" b="1">
                <a:solidFill>
                  <a:srgbClr val="FFFA35"/>
                </a:solidFill>
                <a:effectLst>
                  <a:outerShdw blurRad="38100" dist="38100" dir="2700000" algn="tl">
                    <a:srgbClr val="000000"/>
                  </a:outerShdw>
                </a:effectLst>
                <a:latin typeface="Kruti Dev 010" charset="0"/>
              </a:rPr>
              <a:t>^^?</a:t>
            </a:r>
            <a:r>
              <a:rPr lang="en-US" sz="7200" b="1">
                <a:solidFill>
                  <a:srgbClr val="FFFA35"/>
                </a:solidFill>
                <a:effectLst>
                  <a:outerShdw blurRad="38100" dist="38100" dir="2700000" algn="tl">
                    <a:srgbClr val="000000"/>
                  </a:outerShdw>
                </a:effectLst>
                <a:latin typeface="Kruti Dev 010" charset="0"/>
              </a:rPr>
              <a:t>k</a:t>
            </a:r>
            <a:r>
              <a:rPr lang="en-US" sz="6600" b="1">
                <a:solidFill>
                  <a:srgbClr val="FFFA35"/>
                </a:solidFill>
                <a:effectLst>
                  <a:outerShdw blurRad="38100" dist="38100" dir="2700000" algn="tl">
                    <a:srgbClr val="000000"/>
                  </a:outerShdw>
                </a:effectLst>
                <a:latin typeface="Kruti Dev 010" charset="0"/>
              </a:rPr>
              <a:t>VukØe</a:t>
            </a:r>
            <a:r>
              <a:rPr lang="en-US" sz="6000" b="1">
                <a:solidFill>
                  <a:srgbClr val="FFFA35"/>
                </a:solidFill>
                <a:effectLst>
                  <a:outerShdw blurRad="38100" dist="38100" dir="2700000" algn="tl">
                    <a:srgbClr val="000000"/>
                  </a:outerShdw>
                </a:effectLst>
                <a:latin typeface="Kruti Dev 010" charset="0"/>
              </a:rPr>
              <a:t> ds</a:t>
            </a:r>
          </a:p>
          <a:p>
            <a:pPr>
              <a:lnSpc>
                <a:spcPct val="45000"/>
              </a:lnSpc>
              <a:spcBef>
                <a:spcPct val="50000"/>
              </a:spcBef>
              <a:defRPr/>
            </a:pPr>
            <a:r>
              <a:rPr lang="en-US" sz="6000" b="1">
                <a:solidFill>
                  <a:srgbClr val="FFFA35"/>
                </a:solidFill>
                <a:effectLst>
                  <a:outerShdw blurRad="38100" dist="38100" dir="2700000" algn="tl">
                    <a:srgbClr val="000000"/>
                  </a:outerShdw>
                </a:effectLst>
                <a:latin typeface="Kruti Dev 010" charset="0"/>
              </a:rPr>
              <a:t>fy;s eap </a:t>
            </a:r>
          </a:p>
          <a:p>
            <a:pPr>
              <a:lnSpc>
                <a:spcPct val="45000"/>
              </a:lnSpc>
              <a:spcBef>
                <a:spcPct val="50000"/>
              </a:spcBef>
              <a:defRPr/>
            </a:pPr>
            <a:r>
              <a:rPr lang="en-US" sz="6000" b="1">
                <a:solidFill>
                  <a:srgbClr val="FFFA35"/>
                </a:solidFill>
                <a:effectLst>
                  <a:outerShdw blurRad="38100" dist="38100" dir="2700000" algn="tl">
                    <a:srgbClr val="000000"/>
                  </a:outerShdw>
                </a:effectLst>
                <a:latin typeface="Kruti Dev 010" charset="0"/>
              </a:rPr>
              <a:t>rS;kj**</a:t>
            </a:r>
          </a:p>
        </p:txBody>
      </p:sp>
      <p:grpSp>
        <p:nvGrpSpPr>
          <p:cNvPr id="91181" name="Group 63"/>
          <p:cNvGrpSpPr>
            <a:grpSpLocks/>
          </p:cNvGrpSpPr>
          <p:nvPr/>
        </p:nvGrpSpPr>
        <p:grpSpPr bwMode="auto">
          <a:xfrm>
            <a:off x="-65088" y="0"/>
            <a:ext cx="1973263" cy="1844675"/>
            <a:chOff x="-65040" y="0"/>
            <a:chExt cx="2043065" cy="1955800"/>
          </a:xfrm>
        </p:grpSpPr>
        <p:grpSp>
          <p:nvGrpSpPr>
            <p:cNvPr id="91184" name="Group 27"/>
            <p:cNvGrpSpPr>
              <a:grpSpLocks/>
            </p:cNvGrpSpPr>
            <p:nvPr/>
          </p:nvGrpSpPr>
          <p:grpSpPr bwMode="auto">
            <a:xfrm>
              <a:off x="0" y="0"/>
              <a:ext cx="1978025" cy="1955800"/>
              <a:chOff x="0" y="0"/>
              <a:chExt cx="1246" cy="1232"/>
            </a:xfrm>
          </p:grpSpPr>
          <p:sp>
            <p:nvSpPr>
              <p:cNvPr id="5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91182" name="Rectangle 38"/>
          <p:cNvSpPr>
            <a:spLocks noChangeArrowheads="1"/>
          </p:cNvSpPr>
          <p:nvPr/>
        </p:nvSpPr>
        <p:spPr bwMode="auto">
          <a:xfrm>
            <a:off x="639603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91183"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6060" name="Text Box 44"/>
          <p:cNvSpPr txBox="1">
            <a:spLocks noChangeArrowheads="1"/>
          </p:cNvSpPr>
          <p:nvPr/>
        </p:nvSpPr>
        <p:spPr bwMode="auto">
          <a:xfrm>
            <a:off x="1974139" y="1547320"/>
            <a:ext cx="6311900" cy="415498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ts val="0"/>
              </a:spcBef>
              <a:defRPr/>
            </a:pPr>
            <a:r>
              <a:rPr lang="en-US" sz="8800" b="1" dirty="0">
                <a:ln>
                  <a:solidFill>
                    <a:srgbClr val="FFFF00"/>
                  </a:solidFill>
                </a:ln>
                <a:solidFill>
                  <a:srgbClr val="FFFA35"/>
                </a:solidFill>
                <a:effectLst>
                  <a:outerShdw blurRad="38100" dist="38100" dir="2700000" algn="tl">
                    <a:srgbClr val="000000"/>
                  </a:outerShdw>
                </a:effectLst>
                <a:latin typeface="Kruti Dev 010" pitchFamily="2" charset="0"/>
                <a:ea typeface="ＭＳ Ｐゴシック" pitchFamily="-84" charset="-128"/>
                <a:cs typeface="+mn-cs"/>
              </a:rPr>
              <a:t>tYnh ls ----</a:t>
            </a:r>
          </a:p>
          <a:p>
            <a:pPr>
              <a:spcBef>
                <a:spcPts val="0"/>
              </a:spcBef>
              <a:defRPr/>
            </a:pPr>
            <a:r>
              <a:rPr lang="en-US" sz="8800" b="1" dirty="0">
                <a:ln>
                  <a:solidFill>
                    <a:srgbClr val="FFFF00"/>
                  </a:solidFill>
                </a:ln>
                <a:solidFill>
                  <a:srgbClr val="FFFA35"/>
                </a:solidFill>
                <a:effectLst>
                  <a:outerShdw blurRad="38100" dist="38100" dir="2700000" algn="tl">
                    <a:srgbClr val="000000"/>
                  </a:outerShdw>
                </a:effectLst>
                <a:latin typeface="Kruti Dev 010" pitchFamily="2" charset="0"/>
                <a:ea typeface="ＭＳ Ｐゴシック" pitchFamily="-84" charset="-128"/>
                <a:cs typeface="+mn-cs"/>
              </a:rPr>
              <a:t>leh{kk</a:t>
            </a:r>
          </a:p>
          <a:p>
            <a:pPr>
              <a:spcBef>
                <a:spcPts val="0"/>
              </a:spcBef>
              <a:defRPr/>
            </a:pPr>
            <a:r>
              <a:rPr lang="en-US" sz="8800" b="1" dirty="0">
                <a:ln>
                  <a:solidFill>
                    <a:srgbClr val="FFFF00"/>
                  </a:solidFill>
                </a:ln>
                <a:solidFill>
                  <a:srgbClr val="FFFA35"/>
                </a:solidFill>
                <a:effectLst>
                  <a:outerShdw blurRad="38100" dist="38100" dir="2700000" algn="tl">
                    <a:srgbClr val="000000"/>
                  </a:outerShdw>
                </a:effectLst>
                <a:latin typeface="Kruti Dev 010" pitchFamily="2" charset="0"/>
                <a:ea typeface="ＭＳ Ｐゴシック" pitchFamily="-84" charset="-128"/>
                <a:cs typeface="+mn-cs"/>
              </a:rPr>
              <a:t>dj ysa ----</a:t>
            </a:r>
          </a:p>
        </p:txBody>
      </p:sp>
      <p:sp>
        <p:nvSpPr>
          <p:cNvPr id="93189"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86068" name="Rectangle 5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43</a:t>
            </a:r>
          </a:p>
        </p:txBody>
      </p:sp>
      <p:sp>
        <p:nvSpPr>
          <p:cNvPr id="93191" name="Text Box 5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93192" name="Group 63"/>
          <p:cNvGrpSpPr>
            <a:grpSpLocks/>
          </p:cNvGrpSpPr>
          <p:nvPr/>
        </p:nvGrpSpPr>
        <p:grpSpPr bwMode="auto">
          <a:xfrm>
            <a:off x="-65088" y="0"/>
            <a:ext cx="1973263" cy="1844675"/>
            <a:chOff x="-65040" y="0"/>
            <a:chExt cx="2043065" cy="1955800"/>
          </a:xfrm>
        </p:grpSpPr>
        <p:grpSp>
          <p:nvGrpSpPr>
            <p:cNvPr id="93195" name="Group 27"/>
            <p:cNvGrpSpPr>
              <a:grpSpLocks/>
            </p:cNvGrpSpPr>
            <p:nvPr/>
          </p:nvGrpSpPr>
          <p:grpSpPr bwMode="auto">
            <a:xfrm>
              <a:off x="0" y="0"/>
              <a:ext cx="1978025" cy="1955800"/>
              <a:chOff x="0" y="0"/>
              <a:chExt cx="1246" cy="1232"/>
            </a:xfrm>
          </p:grpSpPr>
          <p:sp>
            <p:nvSpPr>
              <p:cNvPr id="1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4"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2"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93193"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93194"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524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87057"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44</a:t>
            </a:r>
          </a:p>
        </p:txBody>
      </p:sp>
      <p:sp>
        <p:nvSpPr>
          <p:cNvPr id="95243" name="Text Box 1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95244" name="Group 63"/>
          <p:cNvGrpSpPr>
            <a:grpSpLocks/>
          </p:cNvGrpSpPr>
          <p:nvPr/>
        </p:nvGrpSpPr>
        <p:grpSpPr bwMode="auto">
          <a:xfrm>
            <a:off x="-65088" y="0"/>
            <a:ext cx="1973263" cy="1844675"/>
            <a:chOff x="-65040" y="0"/>
            <a:chExt cx="2043065" cy="1955800"/>
          </a:xfrm>
        </p:grpSpPr>
        <p:grpSp>
          <p:nvGrpSpPr>
            <p:cNvPr id="95247" name="Group 27"/>
            <p:cNvGrpSpPr>
              <a:grpSpLocks/>
            </p:cNvGrpSpPr>
            <p:nvPr/>
          </p:nvGrpSpPr>
          <p:grpSpPr bwMode="auto">
            <a:xfrm>
              <a:off x="0" y="0"/>
              <a:ext cx="1978025" cy="1955800"/>
              <a:chOff x="0" y="0"/>
              <a:chExt cx="1246" cy="1232"/>
            </a:xfrm>
          </p:grpSpPr>
          <p:sp>
            <p:nvSpPr>
              <p:cNvPr id="1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95245" name="Rectangle 38"/>
          <p:cNvSpPr>
            <a:spLocks noChangeArrowheads="1"/>
          </p:cNvSpPr>
          <p:nvPr/>
        </p:nvSpPr>
        <p:spPr bwMode="auto">
          <a:xfrm>
            <a:off x="65166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9524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8"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89105"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45</a:t>
            </a:r>
          </a:p>
        </p:txBody>
      </p:sp>
      <p:sp>
        <p:nvSpPr>
          <p:cNvPr id="97290" name="Text Box 1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97291" name="Group 63"/>
          <p:cNvGrpSpPr>
            <a:grpSpLocks/>
          </p:cNvGrpSpPr>
          <p:nvPr/>
        </p:nvGrpSpPr>
        <p:grpSpPr bwMode="auto">
          <a:xfrm>
            <a:off x="-65088" y="0"/>
            <a:ext cx="1973263" cy="1844675"/>
            <a:chOff x="-65040" y="0"/>
            <a:chExt cx="2043065" cy="1955800"/>
          </a:xfrm>
        </p:grpSpPr>
        <p:grpSp>
          <p:nvGrpSpPr>
            <p:cNvPr id="97294" name="Group 27"/>
            <p:cNvGrpSpPr>
              <a:grpSpLocks/>
            </p:cNvGrpSpPr>
            <p:nvPr/>
          </p:nvGrpSpPr>
          <p:grpSpPr bwMode="auto">
            <a:xfrm>
              <a:off x="0" y="0"/>
              <a:ext cx="1978025" cy="1955800"/>
              <a:chOff x="0" y="0"/>
              <a:chExt cx="1246" cy="1232"/>
            </a:xfrm>
          </p:grpSpPr>
          <p:sp>
            <p:nvSpPr>
              <p:cNvPr id="1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97292"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97293"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7"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5057"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46</a:t>
            </a:r>
          </a:p>
        </p:txBody>
      </p:sp>
      <p:sp>
        <p:nvSpPr>
          <p:cNvPr id="99339" name="Text Box 1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99340" name="Group 63"/>
          <p:cNvGrpSpPr>
            <a:grpSpLocks/>
          </p:cNvGrpSpPr>
          <p:nvPr/>
        </p:nvGrpSpPr>
        <p:grpSpPr bwMode="auto">
          <a:xfrm>
            <a:off x="-65088" y="0"/>
            <a:ext cx="1973263" cy="1844675"/>
            <a:chOff x="-65040" y="0"/>
            <a:chExt cx="2043065" cy="1955800"/>
          </a:xfrm>
        </p:grpSpPr>
        <p:grpSp>
          <p:nvGrpSpPr>
            <p:cNvPr id="99343" name="Group 27"/>
            <p:cNvGrpSpPr>
              <a:grpSpLocks/>
            </p:cNvGrpSpPr>
            <p:nvPr/>
          </p:nvGrpSpPr>
          <p:grpSpPr bwMode="auto">
            <a:xfrm>
              <a:off x="0" y="0"/>
              <a:ext cx="1978025" cy="1955800"/>
              <a:chOff x="0" y="0"/>
              <a:chExt cx="1246" cy="1232"/>
            </a:xfrm>
          </p:grpSpPr>
          <p:sp>
            <p:nvSpPr>
              <p:cNvPr id="1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99341"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9934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6"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0130" name="Rectangle 1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47</a:t>
            </a:r>
          </a:p>
        </p:txBody>
      </p:sp>
      <p:sp>
        <p:nvSpPr>
          <p:cNvPr id="101388" name="Text Box 1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01389" name="Group 63"/>
          <p:cNvGrpSpPr>
            <a:grpSpLocks/>
          </p:cNvGrpSpPr>
          <p:nvPr/>
        </p:nvGrpSpPr>
        <p:grpSpPr bwMode="auto">
          <a:xfrm>
            <a:off x="-65088" y="0"/>
            <a:ext cx="1973263" cy="1844675"/>
            <a:chOff x="-65040" y="0"/>
            <a:chExt cx="2043065" cy="1955800"/>
          </a:xfrm>
        </p:grpSpPr>
        <p:grpSp>
          <p:nvGrpSpPr>
            <p:cNvPr id="101392" name="Group 27"/>
            <p:cNvGrpSpPr>
              <a:grpSpLocks/>
            </p:cNvGrpSpPr>
            <p:nvPr/>
          </p:nvGrpSpPr>
          <p:grpSpPr bwMode="auto">
            <a:xfrm>
              <a:off x="0" y="0"/>
              <a:ext cx="1978025" cy="1955800"/>
              <a:chOff x="0" y="0"/>
              <a:chExt cx="1246" cy="1232"/>
            </a:xfrm>
          </p:grpSpPr>
          <p:sp>
            <p:nvSpPr>
              <p:cNvPr id="1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01390"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0139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95" name="Rectangle 11"/>
          <p:cNvSpPr>
            <a:spLocks noChangeArrowheads="1"/>
          </p:cNvSpPr>
          <p:nvPr/>
        </p:nvSpPr>
        <p:spPr bwMode="auto">
          <a:xfrm>
            <a:off x="1970088" y="992188"/>
            <a:ext cx="11160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,e,l</a:t>
            </a: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6"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3204" name="Rectangle 2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48</a:t>
            </a:r>
          </a:p>
        </p:txBody>
      </p:sp>
      <p:sp>
        <p:nvSpPr>
          <p:cNvPr id="103438" name="Text Box 2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03439" name="Group 63"/>
          <p:cNvGrpSpPr>
            <a:grpSpLocks/>
          </p:cNvGrpSpPr>
          <p:nvPr/>
        </p:nvGrpSpPr>
        <p:grpSpPr bwMode="auto">
          <a:xfrm>
            <a:off x="-65088" y="0"/>
            <a:ext cx="1973263" cy="1844675"/>
            <a:chOff x="-65040" y="0"/>
            <a:chExt cx="2043065" cy="1955800"/>
          </a:xfrm>
        </p:grpSpPr>
        <p:grpSp>
          <p:nvGrpSpPr>
            <p:cNvPr id="103442" name="Group 27"/>
            <p:cNvGrpSpPr>
              <a:grpSpLocks/>
            </p:cNvGrpSpPr>
            <p:nvPr/>
          </p:nvGrpSpPr>
          <p:grpSpPr bwMode="auto">
            <a:xfrm>
              <a:off x="0" y="0"/>
              <a:ext cx="1978025" cy="1955800"/>
              <a:chOff x="0" y="0"/>
              <a:chExt cx="1246" cy="1232"/>
            </a:xfrm>
          </p:grpSpPr>
          <p:sp>
            <p:nvSpPr>
              <p:cNvPr id="2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03440"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0344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dirty="0">
              <a:effectLst>
                <a:outerShdw blurRad="38100" dist="38100" dir="2700000" algn="tl">
                  <a:srgbClr val="000000"/>
                </a:outerShdw>
              </a:effectLst>
              <a:latin typeface="Kruti Dev 010" pitchFamily="2" charset="0"/>
              <a:ea typeface="+mn-ea"/>
              <a:cs typeface="+mn-cs"/>
            </a:endParaRPr>
          </a:p>
        </p:txBody>
      </p:sp>
      <p:sp>
        <p:nvSpPr>
          <p:cNvPr id="218128" name="Freeform 16"/>
          <p:cNvSpPr>
            <a:spLocks/>
          </p:cNvSpPr>
          <p:nvPr/>
        </p:nvSpPr>
        <p:spPr bwMode="auto">
          <a:xfrm>
            <a:off x="1676400" y="901700"/>
            <a:ext cx="2349500" cy="2959100"/>
          </a:xfrm>
          <a:custGeom>
            <a:avLst/>
            <a:gdLst>
              <a:gd name="T0" fmla="*/ 2349471 w 1480"/>
              <a:gd name="T1" fmla="*/ 0 h 1864"/>
              <a:gd name="T2" fmla="*/ 2247872 w 1480"/>
              <a:gd name="T3" fmla="*/ 76201 h 1864"/>
              <a:gd name="T4" fmla="*/ 2184373 w 1480"/>
              <a:gd name="T5" fmla="*/ 228602 h 1864"/>
              <a:gd name="T6" fmla="*/ 2158973 w 1480"/>
              <a:gd name="T7" fmla="*/ 304803 h 1864"/>
              <a:gd name="T8" fmla="*/ 2095474 w 1480"/>
              <a:gd name="T9" fmla="*/ 381003 h 1864"/>
              <a:gd name="T10" fmla="*/ 2057375 w 1480"/>
              <a:gd name="T11" fmla="*/ 508005 h 1864"/>
              <a:gd name="T12" fmla="*/ 1943076 w 1480"/>
              <a:gd name="T13" fmla="*/ 660406 h 1864"/>
              <a:gd name="T14" fmla="*/ 1828778 w 1480"/>
              <a:gd name="T15" fmla="*/ 876308 h 1864"/>
              <a:gd name="T16" fmla="*/ 1777978 w 1480"/>
              <a:gd name="T17" fmla="*/ 1054109 h 1864"/>
              <a:gd name="T18" fmla="*/ 1765278 w 1480"/>
              <a:gd name="T19" fmla="*/ 1092210 h 1864"/>
              <a:gd name="T20" fmla="*/ 1714479 w 1480"/>
              <a:gd name="T21" fmla="*/ 1219211 h 1864"/>
              <a:gd name="T22" fmla="*/ 1676380 w 1480"/>
              <a:gd name="T23" fmla="*/ 1193811 h 1864"/>
              <a:gd name="T24" fmla="*/ 1638280 w 1480"/>
              <a:gd name="T25" fmla="*/ 1181110 h 1864"/>
              <a:gd name="T26" fmla="*/ 1612880 w 1480"/>
              <a:gd name="T27" fmla="*/ 1257311 h 1864"/>
              <a:gd name="T28" fmla="*/ 1600180 w 1480"/>
              <a:gd name="T29" fmla="*/ 1295411 h 1864"/>
              <a:gd name="T30" fmla="*/ 1498581 w 1480"/>
              <a:gd name="T31" fmla="*/ 1714515 h 1864"/>
              <a:gd name="T32" fmla="*/ 1447782 w 1480"/>
              <a:gd name="T33" fmla="*/ 1905017 h 1864"/>
              <a:gd name="T34" fmla="*/ 1396983 w 1480"/>
              <a:gd name="T35" fmla="*/ 1981218 h 1864"/>
              <a:gd name="T36" fmla="*/ 1295384 w 1480"/>
              <a:gd name="T37" fmla="*/ 2159019 h 1864"/>
              <a:gd name="T38" fmla="*/ 1244585 w 1480"/>
              <a:gd name="T39" fmla="*/ 2311420 h 1864"/>
              <a:gd name="T40" fmla="*/ 1231885 w 1480"/>
              <a:gd name="T41" fmla="*/ 2349521 h 1864"/>
              <a:gd name="T42" fmla="*/ 1117586 w 1480"/>
              <a:gd name="T43" fmla="*/ 2438422 h 1864"/>
              <a:gd name="T44" fmla="*/ 1041387 w 1480"/>
              <a:gd name="T45" fmla="*/ 2590823 h 1864"/>
              <a:gd name="T46" fmla="*/ 1003288 w 1480"/>
              <a:gd name="T47" fmla="*/ 2603523 h 1864"/>
              <a:gd name="T48" fmla="*/ 965188 w 1480"/>
              <a:gd name="T49" fmla="*/ 2628923 h 1864"/>
              <a:gd name="T50" fmla="*/ 888989 w 1480"/>
              <a:gd name="T51" fmla="*/ 2654323 h 1864"/>
              <a:gd name="T52" fmla="*/ 749291 w 1480"/>
              <a:gd name="T53" fmla="*/ 2781324 h 1864"/>
              <a:gd name="T54" fmla="*/ 596893 w 1480"/>
              <a:gd name="T55" fmla="*/ 2870225 h 1864"/>
              <a:gd name="T56" fmla="*/ 482594 w 1480"/>
              <a:gd name="T57" fmla="*/ 2908326 h 1864"/>
              <a:gd name="T58" fmla="*/ 165098 w 1480"/>
              <a:gd name="T59" fmla="*/ 2959126 h 1864"/>
              <a:gd name="T60" fmla="*/ 0 w 1480"/>
              <a:gd name="T61" fmla="*/ 2946426 h 18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0"/>
              <a:gd name="T94" fmla="*/ 0 h 1864"/>
              <a:gd name="T95" fmla="*/ 1480 w 1480"/>
              <a:gd name="T96" fmla="*/ 1864 h 18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149" name="Freeform 37"/>
          <p:cNvSpPr>
            <a:spLocks/>
          </p:cNvSpPr>
          <p:nvPr/>
        </p:nvSpPr>
        <p:spPr bwMode="auto">
          <a:xfrm>
            <a:off x="3695700" y="3086100"/>
            <a:ext cx="212725" cy="1035050"/>
          </a:xfrm>
          <a:custGeom>
            <a:avLst/>
            <a:gdLst>
              <a:gd name="T0" fmla="*/ 196847 w 134"/>
              <a:gd name="T1" fmla="*/ 0 h 652"/>
              <a:gd name="T2" fmla="*/ 196847 w 134"/>
              <a:gd name="T3" fmla="*/ 133351 h 652"/>
              <a:gd name="T4" fmla="*/ 146048 w 134"/>
              <a:gd name="T5" fmla="*/ 285752 h 652"/>
              <a:gd name="T6" fmla="*/ 165098 w 134"/>
              <a:gd name="T7" fmla="*/ 387353 h 652"/>
              <a:gd name="T8" fmla="*/ 107948 w 134"/>
              <a:gd name="T9" fmla="*/ 527055 h 652"/>
              <a:gd name="T10" fmla="*/ 76199 w 134"/>
              <a:gd name="T11" fmla="*/ 609605 h 652"/>
              <a:gd name="T12" fmla="*/ 44449 w 134"/>
              <a:gd name="T13" fmla="*/ 666756 h 652"/>
              <a:gd name="T14" fmla="*/ 82549 w 134"/>
              <a:gd name="T15" fmla="*/ 774707 h 652"/>
              <a:gd name="T16" fmla="*/ 107948 w 134"/>
              <a:gd name="T17" fmla="*/ 831857 h 652"/>
              <a:gd name="T18" fmla="*/ 101599 w 134"/>
              <a:gd name="T19" fmla="*/ 850907 h 652"/>
              <a:gd name="T20" fmla="*/ 82549 w 134"/>
              <a:gd name="T21" fmla="*/ 863608 h 652"/>
              <a:gd name="T22" fmla="*/ 69849 w 134"/>
              <a:gd name="T23" fmla="*/ 901708 h 652"/>
              <a:gd name="T24" fmla="*/ 63499 w 134"/>
              <a:gd name="T25" fmla="*/ 920758 h 652"/>
              <a:gd name="T26" fmla="*/ 57149 w 134"/>
              <a:gd name="T27" fmla="*/ 977909 h 652"/>
              <a:gd name="T28" fmla="*/ 38099 w 134"/>
              <a:gd name="T29" fmla="*/ 990609 h 652"/>
              <a:gd name="T30" fmla="*/ 0 w 134"/>
              <a:gd name="T31" fmla="*/ 1035059 h 6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652"/>
              <a:gd name="T50" fmla="*/ 134 w 134"/>
              <a:gd name="T51" fmla="*/ 652 h 6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1" name="Freeform 39"/>
          <p:cNvSpPr>
            <a:spLocks/>
          </p:cNvSpPr>
          <p:nvPr/>
        </p:nvSpPr>
        <p:spPr bwMode="auto">
          <a:xfrm>
            <a:off x="3195638" y="2327275"/>
            <a:ext cx="741362" cy="1330325"/>
          </a:xfrm>
          <a:custGeom>
            <a:avLst/>
            <a:gdLst>
              <a:gd name="T0" fmla="*/ 741353 w 467"/>
              <a:gd name="T1" fmla="*/ 206377 h 838"/>
              <a:gd name="T2" fmla="*/ 671504 w 467"/>
              <a:gd name="T3" fmla="*/ 193677 h 838"/>
              <a:gd name="T4" fmla="*/ 658804 w 467"/>
              <a:gd name="T5" fmla="*/ 174627 h 838"/>
              <a:gd name="T6" fmla="*/ 563555 w 467"/>
              <a:gd name="T7" fmla="*/ 161926 h 838"/>
              <a:gd name="T8" fmla="*/ 576255 w 467"/>
              <a:gd name="T9" fmla="*/ 85726 h 838"/>
              <a:gd name="T10" fmla="*/ 525456 w 467"/>
              <a:gd name="T11" fmla="*/ 73026 h 838"/>
              <a:gd name="T12" fmla="*/ 430207 w 467"/>
              <a:gd name="T13" fmla="*/ 41275 h 838"/>
              <a:gd name="T14" fmla="*/ 373058 w 467"/>
              <a:gd name="T15" fmla="*/ 9525 h 838"/>
              <a:gd name="T16" fmla="*/ 227010 w 467"/>
              <a:gd name="T17" fmla="*/ 79376 h 838"/>
              <a:gd name="T18" fmla="*/ 163510 w 467"/>
              <a:gd name="T19" fmla="*/ 219077 h 838"/>
              <a:gd name="T20" fmla="*/ 125411 w 467"/>
              <a:gd name="T21" fmla="*/ 352428 h 838"/>
              <a:gd name="T22" fmla="*/ 119061 w 467"/>
              <a:gd name="T23" fmla="*/ 371478 h 838"/>
              <a:gd name="T24" fmla="*/ 100011 w 467"/>
              <a:gd name="T25" fmla="*/ 384178 h 838"/>
              <a:gd name="T26" fmla="*/ 138111 w 467"/>
              <a:gd name="T27" fmla="*/ 485779 h 838"/>
              <a:gd name="T28" fmla="*/ 150811 w 467"/>
              <a:gd name="T29" fmla="*/ 631831 h 838"/>
              <a:gd name="T30" fmla="*/ 195260 w 467"/>
              <a:gd name="T31" fmla="*/ 739782 h 838"/>
              <a:gd name="T32" fmla="*/ 220660 w 467"/>
              <a:gd name="T33" fmla="*/ 758832 h 838"/>
              <a:gd name="T34" fmla="*/ 258759 w 467"/>
              <a:gd name="T35" fmla="*/ 771532 h 838"/>
              <a:gd name="T36" fmla="*/ 347658 w 467"/>
              <a:gd name="T37" fmla="*/ 777882 h 838"/>
              <a:gd name="T38" fmla="*/ 360358 w 467"/>
              <a:gd name="T39" fmla="*/ 841383 h 838"/>
              <a:gd name="T40" fmla="*/ 303209 w 467"/>
              <a:gd name="T41" fmla="*/ 860433 h 838"/>
              <a:gd name="T42" fmla="*/ 188910 w 467"/>
              <a:gd name="T43" fmla="*/ 936634 h 838"/>
              <a:gd name="T44" fmla="*/ 125411 w 467"/>
              <a:gd name="T45" fmla="*/ 987434 h 838"/>
              <a:gd name="T46" fmla="*/ 93661 w 467"/>
              <a:gd name="T47" fmla="*/ 1044585 h 838"/>
              <a:gd name="T48" fmla="*/ 61912 w 467"/>
              <a:gd name="T49" fmla="*/ 1120785 h 838"/>
              <a:gd name="T50" fmla="*/ 4762 w 467"/>
              <a:gd name="T51" fmla="*/ 1254136 h 838"/>
              <a:gd name="T52" fmla="*/ 42862 w 467"/>
              <a:gd name="T53" fmla="*/ 1330337 h 838"/>
              <a:gd name="T54" fmla="*/ 138111 w 467"/>
              <a:gd name="T55" fmla="*/ 1292237 h 838"/>
              <a:gd name="T56" fmla="*/ 239709 w 467"/>
              <a:gd name="T57" fmla="*/ 1317637 h 838"/>
              <a:gd name="T58" fmla="*/ 309559 w 467"/>
              <a:gd name="T59" fmla="*/ 1298587 h 838"/>
              <a:gd name="T60" fmla="*/ 366708 w 467"/>
              <a:gd name="T61" fmla="*/ 1304937 h 838"/>
              <a:gd name="T62" fmla="*/ 423857 w 467"/>
              <a:gd name="T63" fmla="*/ 1254136 h 838"/>
              <a:gd name="T64" fmla="*/ 538156 w 467"/>
              <a:gd name="T65" fmla="*/ 1165236 h 838"/>
              <a:gd name="T66" fmla="*/ 652454 w 467"/>
              <a:gd name="T67" fmla="*/ 1152535 h 8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7"/>
              <a:gd name="T103" fmla="*/ 0 h 838"/>
              <a:gd name="T104" fmla="*/ 467 w 467"/>
              <a:gd name="T105" fmla="*/ 838 h 8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2" name="Freeform 40"/>
          <p:cNvSpPr>
            <a:spLocks/>
          </p:cNvSpPr>
          <p:nvPr/>
        </p:nvSpPr>
        <p:spPr bwMode="auto">
          <a:xfrm>
            <a:off x="2546350" y="3454400"/>
            <a:ext cx="241300" cy="304800"/>
          </a:xfrm>
          <a:custGeom>
            <a:avLst/>
            <a:gdLst>
              <a:gd name="T0" fmla="*/ 0 w 152"/>
              <a:gd name="T1" fmla="*/ 304803 h 192"/>
              <a:gd name="T2" fmla="*/ 63499 w 152"/>
              <a:gd name="T3" fmla="*/ 279403 h 192"/>
              <a:gd name="T4" fmla="*/ 101599 w 152"/>
              <a:gd name="T5" fmla="*/ 266703 h 192"/>
              <a:gd name="T6" fmla="*/ 152398 w 152"/>
              <a:gd name="T7" fmla="*/ 127001 h 192"/>
              <a:gd name="T8" fmla="*/ 209547 w 152"/>
              <a:gd name="T9" fmla="*/ 95251 h 192"/>
              <a:gd name="T10" fmla="*/ 241297 w 152"/>
              <a:gd name="T11" fmla="*/ 38100 h 192"/>
              <a:gd name="T12" fmla="*/ 234947 w 152"/>
              <a:gd name="T13" fmla="*/ 12700 h 192"/>
              <a:gd name="T14" fmla="*/ 215897 w 152"/>
              <a:gd name="T15" fmla="*/ 0 h 192"/>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192"/>
              <a:gd name="T26" fmla="*/ 152 w 152"/>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6" name="Freeform 44"/>
          <p:cNvSpPr>
            <a:spLocks/>
          </p:cNvSpPr>
          <p:nvPr/>
        </p:nvSpPr>
        <p:spPr bwMode="auto">
          <a:xfrm>
            <a:off x="3736975" y="3257550"/>
            <a:ext cx="179388" cy="508000"/>
          </a:xfrm>
          <a:custGeom>
            <a:avLst/>
            <a:gdLst>
              <a:gd name="T0" fmla="*/ 155574 w 113"/>
              <a:gd name="T1" fmla="*/ 0 h 320"/>
              <a:gd name="T2" fmla="*/ 73024 w 113"/>
              <a:gd name="T3" fmla="*/ 114301 h 320"/>
              <a:gd name="T4" fmla="*/ 79374 w 113"/>
              <a:gd name="T5" fmla="*/ 184151 h 320"/>
              <a:gd name="T6" fmla="*/ 53975 w 113"/>
              <a:gd name="T7" fmla="*/ 260352 h 320"/>
              <a:gd name="T8" fmla="*/ 34925 w 113"/>
              <a:gd name="T9" fmla="*/ 387353 h 320"/>
              <a:gd name="T10" fmla="*/ 9525 w 113"/>
              <a:gd name="T11" fmla="*/ 425453 h 320"/>
              <a:gd name="T12" fmla="*/ 3175 w 113"/>
              <a:gd name="T13" fmla="*/ 444504 h 320"/>
              <a:gd name="T14" fmla="*/ 28575 w 113"/>
              <a:gd name="T15" fmla="*/ 495304 h 320"/>
              <a:gd name="T16" fmla="*/ 66674 w 113"/>
              <a:gd name="T17" fmla="*/ 508004 h 320"/>
              <a:gd name="T18" fmla="*/ 66674 w 113"/>
              <a:gd name="T19" fmla="*/ 444504 h 320"/>
              <a:gd name="T20" fmla="*/ 73024 w 113"/>
              <a:gd name="T21" fmla="*/ 387353 h 320"/>
              <a:gd name="T22" fmla="*/ 92074 w 113"/>
              <a:gd name="T23" fmla="*/ 406403 h 320"/>
              <a:gd name="T24" fmla="*/ 111124 w 113"/>
              <a:gd name="T25" fmla="*/ 400053 h 320"/>
              <a:gd name="T26" fmla="*/ 155574 w 113"/>
              <a:gd name="T27" fmla="*/ 330203 h 320"/>
              <a:gd name="T28" fmla="*/ 117474 w 113"/>
              <a:gd name="T29" fmla="*/ 209552 h 320"/>
              <a:gd name="T30" fmla="*/ 168274 w 113"/>
              <a:gd name="T31" fmla="*/ 114301 h 320"/>
              <a:gd name="T32" fmla="*/ 161924 w 113"/>
              <a:gd name="T33" fmla="*/ 25400 h 320"/>
              <a:gd name="T34" fmla="*/ 142874 w 113"/>
              <a:gd name="T35" fmla="*/ 12700 h 320"/>
              <a:gd name="T36" fmla="*/ 155574 w 113"/>
              <a:gd name="T37" fmla="*/ 0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320"/>
              <a:gd name="T59" fmla="*/ 113 w 113"/>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7" name="Freeform 45"/>
          <p:cNvSpPr>
            <a:spLocks/>
          </p:cNvSpPr>
          <p:nvPr/>
        </p:nvSpPr>
        <p:spPr bwMode="auto">
          <a:xfrm>
            <a:off x="3884613" y="2012950"/>
            <a:ext cx="173037" cy="273050"/>
          </a:xfrm>
          <a:custGeom>
            <a:avLst/>
            <a:gdLst>
              <a:gd name="T0" fmla="*/ 115886 w 109"/>
              <a:gd name="T1" fmla="*/ 0 h 172"/>
              <a:gd name="T2" fmla="*/ 20637 w 109"/>
              <a:gd name="T3" fmla="*/ 25400 h 172"/>
              <a:gd name="T4" fmla="*/ 7937 w 109"/>
              <a:gd name="T5" fmla="*/ 63500 h 172"/>
              <a:gd name="T6" fmla="*/ 33337 w 109"/>
              <a:gd name="T7" fmla="*/ 101601 h 172"/>
              <a:gd name="T8" fmla="*/ 84136 w 109"/>
              <a:gd name="T9" fmla="*/ 209552 h 172"/>
              <a:gd name="T10" fmla="*/ 134936 w 109"/>
              <a:gd name="T11" fmla="*/ 273052 h 172"/>
              <a:gd name="T12" fmla="*/ 147635 w 109"/>
              <a:gd name="T13" fmla="*/ 234952 h 172"/>
              <a:gd name="T14" fmla="*/ 173035 w 109"/>
              <a:gd name="T15" fmla="*/ 196851 h 172"/>
              <a:gd name="T16" fmla="*/ 141285 w 109"/>
              <a:gd name="T17" fmla="*/ 50800 h 172"/>
              <a:gd name="T18" fmla="*/ 134936 w 109"/>
              <a:gd name="T19" fmla="*/ 6350 h 172"/>
              <a:gd name="T20" fmla="*/ 115886 w 109"/>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172"/>
              <a:gd name="T35" fmla="*/ 109 w 109"/>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195" name="Text Box 83"/>
          <p:cNvSpPr txBox="1">
            <a:spLocks noChangeArrowheads="1"/>
          </p:cNvSpPr>
          <p:nvPr/>
        </p:nvSpPr>
        <p:spPr bwMode="auto">
          <a:xfrm>
            <a:off x="4406955" y="4419561"/>
            <a:ext cx="1460518" cy="584195"/>
          </a:xfrm>
          <a:prstGeom prst="rect">
            <a:avLst/>
          </a:prstGeom>
          <a:noFill/>
          <a:ln w="12700">
            <a:noFill/>
            <a:miter lim="800000"/>
            <a:headEnd/>
            <a:tailEnd/>
          </a:ln>
          <a:effectLst/>
        </p:spPr>
        <p:txBody>
          <a:bodyPr>
            <a:spAutoFit/>
          </a:bodyPr>
          <a:lstStyle/>
          <a:p>
            <a:pPr>
              <a:spcBef>
                <a:spcPct val="50000"/>
              </a:spcBef>
              <a:defRPr/>
            </a:pPr>
            <a:r>
              <a:rPr lang="en-US" sz="3200"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tksMZu</a:t>
            </a:r>
          </a:p>
        </p:txBody>
      </p:sp>
      <p:sp>
        <p:nvSpPr>
          <p:cNvPr id="218198" name="Text Box 86"/>
          <p:cNvSpPr txBox="1">
            <a:spLocks noChangeArrowheads="1"/>
          </p:cNvSpPr>
          <p:nvPr/>
        </p:nvSpPr>
        <p:spPr bwMode="auto">
          <a:xfrm>
            <a:off x="7391491" y="1816084"/>
            <a:ext cx="1460518" cy="52387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bjkd</a:t>
            </a:r>
          </a:p>
        </p:txBody>
      </p:sp>
      <p:sp>
        <p:nvSpPr>
          <p:cNvPr id="218199" name="Text Box 87"/>
          <p:cNvSpPr txBox="1">
            <a:spLocks noChangeArrowheads="1"/>
          </p:cNvSpPr>
          <p:nvPr/>
        </p:nvSpPr>
        <p:spPr bwMode="auto">
          <a:xfrm>
            <a:off x="4572057" y="1511287"/>
            <a:ext cx="1460518" cy="52387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lhfj;k</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03" name="Text Box 91"/>
          <p:cNvSpPr txBox="1">
            <a:spLocks noChangeArrowheads="1"/>
          </p:cNvSpPr>
          <p:nvPr/>
        </p:nvSpPr>
        <p:spPr bwMode="auto">
          <a:xfrm>
            <a:off x="6375479" y="4698959"/>
            <a:ext cx="1460518" cy="95408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lÅnh vjsfc;k</a:t>
            </a:r>
          </a:p>
        </p:txBody>
      </p:sp>
      <p:sp>
        <p:nvSpPr>
          <p:cNvPr id="218206" name="Text Box 94"/>
          <p:cNvSpPr txBox="1">
            <a:spLocks noChangeArrowheads="1"/>
          </p:cNvSpPr>
          <p:nvPr/>
        </p:nvSpPr>
        <p:spPr bwMode="auto">
          <a:xfrm>
            <a:off x="4076751" y="2730476"/>
            <a:ext cx="1320816" cy="461661"/>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veku</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218247" name="Freeform 135"/>
          <p:cNvSpPr>
            <a:spLocks/>
          </p:cNvSpPr>
          <p:nvPr/>
        </p:nvSpPr>
        <p:spPr bwMode="auto">
          <a:xfrm>
            <a:off x="3889375" y="1600200"/>
            <a:ext cx="200025" cy="1492250"/>
          </a:xfrm>
          <a:custGeom>
            <a:avLst/>
            <a:gdLst>
              <a:gd name="T0" fmla="*/ 161923 w 126"/>
              <a:gd name="T1" fmla="*/ 0 h 940"/>
              <a:gd name="T2" fmla="*/ 200023 w 126"/>
              <a:gd name="T3" fmla="*/ 63501 h 940"/>
              <a:gd name="T4" fmla="*/ 180973 w 126"/>
              <a:gd name="T5" fmla="*/ 127001 h 940"/>
              <a:gd name="T6" fmla="*/ 123824 w 126"/>
              <a:gd name="T7" fmla="*/ 355603 h 940"/>
              <a:gd name="T8" fmla="*/ 161923 w 126"/>
              <a:gd name="T9" fmla="*/ 533405 h 940"/>
              <a:gd name="T10" fmla="*/ 92074 w 126"/>
              <a:gd name="T11" fmla="*/ 685806 h 940"/>
              <a:gd name="T12" fmla="*/ 79374 w 126"/>
              <a:gd name="T13" fmla="*/ 742956 h 940"/>
              <a:gd name="T14" fmla="*/ 41275 w 126"/>
              <a:gd name="T15" fmla="*/ 812807 h 940"/>
              <a:gd name="T16" fmla="*/ 47625 w 126"/>
              <a:gd name="T17" fmla="*/ 889008 h 940"/>
              <a:gd name="T18" fmla="*/ 28575 w 126"/>
              <a:gd name="T19" fmla="*/ 1016009 h 940"/>
              <a:gd name="T20" fmla="*/ 73024 w 126"/>
              <a:gd name="T21" fmla="*/ 1079510 h 940"/>
              <a:gd name="T22" fmla="*/ 53974 w 126"/>
              <a:gd name="T23" fmla="*/ 1174760 h 940"/>
              <a:gd name="T24" fmla="*/ 53974 w 126"/>
              <a:gd name="T25" fmla="*/ 1244611 h 940"/>
              <a:gd name="T26" fmla="*/ 41275 w 126"/>
              <a:gd name="T27" fmla="*/ 1282711 h 940"/>
              <a:gd name="T28" fmla="*/ 28575 w 126"/>
              <a:gd name="T29" fmla="*/ 1409712 h 940"/>
              <a:gd name="T30" fmla="*/ 3175 w 126"/>
              <a:gd name="T31" fmla="*/ 1447813 h 940"/>
              <a:gd name="T32" fmla="*/ 9525 w 126"/>
              <a:gd name="T33" fmla="*/ 1492263 h 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940"/>
              <a:gd name="T53" fmla="*/ 126 w 126"/>
              <a:gd name="T54" fmla="*/ 940 h 9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248" name="Freeform 136"/>
          <p:cNvSpPr>
            <a:spLocks/>
          </p:cNvSpPr>
          <p:nvPr/>
        </p:nvSpPr>
        <p:spPr bwMode="auto">
          <a:xfrm>
            <a:off x="3244850" y="4121150"/>
            <a:ext cx="450850" cy="1397000"/>
          </a:xfrm>
          <a:custGeom>
            <a:avLst/>
            <a:gdLst>
              <a:gd name="T0" fmla="*/ 450844 w 284"/>
              <a:gd name="T1" fmla="*/ 0 h 880"/>
              <a:gd name="T2" fmla="*/ 393695 w 284"/>
              <a:gd name="T3" fmla="*/ 76201 h 880"/>
              <a:gd name="T4" fmla="*/ 368295 w 284"/>
              <a:gd name="T5" fmla="*/ 190502 h 880"/>
              <a:gd name="T6" fmla="*/ 349245 w 284"/>
              <a:gd name="T7" fmla="*/ 203202 h 880"/>
              <a:gd name="T8" fmla="*/ 330196 w 284"/>
              <a:gd name="T9" fmla="*/ 228602 h 880"/>
              <a:gd name="T10" fmla="*/ 285746 w 284"/>
              <a:gd name="T11" fmla="*/ 298453 h 880"/>
              <a:gd name="T12" fmla="*/ 241297 w 284"/>
              <a:gd name="T13" fmla="*/ 419104 h 880"/>
              <a:gd name="T14" fmla="*/ 260347 w 284"/>
              <a:gd name="T15" fmla="*/ 539755 h 880"/>
              <a:gd name="T16" fmla="*/ 228597 w 284"/>
              <a:gd name="T17" fmla="*/ 622305 h 880"/>
              <a:gd name="T18" fmla="*/ 215897 w 284"/>
              <a:gd name="T19" fmla="*/ 660406 h 880"/>
              <a:gd name="T20" fmla="*/ 228597 w 284"/>
              <a:gd name="T21" fmla="*/ 698506 h 880"/>
              <a:gd name="T22" fmla="*/ 234947 w 284"/>
              <a:gd name="T23" fmla="*/ 717556 h 880"/>
              <a:gd name="T24" fmla="*/ 203197 w 284"/>
              <a:gd name="T25" fmla="*/ 831857 h 880"/>
              <a:gd name="T26" fmla="*/ 158748 w 284"/>
              <a:gd name="T27" fmla="*/ 914408 h 880"/>
              <a:gd name="T28" fmla="*/ 133348 w 284"/>
              <a:gd name="T29" fmla="*/ 952508 h 880"/>
              <a:gd name="T30" fmla="*/ 139698 w 284"/>
              <a:gd name="T31" fmla="*/ 984259 h 880"/>
              <a:gd name="T32" fmla="*/ 152398 w 284"/>
              <a:gd name="T33" fmla="*/ 1022359 h 880"/>
              <a:gd name="T34" fmla="*/ 120648 w 284"/>
              <a:gd name="T35" fmla="*/ 1079509 h 880"/>
              <a:gd name="T36" fmla="*/ 107949 w 284"/>
              <a:gd name="T37" fmla="*/ 1098560 h 880"/>
              <a:gd name="T38" fmla="*/ 101599 w 284"/>
              <a:gd name="T39" fmla="*/ 1123960 h 880"/>
              <a:gd name="T40" fmla="*/ 95249 w 284"/>
              <a:gd name="T41" fmla="*/ 1244611 h 880"/>
              <a:gd name="T42" fmla="*/ 38099 w 284"/>
              <a:gd name="T43" fmla="*/ 1320811 h 880"/>
              <a:gd name="T44" fmla="*/ 25400 w 284"/>
              <a:gd name="T45" fmla="*/ 1377962 h 880"/>
              <a:gd name="T46" fmla="*/ 0 w 284"/>
              <a:gd name="T47" fmla="*/ 1397012 h 8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4"/>
              <a:gd name="T73" fmla="*/ 0 h 880"/>
              <a:gd name="T74" fmla="*/ 284 w 284"/>
              <a:gd name="T75" fmla="*/ 880 h 8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8249" name="Freeform 137"/>
          <p:cNvSpPr>
            <a:spLocks/>
          </p:cNvSpPr>
          <p:nvPr/>
        </p:nvSpPr>
        <p:spPr bwMode="auto">
          <a:xfrm>
            <a:off x="4025900" y="2139950"/>
            <a:ext cx="1276350" cy="482600"/>
          </a:xfrm>
          <a:custGeom>
            <a:avLst/>
            <a:gdLst>
              <a:gd name="T0" fmla="*/ 1276334 w 804"/>
              <a:gd name="T1" fmla="*/ 463554 h 304"/>
              <a:gd name="T2" fmla="*/ 1238234 w 804"/>
              <a:gd name="T3" fmla="*/ 482604 h 304"/>
              <a:gd name="T4" fmla="*/ 1200135 w 804"/>
              <a:gd name="T5" fmla="*/ 469904 h 304"/>
              <a:gd name="T6" fmla="*/ 1181085 w 804"/>
              <a:gd name="T7" fmla="*/ 463554 h 304"/>
              <a:gd name="T8" fmla="*/ 1079487 w 804"/>
              <a:gd name="T9" fmla="*/ 450854 h 304"/>
              <a:gd name="T10" fmla="*/ 977888 w 804"/>
              <a:gd name="T11" fmla="*/ 438154 h 304"/>
              <a:gd name="T12" fmla="*/ 863589 w 804"/>
              <a:gd name="T13" fmla="*/ 419103 h 304"/>
              <a:gd name="T14" fmla="*/ 761990 w 804"/>
              <a:gd name="T15" fmla="*/ 406403 h 304"/>
              <a:gd name="T16" fmla="*/ 742941 w 804"/>
              <a:gd name="T17" fmla="*/ 361953 h 304"/>
              <a:gd name="T18" fmla="*/ 717541 w 804"/>
              <a:gd name="T19" fmla="*/ 349253 h 304"/>
              <a:gd name="T20" fmla="*/ 679441 w 804"/>
              <a:gd name="T21" fmla="*/ 311153 h 304"/>
              <a:gd name="T22" fmla="*/ 660392 w 804"/>
              <a:gd name="T23" fmla="*/ 298452 h 304"/>
              <a:gd name="T24" fmla="*/ 590543 w 804"/>
              <a:gd name="T25" fmla="*/ 254002 h 304"/>
              <a:gd name="T26" fmla="*/ 552443 w 804"/>
              <a:gd name="T27" fmla="*/ 266702 h 304"/>
              <a:gd name="T28" fmla="*/ 476244 w 804"/>
              <a:gd name="T29" fmla="*/ 254002 h 304"/>
              <a:gd name="T30" fmla="*/ 431795 w 804"/>
              <a:gd name="T31" fmla="*/ 203202 h 304"/>
              <a:gd name="T32" fmla="*/ 425445 w 804"/>
              <a:gd name="T33" fmla="*/ 158751 h 304"/>
              <a:gd name="T34" fmla="*/ 387345 w 804"/>
              <a:gd name="T35" fmla="*/ 146051 h 304"/>
              <a:gd name="T36" fmla="*/ 336546 w 804"/>
              <a:gd name="T37" fmla="*/ 76201 h 304"/>
              <a:gd name="T38" fmla="*/ 247647 w 804"/>
              <a:gd name="T39" fmla="*/ 12700 h 304"/>
              <a:gd name="T40" fmla="*/ 152398 w 804"/>
              <a:gd name="T41" fmla="*/ 19050 h 304"/>
              <a:gd name="T42" fmla="*/ 0 w 804"/>
              <a:gd name="T43" fmla="*/ 3175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4"/>
              <a:gd name="T67" fmla="*/ 0 h 304"/>
              <a:gd name="T68" fmla="*/ 804 w 804"/>
              <a:gd name="T69" fmla="*/ 304 h 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grpSp>
        <p:nvGrpSpPr>
          <p:cNvPr id="11303"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nvGrpSpPr>
            <p:cNvPr id="13393"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grpSp>
      <p:sp>
        <p:nvSpPr>
          <p:cNvPr id="218210" name="Oval 98"/>
          <p:cNvSpPr>
            <a:spLocks noChangeArrowheads="1"/>
          </p:cNvSpPr>
          <p:nvPr/>
        </p:nvSpPr>
        <p:spPr bwMode="auto">
          <a:xfrm>
            <a:off x="2176463" y="1233488"/>
            <a:ext cx="2286000" cy="4648200"/>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3351"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8317" name="Rectangle 20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04</a:t>
            </a:r>
          </a:p>
        </p:txBody>
      </p:sp>
      <p:sp>
        <p:nvSpPr>
          <p:cNvPr id="13353" name="Text Box 207"/>
          <p:cNvSpPr txBox="1">
            <a:spLocks noChangeArrowheads="1"/>
          </p:cNvSpPr>
          <p:nvPr/>
        </p:nvSpPr>
        <p:spPr bwMode="auto">
          <a:xfrm>
            <a:off x="8721725" y="6397625"/>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sp>
        <p:nvSpPr>
          <p:cNvPr id="218178" name="Text Box 66"/>
          <p:cNvSpPr txBox="1">
            <a:spLocks noChangeArrowheads="1"/>
          </p:cNvSpPr>
          <p:nvPr/>
        </p:nvSpPr>
        <p:spPr bwMode="auto">
          <a:xfrm>
            <a:off x="1689122" y="1260464"/>
            <a:ext cx="1768497" cy="830990"/>
          </a:xfrm>
          <a:prstGeom prst="rect">
            <a:avLst/>
          </a:prstGeom>
          <a:noFill/>
          <a:ln w="12700">
            <a:noFill/>
            <a:miter lim="800000"/>
            <a:headEnd/>
            <a:tailEnd/>
          </a:ln>
          <a:effectLst/>
        </p:spPr>
        <p:txBody>
          <a:bodyPr>
            <a:spAutoFit/>
          </a:bodyPr>
          <a:lstStyle/>
          <a:p>
            <a:pPr>
              <a:spcBef>
                <a:spcPts val="0"/>
              </a:spcBef>
              <a:defRPr/>
            </a:pPr>
            <a:r>
              <a:rPr lang="en-US" sz="2400" b="1"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eSMhVsjsfu;u</a:t>
            </a:r>
          </a:p>
          <a:p>
            <a:pPr>
              <a:spcBef>
                <a:spcPts val="0"/>
              </a:spcBef>
              <a:defRPr/>
            </a:pPr>
            <a:r>
              <a:rPr lang="en-US" sz="2400" b="1"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lkxj</a:t>
            </a:r>
          </a:p>
        </p:txBody>
      </p:sp>
      <p:sp>
        <p:nvSpPr>
          <p:cNvPr id="218200" name="Text Box 88"/>
          <p:cNvSpPr txBox="1">
            <a:spLocks noChangeArrowheads="1"/>
          </p:cNvSpPr>
          <p:nvPr/>
        </p:nvSpPr>
        <p:spPr bwMode="auto">
          <a:xfrm>
            <a:off x="3457618" y="1098540"/>
            <a:ext cx="1460518" cy="523870"/>
          </a:xfrm>
          <a:prstGeom prst="rect">
            <a:avLst/>
          </a:prstGeom>
          <a:noFill/>
          <a:ln w="12700">
            <a:noFill/>
            <a:miter lim="800000"/>
            <a:headEnd/>
            <a:tailEnd/>
          </a:ln>
          <a:effectLst/>
        </p:spPr>
        <p:txBody>
          <a:bodyPr>
            <a:spAutoFit/>
          </a:bodyPr>
          <a:lstStyle/>
          <a:p>
            <a:pPr>
              <a:spcBef>
                <a:spcPct val="50000"/>
              </a:spcBef>
              <a:defRPr/>
            </a:pPr>
            <a:r>
              <a:rPr lang="en-US"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yscuku</a:t>
            </a:r>
          </a:p>
        </p:txBody>
      </p:sp>
      <p:grpSp>
        <p:nvGrpSpPr>
          <p:cNvPr id="13356" name="Group 167"/>
          <p:cNvGrpSpPr>
            <a:grpSpLocks/>
          </p:cNvGrpSpPr>
          <p:nvPr/>
        </p:nvGrpSpPr>
        <p:grpSpPr bwMode="auto">
          <a:xfrm>
            <a:off x="1816100" y="1857375"/>
            <a:ext cx="2933700" cy="4032250"/>
            <a:chOff x="1128" y="1176"/>
            <a:chExt cx="1848" cy="2540"/>
          </a:xfrm>
        </p:grpSpPr>
        <p:sp>
          <p:nvSpPr>
            <p:cNvPr id="218280" name="Text Box 168"/>
            <p:cNvSpPr txBox="1">
              <a:spLocks noChangeArrowheads="1"/>
            </p:cNvSpPr>
            <p:nvPr/>
          </p:nvSpPr>
          <p:spPr bwMode="auto">
            <a:xfrm>
              <a:off x="2128" y="1987"/>
              <a:ext cx="752" cy="291"/>
            </a:xfrm>
            <a:prstGeom prst="rect">
              <a:avLst/>
            </a:prstGeom>
            <a:noFill/>
            <a:ln w="12700">
              <a:noFill/>
              <a:miter lim="800000"/>
              <a:headEnd/>
              <a:tailEnd/>
            </a:ln>
            <a:effectLst/>
          </p:spPr>
          <p:txBody>
            <a:bodyPr>
              <a:spAutoFit/>
            </a:bodyPr>
            <a:lstStyle/>
            <a:p>
              <a:pPr>
                <a:spcBef>
                  <a:spcPct val="50000"/>
                </a:spcBef>
                <a:defRPr/>
              </a:pPr>
              <a:r>
                <a:rPr lang="en-US" sz="2400" b="1" i="0" dirty="0">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a:t>
              </a: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jhgks</a:t>
              </a:r>
            </a:p>
          </p:txBody>
        </p:sp>
        <p:grpSp>
          <p:nvGrpSpPr>
            <p:cNvPr id="13367" name="Group 169"/>
            <p:cNvGrpSpPr>
              <a:grpSpLocks/>
            </p:cNvGrpSpPr>
            <p:nvPr/>
          </p:nvGrpSpPr>
          <p:grpSpPr bwMode="auto">
            <a:xfrm>
              <a:off x="1128" y="1176"/>
              <a:ext cx="1848" cy="2540"/>
              <a:chOff x="1128" y="1176"/>
              <a:chExt cx="1848" cy="2540"/>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84" name="Text Box 172"/>
              <p:cNvSpPr txBox="1">
                <a:spLocks noChangeArrowheads="1"/>
              </p:cNvSpPr>
              <p:nvPr/>
            </p:nvSpPr>
            <p:spPr bwMode="auto">
              <a:xfrm>
                <a:off x="2350" y="2247"/>
                <a:ext cx="520" cy="601"/>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rPr>
                  <a:t>e`r</a:t>
                </a:r>
                <a:r>
                  <a:rPr lang="en-US" dirty="0">
                    <a:solidFill>
                      <a:srgbClr val="99CCFF"/>
                    </a:solidFill>
                    <a:effectLst>
                      <a:outerShdw blurRad="38100" dist="38100" dir="2700000" algn="tl">
                        <a:srgbClr val="000000"/>
                      </a:outerShdw>
                    </a:effectLst>
                    <a:latin typeface="Kruti Dev 010" pitchFamily="2" charset="0"/>
                  </a:rPr>
                  <a:t> </a:t>
                </a:r>
              </a:p>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rPr>
                  <a:t>lkxj</a:t>
                </a:r>
              </a:p>
            </p:txBody>
          </p:sp>
          <p:sp>
            <p:nvSpPr>
              <p:cNvPr id="218285" name="Text Box 173"/>
              <p:cNvSpPr txBox="1">
                <a:spLocks noChangeArrowheads="1"/>
              </p:cNvSpPr>
              <p:nvPr/>
            </p:nvSpPr>
            <p:spPr bwMode="auto">
              <a:xfrm>
                <a:off x="1608" y="2088"/>
                <a:ext cx="752" cy="291"/>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gsczku</a:t>
                </a:r>
              </a:p>
            </p:txBody>
          </p:sp>
          <p:sp>
            <p:nvSpPr>
              <p:cNvPr id="218286" name="Text Box 174"/>
              <p:cNvSpPr txBox="1">
                <a:spLocks noChangeArrowheads="1"/>
              </p:cNvSpPr>
              <p:nvPr/>
            </p:nvSpPr>
            <p:spPr bwMode="auto">
              <a:xfrm>
                <a:off x="2456" y="1208"/>
                <a:ext cx="520" cy="872"/>
              </a:xfrm>
              <a:prstGeom prst="rect">
                <a:avLst/>
              </a:prstGeom>
              <a:noFill/>
              <a:ln w="38100">
                <a:noFill/>
                <a:miter lim="800000"/>
                <a:headEnd/>
                <a:tailEnd/>
              </a:ln>
              <a:effectLst/>
            </p:spPr>
            <p:txBody>
              <a:bodyPr>
                <a:spAutoFit/>
              </a:bodyPr>
              <a:lstStyle/>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xyhy</a:t>
                </a:r>
              </a:p>
              <a:p>
                <a:pPr>
                  <a:spcBef>
                    <a:spcPts val="0"/>
                  </a:spcBef>
                  <a:defRPr/>
                </a:pPr>
                <a:r>
                  <a:rPr lang="en-US"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lkxj</a:t>
                </a:r>
              </a:p>
            </p:txBody>
          </p:sp>
          <p:sp>
            <p:nvSpPr>
              <p:cNvPr id="218287" name="Text Box 175"/>
              <p:cNvSpPr txBox="1">
                <a:spLocks noChangeArrowheads="1"/>
              </p:cNvSpPr>
              <p:nvPr/>
            </p:nvSpPr>
            <p:spPr bwMode="auto">
              <a:xfrm>
                <a:off x="1448" y="3310"/>
                <a:ext cx="752" cy="291"/>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,fy,V</a:t>
                </a:r>
              </a:p>
            </p:txBody>
          </p:sp>
          <p:sp>
            <p:nvSpPr>
              <p:cNvPr id="218288" name="Text Box 176"/>
              <p:cNvSpPr txBox="1">
                <a:spLocks noChangeArrowheads="1"/>
              </p:cNvSpPr>
              <p:nvPr/>
            </p:nvSpPr>
            <p:spPr bwMode="auto">
              <a:xfrm>
                <a:off x="2000" y="3464"/>
                <a:ext cx="752" cy="252"/>
              </a:xfrm>
              <a:prstGeom prst="rect">
                <a:avLst/>
              </a:prstGeom>
              <a:noFill/>
              <a:ln w="12700">
                <a:noFill/>
                <a:miter lim="800000"/>
                <a:headEnd/>
                <a:tailEnd/>
              </a:ln>
              <a:effectLst/>
            </p:spPr>
            <p:txBody>
              <a:bodyPr>
                <a:spAutoFit/>
              </a:bodyPr>
              <a:lstStyle/>
              <a:p>
                <a:pPr>
                  <a:spcBef>
                    <a:spcPct val="50000"/>
                  </a:spcBef>
                  <a:defRPr/>
                </a:pPr>
                <a:r>
                  <a:rPr lang="en-US" sz="2000" b="1" i="0"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vy</a:t>
                </a: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 vdkck</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297" name="Text Box 185"/>
              <p:cNvSpPr txBox="1">
                <a:spLocks noChangeArrowheads="1"/>
              </p:cNvSpPr>
              <p:nvPr/>
            </p:nvSpPr>
            <p:spPr bwMode="auto">
              <a:xfrm>
                <a:off x="1528" y="1176"/>
                <a:ext cx="75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gSQk</a:t>
                </a:r>
              </a:p>
            </p:txBody>
          </p:sp>
          <p:sp>
            <p:nvSpPr>
              <p:cNvPr id="218298" name="Text Box 186"/>
              <p:cNvSpPr txBox="1">
                <a:spLocks noChangeArrowheads="1"/>
              </p:cNvSpPr>
              <p:nvPr/>
            </p:nvSpPr>
            <p:spPr bwMode="auto">
              <a:xfrm>
                <a:off x="1656" y="1368"/>
                <a:ext cx="752" cy="291"/>
              </a:xfrm>
              <a:prstGeom prst="rect">
                <a:avLst/>
              </a:prstGeom>
              <a:noFill/>
              <a:ln w="12700">
                <a:noFill/>
                <a:miter lim="800000"/>
                <a:headEnd/>
                <a:tailEnd/>
              </a:ln>
              <a:effectLst/>
            </p:spPr>
            <p:txBody>
              <a:bodyPr>
                <a:spAutoFit/>
              </a:bodyPr>
              <a:lstStyle/>
              <a:p>
                <a:pPr>
                  <a:spcBef>
                    <a:spcPct val="50000"/>
                  </a:spcBef>
                  <a:defRPr/>
                </a:pPr>
                <a:r>
                  <a:rPr lang="en-US" sz="16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ukt</a:t>
                </a:r>
                <a:r>
                  <a:rPr lang="en-US" sz="24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j</a:t>
                </a:r>
                <a:r>
                  <a:rPr lang="en-US" sz="16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Fk</a:t>
                </a:r>
              </a:p>
            </p:txBody>
          </p:sp>
          <p:sp>
            <p:nvSpPr>
              <p:cNvPr id="218299" name="Text Box 187"/>
              <p:cNvSpPr txBox="1">
                <a:spLocks noChangeArrowheads="1"/>
              </p:cNvSpPr>
              <p:nvPr/>
            </p:nvSpPr>
            <p:spPr bwMode="auto">
              <a:xfrm>
                <a:off x="1344" y="1568"/>
                <a:ext cx="75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usrkU;k</a:t>
                </a:r>
              </a:p>
            </p:txBody>
          </p:sp>
          <p:sp>
            <p:nvSpPr>
              <p:cNvPr id="218301" name="Text Box 189"/>
              <p:cNvSpPr txBox="1">
                <a:spLocks noChangeArrowheads="1"/>
              </p:cNvSpPr>
              <p:nvPr/>
            </p:nvSpPr>
            <p:spPr bwMode="auto">
              <a:xfrm>
                <a:off x="1208" y="1912"/>
                <a:ext cx="83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a:t>
                </a:r>
                <a:r>
                  <a:rPr lang="en-US" sz="2000" b="1" i="0" dirty="0" err="1">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kyse</a:t>
                </a:r>
                <a:endPar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18302" name="Text Box 190"/>
              <p:cNvSpPr txBox="1">
                <a:spLocks noChangeArrowheads="1"/>
              </p:cNvSpPr>
              <p:nvPr/>
            </p:nvSpPr>
            <p:spPr bwMode="auto">
              <a:xfrm>
                <a:off x="1232" y="2296"/>
                <a:ext cx="752" cy="252"/>
              </a:xfrm>
              <a:prstGeom prst="rect">
                <a:avLst/>
              </a:prstGeom>
              <a:noFill/>
              <a:ln w="12700">
                <a:noFill/>
                <a:miter lim="800000"/>
                <a:headEnd/>
                <a:tailEnd/>
              </a:ln>
              <a:effectLst/>
            </p:spPr>
            <p:txBody>
              <a:bodyPr>
                <a:spAutoFit/>
              </a:bodyPr>
              <a:lstStyle/>
              <a:p>
                <a:pPr>
                  <a:spcBef>
                    <a:spcPct val="50000"/>
                  </a:spcBef>
                  <a:defRPr/>
                </a:pPr>
                <a:r>
                  <a:rPr lang="en-US" sz="20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csj’ksck</a:t>
                </a:r>
              </a:p>
            </p:txBody>
          </p:sp>
          <p:sp>
            <p:nvSpPr>
              <p:cNvPr id="218303" name="Text Box 191"/>
              <p:cNvSpPr txBox="1">
                <a:spLocks noChangeArrowheads="1"/>
              </p:cNvSpPr>
              <p:nvPr/>
            </p:nvSpPr>
            <p:spPr bwMode="auto">
              <a:xfrm>
                <a:off x="1160" y="2081"/>
                <a:ext cx="752" cy="291"/>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i="0">
                    <a:solidFill>
                      <a:srgbClr val="FAF200"/>
                    </a:solidFill>
                    <a:effectLst>
                      <a:outerShdw blurRad="38100" dist="38100" dir="2700000" algn="tl">
                        <a:srgbClr val="000000"/>
                      </a:outerShdw>
                    </a:effectLst>
                    <a:latin typeface="Kruti Dev 010" charset="0"/>
                  </a:rPr>
                  <a:t>xktk</a:t>
                </a:r>
              </a:p>
            </p:txBody>
          </p:sp>
          <p:sp>
            <p:nvSpPr>
              <p:cNvPr id="218304" name="Text Box 192"/>
              <p:cNvSpPr txBox="1">
                <a:spLocks noChangeArrowheads="1"/>
              </p:cNvSpPr>
              <p:nvPr/>
            </p:nvSpPr>
            <p:spPr bwMode="auto">
              <a:xfrm>
                <a:off x="1576" y="2448"/>
                <a:ext cx="920" cy="368"/>
              </a:xfrm>
              <a:prstGeom prst="rect">
                <a:avLst/>
              </a:prstGeom>
              <a:noFill/>
              <a:ln w="12700">
                <a:noFill/>
                <a:miter lim="800000"/>
                <a:headEnd/>
                <a:tailEnd/>
              </a:ln>
              <a:effectLst/>
            </p:spPr>
            <p:txBody>
              <a:bodyPr>
                <a:spAutoFit/>
              </a:bodyPr>
              <a:lstStyle/>
              <a:p>
                <a:pPr>
                  <a:spcBef>
                    <a:spcPct val="50000"/>
                  </a:spcBef>
                  <a:defRPr/>
                </a:pPr>
                <a:r>
                  <a:rPr lang="en-US" sz="3200"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btjk;y</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8300" name="Text Box 188"/>
              <p:cNvSpPr txBox="1">
                <a:spLocks noChangeArrowheads="1"/>
              </p:cNvSpPr>
              <p:nvPr/>
            </p:nvSpPr>
            <p:spPr bwMode="auto">
              <a:xfrm>
                <a:off x="1128" y="1760"/>
                <a:ext cx="932" cy="407"/>
              </a:xfrm>
              <a:prstGeom prst="rect">
                <a:avLst/>
              </a:prstGeom>
              <a:noFill/>
              <a:ln w="12700">
                <a:noFill/>
                <a:miter lim="800000"/>
                <a:headEnd/>
                <a:tailEnd/>
              </a:ln>
              <a:effectLst/>
            </p:spPr>
            <p:txBody>
              <a:bodyPr>
                <a:spAutoFit/>
              </a:bodyPr>
              <a:lstStyle/>
              <a:p>
                <a:pPr>
                  <a:spcBef>
                    <a:spcPct val="50000"/>
                  </a:spcBef>
                  <a:defRPr/>
                </a:pPr>
                <a:r>
                  <a:rPr lang="en-US" sz="1800" b="1" i="0"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rsy voho&amp;tkQk</a:t>
                </a:r>
              </a:p>
            </p:txBody>
          </p:sp>
        </p:grpSp>
      </p:grpSp>
      <p:sp>
        <p:nvSpPr>
          <p:cNvPr id="218197" name="Text Box 85"/>
          <p:cNvSpPr txBox="1">
            <a:spLocks noChangeArrowheads="1"/>
          </p:cNvSpPr>
          <p:nvPr/>
        </p:nvSpPr>
        <p:spPr bwMode="auto">
          <a:xfrm>
            <a:off x="1933599" y="4724358"/>
            <a:ext cx="1460518" cy="461959"/>
          </a:xfrm>
          <a:prstGeom prst="rect">
            <a:avLst/>
          </a:prstGeom>
          <a:noFill/>
          <a:ln w="12700">
            <a:noFill/>
            <a:miter lim="800000"/>
            <a:headEnd/>
            <a:tailEnd/>
          </a:ln>
          <a:effectLst/>
        </p:spPr>
        <p:txBody>
          <a:bodyPr>
            <a:spAutoFit/>
          </a:bodyPr>
          <a:lstStyle/>
          <a:p>
            <a:pPr>
              <a:spcBef>
                <a:spcPct val="50000"/>
              </a:spcBef>
              <a:defRPr/>
            </a:pPr>
            <a:r>
              <a:rPr lang="en-US" sz="2400" b="1" i="0" dirty="0">
                <a:ln>
                  <a:solidFill>
                    <a:srgbClr val="FF0000"/>
                  </a:solidFill>
                </a:ln>
                <a:solidFill>
                  <a:srgbClr val="FF0000"/>
                </a:solidFill>
                <a:effectLst>
                  <a:outerShdw blurRad="38100" dist="38100" dir="2700000" algn="tl">
                    <a:srgbClr val="000000"/>
                  </a:outerShdw>
                </a:effectLst>
                <a:latin typeface="Kruti Dev 010" pitchFamily="2" charset="0"/>
                <a:ea typeface="ＭＳ Ｐゴシック" pitchFamily="-84" charset="-128"/>
                <a:cs typeface="+mn-cs"/>
              </a:rPr>
              <a:t>felz</a:t>
            </a:r>
          </a:p>
        </p:txBody>
      </p:sp>
      <p:sp>
        <p:nvSpPr>
          <p:cNvPr id="218183" name="Text Box 71"/>
          <p:cNvSpPr txBox="1">
            <a:spLocks noChangeArrowheads="1"/>
          </p:cNvSpPr>
          <p:nvPr/>
        </p:nvSpPr>
        <p:spPr bwMode="auto">
          <a:xfrm>
            <a:off x="1751300" y="5439490"/>
            <a:ext cx="1181114" cy="830990"/>
          </a:xfrm>
          <a:prstGeom prst="rect">
            <a:avLst/>
          </a:prstGeom>
          <a:noFill/>
          <a:ln w="12700">
            <a:noFill/>
            <a:miter lim="800000"/>
            <a:headEnd/>
            <a:tailEnd/>
          </a:ln>
          <a:effectLst/>
        </p:spPr>
        <p:txBody>
          <a:bodyPr>
            <a:spAutoFit/>
          </a:bodyPr>
          <a:lstStyle/>
          <a:p>
            <a:pPr>
              <a:spcBef>
                <a:spcPts val="0"/>
              </a:spcBef>
              <a:defRPr/>
            </a:pPr>
            <a:r>
              <a:rPr lang="en-US" sz="2400" dirty="0">
                <a:ln>
                  <a:solidFill>
                    <a:srgbClr val="00B0F0"/>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vdkck dh [kkMh</a:t>
            </a:r>
          </a:p>
        </p:txBody>
      </p:sp>
      <p:grpSp>
        <p:nvGrpSpPr>
          <p:cNvPr id="13359" name="Group 77"/>
          <p:cNvGrpSpPr>
            <a:grpSpLocks/>
          </p:cNvGrpSpPr>
          <p:nvPr/>
        </p:nvGrpSpPr>
        <p:grpSpPr bwMode="auto">
          <a:xfrm>
            <a:off x="-65088" y="0"/>
            <a:ext cx="2043113" cy="1955800"/>
            <a:chOff x="-65040" y="0"/>
            <a:chExt cx="2043065" cy="1955800"/>
          </a:xfrm>
        </p:grpSpPr>
        <p:grpSp>
          <p:nvGrpSpPr>
            <p:cNvPr id="13361" name="Group 27"/>
            <p:cNvGrpSpPr>
              <a:grpSpLocks/>
            </p:cNvGrpSpPr>
            <p:nvPr/>
          </p:nvGrpSpPr>
          <p:grpSpPr bwMode="auto">
            <a:xfrm>
              <a:off x="0" y="0"/>
              <a:ext cx="1978025" cy="1955800"/>
              <a:chOff x="0" y="0"/>
              <a:chExt cx="1246" cy="1232"/>
            </a:xfrm>
          </p:grpSpPr>
          <p:sp>
            <p:nvSpPr>
              <p:cNvPr id="8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82"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8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80" name="Rectangle 33"/>
            <p:cNvSpPr>
              <a:spLocks noChangeArrowheads="1"/>
            </p:cNvSpPr>
            <p:nvPr/>
          </p:nvSpPr>
          <p:spPr bwMode="auto">
            <a:xfrm>
              <a:off x="-65040" y="233363"/>
              <a:ext cx="189225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87" name="Rectangle 33"/>
          <p:cNvSpPr>
            <a:spLocks noChangeArrowheads="1"/>
          </p:cNvSpPr>
          <p:nvPr/>
        </p:nvSpPr>
        <p:spPr bwMode="auto">
          <a:xfrm>
            <a:off x="-31750" y="-173038"/>
            <a:ext cx="1892300" cy="2120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400" b="1" i="0" dirty="0">
                <a:solidFill>
                  <a:srgbClr val="FFFF00"/>
                </a:solidFill>
                <a:latin typeface="Kruti Dev 010" pitchFamily="2" charset="0"/>
              </a:rPr>
              <a:t>LVst</a:t>
            </a:r>
          </a:p>
          <a:p>
            <a:pPr>
              <a:defRPr/>
            </a:pPr>
            <a:r>
              <a:rPr lang="en-US" sz="4400" b="1" i="0" dirty="0">
                <a:solidFill>
                  <a:srgbClr val="FFFF00"/>
                </a:solidFill>
                <a:latin typeface="Kruti Dev 010" pitchFamily="2" charset="0"/>
              </a:rPr>
              <a:t>rS;kj</a:t>
            </a:r>
          </a:p>
          <a:p>
            <a:pPr>
              <a:defRPr/>
            </a:pPr>
            <a:r>
              <a:rPr lang="en-US" sz="4400" b="1" i="0" dirty="0">
                <a:solidFill>
                  <a:srgbClr val="FFFF00"/>
                </a:solidFill>
                <a:latin typeface="Kruti Dev 010" pitchFamily="2"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1303"/>
                                        </p:tgtEl>
                                        <p:attrNameLst>
                                          <p:attrName>style.visibility</p:attrName>
                                        </p:attrNameLst>
                                      </p:cBhvr>
                                      <p:to>
                                        <p:strVal val="visible"/>
                                      </p:to>
                                    </p:set>
                                    <p:anim calcmode="lin" valueType="num">
                                      <p:cBhvr additive="base">
                                        <p:cTn id="7" dur="500" fill="hold"/>
                                        <p:tgtEl>
                                          <p:spTgt spid="11303"/>
                                        </p:tgtEl>
                                        <p:attrNameLst>
                                          <p:attrName>ppt_x</p:attrName>
                                        </p:attrNameLst>
                                      </p:cBhvr>
                                      <p:tavLst>
                                        <p:tav tm="0">
                                          <p:val>
                                            <p:strVal val="1+#ppt_w/2"/>
                                          </p:val>
                                        </p:tav>
                                        <p:tav tm="100000">
                                          <p:val>
                                            <p:strVal val="#ppt_x"/>
                                          </p:val>
                                        </p:tav>
                                      </p:tavLst>
                                    </p:anim>
                                    <p:anim calcmode="lin" valueType="num">
                                      <p:cBhvr additive="base">
                                        <p:cTn id="8" dur="500" fill="hold"/>
                                        <p:tgtEl>
                                          <p:spTgt spid="1130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218210"/>
                                        </p:tgtEl>
                                        <p:attrNameLst>
                                          <p:attrName>style.visibility</p:attrName>
                                        </p:attrNameLst>
                                      </p:cBhvr>
                                      <p:to>
                                        <p:strVal val="visible"/>
                                      </p:to>
                                    </p:set>
                                    <p:anim calcmode="lin" valueType="num">
                                      <p:cBhvr>
                                        <p:cTn id="12" dur="1000" fill="hold"/>
                                        <p:tgtEl>
                                          <p:spTgt spid="218210"/>
                                        </p:tgtEl>
                                        <p:attrNameLst>
                                          <p:attrName>ppt_w</p:attrName>
                                        </p:attrNameLst>
                                      </p:cBhvr>
                                      <p:tavLst>
                                        <p:tav tm="0">
                                          <p:val>
                                            <p:strVal val="#ppt_w*0.70"/>
                                          </p:val>
                                        </p:tav>
                                        <p:tav tm="100000">
                                          <p:val>
                                            <p:strVal val="#ppt_w"/>
                                          </p:val>
                                        </p:tav>
                                      </p:tavLst>
                                    </p:anim>
                                    <p:anim calcmode="lin" valueType="num">
                                      <p:cBhvr>
                                        <p:cTn id="13" dur="1000" fill="hold"/>
                                        <p:tgtEl>
                                          <p:spTgt spid="218210"/>
                                        </p:tgtEl>
                                        <p:attrNameLst>
                                          <p:attrName>ppt_h</p:attrName>
                                        </p:attrNameLst>
                                      </p:cBhvr>
                                      <p:tavLst>
                                        <p:tav tm="0">
                                          <p:val>
                                            <p:strVal val="#ppt_h"/>
                                          </p:val>
                                        </p:tav>
                                        <p:tav tm="100000">
                                          <p:val>
                                            <p:strVal val="#ppt_h"/>
                                          </p:val>
                                        </p:tav>
                                      </p:tavLst>
                                    </p:anim>
                                    <p:animEffect transition="in" filter="fade">
                                      <p:cBhvr>
                                        <p:cTn id="14" dur="1000"/>
                                        <p:tgtEl>
                                          <p:spTgt spid="218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19" name="Rectangle 11"/>
          <p:cNvSpPr>
            <a:spLocks noChangeArrowheads="1"/>
          </p:cNvSpPr>
          <p:nvPr/>
        </p:nvSpPr>
        <p:spPr bwMode="auto">
          <a:xfrm>
            <a:off x="2020888" y="992188"/>
            <a:ext cx="1384464"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i="0" dirty="0">
                <a:ln>
                  <a:solidFill>
                    <a:srgbClr val="FFFF00"/>
                  </a:solidFill>
                </a:ln>
                <a:solidFill>
                  <a:srgbClr val="FAF200"/>
                </a:solidFill>
                <a:latin typeface="Kruti Dev 010" pitchFamily="2" charset="0"/>
                <a:ea typeface="+mn-ea"/>
                <a:cs typeface="+mn-cs"/>
              </a:rPr>
              <a:t>,e,l</a:t>
            </a: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4222" name="Rectangle 14"/>
          <p:cNvSpPr>
            <a:spLocks noChangeArrowheads="1"/>
          </p:cNvSpPr>
          <p:nvPr/>
        </p:nvSpPr>
        <p:spPr bwMode="auto">
          <a:xfrm>
            <a:off x="45672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bZvkj</a:t>
            </a: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548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4229" name="Rectangle 2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49</a:t>
            </a:r>
          </a:p>
        </p:txBody>
      </p:sp>
      <p:sp>
        <p:nvSpPr>
          <p:cNvPr id="105487" name="Text Box 22"/>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05488" name="Group 63"/>
          <p:cNvGrpSpPr>
            <a:grpSpLocks/>
          </p:cNvGrpSpPr>
          <p:nvPr/>
        </p:nvGrpSpPr>
        <p:grpSpPr bwMode="auto">
          <a:xfrm>
            <a:off x="-65088" y="0"/>
            <a:ext cx="1973263" cy="1844675"/>
            <a:chOff x="-65040" y="0"/>
            <a:chExt cx="2043065" cy="1955800"/>
          </a:xfrm>
        </p:grpSpPr>
        <p:grpSp>
          <p:nvGrpSpPr>
            <p:cNvPr id="105491" name="Group 27"/>
            <p:cNvGrpSpPr>
              <a:grpSpLocks/>
            </p:cNvGrpSpPr>
            <p:nvPr/>
          </p:nvGrpSpPr>
          <p:grpSpPr bwMode="auto">
            <a:xfrm>
              <a:off x="0" y="0"/>
              <a:ext cx="1978025" cy="1955800"/>
              <a:chOff x="0" y="0"/>
              <a:chExt cx="1246" cy="1232"/>
            </a:xfrm>
          </p:grpSpPr>
          <p:sp>
            <p:nvSpPr>
              <p:cNvPr id="2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0"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05489"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0549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0" name="Rectangle 4"/>
          <p:cNvSpPr>
            <a:spLocks noChangeArrowheads="1"/>
          </p:cNvSpPr>
          <p:nvPr/>
        </p:nvSpPr>
        <p:spPr bwMode="auto">
          <a:xfrm>
            <a:off x="638175" y="20843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67" name="Rectangle 11"/>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ihth</a:t>
            </a:r>
          </a:p>
        </p:txBody>
      </p:sp>
      <p:sp>
        <p:nvSpPr>
          <p:cNvPr id="96268" name="Rectangle 12"/>
          <p:cNvSpPr>
            <a:spLocks noChangeArrowheads="1"/>
          </p:cNvSpPr>
          <p:nvPr/>
        </p:nvSpPr>
        <p:spPr bwMode="auto">
          <a:xfrm>
            <a:off x="2020887" y="992188"/>
            <a:ext cx="1920491"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400" b="1" i="0" dirty="0">
                <a:ln>
                  <a:solidFill>
                    <a:srgbClr val="FFFF00"/>
                  </a:solidFill>
                </a:ln>
                <a:solidFill>
                  <a:srgbClr val="FAF200"/>
                </a:solidFill>
                <a:latin typeface="Kruti Dev 010" pitchFamily="2" charset="0"/>
                <a:ea typeface="+mn-ea"/>
                <a:cs typeface="+mn-cs"/>
              </a:rPr>
              <a:t>,e,l</a:t>
            </a: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6271" name="Rectangle 15"/>
          <p:cNvSpPr>
            <a:spLocks noChangeArrowheads="1"/>
          </p:cNvSpPr>
          <p:nvPr/>
        </p:nvSpPr>
        <p:spPr bwMode="auto">
          <a:xfrm>
            <a:off x="4630738" y="2649538"/>
            <a:ext cx="1520825"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i="0" dirty="0">
                <a:ln>
                  <a:solidFill>
                    <a:srgbClr val="FFFF00"/>
                  </a:solidFill>
                </a:ln>
                <a:solidFill>
                  <a:srgbClr val="FAF200"/>
                </a:solidFill>
                <a:latin typeface="Kruti Dev 010" pitchFamily="2" charset="0"/>
                <a:ea typeface="+mn-ea"/>
                <a:cs typeface="+mn-cs"/>
              </a:rPr>
              <a:t>bZvkj</a:t>
            </a:r>
          </a:p>
        </p:txBody>
      </p:sp>
      <p:sp>
        <p:nvSpPr>
          <p:cNvPr id="10753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6278" name="Rectangle 2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50</a:t>
            </a:r>
          </a:p>
        </p:txBody>
      </p:sp>
      <p:sp>
        <p:nvSpPr>
          <p:cNvPr id="107536" name="Text Box 2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07537" name="Group 63"/>
          <p:cNvGrpSpPr>
            <a:grpSpLocks/>
          </p:cNvGrpSpPr>
          <p:nvPr/>
        </p:nvGrpSpPr>
        <p:grpSpPr bwMode="auto">
          <a:xfrm>
            <a:off x="-65088" y="0"/>
            <a:ext cx="1973263" cy="1844675"/>
            <a:chOff x="-65040" y="0"/>
            <a:chExt cx="2043065" cy="1955800"/>
          </a:xfrm>
        </p:grpSpPr>
        <p:grpSp>
          <p:nvGrpSpPr>
            <p:cNvPr id="107540" name="Group 27"/>
            <p:cNvGrpSpPr>
              <a:grpSpLocks/>
            </p:cNvGrpSpPr>
            <p:nvPr/>
          </p:nvGrpSpPr>
          <p:grpSpPr bwMode="auto">
            <a:xfrm>
              <a:off x="0" y="0"/>
              <a:ext cx="1978025" cy="1955800"/>
              <a:chOff x="0" y="0"/>
              <a:chExt cx="1246" cy="1232"/>
            </a:xfrm>
          </p:grpSpPr>
          <p:sp>
            <p:nvSpPr>
              <p:cNvPr id="22"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4"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1"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07538"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0753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75" name="Rectangle 11"/>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ihth</a:t>
            </a:r>
          </a:p>
        </p:txBody>
      </p:sp>
      <p:sp>
        <p:nvSpPr>
          <p:cNvPr id="216076" name="Rectangle 12"/>
          <p:cNvSpPr>
            <a:spLocks noChangeArrowheads="1"/>
          </p:cNvSpPr>
          <p:nvPr/>
        </p:nvSpPr>
        <p:spPr bwMode="auto">
          <a:xfrm>
            <a:off x="1926458" y="960657"/>
            <a:ext cx="1415831"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,e ,l</a:t>
            </a: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6079" name="Rectangle 15"/>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rgbClr val="FFFF00"/>
                  </a:solidFill>
                </a:ln>
                <a:solidFill>
                  <a:srgbClr val="FAF200"/>
                </a:solidFill>
                <a:latin typeface="Kruti Dev 010" pitchFamily="2" charset="0"/>
                <a:ea typeface="+mn-ea"/>
                <a:cs typeface="+mn-cs"/>
              </a:rPr>
              <a:t>bZvkj</a:t>
            </a:r>
          </a:p>
        </p:txBody>
      </p:sp>
      <p:sp>
        <p:nvSpPr>
          <p:cNvPr id="216082" name="Text Box 18"/>
          <p:cNvSpPr txBox="1">
            <a:spLocks noChangeArrowheads="1"/>
          </p:cNvSpPr>
          <p:nvPr/>
        </p:nvSpPr>
        <p:spPr bwMode="auto">
          <a:xfrm>
            <a:off x="2606566" y="1006585"/>
            <a:ext cx="49530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¼eSMhVsjsfu;u lkxj½</a:t>
            </a:r>
          </a:p>
        </p:txBody>
      </p:sp>
      <p:sp>
        <p:nvSpPr>
          <p:cNvPr id="216083" name="Text Box 19"/>
          <p:cNvSpPr txBox="1">
            <a:spLocks noChangeArrowheads="1"/>
          </p:cNvSpPr>
          <p:nvPr/>
        </p:nvSpPr>
        <p:spPr bwMode="auto">
          <a:xfrm>
            <a:off x="2514600" y="3076575"/>
            <a:ext cx="49530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¼;wÝsVl unh½</a:t>
            </a:r>
          </a:p>
        </p:txBody>
      </p:sp>
      <p:sp>
        <p:nvSpPr>
          <p:cNvPr id="216084" name="Text Box 20"/>
          <p:cNvSpPr txBox="1">
            <a:spLocks noChangeArrowheads="1"/>
          </p:cNvSpPr>
          <p:nvPr/>
        </p:nvSpPr>
        <p:spPr bwMode="auto">
          <a:xfrm>
            <a:off x="4746406" y="5602397"/>
            <a:ext cx="4024313"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ln>
                  <a:solidFill>
                    <a:srgbClr val="00FF00"/>
                  </a:solidFill>
                </a:ln>
                <a:solidFill>
                  <a:srgbClr val="66FF99"/>
                </a:solidFill>
                <a:effectLst>
                  <a:outerShdw blurRad="38100" dist="38100" dir="2700000" algn="tl">
                    <a:srgbClr val="000000"/>
                  </a:outerShdw>
                </a:effectLst>
                <a:latin typeface="Kruti Dev 010" pitchFamily="2" charset="0"/>
                <a:ea typeface="ＭＳ Ｐゴシック" pitchFamily="-84" charset="-128"/>
                <a:cs typeface="+mn-cs"/>
              </a:rPr>
              <a:t>¼if’kZ;k dh [kkMh½</a:t>
            </a:r>
          </a:p>
        </p:txBody>
      </p:sp>
      <p:sp>
        <p:nvSpPr>
          <p:cNvPr id="109584"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6090" name="Rectangle 2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51</a:t>
            </a:r>
          </a:p>
        </p:txBody>
      </p:sp>
      <p:sp>
        <p:nvSpPr>
          <p:cNvPr id="109586" name="Text Box 27"/>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109587" name="Rectangle 28"/>
          <p:cNvSpPr>
            <a:spLocks noChangeArrowheads="1"/>
          </p:cNvSpPr>
          <p:nvPr/>
        </p:nvSpPr>
        <p:spPr bwMode="auto">
          <a:xfrm>
            <a:off x="7067550" y="6269038"/>
            <a:ext cx="184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sz="1200" b="1" i="0">
              <a:solidFill>
                <a:schemeClr val="tx1"/>
              </a:solidFill>
              <a:latin typeface="Kruti Dev 010" charset="0"/>
            </a:endParaRPr>
          </a:p>
        </p:txBody>
      </p:sp>
      <p:grpSp>
        <p:nvGrpSpPr>
          <p:cNvPr id="109588" name="Group 63"/>
          <p:cNvGrpSpPr>
            <a:grpSpLocks/>
          </p:cNvGrpSpPr>
          <p:nvPr/>
        </p:nvGrpSpPr>
        <p:grpSpPr bwMode="auto">
          <a:xfrm>
            <a:off x="-65088" y="0"/>
            <a:ext cx="1973263" cy="1844675"/>
            <a:chOff x="-65040" y="0"/>
            <a:chExt cx="2043065" cy="1955800"/>
          </a:xfrm>
        </p:grpSpPr>
        <p:grpSp>
          <p:nvGrpSpPr>
            <p:cNvPr id="109591" name="Group 27"/>
            <p:cNvGrpSpPr>
              <a:grpSpLocks/>
            </p:cNvGrpSpPr>
            <p:nvPr/>
          </p:nvGrpSpPr>
          <p:grpSpPr bwMode="auto">
            <a:xfrm>
              <a:off x="0" y="0"/>
              <a:ext cx="1978025" cy="1955800"/>
              <a:chOff x="0" y="0"/>
              <a:chExt cx="1246" cy="1232"/>
            </a:xfrm>
          </p:grpSpPr>
          <p:sp>
            <p:nvSpPr>
              <p:cNvPr id="2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09589"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0959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6" name="Freeform 6"/>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92" name="Rectangle 12"/>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bZvkj</a:t>
            </a:r>
            <a:endParaRPr lang="en-US" b="1" i="0" dirty="0">
              <a:ln>
                <a:solidFill>
                  <a:schemeClr val="tx1"/>
                </a:solidFill>
              </a:ln>
              <a:solidFill>
                <a:schemeClr val="folHlink"/>
              </a:solidFill>
              <a:latin typeface="Kruti Dev 010" pitchFamily="2" charset="0"/>
              <a:ea typeface="+mn-ea"/>
              <a:cs typeface="+mn-cs"/>
            </a:endParaRPr>
          </a:p>
        </p:txBody>
      </p:sp>
      <p:sp>
        <p:nvSpPr>
          <p:cNvPr id="97293" name="Rectangle 13"/>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p>
        </p:txBody>
      </p:sp>
      <p:sp>
        <p:nvSpPr>
          <p:cNvPr id="97294" name="Rectangle 14"/>
          <p:cNvSpPr>
            <a:spLocks noChangeArrowheads="1"/>
          </p:cNvSpPr>
          <p:nvPr/>
        </p:nvSpPr>
        <p:spPr bwMode="auto">
          <a:xfrm>
            <a:off x="2020887" y="992188"/>
            <a:ext cx="1415995"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i="0" dirty="0">
                <a:ln>
                  <a:solidFill>
                    <a:schemeClr val="tx1"/>
                  </a:solidFill>
                </a:ln>
                <a:solidFill>
                  <a:schemeClr val="folHlink"/>
                </a:solidFill>
                <a:latin typeface="Kruti Dev 010" pitchFamily="2" charset="0"/>
                <a:ea typeface="+mn-ea"/>
                <a:cs typeface="+mn-cs"/>
              </a:rPr>
              <a:t>,e,l</a:t>
            </a: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31"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7303" name="Rectangle 2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52</a:t>
            </a:r>
          </a:p>
        </p:txBody>
      </p:sp>
      <p:sp>
        <p:nvSpPr>
          <p:cNvPr id="111633" name="Text Box 24"/>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11634" name="Group 63"/>
          <p:cNvGrpSpPr>
            <a:grpSpLocks/>
          </p:cNvGrpSpPr>
          <p:nvPr/>
        </p:nvGrpSpPr>
        <p:grpSpPr bwMode="auto">
          <a:xfrm>
            <a:off x="-65088" y="0"/>
            <a:ext cx="1973263" cy="1844675"/>
            <a:chOff x="-65040" y="0"/>
            <a:chExt cx="2043065" cy="1955800"/>
          </a:xfrm>
        </p:grpSpPr>
        <p:grpSp>
          <p:nvGrpSpPr>
            <p:cNvPr id="111637" name="Group 27"/>
            <p:cNvGrpSpPr>
              <a:grpSpLocks/>
            </p:cNvGrpSpPr>
            <p:nvPr/>
          </p:nvGrpSpPr>
          <p:grpSpPr bwMode="auto">
            <a:xfrm>
              <a:off x="0" y="0"/>
              <a:ext cx="1978025" cy="1955800"/>
              <a:chOff x="0" y="0"/>
              <a:chExt cx="1246" cy="1232"/>
            </a:xfrm>
          </p:grpSpPr>
          <p:sp>
            <p:nvSpPr>
              <p:cNvPr id="2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4"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2"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11635"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1163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16" name="Rectangle 12"/>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bZvkj</a:t>
            </a:r>
            <a:endParaRPr lang="en-US" b="1" i="0" dirty="0">
              <a:ln>
                <a:solidFill>
                  <a:schemeClr val="tx1"/>
                </a:solidFill>
              </a:ln>
              <a:solidFill>
                <a:schemeClr val="folHlink"/>
              </a:solidFill>
              <a:latin typeface="Kruti Dev 010" pitchFamily="2" charset="0"/>
              <a:ea typeface="+mn-ea"/>
              <a:cs typeface="+mn-cs"/>
            </a:endParaRPr>
          </a:p>
        </p:txBody>
      </p:sp>
      <p:sp>
        <p:nvSpPr>
          <p:cNvPr id="98317" name="Rectangle 13"/>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endParaRPr lang="en-US" b="1" i="0" dirty="0">
              <a:ln>
                <a:solidFill>
                  <a:schemeClr val="tx1"/>
                </a:solidFill>
              </a:ln>
              <a:solidFill>
                <a:schemeClr val="folHlink"/>
              </a:solidFill>
              <a:latin typeface="Kruti Dev 010" pitchFamily="2" charset="0"/>
              <a:ea typeface="+mn-ea"/>
              <a:cs typeface="+mn-cs"/>
            </a:endParaRPr>
          </a:p>
        </p:txBody>
      </p:sp>
      <p:sp>
        <p:nvSpPr>
          <p:cNvPr id="98318" name="Rectangle 14"/>
          <p:cNvSpPr>
            <a:spLocks noChangeArrowheads="1"/>
          </p:cNvSpPr>
          <p:nvPr/>
        </p:nvSpPr>
        <p:spPr bwMode="auto">
          <a:xfrm>
            <a:off x="2020888" y="992188"/>
            <a:ext cx="11414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8320" name="Rectangle 16"/>
          <p:cNvSpPr>
            <a:spLocks noChangeArrowheads="1"/>
          </p:cNvSpPr>
          <p:nvPr/>
        </p:nvSpPr>
        <p:spPr bwMode="auto">
          <a:xfrm>
            <a:off x="2351088" y="5640388"/>
            <a:ext cx="1230312"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vkj,l</a:t>
            </a: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3680"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8328" name="Rectangle 2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53</a:t>
            </a:r>
          </a:p>
        </p:txBody>
      </p:sp>
      <p:sp>
        <p:nvSpPr>
          <p:cNvPr id="113682" name="Text Box 2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13683" name="Group 63"/>
          <p:cNvGrpSpPr>
            <a:grpSpLocks/>
          </p:cNvGrpSpPr>
          <p:nvPr/>
        </p:nvGrpSpPr>
        <p:grpSpPr bwMode="auto">
          <a:xfrm>
            <a:off x="-65088" y="0"/>
            <a:ext cx="1973263" cy="1844675"/>
            <a:chOff x="-65040" y="0"/>
            <a:chExt cx="2043065" cy="1955800"/>
          </a:xfrm>
        </p:grpSpPr>
        <p:grpSp>
          <p:nvGrpSpPr>
            <p:cNvPr id="113686" name="Group 27"/>
            <p:cNvGrpSpPr>
              <a:grpSpLocks/>
            </p:cNvGrpSpPr>
            <p:nvPr/>
          </p:nvGrpSpPr>
          <p:grpSpPr bwMode="auto">
            <a:xfrm>
              <a:off x="0" y="0"/>
              <a:ext cx="1978025" cy="1955800"/>
              <a:chOff x="0" y="0"/>
              <a:chExt cx="1246" cy="1232"/>
            </a:xfrm>
          </p:grpSpPr>
          <p:sp>
            <p:nvSpPr>
              <p:cNvPr id="2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13684"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13685"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40" name="Rectangle 12"/>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bZvkj</a:t>
            </a:r>
            <a:endParaRPr lang="en-US" b="1" i="0" dirty="0">
              <a:ln>
                <a:solidFill>
                  <a:schemeClr val="tx1"/>
                </a:solidFill>
              </a:ln>
              <a:solidFill>
                <a:schemeClr val="folHlink"/>
              </a:solidFill>
              <a:latin typeface="Kruti Dev 010" pitchFamily="2" charset="0"/>
              <a:ea typeface="+mn-ea"/>
              <a:cs typeface="+mn-cs"/>
            </a:endParaRPr>
          </a:p>
        </p:txBody>
      </p:sp>
      <p:sp>
        <p:nvSpPr>
          <p:cNvPr id="99341" name="Rectangle 13"/>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endParaRPr lang="en-US" b="1" i="0" dirty="0">
              <a:ln>
                <a:solidFill>
                  <a:schemeClr val="tx1"/>
                </a:solidFill>
              </a:ln>
              <a:solidFill>
                <a:schemeClr val="folHlink"/>
              </a:solidFill>
              <a:latin typeface="Kruti Dev 010" pitchFamily="2" charset="0"/>
              <a:ea typeface="+mn-ea"/>
              <a:cs typeface="+mn-cs"/>
            </a:endParaRPr>
          </a:p>
        </p:txBody>
      </p:sp>
      <p:sp>
        <p:nvSpPr>
          <p:cNvPr id="99342" name="Rectangle 14"/>
          <p:cNvSpPr>
            <a:spLocks noChangeArrowheads="1"/>
          </p:cNvSpPr>
          <p:nvPr/>
        </p:nvSpPr>
        <p:spPr bwMode="auto">
          <a:xfrm>
            <a:off x="2020888" y="992188"/>
            <a:ext cx="1230312"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99344" name="Rectangle 16"/>
          <p:cNvSpPr>
            <a:spLocks noChangeArrowheads="1"/>
          </p:cNvSpPr>
          <p:nvPr/>
        </p:nvSpPr>
        <p:spPr bwMode="auto">
          <a:xfrm>
            <a:off x="2516188" y="5640388"/>
            <a:ext cx="134636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endParaRPr lang="en-US" b="1" i="0" dirty="0">
              <a:ln>
                <a:solidFill>
                  <a:schemeClr val="tx1"/>
                </a:solidFill>
              </a:ln>
              <a:solidFill>
                <a:schemeClr val="folHlink"/>
              </a:solidFill>
              <a:latin typeface="Kruti Dev 010" pitchFamily="2" charset="0"/>
              <a:ea typeface="+mn-ea"/>
              <a:cs typeface="+mn-cs"/>
            </a:endParaRPr>
          </a:p>
        </p:txBody>
      </p:sp>
      <p:sp>
        <p:nvSpPr>
          <p:cNvPr id="99345" name="Freeform 17"/>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99346" name="Freeform 18"/>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99347" name="Freeform 19"/>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1"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99355" name="Rectangle 2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54</a:t>
            </a:r>
          </a:p>
        </p:txBody>
      </p:sp>
      <p:sp>
        <p:nvSpPr>
          <p:cNvPr id="115733" name="Text Box 2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15734" name="Group 63"/>
          <p:cNvGrpSpPr>
            <a:grpSpLocks/>
          </p:cNvGrpSpPr>
          <p:nvPr/>
        </p:nvGrpSpPr>
        <p:grpSpPr bwMode="auto">
          <a:xfrm>
            <a:off x="-65088" y="0"/>
            <a:ext cx="1973263" cy="1844675"/>
            <a:chOff x="-65040" y="0"/>
            <a:chExt cx="2043065" cy="1955800"/>
          </a:xfrm>
        </p:grpSpPr>
        <p:grpSp>
          <p:nvGrpSpPr>
            <p:cNvPr id="115737" name="Group 27"/>
            <p:cNvGrpSpPr>
              <a:grpSpLocks/>
            </p:cNvGrpSpPr>
            <p:nvPr/>
          </p:nvGrpSpPr>
          <p:grpSpPr bwMode="auto">
            <a:xfrm>
              <a:off x="0" y="0"/>
              <a:ext cx="1978025" cy="1955800"/>
              <a:chOff x="0" y="0"/>
              <a:chExt cx="1246" cy="1232"/>
            </a:xfrm>
          </p:grpSpPr>
          <p:sp>
            <p:nvSpPr>
              <p:cNvPr id="2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15735"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1573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64" name="Rectangle 12"/>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endParaRPr lang="en-US" b="1" i="0" dirty="0">
              <a:ln>
                <a:solidFill>
                  <a:schemeClr val="tx1"/>
                </a:solidFill>
              </a:ln>
              <a:solidFill>
                <a:schemeClr val="folHlink"/>
              </a:solidFill>
              <a:latin typeface="Kruti Dev 010" pitchFamily="2" charset="0"/>
              <a:ea typeface="+mn-ea"/>
              <a:cs typeface="+mn-cs"/>
            </a:endParaRPr>
          </a:p>
        </p:txBody>
      </p:sp>
      <p:sp>
        <p:nvSpPr>
          <p:cNvPr id="100365" name="Rectangle 13"/>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endParaRPr lang="en-US" b="1" i="0" dirty="0">
              <a:ln>
                <a:solidFill>
                  <a:schemeClr val="tx1"/>
                </a:solidFill>
              </a:ln>
              <a:solidFill>
                <a:schemeClr val="folHlink"/>
              </a:solidFill>
              <a:latin typeface="Kruti Dev 010" pitchFamily="2" charset="0"/>
              <a:ea typeface="+mn-ea"/>
              <a:cs typeface="+mn-cs"/>
            </a:endParaRPr>
          </a:p>
        </p:txBody>
      </p:sp>
      <p:sp>
        <p:nvSpPr>
          <p:cNvPr id="100366" name="Rectangle 14"/>
          <p:cNvSpPr>
            <a:spLocks noChangeArrowheads="1"/>
          </p:cNvSpPr>
          <p:nvPr/>
        </p:nvSpPr>
        <p:spPr bwMode="auto">
          <a:xfrm>
            <a:off x="2020887" y="992188"/>
            <a:ext cx="127410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68" name="Rectangle 16"/>
          <p:cNvSpPr>
            <a:spLocks noChangeArrowheads="1"/>
          </p:cNvSpPr>
          <p:nvPr/>
        </p:nvSpPr>
        <p:spPr bwMode="auto">
          <a:xfrm>
            <a:off x="2516187" y="5640388"/>
            <a:ext cx="137789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endParaRPr lang="en-US" b="1" i="0" dirty="0">
              <a:ln>
                <a:solidFill>
                  <a:schemeClr val="tx1"/>
                </a:solidFill>
              </a:ln>
              <a:solidFill>
                <a:schemeClr val="folHlink"/>
              </a:solidFill>
              <a:latin typeface="Kruti Dev 010" pitchFamily="2" charset="0"/>
              <a:ea typeface="+mn-ea"/>
              <a:cs typeface="+mn-cs"/>
            </a:endParaRP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0370" name="Freeform 18"/>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00371" name="Freeform 19"/>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00372" name="Freeform 20"/>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1777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00379" name="Rectangle 2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55</a:t>
            </a:r>
          </a:p>
        </p:txBody>
      </p:sp>
      <p:sp>
        <p:nvSpPr>
          <p:cNvPr id="117781" name="Text Box 2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17782" name="Group 63"/>
          <p:cNvGrpSpPr>
            <a:grpSpLocks/>
          </p:cNvGrpSpPr>
          <p:nvPr/>
        </p:nvGrpSpPr>
        <p:grpSpPr bwMode="auto">
          <a:xfrm>
            <a:off x="-65088" y="0"/>
            <a:ext cx="1973263" cy="1844675"/>
            <a:chOff x="-65040" y="0"/>
            <a:chExt cx="2043065" cy="1955800"/>
          </a:xfrm>
        </p:grpSpPr>
        <p:grpSp>
          <p:nvGrpSpPr>
            <p:cNvPr id="117785" name="Group 27"/>
            <p:cNvGrpSpPr>
              <a:grpSpLocks/>
            </p:cNvGrpSpPr>
            <p:nvPr/>
          </p:nvGrpSpPr>
          <p:grpSpPr bwMode="auto">
            <a:xfrm>
              <a:off x="0" y="0"/>
              <a:ext cx="1978025" cy="1955800"/>
              <a:chOff x="0" y="0"/>
              <a:chExt cx="1246" cy="1232"/>
            </a:xfrm>
          </p:grpSpPr>
          <p:sp>
            <p:nvSpPr>
              <p:cNvPr id="2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17783" name="Rectangle 38"/>
          <p:cNvSpPr>
            <a:spLocks noChangeArrowheads="1"/>
          </p:cNvSpPr>
          <p:nvPr/>
        </p:nvSpPr>
        <p:spPr bwMode="auto">
          <a:xfrm>
            <a:off x="639603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17784"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88" name="Rectangle 12"/>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endParaRPr lang="en-US" b="1" i="0" dirty="0">
              <a:ln>
                <a:solidFill>
                  <a:schemeClr val="tx1"/>
                </a:solidFill>
              </a:ln>
              <a:solidFill>
                <a:schemeClr val="folHlink"/>
              </a:solidFill>
              <a:latin typeface="Kruti Dev 010" pitchFamily="2" charset="0"/>
              <a:ea typeface="+mn-ea"/>
              <a:cs typeface="+mn-cs"/>
            </a:endParaRPr>
          </a:p>
        </p:txBody>
      </p:sp>
      <p:sp>
        <p:nvSpPr>
          <p:cNvPr id="101389" name="Rectangle 13"/>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endParaRPr lang="en-US" b="1" i="0" dirty="0">
              <a:ln>
                <a:solidFill>
                  <a:schemeClr val="tx1"/>
                </a:solidFill>
              </a:ln>
              <a:solidFill>
                <a:schemeClr val="folHlink"/>
              </a:solidFill>
              <a:latin typeface="Kruti Dev 010" pitchFamily="2" charset="0"/>
              <a:ea typeface="+mn-ea"/>
              <a:cs typeface="+mn-cs"/>
            </a:endParaRPr>
          </a:p>
        </p:txBody>
      </p:sp>
      <p:sp>
        <p:nvSpPr>
          <p:cNvPr id="101390" name="Rectangle 14"/>
          <p:cNvSpPr>
            <a:spLocks noChangeArrowheads="1"/>
          </p:cNvSpPr>
          <p:nvPr/>
        </p:nvSpPr>
        <p:spPr bwMode="auto">
          <a:xfrm>
            <a:off x="2020888" y="992188"/>
            <a:ext cx="1154112"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92" name="Rectangle 16"/>
          <p:cNvSpPr>
            <a:spLocks noChangeArrowheads="1"/>
          </p:cNvSpPr>
          <p:nvPr/>
        </p:nvSpPr>
        <p:spPr bwMode="auto">
          <a:xfrm>
            <a:off x="2516188" y="5640388"/>
            <a:ext cx="11795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endParaRPr lang="en-US" b="1" i="0" dirty="0">
              <a:ln>
                <a:solidFill>
                  <a:schemeClr val="tx1"/>
                </a:solidFill>
              </a:ln>
              <a:solidFill>
                <a:schemeClr val="folHlink"/>
              </a:solidFill>
              <a:latin typeface="Kruti Dev 010" pitchFamily="2" charset="0"/>
              <a:ea typeface="+mn-ea"/>
              <a:cs typeface="+mn-cs"/>
            </a:endParaRP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1394" name="Freeform 18"/>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01395" name="Freeform 19"/>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01396" name="Freeform 20"/>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US">
              <a:latin typeface="Kruti Dev 010" pitchFamily="2" charset="0"/>
              <a:ea typeface="ＭＳ Ｐゴシック" pitchFamily="-84" charset="-128"/>
              <a:cs typeface="+mn-cs"/>
            </a:endParaRPr>
          </a:p>
        </p:txBody>
      </p:sp>
      <p:sp>
        <p:nvSpPr>
          <p:cNvPr id="119827"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01403" name="Rectangle 2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56</a:t>
            </a:r>
          </a:p>
        </p:txBody>
      </p:sp>
      <p:sp>
        <p:nvSpPr>
          <p:cNvPr id="119829" name="Text Box 2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19830" name="Group 63"/>
          <p:cNvGrpSpPr>
            <a:grpSpLocks/>
          </p:cNvGrpSpPr>
          <p:nvPr/>
        </p:nvGrpSpPr>
        <p:grpSpPr bwMode="auto">
          <a:xfrm>
            <a:off x="-65088" y="0"/>
            <a:ext cx="1973263" cy="1844675"/>
            <a:chOff x="-65040" y="0"/>
            <a:chExt cx="2043065" cy="1955800"/>
          </a:xfrm>
        </p:grpSpPr>
        <p:grpSp>
          <p:nvGrpSpPr>
            <p:cNvPr id="119833" name="Group 27"/>
            <p:cNvGrpSpPr>
              <a:grpSpLocks/>
            </p:cNvGrpSpPr>
            <p:nvPr/>
          </p:nvGrpSpPr>
          <p:grpSpPr bwMode="auto">
            <a:xfrm>
              <a:off x="0" y="0"/>
              <a:ext cx="1978025" cy="1955800"/>
              <a:chOff x="0" y="0"/>
              <a:chExt cx="1246" cy="1232"/>
            </a:xfrm>
          </p:grpSpPr>
          <p:sp>
            <p:nvSpPr>
              <p:cNvPr id="2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19831" name="Rectangle 38"/>
          <p:cNvSpPr>
            <a:spLocks noChangeArrowheads="1"/>
          </p:cNvSpPr>
          <p:nvPr/>
        </p:nvSpPr>
        <p:spPr bwMode="auto">
          <a:xfrm>
            <a:off x="64992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1983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12" name="Rectangle 12"/>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endParaRPr lang="en-US" b="1" i="0" dirty="0">
              <a:ln>
                <a:solidFill>
                  <a:schemeClr val="tx1"/>
                </a:solidFill>
              </a:ln>
              <a:solidFill>
                <a:schemeClr val="folHlink"/>
              </a:solidFill>
              <a:latin typeface="Kruti Dev 010" pitchFamily="2" charset="0"/>
              <a:ea typeface="+mn-ea"/>
              <a:cs typeface="+mn-cs"/>
            </a:endParaRPr>
          </a:p>
        </p:txBody>
      </p:sp>
      <p:sp>
        <p:nvSpPr>
          <p:cNvPr id="102413" name="Rectangle 13"/>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02414" name="Rectangle 14"/>
          <p:cNvSpPr>
            <a:spLocks noChangeArrowheads="1"/>
          </p:cNvSpPr>
          <p:nvPr/>
        </p:nvSpPr>
        <p:spPr bwMode="auto">
          <a:xfrm>
            <a:off x="2020888" y="992188"/>
            <a:ext cx="10652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16" name="Rectangle 16"/>
          <p:cNvSpPr>
            <a:spLocks noChangeArrowheads="1"/>
          </p:cNvSpPr>
          <p:nvPr/>
        </p:nvSpPr>
        <p:spPr bwMode="auto">
          <a:xfrm>
            <a:off x="2516187" y="5640388"/>
            <a:ext cx="1440957"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endParaRPr lang="en-US" b="1" i="0" dirty="0">
              <a:ln>
                <a:solidFill>
                  <a:schemeClr val="tx1"/>
                </a:solidFill>
              </a:ln>
              <a:solidFill>
                <a:schemeClr val="folHlink"/>
              </a:solidFill>
              <a:latin typeface="Kruti Dev 010" pitchFamily="2" charset="0"/>
              <a:ea typeface="+mn-ea"/>
              <a:cs typeface="+mn-cs"/>
            </a:endParaRP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2420" name="Rectangle 20"/>
          <p:cNvSpPr>
            <a:spLocks noChangeArrowheads="1"/>
          </p:cNvSpPr>
          <p:nvPr/>
        </p:nvSpPr>
        <p:spPr bwMode="auto">
          <a:xfrm>
            <a:off x="3335338" y="2382838"/>
            <a:ext cx="12731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,lth</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76"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02428" name="Rectangle 2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57</a:t>
            </a:r>
          </a:p>
        </p:txBody>
      </p:sp>
      <p:sp>
        <p:nvSpPr>
          <p:cNvPr id="121878" name="Text Box 2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21879" name="Group 63"/>
          <p:cNvGrpSpPr>
            <a:grpSpLocks/>
          </p:cNvGrpSpPr>
          <p:nvPr/>
        </p:nvGrpSpPr>
        <p:grpSpPr bwMode="auto">
          <a:xfrm>
            <a:off x="-65088" y="0"/>
            <a:ext cx="1973263" cy="1844675"/>
            <a:chOff x="-65040" y="0"/>
            <a:chExt cx="2043065" cy="1955800"/>
          </a:xfrm>
        </p:grpSpPr>
        <p:grpSp>
          <p:nvGrpSpPr>
            <p:cNvPr id="121882" name="Group 27"/>
            <p:cNvGrpSpPr>
              <a:grpSpLocks/>
            </p:cNvGrpSpPr>
            <p:nvPr/>
          </p:nvGrpSpPr>
          <p:grpSpPr bwMode="auto">
            <a:xfrm>
              <a:off x="0" y="0"/>
              <a:ext cx="1978025" cy="1955800"/>
              <a:chOff x="0" y="0"/>
              <a:chExt cx="1246" cy="1232"/>
            </a:xfrm>
          </p:grpSpPr>
          <p:sp>
            <p:nvSpPr>
              <p:cNvPr id="2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21880"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2188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36" name="Rectangle 12"/>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03437" name="Rectangle 13"/>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03438" name="Rectangle 14"/>
          <p:cNvSpPr>
            <a:spLocks noChangeArrowheads="1"/>
          </p:cNvSpPr>
          <p:nvPr/>
        </p:nvSpPr>
        <p:spPr bwMode="auto">
          <a:xfrm>
            <a:off x="2020888" y="992188"/>
            <a:ext cx="10906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40" name="Rectangle 16"/>
          <p:cNvSpPr>
            <a:spLocks noChangeArrowheads="1"/>
          </p:cNvSpPr>
          <p:nvPr/>
        </p:nvSpPr>
        <p:spPr bwMode="auto">
          <a:xfrm>
            <a:off x="2516188" y="5640388"/>
            <a:ext cx="133059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endParaRPr lang="en-US" b="1" i="0" dirty="0">
              <a:ln>
                <a:solidFill>
                  <a:schemeClr val="tx1"/>
                </a:solidFill>
              </a:ln>
              <a:solidFill>
                <a:schemeClr val="folHlink"/>
              </a:solidFill>
              <a:latin typeface="Kruti Dev 010" pitchFamily="2" charset="0"/>
              <a:ea typeface="+mn-ea"/>
              <a:cs typeface="+mn-cs"/>
            </a:endParaRP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03444" name="Rectangle 20"/>
          <p:cNvSpPr>
            <a:spLocks noChangeArrowheads="1"/>
          </p:cNvSpPr>
          <p:nvPr/>
        </p:nvSpPr>
        <p:spPr bwMode="auto">
          <a:xfrm>
            <a:off x="3449638" y="2382838"/>
            <a:ext cx="12731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,lth</a:t>
            </a:r>
          </a:p>
        </p:txBody>
      </p:sp>
      <p:sp>
        <p:nvSpPr>
          <p:cNvPr id="103445" name="Rectangle 21"/>
          <p:cNvSpPr>
            <a:spLocks noChangeArrowheads="1"/>
          </p:cNvSpPr>
          <p:nvPr/>
        </p:nvSpPr>
        <p:spPr bwMode="auto">
          <a:xfrm>
            <a:off x="2524125" y="3613150"/>
            <a:ext cx="173037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Mh,l</a:t>
            </a: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03453" name="Rectangle 2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58</a:t>
            </a:r>
          </a:p>
        </p:txBody>
      </p:sp>
      <p:sp>
        <p:nvSpPr>
          <p:cNvPr id="123927" name="Text Box 30"/>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23928" name="Group 63"/>
          <p:cNvGrpSpPr>
            <a:grpSpLocks/>
          </p:cNvGrpSpPr>
          <p:nvPr/>
        </p:nvGrpSpPr>
        <p:grpSpPr bwMode="auto">
          <a:xfrm>
            <a:off x="-65088" y="0"/>
            <a:ext cx="1973263" cy="1844675"/>
            <a:chOff x="-65040" y="0"/>
            <a:chExt cx="2043065" cy="1955800"/>
          </a:xfrm>
        </p:grpSpPr>
        <p:grpSp>
          <p:nvGrpSpPr>
            <p:cNvPr id="123931" name="Group 27"/>
            <p:cNvGrpSpPr>
              <a:grpSpLocks/>
            </p:cNvGrpSpPr>
            <p:nvPr/>
          </p:nvGrpSpPr>
          <p:grpSpPr bwMode="auto">
            <a:xfrm>
              <a:off x="0" y="0"/>
              <a:ext cx="1978025" cy="1955800"/>
              <a:chOff x="0" y="0"/>
              <a:chExt cx="1246" cy="1232"/>
            </a:xfrm>
          </p:grpSpPr>
          <p:sp>
            <p:nvSpPr>
              <p:cNvPr id="2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0"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8"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23929" name="Rectangle 38"/>
          <p:cNvSpPr>
            <a:spLocks noChangeArrowheads="1"/>
          </p:cNvSpPr>
          <p:nvPr/>
        </p:nvSpPr>
        <p:spPr bwMode="auto">
          <a:xfrm>
            <a:off x="64817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2393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79" name="Rectangle 7"/>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bZ </a:t>
            </a:r>
            <a:r>
              <a:rPr lang="en-US" b="1" i="0" dirty="0">
                <a:ln>
                  <a:solidFill>
                    <a:schemeClr val="tx1"/>
                  </a:solidFill>
                </a:ln>
                <a:solidFill>
                  <a:schemeClr val="folHlink"/>
                </a:solidFill>
                <a:latin typeface="Kruti Dev 010" pitchFamily="2" charset="0"/>
                <a:ea typeface="+mn-ea"/>
                <a:cs typeface="+mn-cs"/>
              </a:rPr>
              <a:t>vkj</a:t>
            </a: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81" name="Rectangle 9"/>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ihth</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85" name="Rectangle 13"/>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 th</a:t>
            </a:r>
          </a:p>
        </p:txBody>
      </p:sp>
      <p:sp>
        <p:nvSpPr>
          <p:cNvPr id="207886" name="Rectangle 14"/>
          <p:cNvSpPr>
            <a:spLocks noChangeArrowheads="1"/>
          </p:cNvSpPr>
          <p:nvPr/>
        </p:nvSpPr>
        <p:spPr bwMode="auto">
          <a:xfrm>
            <a:off x="2516188" y="5640389"/>
            <a:ext cx="104298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vkj ,l</a:t>
            </a:r>
          </a:p>
        </p:txBody>
      </p:sp>
      <p:sp>
        <p:nvSpPr>
          <p:cNvPr id="207887" name="Rectangle 15"/>
          <p:cNvSpPr>
            <a:spLocks noChangeArrowheads="1"/>
          </p:cNvSpPr>
          <p:nvPr/>
        </p:nvSpPr>
        <p:spPr bwMode="auto">
          <a:xfrm>
            <a:off x="2020888" y="992188"/>
            <a:ext cx="835025"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 ,l</a:t>
            </a: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92"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Mh ,l</a:t>
            </a: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96" name="Rectangle 24"/>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a:t>
            </a:r>
            <a:r>
              <a:rPr lang="en-US" sz="2400" b="1" i="0" dirty="0">
                <a:solidFill>
                  <a:schemeClr val="folHlink"/>
                </a:solidFill>
                <a:latin typeface="Kruti Dev 010" pitchFamily="2" charset="0"/>
                <a:ea typeface="+mn-ea"/>
                <a:cs typeface="+mn-cs"/>
              </a:rPr>
              <a:t>w</a:t>
            </a:r>
          </a:p>
        </p:txBody>
      </p:sp>
      <p:sp>
        <p:nvSpPr>
          <p:cNvPr id="207897"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ch</a:t>
            </a:r>
          </a:p>
        </p:txBody>
      </p:sp>
      <p:sp>
        <p:nvSpPr>
          <p:cNvPr id="207899" name="Rectangle 27"/>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,p</a:t>
            </a:r>
          </a:p>
        </p:txBody>
      </p:sp>
      <p:sp>
        <p:nvSpPr>
          <p:cNvPr id="207901" name="Rectangle 29"/>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err="1">
                <a:ln>
                  <a:solidFill>
                    <a:schemeClr val="tx1"/>
                  </a:solidFill>
                </a:ln>
                <a:solidFill>
                  <a:schemeClr val="folHlink"/>
                </a:solidFill>
                <a:latin typeface="Kruti Dev 010" pitchFamily="2" charset="0"/>
                <a:ea typeface="+mn-ea"/>
                <a:cs typeface="+mn-cs"/>
              </a:rPr>
              <a:t>mRrj</a:t>
            </a:r>
            <a:r>
              <a:rPr lang="en-US" sz="2400" b="1" i="0" dirty="0">
                <a:ln>
                  <a:solidFill>
                    <a:schemeClr val="tx1"/>
                  </a:solidFill>
                </a:ln>
                <a:solidFill>
                  <a:schemeClr val="folHlink"/>
                </a:solidFill>
                <a:latin typeface="Kruti Dev 010" pitchFamily="2" charset="0"/>
                <a:ea typeface="+mn-ea"/>
                <a:cs typeface="+mn-cs"/>
              </a:rPr>
              <a:t> ¼,½</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04" name="Rectangle 32"/>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Kruti Dev 010" pitchFamily="2" charset="0"/>
                <a:ea typeface="+mn-ea"/>
                <a:cs typeface="+mn-cs"/>
              </a:rPr>
              <a:t>lh</a:t>
            </a:r>
          </a:p>
        </p:txBody>
      </p:sp>
      <p:sp>
        <p:nvSpPr>
          <p:cNvPr id="207906" name="Rectangle 34"/>
          <p:cNvSpPr>
            <a:spLocks noChangeArrowheads="1"/>
          </p:cNvSpPr>
          <p:nvPr/>
        </p:nvSpPr>
        <p:spPr bwMode="auto">
          <a:xfrm>
            <a:off x="2727325" y="3078163"/>
            <a:ext cx="403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Kruti Dev 010" pitchFamily="2" charset="0"/>
                <a:ea typeface="+mn-ea"/>
                <a:cs typeface="+mn-cs"/>
              </a:rPr>
              <a:t>ts</a:t>
            </a:r>
          </a:p>
        </p:txBody>
      </p:sp>
      <p:sp>
        <p:nvSpPr>
          <p:cNvPr id="207909" name="Rectangle 37"/>
          <p:cNvSpPr>
            <a:spLocks noChangeArrowheads="1"/>
          </p:cNvSpPr>
          <p:nvPr/>
        </p:nvSpPr>
        <p:spPr bwMode="auto">
          <a:xfrm>
            <a:off x="3067050" y="4451350"/>
            <a:ext cx="7604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Kruti Dev 010" pitchFamily="2" charset="0"/>
                <a:ea typeface="+mn-ea"/>
                <a:cs typeface="+mn-cs"/>
              </a:rPr>
              <a:t>ds ch</a:t>
            </a:r>
          </a:p>
        </p:txBody>
      </p:sp>
      <p:sp>
        <p:nvSpPr>
          <p:cNvPr id="207911" name="Rectangle 39"/>
          <p:cNvSpPr>
            <a:spLocks noChangeArrowheads="1"/>
          </p:cNvSpPr>
          <p:nvPr/>
        </p:nvSpPr>
        <p:spPr bwMode="auto">
          <a:xfrm>
            <a:off x="3179763" y="5164138"/>
            <a:ext cx="9601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,e ,l</a:t>
            </a:r>
          </a:p>
        </p:txBody>
      </p:sp>
      <p:sp>
        <p:nvSpPr>
          <p:cNvPr id="207913" name="Rectangle 41"/>
          <p:cNvSpPr>
            <a:spLocks noChangeArrowheads="1"/>
          </p:cNvSpPr>
          <p:nvPr/>
        </p:nvSpPr>
        <p:spPr bwMode="auto">
          <a:xfrm>
            <a:off x="1809750" y="4081463"/>
            <a:ext cx="3462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b</a:t>
            </a:r>
            <a:r>
              <a:rPr lang="en-US" sz="2400" b="1" i="0" dirty="0">
                <a:solidFill>
                  <a:schemeClr val="folHlink"/>
                </a:solidFill>
                <a:latin typeface="Kruti Dev 010" pitchFamily="2" charset="0"/>
                <a:ea typeface="+mn-ea"/>
                <a:cs typeface="+mn-cs"/>
              </a:rPr>
              <a:t>Z</a:t>
            </a:r>
          </a:p>
        </p:txBody>
      </p:sp>
      <p:sp>
        <p:nvSpPr>
          <p:cNvPr id="207914" name="Rectangle 42"/>
          <p:cNvSpPr>
            <a:spLocks noChangeArrowheads="1"/>
          </p:cNvSpPr>
          <p:nvPr/>
        </p:nvSpPr>
        <p:spPr bwMode="auto">
          <a:xfrm>
            <a:off x="3751263" y="3078163"/>
            <a:ext cx="105798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,e ,u</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21" name="Freeform 49"/>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Kruti Dev 010" pitchFamily="2" charset="0"/>
              <a:ea typeface="+mn-ea"/>
              <a:cs typeface="+mn-cs"/>
            </a:endParaRPr>
          </a:p>
        </p:txBody>
      </p:sp>
      <p:sp>
        <p:nvSpPr>
          <p:cNvPr id="15403"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07938" name="Rectangle 6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05</a:t>
            </a:r>
          </a:p>
        </p:txBody>
      </p:sp>
      <p:sp>
        <p:nvSpPr>
          <p:cNvPr id="207939" name="Text Box 67"/>
          <p:cNvSpPr txBox="1">
            <a:spLocks noChangeArrowheads="1"/>
          </p:cNvSpPr>
          <p:nvPr/>
        </p:nvSpPr>
        <p:spPr bwMode="auto">
          <a:xfrm>
            <a:off x="3525838" y="4711700"/>
            <a:ext cx="3962400" cy="7699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400" b="1">
                <a:solidFill>
                  <a:srgbClr val="FFFF00"/>
                </a:solidFill>
                <a:effectLst>
                  <a:outerShdw blurRad="38100" dist="38100" dir="2700000" algn="tl">
                    <a:srgbClr val="000000"/>
                  </a:outerShdw>
                </a:effectLst>
                <a:latin typeface="Kruti Dev 010" charset="0"/>
              </a:rPr>
              <a:t>uD</a:t>
            </a:r>
            <a:r>
              <a:rPr lang="ja-JP" altLang="en-US" sz="4400" b="1">
                <a:solidFill>
                  <a:srgbClr val="FFFF00"/>
                </a:solidFill>
                <a:effectLst>
                  <a:outerShdw blurRad="38100" dist="38100" dir="2700000" algn="tl">
                    <a:srgbClr val="000000"/>
                  </a:outerShdw>
                </a:effectLst>
                <a:latin typeface="Kruti Dev 010" charset="0"/>
              </a:rPr>
              <a:t>’</a:t>
            </a:r>
            <a:r>
              <a:rPr lang="en-US" sz="4400" b="1">
                <a:solidFill>
                  <a:srgbClr val="FFFF00"/>
                </a:solidFill>
                <a:effectLst>
                  <a:outerShdw blurRad="38100" dist="38100" dir="2700000" algn="tl">
                    <a:srgbClr val="000000"/>
                  </a:outerShdw>
                </a:effectLst>
                <a:latin typeface="Kruti Dev 010" charset="0"/>
              </a:rPr>
              <a:t>ks ds dkj.k!</a:t>
            </a:r>
          </a:p>
        </p:txBody>
      </p:sp>
      <p:sp>
        <p:nvSpPr>
          <p:cNvPr id="15415" name="Text Box 6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15416" name="Rectangle 69"/>
          <p:cNvSpPr>
            <a:spLocks noChangeArrowheads="1"/>
          </p:cNvSpPr>
          <p:nvPr/>
        </p:nvSpPr>
        <p:spPr bwMode="auto">
          <a:xfrm>
            <a:off x="6389688" y="6189663"/>
            <a:ext cx="24384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100" b="1" i="0">
              <a:solidFill>
                <a:schemeClr val="tx1"/>
              </a:solidFill>
              <a:latin typeface="Kruti Dev 010" charset="0"/>
            </a:endParaRPr>
          </a:p>
        </p:txBody>
      </p:sp>
      <p:sp>
        <p:nvSpPr>
          <p:cNvPr id="15417" name="Text Box 70"/>
          <p:cNvSpPr txBox="1">
            <a:spLocks noChangeArrowheads="1"/>
          </p:cNvSpPr>
          <p:nvPr/>
        </p:nvSpPr>
        <p:spPr bwMode="auto">
          <a:xfrm>
            <a:off x="8721725" y="6397625"/>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grpSp>
        <p:nvGrpSpPr>
          <p:cNvPr id="15418" name="Group 63"/>
          <p:cNvGrpSpPr>
            <a:grpSpLocks/>
          </p:cNvGrpSpPr>
          <p:nvPr/>
        </p:nvGrpSpPr>
        <p:grpSpPr bwMode="auto">
          <a:xfrm>
            <a:off x="-65088" y="0"/>
            <a:ext cx="1973263" cy="1844675"/>
            <a:chOff x="-65040" y="0"/>
            <a:chExt cx="2043065" cy="1955800"/>
          </a:xfrm>
        </p:grpSpPr>
        <p:grpSp>
          <p:nvGrpSpPr>
            <p:cNvPr id="15420" name="Group 27"/>
            <p:cNvGrpSpPr>
              <a:grpSpLocks/>
            </p:cNvGrpSpPr>
            <p:nvPr/>
          </p:nvGrpSpPr>
          <p:grpSpPr bwMode="auto">
            <a:xfrm>
              <a:off x="0" y="0"/>
              <a:ext cx="1978025" cy="1955800"/>
              <a:chOff x="0" y="0"/>
              <a:chExt cx="1246" cy="1232"/>
            </a:xfrm>
          </p:grpSpPr>
          <p:sp>
            <p:nvSpPr>
              <p:cNvPr id="6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6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71" name="Rectangle 33"/>
          <p:cNvSpPr>
            <a:spLocks noChangeArrowheads="1"/>
          </p:cNvSpPr>
          <p:nvPr/>
        </p:nvSpPr>
        <p:spPr bwMode="auto">
          <a:xfrm>
            <a:off x="0" y="-79375"/>
            <a:ext cx="1892300" cy="1936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000" b="1" i="0" dirty="0">
                <a:solidFill>
                  <a:srgbClr val="FFFF00"/>
                </a:solidFill>
                <a:latin typeface="Kruti Dev 010" pitchFamily="2" charset="0"/>
              </a:rPr>
              <a:t>LVst</a:t>
            </a:r>
          </a:p>
          <a:p>
            <a:pPr>
              <a:defRPr/>
            </a:pPr>
            <a:r>
              <a:rPr lang="en-US" sz="4000" b="1" i="0" dirty="0">
                <a:solidFill>
                  <a:srgbClr val="FFFF00"/>
                </a:solidFill>
                <a:latin typeface="Kruti Dev 010" pitchFamily="2" charset="0"/>
              </a:rPr>
              <a:t>rS;kj</a:t>
            </a:r>
          </a:p>
          <a:p>
            <a:pPr>
              <a:defRPr/>
            </a:pPr>
            <a:r>
              <a:rPr lang="en-US" sz="4000" b="1" i="0" dirty="0">
                <a:solidFill>
                  <a:srgbClr val="FFFF00"/>
                </a:solidFill>
                <a:latin typeface="Kruti Dev 010" pitchFamily="2"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28"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bZvkj</a:t>
            </a:r>
          </a:p>
        </p:txBody>
      </p:sp>
      <p:sp>
        <p:nvSpPr>
          <p:cNvPr id="111629" name="Rectangle 13"/>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ihth</a:t>
            </a:r>
          </a:p>
        </p:txBody>
      </p:sp>
      <p:sp>
        <p:nvSpPr>
          <p:cNvPr id="111630" name="Rectangle 14"/>
          <p:cNvSpPr>
            <a:spLocks noChangeArrowheads="1"/>
          </p:cNvSpPr>
          <p:nvPr/>
        </p:nvSpPr>
        <p:spPr bwMode="auto">
          <a:xfrm>
            <a:off x="1910526" y="992188"/>
            <a:ext cx="124257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32" name="Rectangle 16"/>
          <p:cNvSpPr>
            <a:spLocks noChangeArrowheads="1"/>
          </p:cNvSpPr>
          <p:nvPr/>
        </p:nvSpPr>
        <p:spPr bwMode="auto">
          <a:xfrm>
            <a:off x="2389188" y="5640388"/>
            <a:ext cx="98901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vkj,l</a:t>
            </a: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36" name="Rectangle 20"/>
          <p:cNvSpPr>
            <a:spLocks noChangeArrowheads="1"/>
          </p:cNvSpPr>
          <p:nvPr/>
        </p:nvSpPr>
        <p:spPr bwMode="auto">
          <a:xfrm>
            <a:off x="3276217" y="2319776"/>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,lth</a:t>
            </a:r>
          </a:p>
        </p:txBody>
      </p:sp>
      <p:sp>
        <p:nvSpPr>
          <p:cNvPr id="111637"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Mh,l</a:t>
            </a:r>
          </a:p>
        </p:txBody>
      </p:sp>
      <p:sp>
        <p:nvSpPr>
          <p:cNvPr id="111638" name="Rectangle 22"/>
          <p:cNvSpPr>
            <a:spLocks noChangeArrowheads="1"/>
          </p:cNvSpPr>
          <p:nvPr/>
        </p:nvSpPr>
        <p:spPr bwMode="auto">
          <a:xfrm>
            <a:off x="3879850" y="3130550"/>
            <a:ext cx="1920875"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000" b="1">
                <a:solidFill>
                  <a:srgbClr val="FAF200"/>
                </a:solidFill>
                <a:effectLst>
                  <a:outerShdw blurRad="38100" dist="38100" dir="2700000" algn="tl">
                    <a:srgbClr val="000000"/>
                  </a:outerShdw>
                </a:effectLst>
                <a:latin typeface="Kruti Dev 010" charset="0"/>
              </a:rPr>
              <a:t>;nZu unh</a:t>
            </a: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0"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1652" name="Rectangle 3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59</a:t>
            </a:r>
          </a:p>
        </p:txBody>
      </p:sp>
      <p:sp>
        <p:nvSpPr>
          <p:cNvPr id="125982" name="Text Box 37"/>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125983" name="Text Box 39"/>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grpSp>
        <p:nvGrpSpPr>
          <p:cNvPr id="125984" name="Group 63"/>
          <p:cNvGrpSpPr>
            <a:grpSpLocks/>
          </p:cNvGrpSpPr>
          <p:nvPr/>
        </p:nvGrpSpPr>
        <p:grpSpPr bwMode="auto">
          <a:xfrm>
            <a:off x="-65088" y="0"/>
            <a:ext cx="1973263" cy="1844675"/>
            <a:chOff x="-65040" y="0"/>
            <a:chExt cx="2043065" cy="1955800"/>
          </a:xfrm>
        </p:grpSpPr>
        <p:grpSp>
          <p:nvGrpSpPr>
            <p:cNvPr id="125987" name="Group 27"/>
            <p:cNvGrpSpPr>
              <a:grpSpLocks/>
            </p:cNvGrpSpPr>
            <p:nvPr/>
          </p:nvGrpSpPr>
          <p:grpSpPr bwMode="auto">
            <a:xfrm>
              <a:off x="0" y="0"/>
              <a:ext cx="1978025" cy="1955800"/>
              <a:chOff x="0" y="0"/>
              <a:chExt cx="1246" cy="1232"/>
            </a:xfrm>
          </p:grpSpPr>
          <p:sp>
            <p:nvSpPr>
              <p:cNvPr id="3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25985" name="Rectangle 38"/>
          <p:cNvSpPr>
            <a:spLocks noChangeArrowheads="1"/>
          </p:cNvSpPr>
          <p:nvPr/>
        </p:nvSpPr>
        <p:spPr bwMode="auto">
          <a:xfrm>
            <a:off x="64817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2598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47" name="Rectangle 7"/>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bZvkj</a:t>
            </a: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49" name="Rectangle 9"/>
          <p:cNvSpPr>
            <a:spLocks noChangeArrowheads="1"/>
          </p:cNvSpPr>
          <p:nvPr/>
        </p:nvSpPr>
        <p:spPr bwMode="auto">
          <a:xfrm>
            <a:off x="7275403" y="5243622"/>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53" name="Rectangle 13"/>
          <p:cNvSpPr>
            <a:spLocks noChangeArrowheads="1"/>
          </p:cNvSpPr>
          <p:nvPr/>
        </p:nvSpPr>
        <p:spPr bwMode="auto">
          <a:xfrm>
            <a:off x="3449638" y="2382838"/>
            <a:ext cx="12731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,lth</a:t>
            </a:r>
          </a:p>
        </p:txBody>
      </p:sp>
      <p:sp>
        <p:nvSpPr>
          <p:cNvPr id="112654" name="Rectangle 14"/>
          <p:cNvSpPr>
            <a:spLocks noChangeArrowheads="1"/>
          </p:cNvSpPr>
          <p:nvPr/>
        </p:nvSpPr>
        <p:spPr bwMode="auto">
          <a:xfrm>
            <a:off x="2516188" y="5640388"/>
            <a:ext cx="15986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12655" name="Rectangle 15"/>
          <p:cNvSpPr>
            <a:spLocks noChangeArrowheads="1"/>
          </p:cNvSpPr>
          <p:nvPr/>
        </p:nvSpPr>
        <p:spPr bwMode="auto">
          <a:xfrm>
            <a:off x="2020888" y="992188"/>
            <a:ext cx="10398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60"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21"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2670" name="Rectangle 3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60</a:t>
            </a:r>
          </a:p>
        </p:txBody>
      </p:sp>
      <p:sp>
        <p:nvSpPr>
          <p:cNvPr id="128023" name="Text Box 3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28024" name="Group 63"/>
          <p:cNvGrpSpPr>
            <a:grpSpLocks/>
          </p:cNvGrpSpPr>
          <p:nvPr/>
        </p:nvGrpSpPr>
        <p:grpSpPr bwMode="auto">
          <a:xfrm>
            <a:off x="-65088" y="0"/>
            <a:ext cx="1973263" cy="1844675"/>
            <a:chOff x="-65040" y="0"/>
            <a:chExt cx="2043065" cy="1955800"/>
          </a:xfrm>
        </p:grpSpPr>
        <p:grpSp>
          <p:nvGrpSpPr>
            <p:cNvPr id="128028" name="Group 27"/>
            <p:cNvGrpSpPr>
              <a:grpSpLocks/>
            </p:cNvGrpSpPr>
            <p:nvPr/>
          </p:nvGrpSpPr>
          <p:grpSpPr bwMode="auto">
            <a:xfrm>
              <a:off x="0" y="0"/>
              <a:ext cx="1978025" cy="1955800"/>
              <a:chOff x="0" y="0"/>
              <a:chExt cx="1246" cy="1232"/>
            </a:xfrm>
          </p:grpSpPr>
          <p:sp>
            <p:nvSpPr>
              <p:cNvPr id="3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28025"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2802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34"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5" name="Rectangle 7"/>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bZvkj</a:t>
            </a: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7" name="Rectangle 9"/>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01" name="Rectangle 13"/>
          <p:cNvSpPr>
            <a:spLocks noChangeArrowheads="1"/>
          </p:cNvSpPr>
          <p:nvPr/>
        </p:nvSpPr>
        <p:spPr bwMode="auto">
          <a:xfrm>
            <a:off x="3449638" y="2382838"/>
            <a:ext cx="12731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,lth</a:t>
            </a:r>
          </a:p>
        </p:txBody>
      </p:sp>
      <p:sp>
        <p:nvSpPr>
          <p:cNvPr id="114702" name="Rectangle 14"/>
          <p:cNvSpPr>
            <a:spLocks noChangeArrowheads="1"/>
          </p:cNvSpPr>
          <p:nvPr/>
        </p:nvSpPr>
        <p:spPr bwMode="auto">
          <a:xfrm>
            <a:off x="2516188" y="5640388"/>
            <a:ext cx="106521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04" name="Rectangle 16"/>
          <p:cNvSpPr>
            <a:spLocks noChangeArrowheads="1"/>
          </p:cNvSpPr>
          <p:nvPr/>
        </p:nvSpPr>
        <p:spPr bwMode="auto">
          <a:xfrm>
            <a:off x="2020888" y="992188"/>
            <a:ext cx="11287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09" name="Rectangle 21"/>
          <p:cNvSpPr>
            <a:spLocks noChangeArrowheads="1"/>
          </p:cNvSpPr>
          <p:nvPr/>
        </p:nvSpPr>
        <p:spPr bwMode="auto">
          <a:xfrm>
            <a:off x="2613025" y="3613150"/>
            <a:ext cx="17303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Mh,l</a:t>
            </a: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4714" name="Rectangle 26"/>
          <p:cNvSpPr>
            <a:spLocks noChangeArrowheads="1"/>
          </p:cNvSpPr>
          <p:nvPr/>
        </p:nvSpPr>
        <p:spPr bwMode="auto">
          <a:xfrm>
            <a:off x="4329113" y="1201738"/>
            <a:ext cx="1593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Kruti Dev 010" pitchFamily="2" charset="0"/>
                <a:ea typeface="+mn-ea"/>
                <a:cs typeface="+mn-cs"/>
              </a:rPr>
              <a:t>    </a:t>
            </a:r>
            <a:r>
              <a:rPr lang="en-US" sz="2400" b="1" i="0">
                <a:solidFill>
                  <a:schemeClr val="folHlink"/>
                </a:solidFill>
                <a:latin typeface="Kruti Dev 010" pitchFamily="2"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Kruti Dev 010" charset="0"/>
              </a:rPr>
              <a:t>†</a:t>
            </a:r>
          </a:p>
        </p:txBody>
      </p:sp>
      <p:sp>
        <p:nvSpPr>
          <p:cNvPr id="130073"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4722" name="Rectangle 3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61</a:t>
            </a:r>
          </a:p>
        </p:txBody>
      </p:sp>
      <p:sp>
        <p:nvSpPr>
          <p:cNvPr id="130075" name="Text Box 3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30076" name="Group 63"/>
          <p:cNvGrpSpPr>
            <a:grpSpLocks/>
          </p:cNvGrpSpPr>
          <p:nvPr/>
        </p:nvGrpSpPr>
        <p:grpSpPr bwMode="auto">
          <a:xfrm>
            <a:off x="-65088" y="0"/>
            <a:ext cx="1973263" cy="1844675"/>
            <a:chOff x="-65040" y="0"/>
            <a:chExt cx="2043065" cy="1955800"/>
          </a:xfrm>
        </p:grpSpPr>
        <p:grpSp>
          <p:nvGrpSpPr>
            <p:cNvPr id="130080" name="Group 27"/>
            <p:cNvGrpSpPr>
              <a:grpSpLocks/>
            </p:cNvGrpSpPr>
            <p:nvPr/>
          </p:nvGrpSpPr>
          <p:grpSpPr bwMode="auto">
            <a:xfrm>
              <a:off x="0" y="0"/>
              <a:ext cx="1978025" cy="1955800"/>
              <a:chOff x="0" y="0"/>
              <a:chExt cx="1246" cy="1232"/>
            </a:xfrm>
          </p:grpSpPr>
          <p:sp>
            <p:nvSpPr>
              <p:cNvPr id="3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30077"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3007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38"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19" name="Rectangle 7"/>
          <p:cNvSpPr>
            <a:spLocks noChangeArrowheads="1"/>
          </p:cNvSpPr>
          <p:nvPr/>
        </p:nvSpPr>
        <p:spPr bwMode="auto">
          <a:xfrm>
            <a:off x="4630738" y="2649538"/>
            <a:ext cx="15208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bZvkj</a:t>
            </a: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21" name="Rectangle 9"/>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25" name="Rectangle 13"/>
          <p:cNvSpPr>
            <a:spLocks noChangeArrowheads="1"/>
          </p:cNvSpPr>
          <p:nvPr/>
        </p:nvSpPr>
        <p:spPr bwMode="auto">
          <a:xfrm>
            <a:off x="3449638" y="2382838"/>
            <a:ext cx="12731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,lth</a:t>
            </a:r>
          </a:p>
        </p:txBody>
      </p:sp>
      <p:sp>
        <p:nvSpPr>
          <p:cNvPr id="115726" name="Rectangle 14"/>
          <p:cNvSpPr>
            <a:spLocks noChangeArrowheads="1"/>
          </p:cNvSpPr>
          <p:nvPr/>
        </p:nvSpPr>
        <p:spPr bwMode="auto">
          <a:xfrm>
            <a:off x="2516187" y="5640388"/>
            <a:ext cx="131483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29" name="Rectangle 17"/>
          <p:cNvSpPr>
            <a:spLocks noChangeArrowheads="1"/>
          </p:cNvSpPr>
          <p:nvPr/>
        </p:nvSpPr>
        <p:spPr bwMode="auto">
          <a:xfrm>
            <a:off x="2020888" y="992188"/>
            <a:ext cx="10906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4" name="Rectangle 22"/>
          <p:cNvSpPr>
            <a:spLocks noChangeArrowheads="1"/>
          </p:cNvSpPr>
          <p:nvPr/>
        </p:nvSpPr>
        <p:spPr bwMode="auto">
          <a:xfrm>
            <a:off x="2613025" y="3613150"/>
            <a:ext cx="17303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Mh,l</a:t>
            </a: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32122"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5747" name="Rectangle 3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62</a:t>
            </a:r>
          </a:p>
        </p:txBody>
      </p:sp>
      <p:sp>
        <p:nvSpPr>
          <p:cNvPr id="132124" name="Text Box 36"/>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32125" name="Group 63"/>
          <p:cNvGrpSpPr>
            <a:grpSpLocks/>
          </p:cNvGrpSpPr>
          <p:nvPr/>
        </p:nvGrpSpPr>
        <p:grpSpPr bwMode="auto">
          <a:xfrm>
            <a:off x="-65088" y="0"/>
            <a:ext cx="1973263" cy="1844675"/>
            <a:chOff x="-65040" y="0"/>
            <a:chExt cx="2043065" cy="1955800"/>
          </a:xfrm>
        </p:grpSpPr>
        <p:grpSp>
          <p:nvGrpSpPr>
            <p:cNvPr id="132129" name="Group 27"/>
            <p:cNvGrpSpPr>
              <a:grpSpLocks/>
            </p:cNvGrpSpPr>
            <p:nvPr/>
          </p:nvGrpSpPr>
          <p:grpSpPr bwMode="auto">
            <a:xfrm>
              <a:off x="0" y="0"/>
              <a:ext cx="1978025" cy="1955800"/>
              <a:chOff x="0" y="0"/>
              <a:chExt cx="1246" cy="1232"/>
            </a:xfrm>
          </p:grpSpPr>
          <p:sp>
            <p:nvSpPr>
              <p:cNvPr id="35"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6"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7"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4"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32126" name="Rectangle 38"/>
          <p:cNvSpPr>
            <a:spLocks noChangeArrowheads="1"/>
          </p:cNvSpPr>
          <p:nvPr/>
        </p:nvSpPr>
        <p:spPr bwMode="auto">
          <a:xfrm>
            <a:off x="64817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3212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39"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67"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69"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73"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17774" name="Rectangle 14"/>
          <p:cNvSpPr>
            <a:spLocks noChangeArrowheads="1"/>
          </p:cNvSpPr>
          <p:nvPr/>
        </p:nvSpPr>
        <p:spPr bwMode="auto">
          <a:xfrm>
            <a:off x="2516188" y="5640388"/>
            <a:ext cx="178779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17775" name="Rectangle 15"/>
          <p:cNvSpPr>
            <a:spLocks noChangeArrowheads="1"/>
          </p:cNvSpPr>
          <p:nvPr/>
        </p:nvSpPr>
        <p:spPr bwMode="auto">
          <a:xfrm>
            <a:off x="2020888" y="992188"/>
            <a:ext cx="101441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80"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91" name="Rectangle 31"/>
          <p:cNvSpPr>
            <a:spLocks noChangeArrowheads="1"/>
          </p:cNvSpPr>
          <p:nvPr/>
        </p:nvSpPr>
        <p:spPr bwMode="auto">
          <a:xfrm>
            <a:off x="6896100" y="439578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;w</a:t>
            </a:r>
          </a:p>
        </p:txBody>
      </p:sp>
      <p:sp>
        <p:nvSpPr>
          <p:cNvPr id="134172"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7798" name="Rectangle 3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63</a:t>
            </a:r>
          </a:p>
        </p:txBody>
      </p:sp>
      <p:sp>
        <p:nvSpPr>
          <p:cNvPr id="134175" name="Text Box 3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34176" name="Group 63"/>
          <p:cNvGrpSpPr>
            <a:grpSpLocks/>
          </p:cNvGrpSpPr>
          <p:nvPr/>
        </p:nvGrpSpPr>
        <p:grpSpPr bwMode="auto">
          <a:xfrm>
            <a:off x="-65088" y="0"/>
            <a:ext cx="1973263" cy="1844675"/>
            <a:chOff x="-65040" y="0"/>
            <a:chExt cx="2043065" cy="1955800"/>
          </a:xfrm>
        </p:grpSpPr>
        <p:grpSp>
          <p:nvGrpSpPr>
            <p:cNvPr id="134180" name="Group 27"/>
            <p:cNvGrpSpPr>
              <a:grpSpLocks/>
            </p:cNvGrpSpPr>
            <p:nvPr/>
          </p:nvGrpSpPr>
          <p:grpSpPr bwMode="auto">
            <a:xfrm>
              <a:off x="0" y="0"/>
              <a:ext cx="1978025" cy="1955800"/>
              <a:chOff x="0" y="0"/>
              <a:chExt cx="1246" cy="1232"/>
            </a:xfrm>
          </p:grpSpPr>
          <p:sp>
            <p:nvSpPr>
              <p:cNvPr id="3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3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34177"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3417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42"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91"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93"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797"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18798" name="Rectangle 14"/>
          <p:cNvSpPr>
            <a:spLocks noChangeArrowheads="1"/>
          </p:cNvSpPr>
          <p:nvPr/>
        </p:nvSpPr>
        <p:spPr bwMode="auto">
          <a:xfrm>
            <a:off x="2547719" y="5672985"/>
            <a:ext cx="139366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18799" name="Rectangle 15"/>
          <p:cNvSpPr>
            <a:spLocks noChangeArrowheads="1"/>
          </p:cNvSpPr>
          <p:nvPr/>
        </p:nvSpPr>
        <p:spPr bwMode="auto">
          <a:xfrm>
            <a:off x="2020887" y="992188"/>
            <a:ext cx="1211043"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4"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14" name="Rectangle 30"/>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18815" name="Rectangle 31"/>
          <p:cNvSpPr>
            <a:spLocks noChangeArrowheads="1"/>
          </p:cNvSpPr>
          <p:nvPr/>
        </p:nvSpPr>
        <p:spPr bwMode="auto">
          <a:xfrm>
            <a:off x="5830888" y="288448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;w</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6223"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8824" name="Rectangle 4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64</a:t>
            </a:r>
          </a:p>
        </p:txBody>
      </p:sp>
      <p:sp>
        <p:nvSpPr>
          <p:cNvPr id="136225" name="Text Box 41"/>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36226" name="Group 63"/>
          <p:cNvGrpSpPr>
            <a:grpSpLocks/>
          </p:cNvGrpSpPr>
          <p:nvPr/>
        </p:nvGrpSpPr>
        <p:grpSpPr bwMode="auto">
          <a:xfrm>
            <a:off x="-65088" y="0"/>
            <a:ext cx="1973263" cy="1844675"/>
            <a:chOff x="-65040" y="0"/>
            <a:chExt cx="2043065" cy="1955800"/>
          </a:xfrm>
        </p:grpSpPr>
        <p:grpSp>
          <p:nvGrpSpPr>
            <p:cNvPr id="136230" name="Group 27"/>
            <p:cNvGrpSpPr>
              <a:grpSpLocks/>
            </p:cNvGrpSpPr>
            <p:nvPr/>
          </p:nvGrpSpPr>
          <p:grpSpPr bwMode="auto">
            <a:xfrm>
              <a:off x="0" y="0"/>
              <a:ext cx="1978025" cy="1955800"/>
              <a:chOff x="0" y="0"/>
              <a:chExt cx="1246" cy="1232"/>
            </a:xfrm>
          </p:grpSpPr>
          <p:sp>
            <p:nvSpPr>
              <p:cNvPr id="4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3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36227"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3622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44"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5"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7"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21"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19822" name="Rectangle 14"/>
          <p:cNvSpPr>
            <a:spLocks noChangeArrowheads="1"/>
          </p:cNvSpPr>
          <p:nvPr/>
        </p:nvSpPr>
        <p:spPr bwMode="auto">
          <a:xfrm>
            <a:off x="2516188" y="5640388"/>
            <a:ext cx="120447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19823" name="Rectangle 15"/>
          <p:cNvSpPr>
            <a:spLocks noChangeArrowheads="1"/>
          </p:cNvSpPr>
          <p:nvPr/>
        </p:nvSpPr>
        <p:spPr bwMode="auto">
          <a:xfrm>
            <a:off x="2020887" y="992188"/>
            <a:ext cx="1352933"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28"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19838" name="Rectangle 30"/>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19839" name="Rectangle 31"/>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41" name="Rectangle 33"/>
          <p:cNvSpPr>
            <a:spLocks noChangeArrowheads="1"/>
          </p:cNvSpPr>
          <p:nvPr/>
        </p:nvSpPr>
        <p:spPr bwMode="auto">
          <a:xfrm>
            <a:off x="5487988" y="181133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Kruti Dev 010" pitchFamily="2" charset="0"/>
                <a:ea typeface="+mn-ea"/>
                <a:cs typeface="+mn-cs"/>
              </a:rPr>
              <a:t>,p</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8272"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19837" name="Oval 29"/>
          <p:cNvSpPr>
            <a:spLocks noChangeArrowheads="1"/>
          </p:cNvSpPr>
          <p:nvPr/>
        </p:nvSpPr>
        <p:spPr bwMode="auto">
          <a:xfrm>
            <a:off x="5319713"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19850" name="Rectangle 4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65</a:t>
            </a:r>
          </a:p>
        </p:txBody>
      </p:sp>
      <p:sp>
        <p:nvSpPr>
          <p:cNvPr id="138275" name="Text Box 4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38276" name="Group 63"/>
          <p:cNvGrpSpPr>
            <a:grpSpLocks/>
          </p:cNvGrpSpPr>
          <p:nvPr/>
        </p:nvGrpSpPr>
        <p:grpSpPr bwMode="auto">
          <a:xfrm>
            <a:off x="-65088" y="0"/>
            <a:ext cx="1973263" cy="1844675"/>
            <a:chOff x="-65040" y="0"/>
            <a:chExt cx="2043065" cy="1955800"/>
          </a:xfrm>
        </p:grpSpPr>
        <p:grpSp>
          <p:nvGrpSpPr>
            <p:cNvPr id="138280" name="Group 27"/>
            <p:cNvGrpSpPr>
              <a:grpSpLocks/>
            </p:cNvGrpSpPr>
            <p:nvPr/>
          </p:nvGrpSpPr>
          <p:grpSpPr bwMode="auto">
            <a:xfrm>
              <a:off x="0" y="0"/>
              <a:ext cx="1978025" cy="1955800"/>
              <a:chOff x="0" y="0"/>
              <a:chExt cx="1246" cy="1232"/>
            </a:xfrm>
          </p:grpSpPr>
          <p:sp>
            <p:nvSpPr>
              <p:cNvPr id="42"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3"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4"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1"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38277"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3827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46" name="Rectangle 27"/>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39"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41" name="Rectangle 9"/>
          <p:cNvSpPr>
            <a:spLocks noChangeArrowheads="1"/>
          </p:cNvSpPr>
          <p:nvPr/>
        </p:nvSpPr>
        <p:spPr bwMode="auto">
          <a:xfrm>
            <a:off x="7212341"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45"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0846" name="Rectangle 14"/>
          <p:cNvSpPr>
            <a:spLocks noChangeArrowheads="1"/>
          </p:cNvSpPr>
          <p:nvPr/>
        </p:nvSpPr>
        <p:spPr bwMode="auto">
          <a:xfrm>
            <a:off x="2516188" y="5640388"/>
            <a:ext cx="178779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20847" name="Rectangle 15"/>
          <p:cNvSpPr>
            <a:spLocks noChangeArrowheads="1"/>
          </p:cNvSpPr>
          <p:nvPr/>
        </p:nvSpPr>
        <p:spPr bwMode="auto">
          <a:xfrm>
            <a:off x="2020888" y="992188"/>
            <a:ext cx="1305636"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2"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59" name="Rectangle 27"/>
          <p:cNvSpPr>
            <a:spLocks noChangeArrowheads="1"/>
          </p:cNvSpPr>
          <p:nvPr/>
        </p:nvSpPr>
        <p:spPr bwMode="auto">
          <a:xfrm>
            <a:off x="4083050" y="1143000"/>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0860" name="Rectangle 28"/>
          <p:cNvSpPr>
            <a:spLocks noChangeArrowheads="1"/>
          </p:cNvSpPr>
          <p:nvPr/>
        </p:nvSpPr>
        <p:spPr bwMode="auto">
          <a:xfrm>
            <a:off x="5335588" y="1238250"/>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0862" name="Rectangle 30"/>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20863" name="Rectangle 31"/>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65" name="Rectangle 33"/>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67" name="Rectangle 35"/>
          <p:cNvSpPr>
            <a:spLocks noChangeArrowheads="1"/>
          </p:cNvSpPr>
          <p:nvPr/>
        </p:nvSpPr>
        <p:spPr bwMode="auto">
          <a:xfrm>
            <a:off x="7088188" y="1525588"/>
            <a:ext cx="12922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,u¼,½</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40322"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0876" name="Rectangle 4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66</a:t>
            </a:r>
          </a:p>
        </p:txBody>
      </p:sp>
      <p:sp>
        <p:nvSpPr>
          <p:cNvPr id="140325" name="Text Box 4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40326" name="Group 63"/>
          <p:cNvGrpSpPr>
            <a:grpSpLocks/>
          </p:cNvGrpSpPr>
          <p:nvPr/>
        </p:nvGrpSpPr>
        <p:grpSpPr bwMode="auto">
          <a:xfrm>
            <a:off x="-65088" y="0"/>
            <a:ext cx="1973263" cy="1844675"/>
            <a:chOff x="-65040" y="0"/>
            <a:chExt cx="2043065" cy="1955800"/>
          </a:xfrm>
        </p:grpSpPr>
        <p:grpSp>
          <p:nvGrpSpPr>
            <p:cNvPr id="140330" name="Group 27"/>
            <p:cNvGrpSpPr>
              <a:grpSpLocks/>
            </p:cNvGrpSpPr>
            <p:nvPr/>
          </p:nvGrpSpPr>
          <p:grpSpPr bwMode="auto">
            <a:xfrm>
              <a:off x="0" y="0"/>
              <a:ext cx="1978025" cy="1955800"/>
              <a:chOff x="0" y="0"/>
              <a:chExt cx="1246" cy="1232"/>
            </a:xfrm>
          </p:grpSpPr>
          <p:sp>
            <p:nvSpPr>
              <p:cNvPr id="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40327"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4032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48" name="Rectangle 27"/>
          <p:cNvSpPr>
            <a:spLocks noChangeArrowheads="1"/>
          </p:cNvSpPr>
          <p:nvPr/>
        </p:nvSpPr>
        <p:spPr bwMode="auto">
          <a:xfrm>
            <a:off x="4349750" y="7000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3"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5"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69"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1870" name="Rectangle 14"/>
          <p:cNvSpPr>
            <a:spLocks noChangeArrowheads="1"/>
          </p:cNvSpPr>
          <p:nvPr/>
        </p:nvSpPr>
        <p:spPr bwMode="auto">
          <a:xfrm>
            <a:off x="2516188" y="5640388"/>
            <a:ext cx="12684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21871" name="Rectangle 15"/>
          <p:cNvSpPr>
            <a:spLocks noChangeArrowheads="1"/>
          </p:cNvSpPr>
          <p:nvPr/>
        </p:nvSpPr>
        <p:spPr bwMode="auto">
          <a:xfrm>
            <a:off x="2020888" y="992188"/>
            <a:ext cx="98901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76"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82" name="Rectangle 26"/>
          <p:cNvSpPr>
            <a:spLocks noChangeArrowheads="1"/>
          </p:cNvSpPr>
          <p:nvPr/>
        </p:nvSpPr>
        <p:spPr bwMode="auto">
          <a:xfrm>
            <a:off x="3971925" y="747713"/>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121885" name="Rectangle 29"/>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21886" name="Rectangle 30"/>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88" name="Rectangle 32"/>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90" name="Rectangle 34"/>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Kruti Dev 010" pitchFamily="2"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95" name="Oval 39"/>
          <p:cNvSpPr>
            <a:spLocks noChangeArrowheads="1"/>
          </p:cNvSpPr>
          <p:nvPr/>
        </p:nvSpPr>
        <p:spPr bwMode="auto">
          <a:xfrm>
            <a:off x="5376863" y="16732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1897" name="Oval 41"/>
          <p:cNvSpPr>
            <a:spLocks noChangeArrowheads="1"/>
          </p:cNvSpPr>
          <p:nvPr/>
        </p:nvSpPr>
        <p:spPr bwMode="auto">
          <a:xfrm>
            <a:off x="6624638" y="424497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42374"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1903"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67</a:t>
            </a:r>
          </a:p>
        </p:txBody>
      </p:sp>
      <p:sp>
        <p:nvSpPr>
          <p:cNvPr id="142376" name="Text Box 4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42377" name="Group 63"/>
          <p:cNvGrpSpPr>
            <a:grpSpLocks/>
          </p:cNvGrpSpPr>
          <p:nvPr/>
        </p:nvGrpSpPr>
        <p:grpSpPr bwMode="auto">
          <a:xfrm>
            <a:off x="-65088" y="0"/>
            <a:ext cx="1973263" cy="1844675"/>
            <a:chOff x="-65040" y="0"/>
            <a:chExt cx="2043065" cy="1955800"/>
          </a:xfrm>
        </p:grpSpPr>
        <p:grpSp>
          <p:nvGrpSpPr>
            <p:cNvPr id="142383" name="Group 27"/>
            <p:cNvGrpSpPr>
              <a:grpSpLocks/>
            </p:cNvGrpSpPr>
            <p:nvPr/>
          </p:nvGrpSpPr>
          <p:grpSpPr bwMode="auto">
            <a:xfrm>
              <a:off x="0" y="0"/>
              <a:ext cx="1978025" cy="1955800"/>
              <a:chOff x="0" y="0"/>
              <a:chExt cx="1246" cy="1232"/>
            </a:xfrm>
          </p:grpSpPr>
          <p:sp>
            <p:nvSpPr>
              <p:cNvPr id="4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42378"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4237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grpSp>
        <p:nvGrpSpPr>
          <p:cNvPr id="142380" name="Group 51"/>
          <p:cNvGrpSpPr>
            <a:grpSpLocks/>
          </p:cNvGrpSpPr>
          <p:nvPr/>
        </p:nvGrpSpPr>
        <p:grpSpPr bwMode="auto">
          <a:xfrm>
            <a:off x="4210050" y="1106488"/>
            <a:ext cx="1420813" cy="531812"/>
            <a:chOff x="9348958" y="1468711"/>
            <a:chExt cx="1421186" cy="531703"/>
          </a:xfrm>
        </p:grpSpPr>
        <p:sp>
          <p:nvSpPr>
            <p:cNvPr id="53" name="Rectangle 27"/>
            <p:cNvSpPr>
              <a:spLocks noChangeArrowheads="1"/>
            </p:cNvSpPr>
            <p:nvPr/>
          </p:nvSpPr>
          <p:spPr bwMode="auto">
            <a:xfrm>
              <a:off x="9348958" y="1468711"/>
              <a:ext cx="809838" cy="5158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54" name="Rectangle 28"/>
            <p:cNvSpPr>
              <a:spLocks noChangeArrowheads="1"/>
            </p:cNvSpPr>
            <p:nvPr/>
          </p:nvSpPr>
          <p:spPr bwMode="auto">
            <a:xfrm>
              <a:off x="10249307" y="1484583"/>
              <a:ext cx="520837" cy="5158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gr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87"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89"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93" name="Rectangle 13"/>
          <p:cNvSpPr>
            <a:spLocks noChangeArrowheads="1"/>
          </p:cNvSpPr>
          <p:nvPr/>
        </p:nvSpPr>
        <p:spPr bwMode="auto">
          <a:xfrm>
            <a:off x="3449638" y="2382838"/>
            <a:ext cx="12731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,lth</a:t>
            </a:r>
          </a:p>
        </p:txBody>
      </p:sp>
      <p:sp>
        <p:nvSpPr>
          <p:cNvPr id="122894" name="Rectangle 14"/>
          <p:cNvSpPr>
            <a:spLocks noChangeArrowheads="1"/>
          </p:cNvSpPr>
          <p:nvPr/>
        </p:nvSpPr>
        <p:spPr bwMode="auto">
          <a:xfrm>
            <a:off x="2516187" y="5640388"/>
            <a:ext cx="156708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22895" name="Rectangle 15"/>
          <p:cNvSpPr>
            <a:spLocks noChangeArrowheads="1"/>
          </p:cNvSpPr>
          <p:nvPr/>
        </p:nvSpPr>
        <p:spPr bwMode="auto">
          <a:xfrm>
            <a:off x="2020888" y="992188"/>
            <a:ext cx="1431760"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00"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06" name="Rectangle 26"/>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2909" name="Rectangle 29"/>
          <p:cNvSpPr>
            <a:spLocks noChangeArrowheads="1"/>
          </p:cNvSpPr>
          <p:nvPr/>
        </p:nvSpPr>
        <p:spPr bwMode="auto">
          <a:xfrm>
            <a:off x="6896100" y="4395788"/>
            <a:ext cx="8350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a:t>
            </a:r>
            <a:r>
              <a:rPr lang="en-US" b="1" i="0" dirty="0">
                <a:solidFill>
                  <a:schemeClr val="folHlink"/>
                </a:solidFill>
                <a:latin typeface="Kruti Dev 010" pitchFamily="2" charset="0"/>
                <a:ea typeface="+mn-ea"/>
                <a:cs typeface="+mn-cs"/>
              </a:rPr>
              <a:t>w</a:t>
            </a:r>
          </a:p>
        </p:txBody>
      </p:sp>
      <p:sp>
        <p:nvSpPr>
          <p:cNvPr id="122910" name="Rectangle 30"/>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12" name="Rectangle 32"/>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14" name="Rectangle 34"/>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2918" name="Rectangle 38"/>
          <p:cNvSpPr>
            <a:spLocks noChangeArrowheads="1"/>
          </p:cNvSpPr>
          <p:nvPr/>
        </p:nvSpPr>
        <p:spPr bwMode="auto">
          <a:xfrm>
            <a:off x="3046413" y="2478088"/>
            <a:ext cx="544512"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lh</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44422"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2926" name="Rectangle 4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68</a:t>
            </a:r>
          </a:p>
        </p:txBody>
      </p:sp>
      <p:sp>
        <p:nvSpPr>
          <p:cNvPr id="144424" name="Text Box 47"/>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44425" name="Group 63"/>
          <p:cNvGrpSpPr>
            <a:grpSpLocks/>
          </p:cNvGrpSpPr>
          <p:nvPr/>
        </p:nvGrpSpPr>
        <p:grpSpPr bwMode="auto">
          <a:xfrm>
            <a:off x="-65088" y="0"/>
            <a:ext cx="1973263" cy="1844675"/>
            <a:chOff x="-65040" y="0"/>
            <a:chExt cx="2043065" cy="1955800"/>
          </a:xfrm>
        </p:grpSpPr>
        <p:grpSp>
          <p:nvGrpSpPr>
            <p:cNvPr id="144428" name="Group 27"/>
            <p:cNvGrpSpPr>
              <a:grpSpLocks/>
            </p:cNvGrpSpPr>
            <p:nvPr/>
          </p:nvGrpSpPr>
          <p:grpSpPr bwMode="auto">
            <a:xfrm>
              <a:off x="0" y="0"/>
              <a:ext cx="1978025" cy="1955800"/>
              <a:chOff x="0" y="0"/>
              <a:chExt cx="1246" cy="1232"/>
            </a:xfrm>
          </p:grpSpPr>
          <p:sp>
            <p:nvSpPr>
              <p:cNvPr id="4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44426"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4442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7413"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4675" y="1330325"/>
            <a:ext cx="2001838"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5213" y="2740025"/>
            <a:ext cx="1995487"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5"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06</a:t>
            </a:r>
          </a:p>
        </p:txBody>
      </p:sp>
      <p:sp>
        <p:nvSpPr>
          <p:cNvPr id="17417"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418" name="Rectangle 27"/>
          <p:cNvSpPr>
            <a:spLocks noChangeArrowheads="1"/>
          </p:cNvSpPr>
          <p:nvPr/>
        </p:nvSpPr>
        <p:spPr bwMode="auto">
          <a:xfrm>
            <a:off x="6562725" y="6205538"/>
            <a:ext cx="243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1800" b="1" i="0">
              <a:solidFill>
                <a:schemeClr val="tx1"/>
              </a:solidFill>
              <a:latin typeface="Arial" charset="0"/>
            </a:endParaRPr>
          </a:p>
        </p:txBody>
      </p:sp>
      <p:sp>
        <p:nvSpPr>
          <p:cNvPr id="5133" name="Rectangle 13"/>
          <p:cNvSpPr>
            <a:spLocks noChangeArrowheads="1"/>
          </p:cNvSpPr>
          <p:nvPr/>
        </p:nvSpPr>
        <p:spPr bwMode="auto">
          <a:xfrm>
            <a:off x="1566863" y="-236538"/>
            <a:ext cx="6977062" cy="624522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4000" b="1" dirty="0">
              <a:solidFill>
                <a:srgbClr val="00FF00"/>
              </a:solidFill>
              <a:latin typeface="Kruti Dev 010" pitchFamily="2" charset="0"/>
            </a:endParaRPr>
          </a:p>
          <a:p>
            <a:pPr>
              <a:defRPr/>
            </a:pPr>
            <a:r>
              <a:rPr lang="en-US" sz="7200" b="1" dirty="0">
                <a:solidFill>
                  <a:srgbClr val="00FF00"/>
                </a:solidFill>
                <a:latin typeface="Kruti Dev 010" pitchFamily="2" charset="0"/>
              </a:rPr>
              <a:t>dkxt</a:t>
            </a:r>
          </a:p>
          <a:p>
            <a:pPr>
              <a:defRPr/>
            </a:pPr>
            <a:r>
              <a:rPr lang="en-US" sz="7200" b="1" dirty="0">
                <a:solidFill>
                  <a:srgbClr val="00FF00"/>
                </a:solidFill>
                <a:latin typeface="Kruti Dev 010" pitchFamily="2" charset="0"/>
              </a:rPr>
              <a:t>dk</a:t>
            </a:r>
          </a:p>
          <a:p>
            <a:pPr>
              <a:defRPr/>
            </a:pPr>
            <a:r>
              <a:rPr lang="en-US" sz="7200" b="1" dirty="0">
                <a:solidFill>
                  <a:srgbClr val="00FF00"/>
                </a:solidFill>
                <a:latin typeface="Kruti Dev 010" pitchFamily="2" charset="0"/>
              </a:rPr>
              <a:t>VqdMk</a:t>
            </a:r>
          </a:p>
          <a:p>
            <a:pPr>
              <a:defRPr/>
            </a:pPr>
            <a:r>
              <a:rPr lang="en-US" sz="7200" b="1" dirty="0">
                <a:solidFill>
                  <a:srgbClr val="FAFD00"/>
                </a:solidFill>
                <a:latin typeface="Kruti Dev 010" pitchFamily="2" charset="0"/>
              </a:rPr>
              <a:t>cjkcj yackbZ</a:t>
            </a:r>
          </a:p>
          <a:p>
            <a:pPr>
              <a:defRPr/>
            </a:pPr>
            <a:r>
              <a:rPr lang="en-US" sz="7200" b="1" dirty="0">
                <a:solidFill>
                  <a:srgbClr val="FAFD00"/>
                </a:solidFill>
                <a:latin typeface="Kruti Dev 010" pitchFamily="2" charset="0"/>
              </a:rPr>
              <a:t>esa eksfM;s</a:t>
            </a:r>
          </a:p>
        </p:txBody>
      </p:sp>
      <p:grpSp>
        <p:nvGrpSpPr>
          <p:cNvPr id="17420" name="Group 63"/>
          <p:cNvGrpSpPr>
            <a:grpSpLocks/>
          </p:cNvGrpSpPr>
          <p:nvPr/>
        </p:nvGrpSpPr>
        <p:grpSpPr bwMode="auto">
          <a:xfrm>
            <a:off x="-65088" y="0"/>
            <a:ext cx="1973263" cy="1844675"/>
            <a:chOff x="-65040" y="0"/>
            <a:chExt cx="2043065" cy="1955800"/>
          </a:xfrm>
        </p:grpSpPr>
        <p:grpSp>
          <p:nvGrpSpPr>
            <p:cNvPr id="17423" name="Group 27"/>
            <p:cNvGrpSpPr>
              <a:grpSpLocks/>
            </p:cNvGrpSpPr>
            <p:nvPr/>
          </p:nvGrpSpPr>
          <p:grpSpPr bwMode="auto">
            <a:xfrm>
              <a:off x="0" y="0"/>
              <a:ext cx="1978025" cy="1955800"/>
              <a:chOff x="0" y="0"/>
              <a:chExt cx="1246" cy="1232"/>
            </a:xfrm>
          </p:grpSpPr>
          <p:sp>
            <p:nvSpPr>
              <p:cNvPr id="1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8"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40 Wide" pitchFamily="2" charset="0"/>
              </a:endParaRPr>
            </a:p>
          </p:txBody>
        </p:sp>
      </p:grpSp>
      <p:sp>
        <p:nvSpPr>
          <p:cNvPr id="17421" name="Rectangle 21"/>
          <p:cNvSpPr>
            <a:spLocks noChangeArrowheads="1"/>
          </p:cNvSpPr>
          <p:nvPr/>
        </p:nvSpPr>
        <p:spPr bwMode="auto">
          <a:xfrm>
            <a:off x="-1355725" y="-149225"/>
            <a:ext cx="45720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i="0">
                <a:solidFill>
                  <a:srgbClr val="FFFF00"/>
                </a:solidFill>
                <a:latin typeface="Kruti Dev 010" charset="0"/>
              </a:rPr>
              <a:t>LVst</a:t>
            </a:r>
          </a:p>
          <a:p>
            <a:r>
              <a:rPr lang="en-US" sz="4000" b="1" i="0">
                <a:solidFill>
                  <a:srgbClr val="FFFF00"/>
                </a:solidFill>
                <a:latin typeface="Kruti Dev 010" charset="0"/>
              </a:rPr>
              <a:t>rS;kj</a:t>
            </a:r>
          </a:p>
          <a:p>
            <a:r>
              <a:rPr lang="en-US" sz="4000" b="1" i="0">
                <a:solidFill>
                  <a:srgbClr val="FFFF00"/>
                </a:solidFill>
                <a:latin typeface="Kruti Dev 010" charset="0"/>
              </a:rPr>
              <a:t>djuk</a:t>
            </a:r>
          </a:p>
        </p:txBody>
      </p:sp>
      <p:pic>
        <p:nvPicPr>
          <p:cNvPr id="15361"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57388" y="0"/>
            <a:ext cx="6899275"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 calcmode="lin" valueType="num">
                                      <p:cBhvr additive="base">
                                        <p:cTn id="7" dur="500" fill="hold"/>
                                        <p:tgtEl>
                                          <p:spTgt spid="15361"/>
                                        </p:tgtEl>
                                        <p:attrNameLst>
                                          <p:attrName>ppt_x</p:attrName>
                                        </p:attrNameLst>
                                      </p:cBhvr>
                                      <p:tavLst>
                                        <p:tav tm="0">
                                          <p:val>
                                            <p:strVal val="0-#ppt_w/2"/>
                                          </p:val>
                                        </p:tav>
                                        <p:tav tm="100000">
                                          <p:val>
                                            <p:strVal val="#ppt_x"/>
                                          </p:val>
                                        </p:tav>
                                      </p:tavLst>
                                    </p:anim>
                                    <p:anim calcmode="lin" valueType="num">
                                      <p:cBhvr additive="base">
                                        <p:cTn id="8" dur="500" fill="hold"/>
                                        <p:tgtEl>
                                          <p:spTgt spid="15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11"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13"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17"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3918" name="Rectangle 14"/>
          <p:cNvSpPr>
            <a:spLocks noChangeArrowheads="1"/>
          </p:cNvSpPr>
          <p:nvPr/>
        </p:nvSpPr>
        <p:spPr bwMode="auto">
          <a:xfrm>
            <a:off x="2516187" y="5640388"/>
            <a:ext cx="1440957"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23919" name="Rectangle 15"/>
          <p:cNvSpPr>
            <a:spLocks noChangeArrowheads="1"/>
          </p:cNvSpPr>
          <p:nvPr/>
        </p:nvSpPr>
        <p:spPr bwMode="auto">
          <a:xfrm>
            <a:off x="2020887" y="992188"/>
            <a:ext cx="1463291"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4"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30" name="Rectangle 26"/>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3933" name="Rectangle 29"/>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23934" name="Rectangle 30"/>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36" name="Rectangle 32"/>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38" name="Rectangle 34"/>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42" name="Rectangle 38"/>
          <p:cNvSpPr>
            <a:spLocks noChangeArrowheads="1"/>
          </p:cNvSpPr>
          <p:nvPr/>
        </p:nvSpPr>
        <p:spPr bwMode="auto">
          <a:xfrm>
            <a:off x="3082925" y="2568575"/>
            <a:ext cx="54502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lh</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3944" name="Rectangle 40"/>
          <p:cNvSpPr>
            <a:spLocks noChangeArrowheads="1"/>
          </p:cNvSpPr>
          <p:nvPr/>
        </p:nvSpPr>
        <p:spPr bwMode="auto">
          <a:xfrm>
            <a:off x="2701925" y="2987675"/>
            <a:ext cx="477838"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ts</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46472"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3952" name="Rectangle 4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69</a:t>
            </a:r>
          </a:p>
        </p:txBody>
      </p:sp>
      <p:sp>
        <p:nvSpPr>
          <p:cNvPr id="146474" name="Text Box 4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46475" name="Group 63"/>
          <p:cNvGrpSpPr>
            <a:grpSpLocks/>
          </p:cNvGrpSpPr>
          <p:nvPr/>
        </p:nvGrpSpPr>
        <p:grpSpPr bwMode="auto">
          <a:xfrm>
            <a:off x="-65088" y="0"/>
            <a:ext cx="1973263" cy="1844675"/>
            <a:chOff x="-65040" y="0"/>
            <a:chExt cx="2043065" cy="1955800"/>
          </a:xfrm>
        </p:grpSpPr>
        <p:grpSp>
          <p:nvGrpSpPr>
            <p:cNvPr id="146478" name="Group 27"/>
            <p:cNvGrpSpPr>
              <a:grpSpLocks/>
            </p:cNvGrpSpPr>
            <p:nvPr/>
          </p:nvGrpSpPr>
          <p:grpSpPr bwMode="auto">
            <a:xfrm>
              <a:off x="0" y="0"/>
              <a:ext cx="1978025" cy="1955800"/>
              <a:chOff x="0" y="0"/>
              <a:chExt cx="1246" cy="1232"/>
            </a:xfrm>
          </p:grpSpPr>
          <p:sp>
            <p:nvSpPr>
              <p:cNvPr id="4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46476"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46477"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5"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7" name="Rectangle 9"/>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41"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4942" name="Rectangle 14"/>
          <p:cNvSpPr>
            <a:spLocks noChangeArrowheads="1"/>
          </p:cNvSpPr>
          <p:nvPr/>
        </p:nvSpPr>
        <p:spPr bwMode="auto">
          <a:xfrm>
            <a:off x="2516187" y="5640388"/>
            <a:ext cx="169320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24943" name="Rectangle 15"/>
          <p:cNvSpPr>
            <a:spLocks noChangeArrowheads="1"/>
          </p:cNvSpPr>
          <p:nvPr/>
        </p:nvSpPr>
        <p:spPr bwMode="auto">
          <a:xfrm>
            <a:off x="2020888" y="992188"/>
            <a:ext cx="1447526"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48"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53" name="Rectangle 25"/>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24954" name="Rectangle 26"/>
          <p:cNvSpPr>
            <a:spLocks noChangeArrowheads="1"/>
          </p:cNvSpPr>
          <p:nvPr/>
        </p:nvSpPr>
        <p:spPr bwMode="auto">
          <a:xfrm>
            <a:off x="5893950" y="2868723"/>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56" name="Rectangle 28"/>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58" name="Rectangle 30"/>
          <p:cNvSpPr>
            <a:spLocks noChangeArrowheads="1"/>
          </p:cNvSpPr>
          <p:nvPr/>
        </p:nvSpPr>
        <p:spPr bwMode="auto">
          <a:xfrm>
            <a:off x="7088188" y="1525588"/>
            <a:ext cx="12922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,u¼,½</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1" name="Rectangle 33"/>
          <p:cNvSpPr>
            <a:spLocks noChangeArrowheads="1"/>
          </p:cNvSpPr>
          <p:nvPr/>
        </p:nvSpPr>
        <p:spPr bwMode="auto">
          <a:xfrm>
            <a:off x="3082925" y="2552810"/>
            <a:ext cx="54502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lh</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3" name="Rectangle 35"/>
          <p:cNvSpPr>
            <a:spLocks noChangeArrowheads="1"/>
          </p:cNvSpPr>
          <p:nvPr/>
        </p:nvSpPr>
        <p:spPr bwMode="auto">
          <a:xfrm>
            <a:off x="2727325" y="3078163"/>
            <a:ext cx="47769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ts</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5" name="Rectangle 37"/>
          <p:cNvSpPr>
            <a:spLocks noChangeArrowheads="1"/>
          </p:cNvSpPr>
          <p:nvPr/>
        </p:nvSpPr>
        <p:spPr bwMode="auto">
          <a:xfrm>
            <a:off x="3671888" y="2987675"/>
            <a:ext cx="1008062"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,e,u</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4970" name="Rectangle 42"/>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48524"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4980" name="Rectangle 5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70</a:t>
            </a:r>
          </a:p>
        </p:txBody>
      </p:sp>
      <p:sp>
        <p:nvSpPr>
          <p:cNvPr id="148526" name="Text Box 5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48527" name="Group 63"/>
          <p:cNvGrpSpPr>
            <a:grpSpLocks/>
          </p:cNvGrpSpPr>
          <p:nvPr/>
        </p:nvGrpSpPr>
        <p:grpSpPr bwMode="auto">
          <a:xfrm>
            <a:off x="-65088" y="0"/>
            <a:ext cx="1973263" cy="1844675"/>
            <a:chOff x="-65040" y="0"/>
            <a:chExt cx="2043065" cy="1955800"/>
          </a:xfrm>
        </p:grpSpPr>
        <p:grpSp>
          <p:nvGrpSpPr>
            <p:cNvPr id="148530" name="Group 27"/>
            <p:cNvGrpSpPr>
              <a:grpSpLocks/>
            </p:cNvGrpSpPr>
            <p:nvPr/>
          </p:nvGrpSpPr>
          <p:grpSpPr bwMode="auto">
            <a:xfrm>
              <a:off x="0" y="0"/>
              <a:ext cx="1978025" cy="1955800"/>
              <a:chOff x="0" y="0"/>
              <a:chExt cx="1246" cy="1232"/>
            </a:xfrm>
          </p:grpSpPr>
          <p:sp>
            <p:nvSpPr>
              <p:cNvPr id="52"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3"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4"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1"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48528" name="Rectangle 38"/>
          <p:cNvSpPr>
            <a:spLocks noChangeArrowheads="1"/>
          </p:cNvSpPr>
          <p:nvPr/>
        </p:nvSpPr>
        <p:spPr bwMode="auto">
          <a:xfrm>
            <a:off x="64817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4852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59"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61"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65"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5966" name="Rectangle 14"/>
          <p:cNvSpPr>
            <a:spLocks noChangeArrowheads="1"/>
          </p:cNvSpPr>
          <p:nvPr/>
        </p:nvSpPr>
        <p:spPr bwMode="auto">
          <a:xfrm>
            <a:off x="2516187" y="5640388"/>
            <a:ext cx="1567081"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vkj,l</a:t>
            </a:r>
          </a:p>
        </p:txBody>
      </p:sp>
      <p:sp>
        <p:nvSpPr>
          <p:cNvPr id="125967" name="Rectangle 15"/>
          <p:cNvSpPr>
            <a:spLocks noChangeArrowheads="1"/>
          </p:cNvSpPr>
          <p:nvPr/>
        </p:nvSpPr>
        <p:spPr bwMode="auto">
          <a:xfrm>
            <a:off x="2020888" y="992188"/>
            <a:ext cx="1077912"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72"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77" name="Rectangle 25"/>
          <p:cNvSpPr>
            <a:spLocks noChangeArrowheads="1"/>
          </p:cNvSpPr>
          <p:nvPr/>
        </p:nvSpPr>
        <p:spPr bwMode="auto">
          <a:xfrm>
            <a:off x="6896100" y="4395788"/>
            <a:ext cx="8350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;w</a:t>
            </a:r>
          </a:p>
        </p:txBody>
      </p:sp>
      <p:sp>
        <p:nvSpPr>
          <p:cNvPr id="125978" name="Rectangle 26"/>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0" name="Rectangle 28"/>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2" name="Rectangle 30"/>
          <p:cNvSpPr>
            <a:spLocks noChangeArrowheads="1"/>
          </p:cNvSpPr>
          <p:nvPr/>
        </p:nvSpPr>
        <p:spPr bwMode="auto">
          <a:xfrm>
            <a:off x="7088188" y="1525588"/>
            <a:ext cx="12922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,u¼,½</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5" name="Rectangle 33"/>
          <p:cNvSpPr>
            <a:spLocks noChangeArrowheads="1"/>
          </p:cNvSpPr>
          <p:nvPr/>
        </p:nvSpPr>
        <p:spPr bwMode="auto">
          <a:xfrm>
            <a:off x="3082925" y="2568575"/>
            <a:ext cx="54502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lh</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7" name="Rectangle 35"/>
          <p:cNvSpPr>
            <a:spLocks noChangeArrowheads="1"/>
          </p:cNvSpPr>
          <p:nvPr/>
        </p:nvSpPr>
        <p:spPr bwMode="auto">
          <a:xfrm>
            <a:off x="2727325" y="3078163"/>
            <a:ext cx="47769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ts</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89" name="Rectangle 37"/>
          <p:cNvSpPr>
            <a:spLocks noChangeArrowheads="1"/>
          </p:cNvSpPr>
          <p:nvPr/>
        </p:nvSpPr>
        <p:spPr bwMode="auto">
          <a:xfrm>
            <a:off x="3751263" y="3078163"/>
            <a:ext cx="100828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,e,u</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91" name="Rectangle 39"/>
          <p:cNvSpPr>
            <a:spLocks noChangeArrowheads="1"/>
          </p:cNvSpPr>
          <p:nvPr/>
        </p:nvSpPr>
        <p:spPr bwMode="auto">
          <a:xfrm>
            <a:off x="3081338" y="4360863"/>
            <a:ext cx="855662"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600" b="1" i="0" dirty="0">
                <a:solidFill>
                  <a:srgbClr val="FAF200"/>
                </a:solidFill>
                <a:latin typeface="Kruti Dev 010" pitchFamily="2" charset="0"/>
                <a:ea typeface="+mn-ea"/>
                <a:cs typeface="+mn-cs"/>
              </a:rPr>
              <a:t>dsch</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5996" name="Rectangle 44"/>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 LFkku</a:t>
            </a: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5999" name="Oval 47"/>
          <p:cNvSpPr>
            <a:spLocks noChangeArrowheads="1"/>
          </p:cNvSpPr>
          <p:nvPr/>
        </p:nvSpPr>
        <p:spPr bwMode="auto">
          <a:xfrm>
            <a:off x="3930650" y="1028700"/>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50574"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6006" name="Rectangle 5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71</a:t>
            </a:r>
          </a:p>
        </p:txBody>
      </p:sp>
      <p:sp>
        <p:nvSpPr>
          <p:cNvPr id="150576" name="Text Box 5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50577" name="Group 63"/>
          <p:cNvGrpSpPr>
            <a:grpSpLocks/>
          </p:cNvGrpSpPr>
          <p:nvPr/>
        </p:nvGrpSpPr>
        <p:grpSpPr bwMode="auto">
          <a:xfrm>
            <a:off x="-65088" y="0"/>
            <a:ext cx="1973263" cy="1844675"/>
            <a:chOff x="-65040" y="0"/>
            <a:chExt cx="2043065" cy="1955800"/>
          </a:xfrm>
        </p:grpSpPr>
        <p:grpSp>
          <p:nvGrpSpPr>
            <p:cNvPr id="150580" name="Group 27"/>
            <p:cNvGrpSpPr>
              <a:grpSpLocks/>
            </p:cNvGrpSpPr>
            <p:nvPr/>
          </p:nvGrpSpPr>
          <p:grpSpPr bwMode="auto">
            <a:xfrm>
              <a:off x="0" y="0"/>
              <a:ext cx="1978025" cy="1955800"/>
              <a:chOff x="0" y="0"/>
              <a:chExt cx="1246" cy="1232"/>
            </a:xfrm>
          </p:grpSpPr>
          <p:sp>
            <p:nvSpPr>
              <p:cNvPr id="5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50578"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5057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07"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09"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13"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8014" name="Rectangle 14"/>
          <p:cNvSpPr>
            <a:spLocks noChangeArrowheads="1"/>
          </p:cNvSpPr>
          <p:nvPr/>
        </p:nvSpPr>
        <p:spPr bwMode="auto">
          <a:xfrm>
            <a:off x="2516188" y="5640388"/>
            <a:ext cx="147248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p>
        </p:txBody>
      </p:sp>
      <p:sp>
        <p:nvSpPr>
          <p:cNvPr id="128015" name="Rectangle 15"/>
          <p:cNvSpPr>
            <a:spLocks noChangeArrowheads="1"/>
          </p:cNvSpPr>
          <p:nvPr/>
        </p:nvSpPr>
        <p:spPr bwMode="auto">
          <a:xfrm>
            <a:off x="2020888" y="992188"/>
            <a:ext cx="101441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19" name="Rectangle 19"/>
          <p:cNvSpPr>
            <a:spLocks noChangeArrowheads="1"/>
          </p:cNvSpPr>
          <p:nvPr/>
        </p:nvSpPr>
        <p:spPr bwMode="auto">
          <a:xfrm>
            <a:off x="2613025" y="3613150"/>
            <a:ext cx="17303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Mh,l</a:t>
            </a: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25" name="Rectangle 25"/>
          <p:cNvSpPr>
            <a:spLocks noChangeArrowheads="1"/>
          </p:cNvSpPr>
          <p:nvPr/>
        </p:nvSpPr>
        <p:spPr bwMode="auto">
          <a:xfrm>
            <a:off x="4097338" y="763588"/>
            <a:ext cx="3711575"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a:solidFill>
                  <a:srgbClr val="FAF200"/>
                </a:solidFill>
                <a:latin typeface="Kruti Dev 010" charset="0"/>
              </a:rPr>
              <a:t>ƒŒ LFkku</a:t>
            </a: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8028" name="Rectangle 28"/>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28029" name="Rectangle 29"/>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31" name="Rectangle 31"/>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33" name="Rectangle 33"/>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37" name="Rectangle 37"/>
          <p:cNvSpPr>
            <a:spLocks noChangeArrowheads="1"/>
          </p:cNvSpPr>
          <p:nvPr/>
        </p:nvSpPr>
        <p:spPr bwMode="auto">
          <a:xfrm>
            <a:off x="3082925" y="2568575"/>
            <a:ext cx="54502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lh</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39" name="Rectangle 39"/>
          <p:cNvSpPr>
            <a:spLocks noChangeArrowheads="1"/>
          </p:cNvSpPr>
          <p:nvPr/>
        </p:nvSpPr>
        <p:spPr bwMode="auto">
          <a:xfrm>
            <a:off x="2727325" y="3078163"/>
            <a:ext cx="47769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ts</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46" name="Rectangle 46"/>
          <p:cNvSpPr>
            <a:spLocks noChangeArrowheads="1"/>
          </p:cNvSpPr>
          <p:nvPr/>
        </p:nvSpPr>
        <p:spPr bwMode="auto">
          <a:xfrm>
            <a:off x="1865313" y="3935413"/>
            <a:ext cx="400050"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Kruti Dev 010" pitchFamily="2" charset="0"/>
                <a:ea typeface="+mn-ea"/>
                <a:cs typeface="+mn-cs"/>
              </a:rPr>
              <a:t>bZ</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48" name="Rectangle 48"/>
          <p:cNvSpPr>
            <a:spLocks noChangeArrowheads="1"/>
          </p:cNvSpPr>
          <p:nvPr/>
        </p:nvSpPr>
        <p:spPr bwMode="auto">
          <a:xfrm>
            <a:off x="3751263" y="3078163"/>
            <a:ext cx="1112483"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,e,u</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050" name="Rectangle 50"/>
          <p:cNvSpPr>
            <a:spLocks noChangeArrowheads="1"/>
          </p:cNvSpPr>
          <p:nvPr/>
        </p:nvSpPr>
        <p:spPr bwMode="auto">
          <a:xfrm>
            <a:off x="3067050" y="4451350"/>
            <a:ext cx="78066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dsch</a:t>
            </a:r>
          </a:p>
        </p:txBody>
      </p:sp>
      <p:sp>
        <p:nvSpPr>
          <p:cNvPr id="152621"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8057" name="Rectangle 5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72</a:t>
            </a:r>
          </a:p>
        </p:txBody>
      </p:sp>
      <p:sp>
        <p:nvSpPr>
          <p:cNvPr id="152623" name="Text Box 5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52624" name="Group 63"/>
          <p:cNvGrpSpPr>
            <a:grpSpLocks/>
          </p:cNvGrpSpPr>
          <p:nvPr/>
        </p:nvGrpSpPr>
        <p:grpSpPr bwMode="auto">
          <a:xfrm>
            <a:off x="-65088" y="0"/>
            <a:ext cx="1973263" cy="1844675"/>
            <a:chOff x="-65040" y="0"/>
            <a:chExt cx="2043065" cy="1955800"/>
          </a:xfrm>
        </p:grpSpPr>
        <p:grpSp>
          <p:nvGrpSpPr>
            <p:cNvPr id="152627" name="Group 27"/>
            <p:cNvGrpSpPr>
              <a:grpSpLocks/>
            </p:cNvGrpSpPr>
            <p:nvPr/>
          </p:nvGrpSpPr>
          <p:grpSpPr bwMode="auto">
            <a:xfrm>
              <a:off x="0" y="0"/>
              <a:ext cx="1978025" cy="1955800"/>
              <a:chOff x="0" y="0"/>
              <a:chExt cx="1246" cy="1232"/>
            </a:xfrm>
          </p:grpSpPr>
          <p:sp>
            <p:nvSpPr>
              <p:cNvPr id="5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4"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2"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52625" name="Rectangle 38"/>
          <p:cNvSpPr>
            <a:spLocks noChangeArrowheads="1"/>
          </p:cNvSpPr>
          <p:nvPr/>
        </p:nvSpPr>
        <p:spPr bwMode="auto">
          <a:xfrm>
            <a:off x="6465888"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52626"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3"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5"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89"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26990" name="Rectangle 14"/>
          <p:cNvSpPr>
            <a:spLocks noChangeArrowheads="1"/>
          </p:cNvSpPr>
          <p:nvPr/>
        </p:nvSpPr>
        <p:spPr bwMode="auto">
          <a:xfrm>
            <a:off x="2516188" y="5640388"/>
            <a:ext cx="139366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err="1">
                <a:ln>
                  <a:solidFill>
                    <a:schemeClr val="tx1"/>
                  </a:solidFill>
                </a:ln>
                <a:solidFill>
                  <a:schemeClr val="folHlink"/>
                </a:solidFill>
                <a:latin typeface="Kruti Dev 010" pitchFamily="2" charset="0"/>
                <a:ea typeface="+mn-ea"/>
                <a:cs typeface="+mn-cs"/>
              </a:rPr>
              <a:t>vk,l</a:t>
            </a:r>
            <a:endParaRPr lang="en-US" sz="3200" b="1" i="0" dirty="0">
              <a:ln>
                <a:solidFill>
                  <a:schemeClr val="tx1"/>
                </a:solidFill>
              </a:ln>
              <a:solidFill>
                <a:schemeClr val="folHlink"/>
              </a:solidFill>
              <a:latin typeface="Kruti Dev 010" pitchFamily="2" charset="0"/>
              <a:ea typeface="+mn-ea"/>
              <a:cs typeface="+mn-cs"/>
            </a:endParaRPr>
          </a:p>
        </p:txBody>
      </p:sp>
      <p:sp>
        <p:nvSpPr>
          <p:cNvPr id="126991" name="Rectangle 15"/>
          <p:cNvSpPr>
            <a:spLocks noChangeArrowheads="1"/>
          </p:cNvSpPr>
          <p:nvPr/>
        </p:nvSpPr>
        <p:spPr bwMode="auto">
          <a:xfrm>
            <a:off x="2020888" y="992188"/>
            <a:ext cx="10779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96"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01" name="Rectangle 25"/>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;w</a:t>
            </a:r>
          </a:p>
        </p:txBody>
      </p:sp>
      <p:sp>
        <p:nvSpPr>
          <p:cNvPr id="127002" name="Rectangle 26"/>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04" name="Rectangle 28"/>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06" name="Rectangle 30"/>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09" name="Rectangle 33"/>
          <p:cNvSpPr>
            <a:spLocks noChangeArrowheads="1"/>
          </p:cNvSpPr>
          <p:nvPr/>
        </p:nvSpPr>
        <p:spPr bwMode="auto">
          <a:xfrm>
            <a:off x="3082925" y="2568575"/>
            <a:ext cx="54502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lh</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11" name="Rectangle 35"/>
          <p:cNvSpPr>
            <a:spLocks noChangeArrowheads="1"/>
          </p:cNvSpPr>
          <p:nvPr/>
        </p:nvSpPr>
        <p:spPr bwMode="auto">
          <a:xfrm>
            <a:off x="2727325" y="3078163"/>
            <a:ext cx="47609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t</a:t>
            </a:r>
            <a:r>
              <a:rPr lang="en-US" b="1" i="0" dirty="0">
                <a:solidFill>
                  <a:schemeClr val="folHlink"/>
                </a:solidFill>
                <a:latin typeface="Kruti Dev 010" pitchFamily="2" charset="0"/>
                <a:ea typeface="+mn-ea"/>
                <a:cs typeface="+mn-cs"/>
              </a:rPr>
              <a:t>s</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14" name="Rectangle 38"/>
          <p:cNvSpPr>
            <a:spLocks noChangeArrowheads="1"/>
          </p:cNvSpPr>
          <p:nvPr/>
        </p:nvSpPr>
        <p:spPr bwMode="auto">
          <a:xfrm>
            <a:off x="3067050" y="4451350"/>
            <a:ext cx="78066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dsch</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16" name="Rectangle 40"/>
          <p:cNvSpPr>
            <a:spLocks noChangeArrowheads="1"/>
          </p:cNvSpPr>
          <p:nvPr/>
        </p:nvSpPr>
        <p:spPr bwMode="auto">
          <a:xfrm>
            <a:off x="3138488" y="5073650"/>
            <a:ext cx="1157287"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600" b="1" i="0" dirty="0">
                <a:solidFill>
                  <a:srgbClr val="FAF200"/>
                </a:solidFill>
                <a:latin typeface="Kruti Dev 010" pitchFamily="2" charset="0"/>
                <a:ea typeface="+mn-ea"/>
                <a:cs typeface="+mn-cs"/>
              </a:rPr>
              <a:t>,e,l</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21" name="Rectangle 45"/>
          <p:cNvSpPr>
            <a:spLocks noChangeArrowheads="1"/>
          </p:cNvSpPr>
          <p:nvPr/>
        </p:nvSpPr>
        <p:spPr bwMode="auto">
          <a:xfrm>
            <a:off x="4097338" y="763588"/>
            <a:ext cx="37115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Kruti Dev 010" charset="0"/>
              </a:rPr>
              <a:t>ƒŒLFkku</a:t>
            </a: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25" name="Rectangle 49"/>
          <p:cNvSpPr>
            <a:spLocks noChangeArrowheads="1"/>
          </p:cNvSpPr>
          <p:nvPr/>
        </p:nvSpPr>
        <p:spPr bwMode="auto">
          <a:xfrm>
            <a:off x="3751263" y="3078163"/>
            <a:ext cx="100828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,e,u</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027" name="Rectangle 51"/>
          <p:cNvSpPr>
            <a:spLocks noChangeArrowheads="1"/>
          </p:cNvSpPr>
          <p:nvPr/>
        </p:nvSpPr>
        <p:spPr bwMode="auto">
          <a:xfrm>
            <a:off x="1809750" y="4081463"/>
            <a:ext cx="39754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a:t>
            </a:r>
            <a:r>
              <a:rPr lang="en-US" b="1" i="0" dirty="0">
                <a:solidFill>
                  <a:schemeClr val="folHlink"/>
                </a:solidFill>
                <a:latin typeface="Kruti Dev 010" pitchFamily="2" charset="0"/>
                <a:ea typeface="+mn-ea"/>
                <a:cs typeface="+mn-cs"/>
              </a:rPr>
              <a:t>Z</a:t>
            </a:r>
          </a:p>
        </p:txBody>
      </p:sp>
      <p:sp>
        <p:nvSpPr>
          <p:cNvPr id="154674"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7034" name="Rectangle 5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73</a:t>
            </a:r>
          </a:p>
        </p:txBody>
      </p:sp>
      <p:sp>
        <p:nvSpPr>
          <p:cNvPr id="154676" name="Text Box 5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54677" name="Group 63"/>
          <p:cNvGrpSpPr>
            <a:grpSpLocks/>
          </p:cNvGrpSpPr>
          <p:nvPr/>
        </p:nvGrpSpPr>
        <p:grpSpPr bwMode="auto">
          <a:xfrm>
            <a:off x="-65088" y="0"/>
            <a:ext cx="1973263" cy="1844675"/>
            <a:chOff x="-65040" y="0"/>
            <a:chExt cx="2043065" cy="1955800"/>
          </a:xfrm>
        </p:grpSpPr>
        <p:grpSp>
          <p:nvGrpSpPr>
            <p:cNvPr id="154680" name="Group 27"/>
            <p:cNvGrpSpPr>
              <a:grpSpLocks/>
            </p:cNvGrpSpPr>
            <p:nvPr/>
          </p:nvGrpSpPr>
          <p:grpSpPr bwMode="auto">
            <a:xfrm>
              <a:off x="0" y="0"/>
              <a:ext cx="1978025" cy="1955800"/>
              <a:chOff x="0" y="0"/>
              <a:chExt cx="1246" cy="1232"/>
            </a:xfrm>
          </p:grpSpPr>
          <p:sp>
            <p:nvSpPr>
              <p:cNvPr id="5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9"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57"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54678" name="Rectangle 38"/>
          <p:cNvSpPr>
            <a:spLocks noChangeArrowheads="1"/>
          </p:cNvSpPr>
          <p:nvPr/>
        </p:nvSpPr>
        <p:spPr bwMode="auto">
          <a:xfrm>
            <a:off x="6448425"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54679"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31" name="Rectangle 7"/>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bZvkj</a:t>
            </a: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33" name="Rectangle 9"/>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ihth</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37" name="Rectangle 13"/>
          <p:cNvSpPr>
            <a:spLocks noChangeArrowheads="1"/>
          </p:cNvSpPr>
          <p:nvPr/>
        </p:nvSpPr>
        <p:spPr bwMode="auto">
          <a:xfrm>
            <a:off x="3355042"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,lth</a:t>
            </a:r>
          </a:p>
        </p:txBody>
      </p:sp>
      <p:sp>
        <p:nvSpPr>
          <p:cNvPr id="129038" name="Rectangle 14"/>
          <p:cNvSpPr>
            <a:spLocks noChangeArrowheads="1"/>
          </p:cNvSpPr>
          <p:nvPr/>
        </p:nvSpPr>
        <p:spPr bwMode="auto">
          <a:xfrm>
            <a:off x="2338388" y="5640388"/>
            <a:ext cx="107791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vkj,l</a:t>
            </a:r>
          </a:p>
        </p:txBody>
      </p:sp>
      <p:sp>
        <p:nvSpPr>
          <p:cNvPr id="129039" name="Rectangle 15"/>
          <p:cNvSpPr>
            <a:spLocks noChangeArrowheads="1"/>
          </p:cNvSpPr>
          <p:nvPr/>
        </p:nvSpPr>
        <p:spPr bwMode="auto">
          <a:xfrm>
            <a:off x="1957825" y="992189"/>
            <a:ext cx="124257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4" name="Rectangle 20"/>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Mh,l</a:t>
            </a: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49" name="Rectangle 25"/>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a:t>
            </a:r>
            <a:r>
              <a:rPr lang="en-US" sz="2400" b="1" i="0" dirty="0">
                <a:solidFill>
                  <a:schemeClr val="folHlink"/>
                </a:solidFill>
                <a:latin typeface="Kruti Dev 010" pitchFamily="2" charset="0"/>
                <a:ea typeface="+mn-ea"/>
                <a:cs typeface="+mn-cs"/>
              </a:rPr>
              <a:t>w</a:t>
            </a:r>
          </a:p>
        </p:txBody>
      </p:sp>
      <p:sp>
        <p:nvSpPr>
          <p:cNvPr id="129050"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ch</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52" name="Rectangle 28"/>
          <p:cNvSpPr>
            <a:spLocks noChangeArrowheads="1"/>
          </p:cNvSpPr>
          <p:nvPr/>
        </p:nvSpPr>
        <p:spPr bwMode="auto">
          <a:xfrm>
            <a:off x="5487988" y="181133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,p</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54" name="Rectangle 30"/>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,u¼,½</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57"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lh</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59"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ts</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62"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dsch</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64" name="Rectangle 40"/>
          <p:cNvSpPr>
            <a:spLocks noChangeArrowheads="1"/>
          </p:cNvSpPr>
          <p:nvPr/>
        </p:nvSpPr>
        <p:spPr bwMode="auto">
          <a:xfrm>
            <a:off x="3069404"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66" name="Rectangle 42"/>
          <p:cNvSpPr>
            <a:spLocks noChangeArrowheads="1"/>
          </p:cNvSpPr>
          <p:nvPr/>
        </p:nvSpPr>
        <p:spPr bwMode="auto">
          <a:xfrm>
            <a:off x="1809750" y="4081463"/>
            <a:ext cx="37189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a:t>
            </a:r>
            <a:r>
              <a:rPr lang="en-US" sz="2400" b="1" i="0" dirty="0">
                <a:solidFill>
                  <a:schemeClr val="folHlink"/>
                </a:solidFill>
                <a:latin typeface="Kruti Dev 010" pitchFamily="2" charset="0"/>
                <a:ea typeface="+mn-ea"/>
                <a:cs typeface="+mn-cs"/>
              </a:rPr>
              <a:t>Z</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70" name="Rectangle 46"/>
          <p:cNvSpPr>
            <a:spLocks noChangeArrowheads="1"/>
          </p:cNvSpPr>
          <p:nvPr/>
        </p:nvSpPr>
        <p:spPr bwMode="auto">
          <a:xfrm>
            <a:off x="4097338" y="763588"/>
            <a:ext cx="3711575"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a:solidFill>
                  <a:srgbClr val="FAF200"/>
                </a:solidFill>
                <a:latin typeface="Kruti Dev 010" charset="0"/>
              </a:rPr>
              <a:t>ƒŒ LFkku</a:t>
            </a: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ˆ</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a:solidFill>
                  <a:srgbClr val="FAF200"/>
                </a:solidFill>
                <a:latin typeface="Kruti Dev 010" charset="0"/>
              </a:rPr>
              <a:t>†</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r>
              <a:rPr lang="en-US">
                <a:effectLst>
                  <a:outerShdw blurRad="38100" dist="38100" dir="2700000" algn="tl">
                    <a:srgbClr val="000000"/>
                  </a:outerShdw>
                </a:effectLst>
                <a:latin typeface="Kruti Dev 010" charset="0"/>
              </a:rPr>
              <a:t> </a:t>
            </a:r>
          </a:p>
        </p:txBody>
      </p:sp>
      <p:sp>
        <p:nvSpPr>
          <p:cNvPr id="129074" name="Rectangle 50"/>
          <p:cNvSpPr>
            <a:spLocks noChangeArrowheads="1"/>
          </p:cNvSpPr>
          <p:nvPr/>
        </p:nvSpPr>
        <p:spPr bwMode="auto">
          <a:xfrm>
            <a:off x="3751263" y="3078163"/>
            <a:ext cx="9072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,e,u</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56732"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Kruti Dev 010" pitchFamily="2" charset="0"/>
              <a:ea typeface="+mn-ea"/>
              <a:cs typeface="+mn-cs"/>
            </a:endParaRPr>
          </a:p>
        </p:txBody>
      </p:sp>
      <p:sp>
        <p:nvSpPr>
          <p:cNvPr id="129099" name="Rectangle 75"/>
          <p:cNvSpPr>
            <a:spLocks noChangeArrowheads="1"/>
          </p:cNvSpPr>
          <p:nvPr/>
        </p:nvSpPr>
        <p:spPr bwMode="auto">
          <a:xfrm>
            <a:off x="8091488" y="6521450"/>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74</a:t>
            </a:r>
          </a:p>
        </p:txBody>
      </p:sp>
      <p:sp>
        <p:nvSpPr>
          <p:cNvPr id="156735" name="Text Box 76"/>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156736" name="Text Box 78"/>
          <p:cNvSpPr txBox="1">
            <a:spLocks noChangeArrowheads="1"/>
          </p:cNvSpPr>
          <p:nvPr/>
        </p:nvSpPr>
        <p:spPr bwMode="auto">
          <a:xfrm>
            <a:off x="8756650" y="641350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 </a:t>
            </a:r>
          </a:p>
        </p:txBody>
      </p:sp>
      <p:sp>
        <p:nvSpPr>
          <p:cNvPr id="156737" name="Text Box 79"/>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grpSp>
        <p:nvGrpSpPr>
          <p:cNvPr id="156738" name="Group 63"/>
          <p:cNvGrpSpPr>
            <a:grpSpLocks/>
          </p:cNvGrpSpPr>
          <p:nvPr/>
        </p:nvGrpSpPr>
        <p:grpSpPr bwMode="auto">
          <a:xfrm>
            <a:off x="-65088" y="0"/>
            <a:ext cx="1973263" cy="1844675"/>
            <a:chOff x="-65040" y="0"/>
            <a:chExt cx="2043065" cy="1955800"/>
          </a:xfrm>
        </p:grpSpPr>
        <p:grpSp>
          <p:nvGrpSpPr>
            <p:cNvPr id="156741" name="Group 27"/>
            <p:cNvGrpSpPr>
              <a:grpSpLocks/>
            </p:cNvGrpSpPr>
            <p:nvPr/>
          </p:nvGrpSpPr>
          <p:grpSpPr bwMode="auto">
            <a:xfrm>
              <a:off x="0" y="0"/>
              <a:ext cx="1978025" cy="1955800"/>
              <a:chOff x="0" y="0"/>
              <a:chExt cx="1246" cy="1232"/>
            </a:xfrm>
          </p:grpSpPr>
          <p:sp>
            <p:nvSpPr>
              <p:cNvPr id="7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8"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76"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56739" name="Rectangle 38"/>
          <p:cNvSpPr>
            <a:spLocks noChangeArrowheads="1"/>
          </p:cNvSpPr>
          <p:nvPr/>
        </p:nvSpPr>
        <p:spPr bwMode="auto">
          <a:xfrm>
            <a:off x="64817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5674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751263" y="3078163"/>
            <a:ext cx="100828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,e,u</a:t>
            </a: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2"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Kruti Dev 010" pitchFamily="2" charset="0"/>
                <a:ea typeface="+mn-ea"/>
                <a:cs typeface="+mn-cs"/>
              </a:rPr>
              <a:t>bZvkj</a:t>
            </a: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4"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ihth</a:t>
            </a:r>
            <a:endParaRPr lang="en-US" sz="2400" b="1" i="0" dirty="0">
              <a:ln>
                <a:solidFill>
                  <a:schemeClr val="tx1"/>
                </a:solidFill>
              </a:ln>
              <a:solidFill>
                <a:schemeClr val="tx1"/>
              </a:solidFill>
              <a:latin typeface="Kruti Dev 010" pitchFamily="2" charset="0"/>
              <a:ea typeface="+mn-ea"/>
              <a:cs typeface="+mn-cs"/>
            </a:endParaRP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38" name="Rectangle 14"/>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,lth</a:t>
            </a:r>
          </a:p>
        </p:txBody>
      </p:sp>
      <p:sp>
        <p:nvSpPr>
          <p:cNvPr id="461839" name="Rectangle 15"/>
          <p:cNvSpPr>
            <a:spLocks noChangeArrowheads="1"/>
          </p:cNvSpPr>
          <p:nvPr/>
        </p:nvSpPr>
        <p:spPr bwMode="auto">
          <a:xfrm>
            <a:off x="2516188" y="5640388"/>
            <a:ext cx="12675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vkj,l</a:t>
            </a:r>
          </a:p>
        </p:txBody>
      </p:sp>
      <p:sp>
        <p:nvSpPr>
          <p:cNvPr id="461840" name="Rectangle 16"/>
          <p:cNvSpPr>
            <a:spLocks noChangeArrowheads="1"/>
          </p:cNvSpPr>
          <p:nvPr/>
        </p:nvSpPr>
        <p:spPr bwMode="auto">
          <a:xfrm>
            <a:off x="1926294" y="835572"/>
            <a:ext cx="124257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,e,l</a:t>
            </a: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44" name="Rectangle 20"/>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Mh,l</a:t>
            </a:r>
            <a:endParaRPr lang="en-US" sz="2400" b="1" i="0" dirty="0">
              <a:ln>
                <a:solidFill>
                  <a:schemeClr val="tx1"/>
                </a:solidFill>
              </a:ln>
              <a:solidFill>
                <a:schemeClr val="tx1"/>
              </a:solidFill>
              <a:latin typeface="Kruti Dev 010" pitchFamily="2" charset="0"/>
              <a:ea typeface="+mn-ea"/>
              <a:cs typeface="+mn-cs"/>
            </a:endParaRP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50" name="Rectangle 26"/>
          <p:cNvSpPr>
            <a:spLocks noChangeArrowheads="1"/>
          </p:cNvSpPr>
          <p:nvPr/>
        </p:nvSpPr>
        <p:spPr bwMode="auto">
          <a:xfrm>
            <a:off x="4097338" y="763588"/>
            <a:ext cx="37115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ƒ</a:t>
            </a:r>
            <a:r>
              <a:rPr lang="en-US" sz="3200" b="1" i="0" dirty="0">
                <a:ln>
                  <a:solidFill>
                    <a:schemeClr val="tx1"/>
                  </a:solidFill>
                </a:ln>
                <a:solidFill>
                  <a:schemeClr val="tx1"/>
                </a:solidFill>
                <a:latin typeface="Kruti Dev 010"/>
                <a:ea typeface="+mn-ea"/>
                <a:cs typeface="+mn-cs"/>
              </a:rPr>
              <a:t>Œ</a:t>
            </a:r>
            <a:r>
              <a:rPr lang="en-US" sz="3200" b="1" i="0" dirty="0">
                <a:ln>
                  <a:solidFill>
                    <a:schemeClr val="tx1"/>
                  </a:solidFill>
                </a:ln>
                <a:solidFill>
                  <a:schemeClr val="tx1"/>
                </a:solidFill>
                <a:latin typeface="Kruti Dev 010" pitchFamily="2" charset="0"/>
                <a:ea typeface="+mn-ea"/>
                <a:cs typeface="+mn-cs"/>
              </a:rPr>
              <a:t> LFkku</a:t>
            </a:r>
          </a:p>
        </p:txBody>
      </p:sp>
      <p:sp>
        <p:nvSpPr>
          <p:cNvPr id="461851" name="Rectangle 27"/>
          <p:cNvSpPr>
            <a:spLocks noChangeArrowheads="1"/>
          </p:cNvSpPr>
          <p:nvPr/>
        </p:nvSpPr>
        <p:spPr bwMode="auto">
          <a:xfrm>
            <a:off x="4083050" y="1127125"/>
            <a:ext cx="8096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chemeClr val="tx1"/>
                </a:solidFill>
                <a:latin typeface="Kruti Dev 010" charset="0"/>
              </a:rPr>
              <a:t>ˆ</a:t>
            </a:r>
          </a:p>
        </p:txBody>
      </p:sp>
      <p:sp>
        <p:nvSpPr>
          <p:cNvPr id="461852" name="Rectangle 28"/>
          <p:cNvSpPr>
            <a:spLocks noChangeArrowheads="1"/>
          </p:cNvSpPr>
          <p:nvPr/>
        </p:nvSpPr>
        <p:spPr bwMode="auto">
          <a:xfrm>
            <a:off x="5146675" y="1127125"/>
            <a:ext cx="520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a:solidFill>
                  <a:schemeClr val="tx1"/>
                </a:solidFill>
                <a:latin typeface="Kruti Dev 010" charset="0"/>
              </a:rPr>
              <a:t>†</a:t>
            </a:r>
          </a:p>
        </p:txBody>
      </p:sp>
      <p:sp>
        <p:nvSpPr>
          <p:cNvPr id="461853" name="Rectangle 29"/>
          <p:cNvSpPr>
            <a:spLocks noChangeArrowheads="1"/>
          </p:cNvSpPr>
          <p:nvPr/>
        </p:nvSpPr>
        <p:spPr bwMode="auto">
          <a:xfrm>
            <a:off x="6896100" y="4395788"/>
            <a:ext cx="8350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a:t>
            </a:r>
            <a:r>
              <a:rPr lang="en-US" sz="3600" b="1" i="0" dirty="0">
                <a:ln>
                  <a:solidFill>
                    <a:schemeClr val="tx1"/>
                  </a:solidFill>
                </a:ln>
                <a:solidFill>
                  <a:schemeClr val="tx1"/>
                </a:solidFill>
                <a:latin typeface="Kruti Dev 010" pitchFamily="2" charset="0"/>
                <a:ea typeface="+mn-ea"/>
                <a:cs typeface="+mn-cs"/>
              </a:rPr>
              <a:t>w</a:t>
            </a:r>
            <a:endParaRPr lang="en-US" sz="3200" b="1" i="0" dirty="0">
              <a:ln>
                <a:solidFill>
                  <a:schemeClr val="tx1"/>
                </a:solidFill>
              </a:ln>
              <a:solidFill>
                <a:schemeClr val="tx1"/>
              </a:solidFill>
              <a:latin typeface="Kruti Dev 010" pitchFamily="2" charset="0"/>
              <a:ea typeface="+mn-ea"/>
              <a:cs typeface="+mn-cs"/>
            </a:endParaRPr>
          </a:p>
        </p:txBody>
      </p:sp>
      <p:sp>
        <p:nvSpPr>
          <p:cNvPr id="461854" name="Rectangle 30"/>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ch</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56" name="Rectangle 32"/>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,p</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58" name="Rectangle 34"/>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,u¼,½</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1" name="Rectangle 37"/>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lh</a:t>
            </a:r>
            <a:endParaRPr lang="en-US" sz="2400" b="1" i="0" dirty="0">
              <a:ln>
                <a:solidFill>
                  <a:schemeClr val="tx1"/>
                </a:solidFill>
              </a:ln>
              <a:solidFill>
                <a:schemeClr val="tx1"/>
              </a:solidFill>
              <a:latin typeface="Kruti Dev 010" pitchFamily="2" charset="0"/>
              <a:ea typeface="+mn-ea"/>
              <a:cs typeface="+mn-cs"/>
            </a:endParaRP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3" name="Rectangle 39"/>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ts</a:t>
            </a:r>
            <a:endParaRPr lang="en-US" sz="2400" b="1" i="0" dirty="0">
              <a:ln>
                <a:solidFill>
                  <a:schemeClr val="tx1"/>
                </a:solidFill>
              </a:ln>
              <a:solidFill>
                <a:schemeClr val="tx1"/>
              </a:solidFill>
              <a:latin typeface="Kruti Dev 010" pitchFamily="2" charset="0"/>
              <a:ea typeface="+mn-ea"/>
              <a:cs typeface="+mn-cs"/>
            </a:endParaRP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7" name="Rectangle 43"/>
          <p:cNvSpPr>
            <a:spLocks noChangeArrowheads="1"/>
          </p:cNvSpPr>
          <p:nvPr/>
        </p:nvSpPr>
        <p:spPr bwMode="auto">
          <a:xfrm>
            <a:off x="3179763" y="5164138"/>
            <a:ext cx="104836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,e,l</a:t>
            </a: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69" name="Rectangle 45"/>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bZ</a:t>
            </a:r>
            <a:endParaRPr lang="en-US" sz="2400" b="1" i="0" dirty="0">
              <a:ln>
                <a:solidFill>
                  <a:schemeClr val="tx1"/>
                </a:solidFill>
              </a:ln>
              <a:solidFill>
                <a:schemeClr val="tx1"/>
              </a:solidFill>
              <a:latin typeface="Kruti Dev 010" pitchFamily="2" charset="0"/>
              <a:ea typeface="+mn-ea"/>
              <a:cs typeface="+mn-cs"/>
            </a:endParaRP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Kruti Dev 010" pitchFamily="2" charset="0"/>
              <a:ea typeface="+mn-ea"/>
              <a:cs typeface="+mn-cs"/>
            </a:endParaRPr>
          </a:p>
        </p:txBody>
      </p:sp>
      <p:sp>
        <p:nvSpPr>
          <p:cNvPr id="461881" name="Rectangle 57"/>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tx1"/>
                </a:solidFill>
                <a:latin typeface="Kruti Dev 010" pitchFamily="2" charset="0"/>
                <a:ea typeface="+mn-ea"/>
                <a:cs typeface="+mn-cs"/>
              </a:rPr>
              <a:t>dsch</a:t>
            </a:r>
          </a:p>
        </p:txBody>
      </p:sp>
      <p:sp>
        <p:nvSpPr>
          <p:cNvPr id="461883" name="Text Box 59"/>
          <p:cNvSpPr txBox="1">
            <a:spLocks noChangeArrowheads="1"/>
          </p:cNvSpPr>
          <p:nvPr/>
        </p:nvSpPr>
        <p:spPr bwMode="auto">
          <a:xfrm>
            <a:off x="484188" y="5492750"/>
            <a:ext cx="156527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defRPr/>
            </a:pPr>
            <a:r>
              <a:rPr lang="en-US" sz="3200" b="1" i="0">
                <a:solidFill>
                  <a:schemeClr val="tx1"/>
                </a:solidFill>
                <a:latin typeface="Kruti Dev 010" charset="0"/>
              </a:rPr>
              <a:t>U;kf;;ks</a:t>
            </a:r>
          </a:p>
          <a:p>
            <a:pPr>
              <a:defRPr/>
            </a:pPr>
            <a:r>
              <a:rPr lang="en-US" sz="3200" b="1" i="0">
                <a:solidFill>
                  <a:schemeClr val="tx1"/>
                </a:solidFill>
                <a:latin typeface="Kruti Dev 010" charset="0"/>
              </a:rPr>
              <a:t>„Œ%ƒ</a:t>
            </a:r>
          </a:p>
        </p:txBody>
      </p:sp>
      <p:sp>
        <p:nvSpPr>
          <p:cNvPr id="158770"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461885" name="Rectangle 6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75</a:t>
            </a:r>
          </a:p>
        </p:txBody>
      </p:sp>
      <p:sp>
        <p:nvSpPr>
          <p:cNvPr id="158772" name="Text Box 62"/>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2" name="Group 68"/>
          <p:cNvGrpSpPr>
            <a:grpSpLocks/>
          </p:cNvGrpSpPr>
          <p:nvPr/>
        </p:nvGrpSpPr>
        <p:grpSpPr bwMode="auto">
          <a:xfrm>
            <a:off x="3395663" y="3533775"/>
            <a:ext cx="3960812" cy="2436813"/>
            <a:chOff x="2448" y="2226"/>
            <a:chExt cx="1584" cy="1535"/>
          </a:xfrm>
        </p:grpSpPr>
        <p:sp>
          <p:nvSpPr>
            <p:cNvPr id="461893" name="Text Box 69"/>
            <p:cNvSpPr txBox="1">
              <a:spLocks noChangeArrowheads="1"/>
            </p:cNvSpPr>
            <p:nvPr/>
          </p:nvSpPr>
          <p:spPr bwMode="auto">
            <a:xfrm>
              <a:off x="2448" y="2346"/>
              <a:ext cx="1584" cy="141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ts val="1200"/>
                </a:spcBef>
                <a:defRPr/>
              </a:pPr>
              <a:r>
                <a:rPr lang="en-US" sz="4400" b="1">
                  <a:solidFill>
                    <a:srgbClr val="FFFF00"/>
                  </a:solidFill>
                  <a:effectLst>
                    <a:outerShdw blurRad="38100" dist="38100" dir="2700000" algn="tl">
                      <a:srgbClr val="000000"/>
                    </a:outerShdw>
                  </a:effectLst>
                  <a:latin typeface="Kruti Dev 010" charset="0"/>
                </a:rPr>
                <a:t>^^nku</a:t>
              </a:r>
            </a:p>
            <a:p>
              <a:pPr>
                <a:lnSpc>
                  <a:spcPct val="60000"/>
                </a:lnSpc>
                <a:spcBef>
                  <a:spcPts val="1200"/>
                </a:spcBef>
                <a:defRPr/>
              </a:pPr>
              <a:r>
                <a:rPr lang="en-US" sz="4400" b="1">
                  <a:solidFill>
                    <a:srgbClr val="FFFF00"/>
                  </a:solidFill>
                  <a:effectLst>
                    <a:outerShdw blurRad="38100" dist="38100" dir="2700000" algn="tl">
                      <a:srgbClr val="000000"/>
                    </a:outerShdw>
                  </a:effectLst>
                  <a:latin typeface="Kruti Dev 010" charset="0"/>
                </a:rPr>
                <a:t>ls</a:t>
              </a:r>
            </a:p>
            <a:p>
              <a:pPr>
                <a:lnSpc>
                  <a:spcPct val="60000"/>
                </a:lnSpc>
                <a:spcBef>
                  <a:spcPts val="1200"/>
                </a:spcBef>
                <a:defRPr/>
              </a:pPr>
              <a:r>
                <a:rPr lang="en-US" sz="4400" b="1">
                  <a:solidFill>
                    <a:srgbClr val="FFFF00"/>
                  </a:solidFill>
                  <a:effectLst>
                    <a:outerShdw blurRad="38100" dist="38100" dir="2700000" algn="tl">
                      <a:srgbClr val="000000"/>
                    </a:outerShdw>
                  </a:effectLst>
                  <a:latin typeface="Kruti Dev 010" charset="0"/>
                </a:rPr>
                <a:t>cs</a:t>
              </a:r>
              <a:r>
                <a:rPr lang="ja-JP" altLang="en-US" sz="4400" b="1">
                  <a:solidFill>
                    <a:srgbClr val="FFFF00"/>
                  </a:solidFill>
                  <a:effectLst>
                    <a:outerShdw blurRad="38100" dist="38100" dir="2700000" algn="tl">
                      <a:srgbClr val="000000"/>
                    </a:outerShdw>
                  </a:effectLst>
                  <a:latin typeface="Kruti Dev 010" charset="0"/>
                </a:rPr>
                <a:t>’</a:t>
              </a:r>
              <a:r>
                <a:rPr lang="en-US" sz="4400" b="1">
                  <a:solidFill>
                    <a:srgbClr val="FFFF00"/>
                  </a:solidFill>
                  <a:effectLst>
                    <a:outerShdw blurRad="38100" dist="38100" dir="2700000" algn="tl">
                      <a:srgbClr val="000000"/>
                    </a:outerShdw>
                  </a:effectLst>
                  <a:latin typeface="Kruti Dev 010" charset="0"/>
                </a:rPr>
                <a:t>ksZck</a:t>
              </a:r>
            </a:p>
            <a:p>
              <a:pPr>
                <a:lnSpc>
                  <a:spcPct val="60000"/>
                </a:lnSpc>
                <a:spcBef>
                  <a:spcPts val="1200"/>
                </a:spcBef>
                <a:defRPr/>
              </a:pPr>
              <a:r>
                <a:rPr lang="en-US" sz="4400" b="1">
                  <a:solidFill>
                    <a:srgbClr val="FFFF00"/>
                  </a:solidFill>
                  <a:effectLst>
                    <a:outerShdw blurRad="38100" dist="38100" dir="2700000" algn="tl">
                      <a:srgbClr val="000000"/>
                    </a:outerShdw>
                  </a:effectLst>
                  <a:latin typeface="Kruti Dev 010" charset="0"/>
                </a:rPr>
                <a:t>rd**</a:t>
              </a: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61895" name="AutoShape 71"/>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Kruti Dev 010" pitchFamily="2" charset="0"/>
              <a:ea typeface="+mn-ea"/>
              <a:cs typeface="+mn-cs"/>
            </a:endParaRPr>
          </a:p>
        </p:txBody>
      </p:sp>
      <p:sp>
        <p:nvSpPr>
          <p:cNvPr id="461889" name="Rectangle 65"/>
          <p:cNvSpPr>
            <a:spLocks noChangeArrowheads="1"/>
          </p:cNvSpPr>
          <p:nvPr/>
        </p:nvSpPr>
        <p:spPr bwMode="auto">
          <a:xfrm rot="18000000">
            <a:off x="370681" y="2170907"/>
            <a:ext cx="3260725" cy="922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a:solidFill>
                  <a:srgbClr val="FAF200"/>
                </a:solidFill>
                <a:effectLst>
                  <a:outerShdw blurRad="38100" dist="38100" dir="2700000" algn="tl">
                    <a:srgbClr val="000000"/>
                  </a:outerShdw>
                </a:effectLst>
                <a:latin typeface="Kruti Dev 010" charset="0"/>
              </a:rPr>
              <a:t>ns</a:t>
            </a:r>
            <a:r>
              <a:rPr lang="ja-JP" altLang="en-US" sz="5400" b="1">
                <a:solidFill>
                  <a:srgbClr val="FAF200"/>
                </a:solidFill>
                <a:effectLst>
                  <a:outerShdw blurRad="38100" dist="38100" dir="2700000" algn="tl">
                    <a:srgbClr val="000000"/>
                  </a:outerShdw>
                </a:effectLst>
                <a:latin typeface="Kruti Dev 010" charset="0"/>
              </a:rPr>
              <a:t>’</a:t>
            </a:r>
            <a:r>
              <a:rPr lang="en-US" sz="5400" b="1">
                <a:solidFill>
                  <a:srgbClr val="FAF200"/>
                </a:solidFill>
                <a:effectLst>
                  <a:outerShdw blurRad="38100" dist="38100" dir="2700000" algn="tl">
                    <a:srgbClr val="000000"/>
                  </a:outerShdw>
                </a:effectLst>
                <a:latin typeface="Kruti Dev 010" charset="0"/>
              </a:rPr>
              <a:t>k</a:t>
            </a:r>
            <a:endParaRPr lang="en-US" sz="4400" b="1">
              <a:solidFill>
                <a:srgbClr val="FAF200"/>
              </a:solidFill>
              <a:effectLst>
                <a:outerShdw blurRad="38100" dist="38100" dir="2700000" algn="tl">
                  <a:srgbClr val="000000"/>
                </a:outerShdw>
              </a:effectLst>
              <a:latin typeface="Kruti Dev 010" charset="0"/>
            </a:endParaRPr>
          </a:p>
        </p:txBody>
      </p:sp>
      <p:grpSp>
        <p:nvGrpSpPr>
          <p:cNvPr id="158779" name="Group 63"/>
          <p:cNvGrpSpPr>
            <a:grpSpLocks/>
          </p:cNvGrpSpPr>
          <p:nvPr/>
        </p:nvGrpSpPr>
        <p:grpSpPr bwMode="auto">
          <a:xfrm>
            <a:off x="-65088" y="0"/>
            <a:ext cx="1973263" cy="1844675"/>
            <a:chOff x="-65040" y="0"/>
            <a:chExt cx="2043065" cy="1955800"/>
          </a:xfrm>
        </p:grpSpPr>
        <p:grpSp>
          <p:nvGrpSpPr>
            <p:cNvPr id="158782" name="Group 27"/>
            <p:cNvGrpSpPr>
              <a:grpSpLocks/>
            </p:cNvGrpSpPr>
            <p:nvPr/>
          </p:nvGrpSpPr>
          <p:grpSpPr bwMode="auto">
            <a:xfrm>
              <a:off x="0" y="0"/>
              <a:ext cx="1978025" cy="1955800"/>
              <a:chOff x="0" y="0"/>
              <a:chExt cx="1246" cy="1232"/>
            </a:xfrm>
          </p:grpSpPr>
          <p:sp>
            <p:nvSpPr>
              <p:cNvPr id="6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6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58780" name="Rectangle 38"/>
          <p:cNvSpPr>
            <a:spLocks noChangeArrowheads="1"/>
          </p:cNvSpPr>
          <p:nvPr/>
        </p:nvSpPr>
        <p:spPr bwMode="auto">
          <a:xfrm>
            <a:off x="64309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5878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3"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5" name="Rectangle 9"/>
          <p:cNvSpPr>
            <a:spLocks noChangeArrowheads="1"/>
          </p:cNvSpPr>
          <p:nvPr/>
        </p:nvSpPr>
        <p:spPr bwMode="auto">
          <a:xfrm>
            <a:off x="7259638" y="5259388"/>
            <a:ext cx="13112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ihth</a:t>
            </a: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09"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32110" name="Rectangle 14"/>
          <p:cNvSpPr>
            <a:spLocks noChangeArrowheads="1"/>
          </p:cNvSpPr>
          <p:nvPr/>
        </p:nvSpPr>
        <p:spPr bwMode="auto">
          <a:xfrm>
            <a:off x="2516188" y="5640388"/>
            <a:ext cx="9890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err="1">
                <a:ln>
                  <a:solidFill>
                    <a:schemeClr val="tx1"/>
                  </a:solidFill>
                </a:ln>
                <a:solidFill>
                  <a:schemeClr val="folHlink"/>
                </a:solidFill>
                <a:latin typeface="Kruti Dev 010" pitchFamily="2" charset="0"/>
                <a:ea typeface="+mn-ea"/>
                <a:cs typeface="+mn-cs"/>
              </a:rPr>
              <a:t>vk,l</a:t>
            </a:r>
            <a:endParaRPr lang="en-US" sz="3200" b="1" i="0" dirty="0">
              <a:ln>
                <a:solidFill>
                  <a:schemeClr val="tx1"/>
                </a:solidFill>
              </a:ln>
              <a:solidFill>
                <a:schemeClr val="folHlink"/>
              </a:solidFill>
              <a:latin typeface="Kruti Dev 010" pitchFamily="2" charset="0"/>
              <a:ea typeface="+mn-ea"/>
              <a:cs typeface="+mn-cs"/>
            </a:endParaRPr>
          </a:p>
        </p:txBody>
      </p:sp>
      <p:sp>
        <p:nvSpPr>
          <p:cNvPr id="132111" name="Rectangle 15"/>
          <p:cNvSpPr>
            <a:spLocks noChangeArrowheads="1"/>
          </p:cNvSpPr>
          <p:nvPr/>
        </p:nvSpPr>
        <p:spPr bwMode="auto">
          <a:xfrm>
            <a:off x="2020888" y="992188"/>
            <a:ext cx="10652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,e,l</a:t>
            </a: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16"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solidFill>
                <a:srgbClr val="FFFFFF"/>
              </a:solidFill>
              <a:effectLst>
                <a:outerShdw blurRad="38100" dist="38100" dir="2700000" algn="tl">
                  <a:srgbClr val="000000">
                    <a:alpha val="43137"/>
                  </a:srgbClr>
                </a:outerShdw>
              </a:effectLst>
              <a:latin typeface="Kruti Dev 010" pitchFamily="2" charset="0"/>
              <a:ea typeface="+mn-ea"/>
              <a:cs typeface="+mn-cs"/>
            </a:endParaRPr>
          </a:p>
        </p:txBody>
      </p:sp>
      <p:sp>
        <p:nvSpPr>
          <p:cNvPr id="132120" name="Rectangle 24"/>
          <p:cNvSpPr>
            <a:spLocks noChangeArrowheads="1"/>
          </p:cNvSpPr>
          <p:nvPr/>
        </p:nvSpPr>
        <p:spPr bwMode="auto">
          <a:xfrm>
            <a:off x="6896100" y="43957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solidFill>
                  <a:schemeClr val="folHlink"/>
                </a:solidFill>
                <a:latin typeface="Kruti Dev 010" pitchFamily="2" charset="0"/>
                <a:ea typeface="+mn-ea"/>
                <a:cs typeface="+mn-cs"/>
              </a:rPr>
              <a:t>;w</a:t>
            </a:r>
          </a:p>
        </p:txBody>
      </p:sp>
      <p:sp>
        <p:nvSpPr>
          <p:cNvPr id="132121" name="Rectangle 25"/>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23" name="Rectangle 27"/>
          <p:cNvSpPr>
            <a:spLocks noChangeArrowheads="1"/>
          </p:cNvSpPr>
          <p:nvPr/>
        </p:nvSpPr>
        <p:spPr bwMode="auto">
          <a:xfrm>
            <a:off x="5487988" y="1811338"/>
            <a:ext cx="8350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,p</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25" name="Rectangle 29"/>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28" name="Rectangle 32"/>
          <p:cNvSpPr>
            <a:spLocks noChangeArrowheads="1"/>
          </p:cNvSpPr>
          <p:nvPr/>
        </p:nvSpPr>
        <p:spPr bwMode="auto">
          <a:xfrm>
            <a:off x="3082925" y="2568575"/>
            <a:ext cx="54502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lh</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30" name="Rectangle 34"/>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t</a:t>
            </a:r>
            <a:r>
              <a:rPr lang="en-US" b="1" i="0" dirty="0">
                <a:solidFill>
                  <a:schemeClr val="folHlink"/>
                </a:solidFill>
                <a:latin typeface="Kruti Dev 010" pitchFamily="2" charset="0"/>
                <a:ea typeface="+mn-ea"/>
                <a:cs typeface="+mn-cs"/>
              </a:rPr>
              <a:t>s</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33" name="Rectangle 37"/>
          <p:cNvSpPr>
            <a:spLocks noChangeArrowheads="1"/>
          </p:cNvSpPr>
          <p:nvPr/>
        </p:nvSpPr>
        <p:spPr bwMode="auto">
          <a:xfrm>
            <a:off x="3067050" y="4451350"/>
            <a:ext cx="78066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dsch</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35" name="Rectangle 39"/>
          <p:cNvSpPr>
            <a:spLocks noChangeArrowheads="1"/>
          </p:cNvSpPr>
          <p:nvPr/>
        </p:nvSpPr>
        <p:spPr bwMode="auto">
          <a:xfrm>
            <a:off x="3163998" y="5195669"/>
            <a:ext cx="1157367"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600" b="1" i="0" dirty="0">
                <a:ln>
                  <a:solidFill>
                    <a:schemeClr val="tx1"/>
                  </a:solidFill>
                </a:ln>
                <a:solidFill>
                  <a:schemeClr val="folHlink"/>
                </a:solidFill>
                <a:latin typeface="Kruti Dev 010" pitchFamily="2" charset="0"/>
                <a:ea typeface="+mn-ea"/>
                <a:cs typeface="+mn-cs"/>
              </a:rPr>
              <a:t>,e,l</a:t>
            </a: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32137" name="Rectangle 41"/>
          <p:cNvSpPr>
            <a:spLocks noChangeArrowheads="1"/>
          </p:cNvSpPr>
          <p:nvPr/>
        </p:nvSpPr>
        <p:spPr bwMode="auto">
          <a:xfrm>
            <a:off x="1809750" y="4081463"/>
            <a:ext cx="4007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a:t>
            </a:r>
          </a:p>
        </p:txBody>
      </p:sp>
      <p:sp>
        <p:nvSpPr>
          <p:cNvPr id="132138" name="Rectangle 42"/>
          <p:cNvSpPr>
            <a:spLocks noChangeArrowheads="1"/>
          </p:cNvSpPr>
          <p:nvPr/>
        </p:nvSpPr>
        <p:spPr bwMode="auto">
          <a:xfrm>
            <a:off x="3751263" y="3078163"/>
            <a:ext cx="100828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,e,u</a:t>
            </a:r>
          </a:p>
        </p:txBody>
      </p:sp>
      <p:sp>
        <p:nvSpPr>
          <p:cNvPr id="132139" name="Text Box 43"/>
          <p:cNvSpPr txBox="1">
            <a:spLocks noChangeArrowheads="1"/>
          </p:cNvSpPr>
          <p:nvPr/>
        </p:nvSpPr>
        <p:spPr bwMode="auto">
          <a:xfrm>
            <a:off x="3346450" y="3651250"/>
            <a:ext cx="4710113" cy="22621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r>
              <a:rPr lang="en-US" sz="6000" b="1">
                <a:solidFill>
                  <a:srgbClr val="FFFA35"/>
                </a:solidFill>
                <a:effectLst>
                  <a:outerShdw blurRad="38100" dist="38100" dir="2700000" algn="tl">
                    <a:srgbClr val="000000"/>
                  </a:outerShdw>
                </a:effectLst>
                <a:latin typeface="Kruti Dev 010" charset="0"/>
              </a:rPr>
              <a:t>^^?kVukØe</a:t>
            </a:r>
          </a:p>
          <a:p>
            <a:pPr>
              <a:lnSpc>
                <a:spcPct val="45000"/>
              </a:lnSpc>
              <a:spcBef>
                <a:spcPct val="50000"/>
              </a:spcBef>
              <a:defRPr/>
            </a:pPr>
            <a:r>
              <a:rPr lang="en-US" sz="6000" b="1">
                <a:solidFill>
                  <a:srgbClr val="FFFA35"/>
                </a:solidFill>
                <a:effectLst>
                  <a:outerShdw blurRad="38100" dist="38100" dir="2700000" algn="tl">
                    <a:srgbClr val="000000"/>
                  </a:outerShdw>
                </a:effectLst>
                <a:latin typeface="Kruti Dev 010" charset="0"/>
              </a:rPr>
              <a:t>ds fy;s</a:t>
            </a:r>
          </a:p>
          <a:p>
            <a:pPr>
              <a:lnSpc>
                <a:spcPct val="45000"/>
              </a:lnSpc>
              <a:spcBef>
                <a:spcPct val="50000"/>
              </a:spcBef>
              <a:defRPr/>
            </a:pPr>
            <a:r>
              <a:rPr lang="en-US" sz="6000" b="1">
                <a:solidFill>
                  <a:srgbClr val="FFFA35"/>
                </a:solidFill>
                <a:effectLst>
                  <a:outerShdw blurRad="38100" dist="38100" dir="2700000" algn="tl">
                    <a:srgbClr val="000000"/>
                  </a:outerShdw>
                </a:effectLst>
                <a:latin typeface="Kruti Dev 010" charset="0"/>
              </a:rPr>
              <a:t>eap rS;kj---**</a:t>
            </a:r>
          </a:p>
        </p:txBody>
      </p:sp>
      <p:sp>
        <p:nvSpPr>
          <p:cNvPr id="160810"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32147" name="Rectangle 5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76</a:t>
            </a:r>
          </a:p>
        </p:txBody>
      </p:sp>
      <p:sp>
        <p:nvSpPr>
          <p:cNvPr id="160812" name="Text Box 52"/>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60813" name="Group 63"/>
          <p:cNvGrpSpPr>
            <a:grpSpLocks/>
          </p:cNvGrpSpPr>
          <p:nvPr/>
        </p:nvGrpSpPr>
        <p:grpSpPr bwMode="auto">
          <a:xfrm>
            <a:off x="-65088" y="0"/>
            <a:ext cx="1973263" cy="1844675"/>
            <a:chOff x="-65040" y="0"/>
            <a:chExt cx="2043065" cy="1955800"/>
          </a:xfrm>
        </p:grpSpPr>
        <p:grpSp>
          <p:nvGrpSpPr>
            <p:cNvPr id="160816" name="Group 27"/>
            <p:cNvGrpSpPr>
              <a:grpSpLocks/>
            </p:cNvGrpSpPr>
            <p:nvPr/>
          </p:nvGrpSpPr>
          <p:grpSpPr bwMode="auto">
            <a:xfrm>
              <a:off x="0" y="0"/>
              <a:ext cx="1978025" cy="1955800"/>
              <a:chOff x="0" y="0"/>
              <a:chExt cx="1246" cy="1232"/>
            </a:xfrm>
          </p:grpSpPr>
          <p:sp>
            <p:nvSpPr>
              <p:cNvPr id="5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5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4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60814" name="Rectangle 38"/>
          <p:cNvSpPr>
            <a:spLocks noChangeArrowheads="1"/>
          </p:cNvSpPr>
          <p:nvPr/>
        </p:nvSpPr>
        <p:spPr bwMode="auto">
          <a:xfrm>
            <a:off x="6413500" y="6064250"/>
            <a:ext cx="2601913"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60815"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50813"/>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6547" name="Rectangle 3"/>
          <p:cNvSpPr>
            <a:spLocks noChangeArrowheads="1"/>
          </p:cNvSpPr>
          <p:nvPr/>
        </p:nvSpPr>
        <p:spPr bwMode="auto">
          <a:xfrm>
            <a:off x="590550" y="2005013"/>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6549" name="Line 5"/>
          <p:cNvSpPr>
            <a:spLocks noChangeShapeType="1"/>
          </p:cNvSpPr>
          <p:nvPr/>
        </p:nvSpPr>
        <p:spPr bwMode="auto">
          <a:xfrm>
            <a:off x="4114800" y="1584325"/>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6550" name="Text Box 6"/>
          <p:cNvSpPr txBox="1">
            <a:spLocks noChangeArrowheads="1"/>
          </p:cNvSpPr>
          <p:nvPr/>
        </p:nvSpPr>
        <p:spPr bwMode="auto">
          <a:xfrm>
            <a:off x="2378951" y="1291678"/>
            <a:ext cx="5029200" cy="4247317"/>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p>
            <a:pPr>
              <a:spcBef>
                <a:spcPts val="1800"/>
              </a:spcBef>
              <a:defRPr/>
            </a:pPr>
            <a:r>
              <a:rPr lang="en-US" sz="8000" b="1" dirty="0">
                <a:ln>
                  <a:solidFill>
                    <a:srgbClr val="FFFF00"/>
                  </a:solidFill>
                </a:ln>
                <a:solidFill>
                  <a:srgbClr val="FFFA35"/>
                </a:solidFill>
                <a:effectLst>
                  <a:outerShdw blurRad="38100" dist="38100" dir="2700000" algn="tl">
                    <a:srgbClr val="000000"/>
                  </a:outerShdw>
                </a:effectLst>
                <a:latin typeface="Kruti Dev 010" pitchFamily="2" charset="0"/>
                <a:ea typeface="ＭＳ Ｐゴシック" pitchFamily="-84" charset="-128"/>
                <a:cs typeface="+mn-cs"/>
              </a:rPr>
              <a:t>bu lc</a:t>
            </a:r>
          </a:p>
          <a:p>
            <a:pPr>
              <a:spcBef>
                <a:spcPts val="1800"/>
              </a:spcBef>
              <a:defRPr/>
            </a:pPr>
            <a:r>
              <a:rPr lang="en-US" sz="8000" b="1" dirty="0">
                <a:ln>
                  <a:solidFill>
                    <a:srgbClr val="FFFF00"/>
                  </a:solidFill>
                </a:ln>
                <a:solidFill>
                  <a:srgbClr val="FFFA35"/>
                </a:solidFill>
                <a:effectLst>
                  <a:outerShdw blurRad="38100" dist="38100" dir="2700000" algn="tl">
                    <a:srgbClr val="000000"/>
                  </a:outerShdw>
                </a:effectLst>
                <a:latin typeface="Kruti Dev 010" pitchFamily="2" charset="0"/>
                <a:ea typeface="ＭＳ Ｐゴシック" pitchFamily="-84" charset="-128"/>
                <a:cs typeface="+mn-cs"/>
              </a:rPr>
              <a:t>ds ihNs</a:t>
            </a:r>
          </a:p>
          <a:p>
            <a:pPr>
              <a:spcBef>
                <a:spcPts val="1800"/>
              </a:spcBef>
              <a:defRPr/>
            </a:pPr>
            <a:r>
              <a:rPr lang="en-US" sz="8000" b="1" dirty="0">
                <a:ln>
                  <a:solidFill>
                    <a:srgbClr val="FFFF00"/>
                  </a:solidFill>
                </a:ln>
                <a:solidFill>
                  <a:srgbClr val="FFFA35"/>
                </a:solidFill>
                <a:effectLst>
                  <a:outerShdw blurRad="38100" dist="38100" dir="2700000" algn="tl">
                    <a:srgbClr val="000000"/>
                  </a:outerShdw>
                </a:effectLst>
                <a:latin typeface="Kruti Dev 010" pitchFamily="2" charset="0"/>
                <a:ea typeface="ＭＳ Ｐゴシック" pitchFamily="-84" charset="-128"/>
                <a:cs typeface="+mn-cs"/>
              </a:rPr>
              <a:t>dkj.k----</a:t>
            </a:r>
          </a:p>
        </p:txBody>
      </p:sp>
      <p:sp>
        <p:nvSpPr>
          <p:cNvPr id="162821" name="Text Box 8"/>
          <p:cNvSpPr txBox="1">
            <a:spLocks noChangeArrowheads="1"/>
          </p:cNvSpPr>
          <p:nvPr/>
        </p:nvSpPr>
        <p:spPr bwMode="auto">
          <a:xfrm>
            <a:off x="8756650" y="7461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36558" name="Rectangle 14"/>
          <p:cNvSpPr>
            <a:spLocks noChangeArrowheads="1"/>
          </p:cNvSpPr>
          <p:nvPr/>
        </p:nvSpPr>
        <p:spPr bwMode="auto">
          <a:xfrm>
            <a:off x="8091488" y="6508750"/>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77</a:t>
            </a:r>
          </a:p>
        </p:txBody>
      </p:sp>
      <p:sp>
        <p:nvSpPr>
          <p:cNvPr id="162823" name="Text Box 15"/>
          <p:cNvSpPr txBox="1">
            <a:spLocks noChangeArrowheads="1"/>
          </p:cNvSpPr>
          <p:nvPr/>
        </p:nvSpPr>
        <p:spPr bwMode="auto">
          <a:xfrm>
            <a:off x="7532688" y="5868988"/>
            <a:ext cx="312737"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62824" name="Group 63"/>
          <p:cNvGrpSpPr>
            <a:grpSpLocks/>
          </p:cNvGrpSpPr>
          <p:nvPr/>
        </p:nvGrpSpPr>
        <p:grpSpPr bwMode="auto">
          <a:xfrm>
            <a:off x="-65088" y="-15875"/>
            <a:ext cx="1973263" cy="1844675"/>
            <a:chOff x="-65040" y="0"/>
            <a:chExt cx="2043065" cy="1955800"/>
          </a:xfrm>
        </p:grpSpPr>
        <p:grpSp>
          <p:nvGrpSpPr>
            <p:cNvPr id="162827" name="Group 27"/>
            <p:cNvGrpSpPr>
              <a:grpSpLocks/>
            </p:cNvGrpSpPr>
            <p:nvPr/>
          </p:nvGrpSpPr>
          <p:grpSpPr bwMode="auto">
            <a:xfrm>
              <a:off x="0" y="0"/>
              <a:ext cx="1978025" cy="1955800"/>
              <a:chOff x="0" y="0"/>
              <a:chExt cx="1246" cy="1232"/>
            </a:xfrm>
          </p:grpSpPr>
          <p:sp>
            <p:nvSpPr>
              <p:cNvPr id="1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2"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62825" name="Rectangle 38"/>
          <p:cNvSpPr>
            <a:spLocks noChangeArrowheads="1"/>
          </p:cNvSpPr>
          <p:nvPr/>
        </p:nvSpPr>
        <p:spPr bwMode="auto">
          <a:xfrm>
            <a:off x="6430963" y="6048375"/>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62826" name="Rectangle 21"/>
          <p:cNvSpPr>
            <a:spLocks noChangeArrowheads="1"/>
          </p:cNvSpPr>
          <p:nvPr/>
        </p:nvSpPr>
        <p:spPr bwMode="auto">
          <a:xfrm>
            <a:off x="0" y="-220663"/>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164869"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78</a:t>
            </a:r>
          </a:p>
        </p:txBody>
      </p:sp>
      <p:sp>
        <p:nvSpPr>
          <p:cNvPr id="164871"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pic>
        <p:nvPicPr>
          <p:cNvPr id="277515"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16"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17"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1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0"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2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7525" name="Text Box 21"/>
          <p:cNvSpPr txBox="1">
            <a:spLocks noChangeArrowheads="1"/>
          </p:cNvSpPr>
          <p:nvPr/>
        </p:nvSpPr>
        <p:spPr bwMode="auto">
          <a:xfrm>
            <a:off x="495738" y="2269357"/>
            <a:ext cx="8128000" cy="329320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ts val="1200"/>
              </a:spcBef>
              <a:defRPr/>
            </a:pPr>
            <a:r>
              <a:rPr lang="en-US" sz="6600"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mÙkj dh mitkÅ Hkwfe ls ysdj</a:t>
            </a:r>
          </a:p>
          <a:p>
            <a:pPr>
              <a:spcBef>
                <a:spcPts val="1200"/>
              </a:spcBef>
              <a:defRPr/>
            </a:pPr>
            <a:r>
              <a:rPr lang="en-US" sz="6600"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nf{k.k ds futZu izns’k rd</a:t>
            </a:r>
          </a:p>
        </p:txBody>
      </p:sp>
      <p:sp>
        <p:nvSpPr>
          <p:cNvPr id="164879" name="Rectangle 38"/>
          <p:cNvSpPr>
            <a:spLocks noChangeArrowheads="1"/>
          </p:cNvSpPr>
          <p:nvPr/>
        </p:nvSpPr>
        <p:spPr bwMode="auto">
          <a:xfrm>
            <a:off x="6430963" y="6048375"/>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403" name="Rectangle 11"/>
          <p:cNvSpPr>
            <a:spLocks noChangeArrowheads="1"/>
          </p:cNvSpPr>
          <p:nvPr/>
        </p:nvSpPr>
        <p:spPr bwMode="auto">
          <a:xfrm>
            <a:off x="1481138" y="3881438"/>
            <a:ext cx="3402012"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b="1" dirty="0" err="1">
                <a:ln>
                  <a:solidFill>
                    <a:srgbClr val="FFFF00"/>
                  </a:solidFill>
                </a:ln>
                <a:solidFill>
                  <a:srgbClr val="FAF200"/>
                </a:solidFill>
                <a:latin typeface="Kruti Dev 010" pitchFamily="2" charset="0"/>
                <a:ea typeface="ＭＳ Ｐゴシック" pitchFamily="-84" charset="-128"/>
                <a:cs typeface="+mn-cs"/>
              </a:rPr>
              <a:t>rkfd</a:t>
            </a:r>
            <a:r>
              <a:rPr lang="en-US" sz="4800" b="1" dirty="0">
                <a:ln>
                  <a:solidFill>
                    <a:srgbClr val="FFFF00"/>
                  </a:solidFill>
                </a:ln>
                <a:solidFill>
                  <a:srgbClr val="FAF200"/>
                </a:solidFill>
                <a:latin typeface="Kruti Dev 010" pitchFamily="2" charset="0"/>
                <a:ea typeface="ＭＳ Ｐゴシック" pitchFamily="-84" charset="-128"/>
                <a:cs typeface="+mn-cs"/>
              </a:rPr>
              <a:t> nks </a:t>
            </a:r>
            <a:r>
              <a:rPr lang="en-US" sz="4800" b="1" dirty="0" err="1">
                <a:ln>
                  <a:solidFill>
                    <a:srgbClr val="FFFF00"/>
                  </a:solidFill>
                </a:ln>
                <a:solidFill>
                  <a:srgbClr val="FAF200"/>
                </a:solidFill>
                <a:latin typeface="Kruti Dev 010" pitchFamily="2" charset="0"/>
                <a:ea typeface="ＭＳ Ｐゴシック" pitchFamily="-84" charset="-128"/>
                <a:cs typeface="+mn-cs"/>
              </a:rPr>
              <a:t>flyoVnkj</a:t>
            </a:r>
            <a:r>
              <a:rPr lang="en-US" sz="4800" b="1" dirty="0">
                <a:ln>
                  <a:solidFill>
                    <a:srgbClr val="FFFF00"/>
                  </a:solidFill>
                </a:ln>
                <a:solidFill>
                  <a:srgbClr val="FAF200"/>
                </a:solidFill>
                <a:latin typeface="Kruti Dev 010" pitchFamily="2" charset="0"/>
                <a:ea typeface="ＭＳ Ｐゴシック" pitchFamily="-84" charset="-128"/>
                <a:cs typeface="+mn-cs"/>
              </a:rPr>
              <a:t> </a:t>
            </a:r>
            <a:r>
              <a:rPr lang="en-US" sz="4800" b="1" dirty="0" err="1">
                <a:ln>
                  <a:solidFill>
                    <a:srgbClr val="FFFF00"/>
                  </a:solidFill>
                </a:ln>
                <a:solidFill>
                  <a:srgbClr val="FAF200"/>
                </a:solidFill>
                <a:latin typeface="Kruti Dev 010" pitchFamily="2" charset="0"/>
                <a:ea typeface="ＭＳ Ｐゴシック" pitchFamily="-84" charset="-128"/>
                <a:cs typeface="+mn-cs"/>
              </a:rPr>
              <a:t>ykbZu</a:t>
            </a:r>
            <a:r>
              <a:rPr lang="en-US" sz="4800" b="1" dirty="0">
                <a:ln>
                  <a:solidFill>
                    <a:srgbClr val="FFFF00"/>
                  </a:solidFill>
                </a:ln>
                <a:solidFill>
                  <a:srgbClr val="FAF200"/>
                </a:solidFill>
                <a:latin typeface="Kruti Dev 010" pitchFamily="2" charset="0"/>
                <a:ea typeface="ＭＳ Ｐゴシック" pitchFamily="-84" charset="-128"/>
                <a:cs typeface="+mn-cs"/>
              </a:rPr>
              <a:t> </a:t>
            </a:r>
            <a:r>
              <a:rPr lang="en-US" sz="4800" b="1" dirty="0" err="1">
                <a:ln>
                  <a:solidFill>
                    <a:srgbClr val="FFFF00"/>
                  </a:solidFill>
                </a:ln>
                <a:solidFill>
                  <a:srgbClr val="FAF200"/>
                </a:solidFill>
                <a:latin typeface="Kruti Dev 010" pitchFamily="2" charset="0"/>
                <a:ea typeface="ＭＳ Ｐゴシック" pitchFamily="-84" charset="-128"/>
                <a:cs typeface="+mn-cs"/>
              </a:rPr>
              <a:t>cusa</a:t>
            </a:r>
            <a:endParaRPr lang="en-US" sz="4800" b="1" dirty="0">
              <a:ln>
                <a:solidFill>
                  <a:srgbClr val="FFFF00"/>
                </a:solidFill>
              </a:ln>
              <a:solidFill>
                <a:srgbClr val="FAF200"/>
              </a:solidFill>
              <a:latin typeface="Kruti Dev 010" pitchFamily="2" charset="0"/>
              <a:ea typeface="ＭＳ Ｐゴシック" pitchFamily="-84" charset="-128"/>
              <a:cs typeface="+mn-cs"/>
            </a:endParaRP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Kruti Dev 010" pitchFamily="2" charset="0"/>
              <a:ea typeface="+mn-ea"/>
              <a:cs typeface="+mn-cs"/>
            </a:endParaRPr>
          </a:p>
        </p:txBody>
      </p:sp>
      <p:pic>
        <p:nvPicPr>
          <p:cNvPr id="19466" name="Picture 14"/>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2016125" y="1309688"/>
            <a:ext cx="2514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7" name="Picture 15"/>
          <p:cNvPicPr>
            <a:picLocks noChangeAspect="1" noChangeArrowheads="1"/>
          </p:cNvPicPr>
          <p:nvPr/>
        </p:nvPicPr>
        <p:blipFill>
          <a:blip r:embed="rId4" cstate="screen">
            <a:lum bright="18000" contrast="36000"/>
            <a:extLst>
              <a:ext uri="{28A0092B-C50C-407E-A947-70E740481C1C}">
                <a14:useLocalDpi xmlns:a14="http://schemas.microsoft.com/office/drawing/2010/main"/>
              </a:ext>
            </a:extLst>
          </a:blip>
          <a:srcRect/>
          <a:stretch>
            <a:fillRect/>
          </a:stretch>
        </p:blipFill>
        <p:spPr bwMode="auto">
          <a:xfrm>
            <a:off x="5376863" y="3960813"/>
            <a:ext cx="2674937" cy="178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87408" name="Rectangle 16"/>
          <p:cNvSpPr>
            <a:spLocks noChangeArrowheads="1"/>
          </p:cNvSpPr>
          <p:nvPr/>
        </p:nvSpPr>
        <p:spPr bwMode="auto">
          <a:xfrm>
            <a:off x="4989513" y="969963"/>
            <a:ext cx="3535362"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b="1" dirty="0" err="1">
                <a:ln>
                  <a:solidFill>
                    <a:srgbClr val="FFFF00"/>
                  </a:solidFill>
                </a:ln>
                <a:solidFill>
                  <a:srgbClr val="FFFF00"/>
                </a:solidFill>
                <a:latin typeface="Kruti Dev 010" pitchFamily="2" charset="0"/>
                <a:ea typeface="ＭＳ Ｐゴシック" pitchFamily="-84" charset="-128"/>
                <a:cs typeface="+mn-cs"/>
              </a:rPr>
              <a:t>bls</a:t>
            </a:r>
            <a:r>
              <a:rPr lang="en-US" sz="4800" b="1" dirty="0">
                <a:ln>
                  <a:solidFill>
                    <a:srgbClr val="FFFF00"/>
                  </a:solidFill>
                </a:ln>
                <a:solidFill>
                  <a:srgbClr val="FFFF00"/>
                </a:solidFill>
                <a:latin typeface="Kruti Dev 010" pitchFamily="2" charset="0"/>
                <a:ea typeface="ＭＳ Ｐゴシック" pitchFamily="-84" charset="-128"/>
                <a:cs typeface="+mn-cs"/>
              </a:rPr>
              <a:t> ,d </a:t>
            </a:r>
            <a:r>
              <a:rPr lang="en-US" sz="4800" b="1" dirty="0" err="1">
                <a:ln>
                  <a:solidFill>
                    <a:srgbClr val="FFFF00"/>
                  </a:solidFill>
                </a:ln>
                <a:solidFill>
                  <a:srgbClr val="FFFF00"/>
                </a:solidFill>
                <a:latin typeface="Kruti Dev 010" pitchFamily="2" charset="0"/>
                <a:ea typeface="ＭＳ Ｐゴシック" pitchFamily="-84" charset="-128"/>
                <a:cs typeface="+mn-cs"/>
              </a:rPr>
              <a:t>ckj</a:t>
            </a:r>
            <a:r>
              <a:rPr lang="en-US" sz="4800" b="1" dirty="0">
                <a:ln>
                  <a:solidFill>
                    <a:srgbClr val="FFFF00"/>
                  </a:solidFill>
                </a:ln>
                <a:solidFill>
                  <a:srgbClr val="FFFF00"/>
                </a:solidFill>
                <a:latin typeface="Kruti Dev 010" pitchFamily="2" charset="0"/>
                <a:ea typeface="ＭＳ Ｐゴシック" pitchFamily="-84" charset="-128"/>
                <a:cs typeface="+mn-cs"/>
              </a:rPr>
              <a:t> </a:t>
            </a:r>
          </a:p>
          <a:p>
            <a:pPr>
              <a:defRPr/>
            </a:pPr>
            <a:r>
              <a:rPr lang="en-US" sz="4800" b="1" dirty="0" err="1">
                <a:ln>
                  <a:solidFill>
                    <a:srgbClr val="FFFF00"/>
                  </a:solidFill>
                </a:ln>
                <a:solidFill>
                  <a:srgbClr val="FFFF00"/>
                </a:solidFill>
                <a:latin typeface="Kruti Dev 010" pitchFamily="2" charset="0"/>
                <a:ea typeface="ＭＳ Ｐゴシック" pitchFamily="-84" charset="-128"/>
                <a:cs typeface="+mn-cs"/>
              </a:rPr>
              <a:t>vkSj</a:t>
            </a:r>
            <a:r>
              <a:rPr lang="en-US" sz="4800" b="1" dirty="0">
                <a:ln>
                  <a:solidFill>
                    <a:srgbClr val="FFFF00"/>
                  </a:solidFill>
                </a:ln>
                <a:solidFill>
                  <a:srgbClr val="FFFF00"/>
                </a:solidFill>
                <a:latin typeface="Kruti Dev 010" pitchFamily="2" charset="0"/>
                <a:ea typeface="ＭＳ Ｐゴシック" pitchFamily="-84" charset="-128"/>
                <a:cs typeface="+mn-cs"/>
              </a:rPr>
              <a:t> eksfM;s</a:t>
            </a:r>
          </a:p>
        </p:txBody>
      </p:sp>
      <p:sp>
        <p:nvSpPr>
          <p:cNvPr id="187414" name="Rectangle 2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07</a:t>
            </a:r>
          </a:p>
        </p:txBody>
      </p:sp>
      <p:sp>
        <p:nvSpPr>
          <p:cNvPr id="19471" name="Text Box 23"/>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19472" name="Rectangle 24"/>
          <p:cNvSpPr>
            <a:spLocks noChangeArrowheads="1"/>
          </p:cNvSpPr>
          <p:nvPr/>
        </p:nvSpPr>
        <p:spPr bwMode="auto">
          <a:xfrm>
            <a:off x="6469063" y="6237288"/>
            <a:ext cx="24384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b="1" i="0">
              <a:solidFill>
                <a:schemeClr val="tx1"/>
              </a:solidFill>
              <a:latin typeface="Kruti Dev 010" charset="0"/>
            </a:endParaRPr>
          </a:p>
        </p:txBody>
      </p:sp>
      <p:grpSp>
        <p:nvGrpSpPr>
          <p:cNvPr id="19473" name="Group 63"/>
          <p:cNvGrpSpPr>
            <a:grpSpLocks/>
          </p:cNvGrpSpPr>
          <p:nvPr/>
        </p:nvGrpSpPr>
        <p:grpSpPr bwMode="auto">
          <a:xfrm>
            <a:off x="-65088" y="0"/>
            <a:ext cx="1973263" cy="1844675"/>
            <a:chOff x="-65040" y="0"/>
            <a:chExt cx="2043065" cy="1955800"/>
          </a:xfrm>
        </p:grpSpPr>
        <p:grpSp>
          <p:nvGrpSpPr>
            <p:cNvPr id="19475" name="Group 27"/>
            <p:cNvGrpSpPr>
              <a:grpSpLocks/>
            </p:cNvGrpSpPr>
            <p:nvPr/>
          </p:nvGrpSpPr>
          <p:grpSpPr bwMode="auto">
            <a:xfrm>
              <a:off x="0" y="0"/>
              <a:ext cx="1978025" cy="1955800"/>
              <a:chOff x="0" y="0"/>
              <a:chExt cx="1246" cy="1232"/>
            </a:xfrm>
          </p:grpSpPr>
          <p:sp>
            <p:nvSpPr>
              <p:cNvPr id="2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0"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9474" name="Rectangle 24"/>
          <p:cNvSpPr>
            <a:spLocks noChangeArrowheads="1"/>
          </p:cNvSpPr>
          <p:nvPr/>
        </p:nvSpPr>
        <p:spPr bwMode="auto">
          <a:xfrm>
            <a:off x="-1246188" y="-95250"/>
            <a:ext cx="4572001"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i="0">
                <a:solidFill>
                  <a:srgbClr val="FFFF00"/>
                </a:solidFill>
                <a:latin typeface="Kruti Dev 010" charset="0"/>
              </a:rPr>
              <a:t>LVst</a:t>
            </a:r>
          </a:p>
          <a:p>
            <a:r>
              <a:rPr lang="en-US" sz="4000" b="1" i="0">
                <a:solidFill>
                  <a:srgbClr val="FFFF00"/>
                </a:solidFill>
                <a:latin typeface="Kruti Dev 010" charset="0"/>
              </a:rPr>
              <a:t>rS;kj</a:t>
            </a:r>
          </a:p>
          <a:p>
            <a:r>
              <a:rPr lang="en-US" sz="40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31" name="Rectangle 7"/>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bZvkj</a:t>
            </a: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33" name="Rectangle 9"/>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ihth</a:t>
            </a:r>
            <a:endParaRPr lang="en-US" sz="2400" b="1" i="0" dirty="0">
              <a:ln>
                <a:solidFill>
                  <a:schemeClr val="tx1"/>
                </a:solidFill>
              </a:ln>
              <a:solidFill>
                <a:schemeClr val="folHlink"/>
              </a:solidFill>
              <a:latin typeface="Kruti Dev 010" pitchFamily="2" charset="0"/>
              <a:ea typeface="+mn-ea"/>
              <a:cs typeface="+mn-cs"/>
            </a:endParaRP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37" name="Rectangle 13"/>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,lth</a:t>
            </a:r>
          </a:p>
        </p:txBody>
      </p:sp>
      <p:sp>
        <p:nvSpPr>
          <p:cNvPr id="154638" name="Rectangle 14"/>
          <p:cNvSpPr>
            <a:spLocks noChangeArrowheads="1"/>
          </p:cNvSpPr>
          <p:nvPr/>
        </p:nvSpPr>
        <p:spPr bwMode="auto">
          <a:xfrm>
            <a:off x="2516188" y="5640388"/>
            <a:ext cx="133059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vkj,l</a:t>
            </a:r>
            <a:endParaRPr lang="en-US" sz="2400" b="1" i="0" dirty="0">
              <a:ln>
                <a:solidFill>
                  <a:schemeClr val="tx1"/>
                </a:solidFill>
              </a:ln>
              <a:solidFill>
                <a:schemeClr val="folHlink"/>
              </a:solidFill>
              <a:latin typeface="Kruti Dev 010" pitchFamily="2" charset="0"/>
              <a:ea typeface="+mn-ea"/>
              <a:cs typeface="+mn-cs"/>
            </a:endParaRPr>
          </a:p>
        </p:txBody>
      </p:sp>
      <p:sp>
        <p:nvSpPr>
          <p:cNvPr id="154639" name="Rectangle 15"/>
          <p:cNvSpPr>
            <a:spLocks noChangeArrowheads="1"/>
          </p:cNvSpPr>
          <p:nvPr/>
        </p:nvSpPr>
        <p:spPr bwMode="auto">
          <a:xfrm>
            <a:off x="2020888" y="992188"/>
            <a:ext cx="124257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44" name="Rectangle 20"/>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Mh,l</a:t>
            </a:r>
            <a:endParaRPr lang="en-US" sz="2400" b="1" i="0" dirty="0">
              <a:ln>
                <a:solidFill>
                  <a:schemeClr val="tx1"/>
                </a:solidFill>
              </a:ln>
              <a:solidFill>
                <a:schemeClr val="folHlink"/>
              </a:solidFill>
              <a:latin typeface="Kruti Dev 010" pitchFamily="2" charset="0"/>
              <a:ea typeface="+mn-ea"/>
              <a:cs typeface="+mn-cs"/>
            </a:endParaRP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48" name="Rectangle 24"/>
          <p:cNvSpPr>
            <a:spLocks noChangeArrowheads="1"/>
          </p:cNvSpPr>
          <p:nvPr/>
        </p:nvSpPr>
        <p:spPr bwMode="auto">
          <a:xfrm>
            <a:off x="6896100" y="43957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a:t>
            </a:r>
            <a:r>
              <a:rPr lang="en-US" sz="2400" b="1" i="0" dirty="0">
                <a:solidFill>
                  <a:schemeClr val="folHlink"/>
                </a:solidFill>
                <a:latin typeface="Kruti Dev 010" pitchFamily="2" charset="0"/>
                <a:ea typeface="+mn-ea"/>
                <a:cs typeface="+mn-cs"/>
              </a:rPr>
              <a:t>w</a:t>
            </a:r>
          </a:p>
        </p:txBody>
      </p:sp>
      <p:sp>
        <p:nvSpPr>
          <p:cNvPr id="154649" name="Rectangle 25"/>
          <p:cNvSpPr>
            <a:spLocks noChangeArrowheads="1"/>
          </p:cNvSpPr>
          <p:nvPr/>
        </p:nvSpPr>
        <p:spPr bwMode="auto">
          <a:xfrm>
            <a:off x="5830888" y="28844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ch</a:t>
            </a:r>
            <a:endParaRPr lang="en-US" sz="2400" b="1" i="0" dirty="0">
              <a:ln>
                <a:solidFill>
                  <a:schemeClr val="tx1"/>
                </a:solidFill>
              </a:ln>
              <a:solidFill>
                <a:schemeClr val="folHlink"/>
              </a:solidFill>
              <a:latin typeface="Kruti Dev 010" pitchFamily="2" charset="0"/>
              <a:ea typeface="+mn-ea"/>
              <a:cs typeface="+mn-cs"/>
            </a:endParaRPr>
          </a:p>
        </p:txBody>
      </p:sp>
      <p:sp>
        <p:nvSpPr>
          <p:cNvPr id="154651" name="Rectangle 27"/>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,p</a:t>
            </a:r>
          </a:p>
        </p:txBody>
      </p:sp>
      <p:sp>
        <p:nvSpPr>
          <p:cNvPr id="154653" name="Rectangle 29"/>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56" name="Rectangle 32"/>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2400" b="1" i="0" dirty="0">
                <a:solidFill>
                  <a:schemeClr val="folHlink"/>
                </a:solidFill>
                <a:latin typeface="Kruti Dev 010" pitchFamily="2" charset="0"/>
                <a:ea typeface="+mn-ea"/>
                <a:cs typeface="+mn-cs"/>
              </a:rPr>
              <a:t>lh</a:t>
            </a:r>
          </a:p>
        </p:txBody>
      </p:sp>
      <p:sp>
        <p:nvSpPr>
          <p:cNvPr id="154658" name="Rectangle 34"/>
          <p:cNvSpPr>
            <a:spLocks noChangeArrowheads="1"/>
          </p:cNvSpPr>
          <p:nvPr/>
        </p:nvSpPr>
        <p:spPr bwMode="auto">
          <a:xfrm>
            <a:off x="2727325" y="3078163"/>
            <a:ext cx="477694"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ts</a:t>
            </a:r>
            <a:endParaRPr lang="en-US" sz="2400" b="1" i="0" dirty="0">
              <a:ln>
                <a:solidFill>
                  <a:schemeClr val="tx1"/>
                </a:solidFill>
              </a:ln>
              <a:solidFill>
                <a:schemeClr val="folHlink"/>
              </a:solidFill>
              <a:latin typeface="Kruti Dev 010" pitchFamily="2" charset="0"/>
              <a:ea typeface="+mn-ea"/>
              <a:cs typeface="+mn-cs"/>
            </a:endParaRPr>
          </a:p>
        </p:txBody>
      </p:sp>
      <p:sp>
        <p:nvSpPr>
          <p:cNvPr id="154661" name="Rectangle 37"/>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dsch</a:t>
            </a:r>
          </a:p>
        </p:txBody>
      </p:sp>
      <p:sp>
        <p:nvSpPr>
          <p:cNvPr id="154663" name="Rectangle 39"/>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154665" name="Rectangle 41"/>
          <p:cNvSpPr>
            <a:spLocks noChangeArrowheads="1"/>
          </p:cNvSpPr>
          <p:nvPr/>
        </p:nvSpPr>
        <p:spPr bwMode="auto">
          <a:xfrm>
            <a:off x="1809750" y="4081463"/>
            <a:ext cx="4007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bZ</a:t>
            </a:r>
            <a:endParaRPr lang="en-US" sz="2400" b="1" i="0" dirty="0">
              <a:ln>
                <a:solidFill>
                  <a:schemeClr val="tx1"/>
                </a:solidFill>
              </a:ln>
              <a:solidFill>
                <a:schemeClr val="folHlink"/>
              </a:solidFill>
              <a:latin typeface="Kruti Dev 010" pitchFamily="2" charset="0"/>
              <a:ea typeface="+mn-ea"/>
              <a:cs typeface="+mn-cs"/>
            </a:endParaRPr>
          </a:p>
        </p:txBody>
      </p:sp>
      <p:sp>
        <p:nvSpPr>
          <p:cNvPr id="154666" name="Rectangle 42"/>
          <p:cNvSpPr>
            <a:spLocks noChangeArrowheads="1"/>
          </p:cNvSpPr>
          <p:nvPr/>
        </p:nvSpPr>
        <p:spPr bwMode="auto">
          <a:xfrm>
            <a:off x="3751263" y="3078163"/>
            <a:ext cx="100828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,e,u</a:t>
            </a:r>
          </a:p>
        </p:txBody>
      </p:sp>
      <p:sp>
        <p:nvSpPr>
          <p:cNvPr id="154667" name="Freeform 43"/>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154668" name="Freeform 44"/>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70" name="Freeform 46"/>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154671" name="Freeform 47"/>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154672" name="Freeform 48"/>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154673" name="Freeform 49"/>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6964"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54691" name="Rectangle 6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79</a:t>
            </a:r>
          </a:p>
        </p:txBody>
      </p:sp>
      <p:sp>
        <p:nvSpPr>
          <p:cNvPr id="154692" name="Text Box 68"/>
          <p:cNvSpPr txBox="1">
            <a:spLocks noChangeArrowheads="1"/>
          </p:cNvSpPr>
          <p:nvPr/>
        </p:nvSpPr>
        <p:spPr bwMode="auto">
          <a:xfrm>
            <a:off x="3469235" y="3367964"/>
            <a:ext cx="3921125" cy="280076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dirty="0">
                <a:ln>
                  <a:solidFill>
                    <a:srgbClr val="00B0F0"/>
                  </a:solidFill>
                </a:ln>
                <a:solidFill>
                  <a:srgbClr val="2EF9FF"/>
                </a:solidFill>
                <a:effectLst>
                  <a:outerShdw blurRad="38100" dist="38100" dir="2700000" algn="tl">
                    <a:srgbClr val="000000"/>
                  </a:outerShdw>
                </a:effectLst>
                <a:latin typeface="Kruti Dev 010" pitchFamily="2" charset="0"/>
                <a:ea typeface="ＭＳ Ｐゴシック" pitchFamily="-84" charset="-128"/>
                <a:cs typeface="+mn-cs"/>
              </a:rPr>
              <a:t>^^vki ckbZcy ds</a:t>
            </a:r>
          </a:p>
          <a:p>
            <a:pPr>
              <a:spcBef>
                <a:spcPct val="50000"/>
              </a:spcBef>
              <a:defRPr/>
            </a:pPr>
            <a:r>
              <a:rPr lang="en-US" sz="3200" b="1" dirty="0">
                <a:ln>
                  <a:solidFill>
                    <a:srgbClr val="00B0F0"/>
                  </a:solidFill>
                </a:ln>
                <a:solidFill>
                  <a:srgbClr val="2EF9FF"/>
                </a:solidFill>
                <a:effectLst>
                  <a:outerShdw blurRad="38100" dist="38100" dir="2700000" algn="tl">
                    <a:srgbClr val="000000"/>
                  </a:outerShdw>
                </a:effectLst>
                <a:latin typeface="Kruti Dev 010" pitchFamily="2" charset="0"/>
                <a:ea typeface="ＭＳ Ｐゴシック" pitchFamily="-84" charset="-128"/>
                <a:cs typeface="+mn-cs"/>
              </a:rPr>
              <a:t>bl Mªkek ds eapu</a:t>
            </a:r>
          </a:p>
          <a:p>
            <a:pPr>
              <a:spcBef>
                <a:spcPct val="50000"/>
              </a:spcBef>
              <a:defRPr/>
            </a:pPr>
            <a:r>
              <a:rPr lang="en-US" sz="3200" b="1" dirty="0">
                <a:ln>
                  <a:solidFill>
                    <a:srgbClr val="00B0F0"/>
                  </a:solidFill>
                </a:ln>
                <a:solidFill>
                  <a:srgbClr val="2EF9FF"/>
                </a:solidFill>
                <a:effectLst>
                  <a:outerShdw blurRad="38100" dist="38100" dir="2700000" algn="tl">
                    <a:srgbClr val="000000"/>
                  </a:outerShdw>
                </a:effectLst>
                <a:latin typeface="Kruti Dev 010" pitchFamily="2" charset="0"/>
                <a:ea typeface="ＭＳ Ｐゴシック" pitchFamily="-84" charset="-128"/>
                <a:cs typeface="+mn-cs"/>
              </a:rPr>
              <a:t>ds fy;s vius fnekx ls</a:t>
            </a:r>
          </a:p>
          <a:p>
            <a:pPr>
              <a:spcBef>
                <a:spcPct val="50000"/>
              </a:spcBef>
              <a:defRPr/>
            </a:pPr>
            <a:r>
              <a:rPr lang="en-US" sz="3200" b="1" dirty="0">
                <a:ln>
                  <a:solidFill>
                    <a:srgbClr val="00B0F0"/>
                  </a:solidFill>
                </a:ln>
                <a:solidFill>
                  <a:srgbClr val="2EF9FF"/>
                </a:solidFill>
                <a:effectLst>
                  <a:outerShdw blurRad="38100" dist="38100" dir="2700000" algn="tl">
                    <a:srgbClr val="000000"/>
                  </a:outerShdw>
                </a:effectLst>
                <a:latin typeface="Kruti Dev 010" pitchFamily="2" charset="0"/>
                <a:ea typeface="ＭＳ Ｐゴシック" pitchFamily="-84" charset="-128"/>
                <a:cs typeface="+mn-cs"/>
              </a:rPr>
              <a:t>eap rS;kj j[</a:t>
            </a:r>
            <a:r>
              <a:rPr lang="en-US" sz="3200" b="1" dirty="0" err="1">
                <a:ln>
                  <a:solidFill>
                    <a:srgbClr val="00B0F0"/>
                  </a:solidFill>
                </a:ln>
                <a:solidFill>
                  <a:srgbClr val="2EF9FF"/>
                </a:solidFill>
                <a:effectLst>
                  <a:outerShdw blurRad="38100" dist="38100" dir="2700000" algn="tl">
                    <a:srgbClr val="000000"/>
                  </a:outerShdw>
                </a:effectLst>
                <a:latin typeface="Kruti Dev 010" pitchFamily="2" charset="0"/>
                <a:ea typeface="ＭＳ Ｐゴシック" pitchFamily="-84" charset="-128"/>
                <a:cs typeface="+mn-cs"/>
              </a:rPr>
              <a:t>ksaxs</a:t>
            </a:r>
            <a:r>
              <a:rPr lang="en-US" sz="3200" b="1" dirty="0">
                <a:ln>
                  <a:solidFill>
                    <a:srgbClr val="00B0F0"/>
                  </a:solidFill>
                </a:ln>
                <a:solidFill>
                  <a:srgbClr val="2EF9FF"/>
                </a:solidFill>
                <a:effectLst>
                  <a:outerShdw blurRad="38100" dist="38100" dir="2700000" algn="tl">
                    <a:srgbClr val="000000"/>
                  </a:outerShdw>
                </a:effectLst>
                <a:latin typeface="Kruti Dev 010" pitchFamily="2" charset="0"/>
                <a:ea typeface="ＭＳ Ｐゴシック" pitchFamily="-84" charset="-128"/>
                <a:cs typeface="+mn-cs"/>
              </a:rPr>
              <a:t>**</a:t>
            </a:r>
          </a:p>
        </p:txBody>
      </p:sp>
      <p:sp>
        <p:nvSpPr>
          <p:cNvPr id="166967" name="Text Box 69"/>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166968" name="Text Box 71"/>
          <p:cNvSpPr txBox="1">
            <a:spLocks noChangeArrowheads="1"/>
          </p:cNvSpPr>
          <p:nvPr/>
        </p:nvSpPr>
        <p:spPr bwMode="auto">
          <a:xfrm>
            <a:off x="8721725" y="6413500"/>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1</a:t>
            </a:r>
          </a:p>
        </p:txBody>
      </p:sp>
      <p:grpSp>
        <p:nvGrpSpPr>
          <p:cNvPr id="166969" name="Group 63"/>
          <p:cNvGrpSpPr>
            <a:grpSpLocks/>
          </p:cNvGrpSpPr>
          <p:nvPr/>
        </p:nvGrpSpPr>
        <p:grpSpPr bwMode="auto">
          <a:xfrm>
            <a:off x="-65088" y="0"/>
            <a:ext cx="1973263" cy="1844675"/>
            <a:chOff x="-65040" y="0"/>
            <a:chExt cx="2043065" cy="1955800"/>
          </a:xfrm>
        </p:grpSpPr>
        <p:grpSp>
          <p:nvGrpSpPr>
            <p:cNvPr id="166972" name="Group 27"/>
            <p:cNvGrpSpPr>
              <a:grpSpLocks/>
            </p:cNvGrpSpPr>
            <p:nvPr/>
          </p:nvGrpSpPr>
          <p:grpSpPr bwMode="auto">
            <a:xfrm>
              <a:off x="0" y="0"/>
              <a:ext cx="1978025" cy="1955800"/>
              <a:chOff x="0" y="0"/>
              <a:chExt cx="1246" cy="1232"/>
            </a:xfrm>
          </p:grpSpPr>
          <p:sp>
            <p:nvSpPr>
              <p:cNvPr id="6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6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6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66970"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166971" name="Rectangle 38"/>
          <p:cNvSpPr>
            <a:spLocks noChangeArrowheads="1"/>
          </p:cNvSpPr>
          <p:nvPr/>
        </p:nvSpPr>
        <p:spPr bwMode="auto">
          <a:xfrm>
            <a:off x="6430963" y="6048375"/>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7" name="Rectangle 9"/>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ihth</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62" name="Rectangle 14"/>
          <p:cNvSpPr>
            <a:spLocks noChangeArrowheads="1"/>
          </p:cNvSpPr>
          <p:nvPr/>
        </p:nvSpPr>
        <p:spPr bwMode="auto">
          <a:xfrm>
            <a:off x="2516188" y="5640388"/>
            <a:ext cx="12675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vkj,l</a:t>
            </a:r>
          </a:p>
        </p:txBody>
      </p:sp>
      <p:sp>
        <p:nvSpPr>
          <p:cNvPr id="23246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,e,l</a:t>
            </a: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68" name="Rectangle 20"/>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Mh,l</a:t>
            </a: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72" name="Rectangle 24"/>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ln>
                  <a:solidFill>
                    <a:schemeClr val="tx1"/>
                  </a:solidFill>
                </a:ln>
                <a:solidFill>
                  <a:schemeClr val="folHlink"/>
                </a:solidFill>
                <a:latin typeface="Kruti Dev 010" pitchFamily="2" charset="0"/>
                <a:ea typeface="+mn-ea"/>
                <a:cs typeface="+mn-cs"/>
              </a:rPr>
              <a:t>ch</a:t>
            </a:r>
          </a:p>
        </p:txBody>
      </p:sp>
      <p:sp>
        <p:nvSpPr>
          <p:cNvPr id="232473" name="Rectangle 25"/>
          <p:cNvSpPr>
            <a:spLocks noChangeArrowheads="1"/>
          </p:cNvSpPr>
          <p:nvPr/>
        </p:nvSpPr>
        <p:spPr bwMode="auto">
          <a:xfrm>
            <a:off x="5487988" y="181133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tx1"/>
                </a:solidFill>
                <a:latin typeface="Kruti Dev 010" pitchFamily="2" charset="0"/>
                <a:ea typeface="+mn-ea"/>
                <a:cs typeface="+mn-cs"/>
              </a:rPr>
              <a:t>,p</a:t>
            </a:r>
          </a:p>
        </p:txBody>
      </p:sp>
      <p:sp>
        <p:nvSpPr>
          <p:cNvPr id="232474" name="Rectangle 26"/>
          <p:cNvSpPr>
            <a:spLocks noChangeArrowheads="1"/>
          </p:cNvSpPr>
          <p:nvPr/>
        </p:nvSpPr>
        <p:spPr bwMode="auto">
          <a:xfrm>
            <a:off x="7088188" y="1525588"/>
            <a:ext cx="12922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ln>
                  <a:solidFill>
                    <a:schemeClr val="tx1"/>
                  </a:solidFill>
                </a:ln>
                <a:solidFill>
                  <a:schemeClr val="folHlink"/>
                </a:solidFill>
                <a:latin typeface="Kruti Dev 010" pitchFamily="2" charset="0"/>
                <a:ea typeface="+mn-ea"/>
                <a:cs typeface="+mn-cs"/>
              </a:rPr>
              <a:t>,u¼,½</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76" name="Rectangle 28"/>
          <p:cNvSpPr>
            <a:spLocks noChangeArrowheads="1"/>
          </p:cNvSpPr>
          <p:nvPr/>
        </p:nvSpPr>
        <p:spPr bwMode="auto">
          <a:xfrm>
            <a:off x="3082925" y="2568575"/>
            <a:ext cx="266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Kruti Dev 010" pitchFamily="2" charset="0"/>
                <a:ea typeface="+mn-ea"/>
                <a:cs typeface="+mn-cs"/>
              </a:rPr>
              <a:t>C</a:t>
            </a:r>
          </a:p>
        </p:txBody>
      </p:sp>
      <p:sp>
        <p:nvSpPr>
          <p:cNvPr id="232478" name="Rectangle 30"/>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ln>
                  <a:solidFill>
                    <a:schemeClr val="tx1"/>
                  </a:solidFill>
                </a:ln>
                <a:solidFill>
                  <a:schemeClr val="folHlink"/>
                </a:solidFill>
                <a:latin typeface="Kruti Dev 010" pitchFamily="2" charset="0"/>
                <a:ea typeface="+mn-ea"/>
                <a:cs typeface="+mn-cs"/>
              </a:rPr>
              <a:t>dsch</a:t>
            </a:r>
          </a:p>
        </p:txBody>
      </p:sp>
      <p:sp>
        <p:nvSpPr>
          <p:cNvPr id="232479" name="Rectangle 31"/>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i="0" dirty="0">
                <a:ln>
                  <a:solidFill>
                    <a:schemeClr val="tx1"/>
                  </a:solidFill>
                </a:ln>
                <a:solidFill>
                  <a:schemeClr val="folHlink"/>
                </a:solidFill>
                <a:latin typeface="Kruti Dev 010" pitchFamily="2" charset="0"/>
                <a:ea typeface="+mn-ea"/>
                <a:cs typeface="+mn-cs"/>
              </a:rPr>
              <a:t>,e,l</a:t>
            </a:r>
          </a:p>
        </p:txBody>
      </p:sp>
      <p:sp>
        <p:nvSpPr>
          <p:cNvPr id="232480" name="Rectangle 32"/>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b="1" i="0" dirty="0">
                <a:ln>
                  <a:solidFill>
                    <a:schemeClr val="tx1"/>
                  </a:solidFill>
                </a:ln>
                <a:solidFill>
                  <a:schemeClr val="folHlink"/>
                </a:solidFill>
                <a:latin typeface="Kruti Dev 010" pitchFamily="2" charset="0"/>
                <a:ea typeface="+mn-ea"/>
                <a:cs typeface="+mn-cs"/>
              </a:rPr>
              <a:t>bZ</a:t>
            </a:r>
          </a:p>
        </p:txBody>
      </p:sp>
      <p:sp>
        <p:nvSpPr>
          <p:cNvPr id="232482" name="Freeform 3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32483" name="Freeform 3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85" name="Freeform 3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32486" name="Freeform 3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32487" name="Freeform 39"/>
          <p:cNvSpPr>
            <a:spLocks/>
          </p:cNvSpPr>
          <p:nvPr/>
        </p:nvSpPr>
        <p:spPr bwMode="auto">
          <a:xfrm>
            <a:off x="2959100" y="3324225"/>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32488" name="Freeform 4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Kruti Dev 010" pitchFamily="2" charset="0"/>
              <a:ea typeface="ＭＳ Ｐゴシック" pitchFamily="-84" charset="-128"/>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168995"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3" name="Group 60"/>
          <p:cNvGrpSpPr>
            <a:grpSpLocks/>
          </p:cNvGrpSpPr>
          <p:nvPr/>
        </p:nvGrpSpPr>
        <p:grpSpPr bwMode="auto">
          <a:xfrm>
            <a:off x="3095625" y="520700"/>
            <a:ext cx="2763838" cy="1387475"/>
            <a:chOff x="2412" y="2024"/>
            <a:chExt cx="1741" cy="874"/>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85" name="Rectangle 64"/>
            <p:cNvSpPr>
              <a:spLocks noChangeArrowheads="1"/>
            </p:cNvSpPr>
            <p:nvPr/>
          </p:nvSpPr>
          <p:spPr bwMode="auto">
            <a:xfrm>
              <a:off x="2430" y="2024"/>
              <a:ext cx="345" cy="271"/>
            </a:xfrm>
            <a:prstGeom prst="rect">
              <a:avLst/>
            </a:prstGeom>
            <a:noFill/>
            <a:ln w="9525">
              <a:noFill/>
              <a:miter lim="800000"/>
              <a:headEnd/>
              <a:tailEnd/>
            </a:ln>
          </p:spPr>
          <p:txBody>
            <a:bodyPr wrap="none" lIns="0" tIns="0" rIns="0" bIns="0">
              <a:spAutoFit/>
            </a:bodyPr>
            <a:lstStyle/>
            <a:p>
              <a:pPr>
                <a:defRPr/>
              </a:pPr>
              <a:r>
                <a:rPr lang="en-US" dirty="0">
                  <a:ln>
                    <a:solidFill>
                      <a:schemeClr val="accent2">
                        <a:lumMod val="75000"/>
                      </a:schemeClr>
                    </a:solidFill>
                  </a:ln>
                  <a:solidFill>
                    <a:schemeClr val="accent2"/>
                  </a:solidFill>
                  <a:latin typeface="Kruti Dev 010" pitchFamily="2" charset="0"/>
                  <a:ea typeface="MS PGothic" pitchFamily="34" charset="-128"/>
                  <a:cs typeface="+mn-cs"/>
                </a:rPr>
                <a:t>l`f"V</a:t>
              </a: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4" name="Group 66"/>
          <p:cNvGrpSpPr>
            <a:grpSpLocks/>
          </p:cNvGrpSpPr>
          <p:nvPr/>
        </p:nvGrpSpPr>
        <p:grpSpPr bwMode="auto">
          <a:xfrm>
            <a:off x="3211513" y="1033463"/>
            <a:ext cx="2763837" cy="1349375"/>
            <a:chOff x="2412" y="2048"/>
            <a:chExt cx="1741" cy="850"/>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80" name="Rectangle 70"/>
            <p:cNvSpPr>
              <a:spLocks noChangeArrowheads="1"/>
            </p:cNvSpPr>
            <p:nvPr/>
          </p:nvSpPr>
          <p:spPr bwMode="auto">
            <a:xfrm>
              <a:off x="2434" y="2048"/>
              <a:ext cx="673" cy="271"/>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Kruti Dev 010" pitchFamily="2" charset="0"/>
                  <a:ea typeface="MS PGothic" pitchFamily="34" charset="-128"/>
                  <a:cs typeface="+mn-cs"/>
                </a:rPr>
                <a:t>   </a:t>
              </a:r>
              <a:r>
                <a:rPr lang="en-US" dirty="0">
                  <a:ln>
                    <a:solidFill>
                      <a:schemeClr val="accent2">
                        <a:lumMod val="75000"/>
                      </a:schemeClr>
                    </a:solidFill>
                  </a:ln>
                  <a:solidFill>
                    <a:schemeClr val="accent2"/>
                  </a:solidFill>
                  <a:latin typeface="Kruti Dev 010" pitchFamily="2" charset="0"/>
                  <a:ea typeface="MS PGothic" pitchFamily="34" charset="-128"/>
                  <a:cs typeface="+mn-cs"/>
                </a:rPr>
                <a:t>vczkge</a:t>
              </a: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5" name="Group 72"/>
          <p:cNvGrpSpPr>
            <a:grpSpLocks/>
          </p:cNvGrpSpPr>
          <p:nvPr/>
        </p:nvGrpSpPr>
        <p:grpSpPr bwMode="auto">
          <a:xfrm>
            <a:off x="3332163" y="1430338"/>
            <a:ext cx="2763837" cy="1406525"/>
            <a:chOff x="2412" y="2012"/>
            <a:chExt cx="1741" cy="886"/>
          </a:xfrm>
        </p:grpSpPr>
        <p:sp>
          <p:nvSpPr>
            <p:cNvPr id="232521"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75" name="Rectangle 76"/>
            <p:cNvSpPr>
              <a:spLocks noChangeArrowheads="1"/>
            </p:cNvSpPr>
            <p:nvPr/>
          </p:nvSpPr>
          <p:spPr bwMode="auto">
            <a:xfrm>
              <a:off x="2514" y="2012"/>
              <a:ext cx="391" cy="271"/>
            </a:xfrm>
            <a:prstGeom prst="rect">
              <a:avLst/>
            </a:prstGeom>
            <a:noFill/>
            <a:ln w="9525">
              <a:noFill/>
              <a:miter lim="800000"/>
              <a:headEnd/>
              <a:tailEnd/>
            </a:ln>
          </p:spPr>
          <p:txBody>
            <a:bodyPr wrap="none" lIns="0" tIns="0" rIns="0" bIns="0">
              <a:spAutoFit/>
            </a:bodyPr>
            <a:lstStyle/>
            <a:p>
              <a:pPr>
                <a:defRPr/>
              </a:pPr>
              <a:r>
                <a:rPr lang="en-US" dirty="0">
                  <a:ln>
                    <a:solidFill>
                      <a:schemeClr val="accent2">
                        <a:lumMod val="75000"/>
                      </a:schemeClr>
                    </a:solidFill>
                  </a:ln>
                  <a:solidFill>
                    <a:schemeClr val="accent2"/>
                  </a:solidFill>
                  <a:latin typeface="Kruti Dev 010" pitchFamily="2" charset="0"/>
                  <a:ea typeface="MS PGothic" pitchFamily="34" charset="-128"/>
                  <a:cs typeface="+mn-cs"/>
                </a:rPr>
                <a:t>;qlqQ</a:t>
              </a: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6" name="Group 78"/>
          <p:cNvGrpSpPr>
            <a:grpSpLocks/>
          </p:cNvGrpSpPr>
          <p:nvPr/>
        </p:nvGrpSpPr>
        <p:grpSpPr bwMode="auto">
          <a:xfrm>
            <a:off x="3451225" y="1854200"/>
            <a:ext cx="2763838" cy="1425575"/>
            <a:chOff x="2412" y="2000"/>
            <a:chExt cx="1741" cy="898"/>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70" name="Rectangle 82"/>
            <p:cNvSpPr>
              <a:spLocks noChangeArrowheads="1"/>
            </p:cNvSpPr>
            <p:nvPr/>
          </p:nvSpPr>
          <p:spPr bwMode="auto">
            <a:xfrm>
              <a:off x="2546" y="2000"/>
              <a:ext cx="492" cy="271"/>
            </a:xfrm>
            <a:prstGeom prst="rect">
              <a:avLst/>
            </a:prstGeom>
            <a:noFill/>
            <a:ln w="9525">
              <a:noFill/>
              <a:miter lim="800000"/>
              <a:headEnd/>
              <a:tailEnd/>
            </a:ln>
          </p:spPr>
          <p:txBody>
            <a:bodyPr wrap="none" lIns="0" tIns="0" rIns="0" bIns="0">
              <a:spAutoFit/>
            </a:bodyPr>
            <a:lstStyle/>
            <a:p>
              <a:pPr>
                <a:defRPr/>
              </a:pPr>
              <a:r>
                <a:rPr lang="en-US" sz="2000" b="1" i="0" dirty="0">
                  <a:solidFill>
                    <a:srgbClr val="790015"/>
                  </a:solidFill>
                  <a:latin typeface="Kruti Dev 010" pitchFamily="2" charset="0"/>
                  <a:ea typeface="MS PGothic" pitchFamily="34" charset="-128"/>
                  <a:cs typeface="+mn-cs"/>
                </a:rPr>
                <a:t>   </a:t>
              </a:r>
              <a:r>
                <a:rPr lang="en-US" dirty="0">
                  <a:ln>
                    <a:solidFill>
                      <a:schemeClr val="accent2">
                        <a:lumMod val="75000"/>
                      </a:schemeClr>
                    </a:solidFill>
                  </a:ln>
                  <a:solidFill>
                    <a:schemeClr val="accent2"/>
                  </a:solidFill>
                  <a:latin typeface="Kruti Dev 010" pitchFamily="2" charset="0"/>
                  <a:ea typeface="MS PGothic" pitchFamily="34" charset="-128"/>
                  <a:cs typeface="+mn-cs"/>
                </a:rPr>
                <a:t>ewlk</a:t>
              </a: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7" name="Group 84"/>
          <p:cNvGrpSpPr>
            <a:grpSpLocks/>
          </p:cNvGrpSpPr>
          <p:nvPr/>
        </p:nvGrpSpPr>
        <p:grpSpPr bwMode="auto">
          <a:xfrm>
            <a:off x="3640138" y="2354263"/>
            <a:ext cx="2763837" cy="1387475"/>
            <a:chOff x="2412" y="2024"/>
            <a:chExt cx="1741" cy="874"/>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65" name="Rectangle 88"/>
            <p:cNvSpPr>
              <a:spLocks noChangeArrowheads="1"/>
            </p:cNvSpPr>
            <p:nvPr/>
          </p:nvSpPr>
          <p:spPr bwMode="auto">
            <a:xfrm>
              <a:off x="2506" y="2024"/>
              <a:ext cx="582" cy="271"/>
            </a:xfrm>
            <a:prstGeom prst="rect">
              <a:avLst/>
            </a:prstGeom>
            <a:noFill/>
            <a:ln w="9525">
              <a:noFill/>
              <a:miter lim="800000"/>
              <a:headEnd/>
              <a:tailEnd/>
            </a:ln>
          </p:spPr>
          <p:txBody>
            <a:bodyPr wrap="none" lIns="0" tIns="0" rIns="0" bIns="0">
              <a:spAutoFit/>
            </a:bodyPr>
            <a:lstStyle/>
            <a:p>
              <a:pPr>
                <a:defRPr/>
              </a:pPr>
              <a:r>
                <a:rPr lang="en-US" sz="1800" b="1" i="0" dirty="0">
                  <a:ln>
                    <a:solidFill>
                      <a:schemeClr val="accent2">
                        <a:lumMod val="75000"/>
                      </a:schemeClr>
                    </a:solidFill>
                  </a:ln>
                  <a:solidFill>
                    <a:srgbClr val="790015"/>
                  </a:solidFill>
                  <a:latin typeface="Kruti Dev 010" pitchFamily="2" charset="0"/>
                  <a:ea typeface="MS PGothic" pitchFamily="34" charset="-128"/>
                  <a:cs typeface="+mn-cs"/>
                </a:rPr>
                <a:t>   </a:t>
              </a:r>
              <a:r>
                <a:rPr lang="en-US" dirty="0">
                  <a:ln>
                    <a:solidFill>
                      <a:schemeClr val="accent2">
                        <a:lumMod val="75000"/>
                      </a:schemeClr>
                    </a:solidFill>
                  </a:ln>
                  <a:solidFill>
                    <a:schemeClr val="accent2"/>
                  </a:solidFill>
                  <a:latin typeface="Kruti Dev 010" pitchFamily="2" charset="0"/>
                  <a:ea typeface="MS PGothic" pitchFamily="34" charset="-128"/>
                  <a:cs typeface="+mn-cs"/>
                </a:rPr>
                <a:t>;gks’kq</a:t>
              </a: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8" name="Group 90"/>
          <p:cNvGrpSpPr>
            <a:grpSpLocks/>
          </p:cNvGrpSpPr>
          <p:nvPr/>
        </p:nvGrpSpPr>
        <p:grpSpPr bwMode="auto">
          <a:xfrm>
            <a:off x="3824288" y="2786063"/>
            <a:ext cx="2763837" cy="1387475"/>
            <a:chOff x="2412" y="2024"/>
            <a:chExt cx="1741" cy="874"/>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60" name="Rectangle 94"/>
            <p:cNvSpPr>
              <a:spLocks noChangeArrowheads="1"/>
            </p:cNvSpPr>
            <p:nvPr/>
          </p:nvSpPr>
          <p:spPr bwMode="auto">
            <a:xfrm>
              <a:off x="2446" y="2024"/>
              <a:ext cx="893" cy="271"/>
            </a:xfrm>
            <a:prstGeom prst="rect">
              <a:avLst/>
            </a:prstGeom>
            <a:noFill/>
            <a:ln w="9525">
              <a:noFill/>
              <a:miter lim="800000"/>
              <a:headEnd/>
              <a:tailEnd/>
            </a:ln>
          </p:spPr>
          <p:txBody>
            <a:bodyPr wrap="none" lIns="0" tIns="0" rIns="0" bIns="0">
              <a:spAutoFit/>
            </a:bodyPr>
            <a:lstStyle/>
            <a:p>
              <a:pPr>
                <a:defRPr/>
              </a:pPr>
              <a:r>
                <a:rPr lang="en-US" sz="1800" b="1" i="0" dirty="0">
                  <a:ln>
                    <a:solidFill>
                      <a:schemeClr val="accent2">
                        <a:lumMod val="75000"/>
                      </a:schemeClr>
                    </a:solidFill>
                  </a:ln>
                  <a:solidFill>
                    <a:srgbClr val="790015"/>
                  </a:solidFill>
                  <a:latin typeface="Kruti Dev 010" pitchFamily="2" charset="0"/>
                  <a:ea typeface="MS PGothic" pitchFamily="34" charset="-128"/>
                  <a:cs typeface="+mn-cs"/>
                </a:rPr>
                <a:t>   </a:t>
              </a:r>
              <a:r>
                <a:rPr lang="en-US" dirty="0">
                  <a:ln>
                    <a:solidFill>
                      <a:schemeClr val="accent2">
                        <a:lumMod val="75000"/>
                      </a:schemeClr>
                    </a:solidFill>
                  </a:ln>
                  <a:solidFill>
                    <a:schemeClr val="accent2"/>
                  </a:solidFill>
                  <a:latin typeface="Kruti Dev 010" pitchFamily="2" charset="0"/>
                  <a:ea typeface="MS PGothic" pitchFamily="34" charset="-128"/>
                  <a:cs typeface="+mn-cs"/>
                </a:rPr>
                <a:t>vjktdrk</a:t>
              </a: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9" name="Group 96"/>
          <p:cNvGrpSpPr>
            <a:grpSpLocks/>
          </p:cNvGrpSpPr>
          <p:nvPr/>
        </p:nvGrpSpPr>
        <p:grpSpPr bwMode="auto">
          <a:xfrm>
            <a:off x="3975100" y="3257550"/>
            <a:ext cx="2763838" cy="1343025"/>
            <a:chOff x="2412" y="2052"/>
            <a:chExt cx="1741"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55" name="Rectangle 100"/>
            <p:cNvSpPr>
              <a:spLocks noChangeArrowheads="1"/>
            </p:cNvSpPr>
            <p:nvPr/>
          </p:nvSpPr>
          <p:spPr bwMode="auto">
            <a:xfrm>
              <a:off x="2462" y="2078"/>
              <a:ext cx="510" cy="271"/>
            </a:xfrm>
            <a:prstGeom prst="rect">
              <a:avLst/>
            </a:prstGeom>
            <a:noFill/>
            <a:ln w="9525">
              <a:noFill/>
              <a:miter lim="800000"/>
              <a:headEnd/>
              <a:tailEnd/>
            </a:ln>
          </p:spPr>
          <p:txBody>
            <a:bodyPr wrap="none" lIns="0" tIns="0" rIns="0" bIns="0">
              <a:spAutoFit/>
            </a:bodyPr>
            <a:lstStyle/>
            <a:p>
              <a:pPr>
                <a:defRPr/>
              </a:pPr>
              <a:r>
                <a:rPr lang="en-US" dirty="0">
                  <a:ln>
                    <a:solidFill>
                      <a:schemeClr val="accent2">
                        <a:lumMod val="75000"/>
                      </a:schemeClr>
                    </a:solidFill>
                  </a:ln>
                  <a:solidFill>
                    <a:schemeClr val="accent2"/>
                  </a:solidFill>
                  <a:latin typeface="Kruti Dev 010" pitchFamily="2" charset="0"/>
                  <a:ea typeface="MS PGothic" pitchFamily="34" charset="-128"/>
                  <a:cs typeface="+mn-cs"/>
                </a:rPr>
                <a:t>jktoa’k</a:t>
              </a: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10" name="Group 102"/>
          <p:cNvGrpSpPr>
            <a:grpSpLocks/>
          </p:cNvGrpSpPr>
          <p:nvPr/>
        </p:nvGrpSpPr>
        <p:grpSpPr bwMode="auto">
          <a:xfrm>
            <a:off x="4073525" y="3733800"/>
            <a:ext cx="2763838" cy="1349375"/>
            <a:chOff x="2412" y="2048"/>
            <a:chExt cx="1741" cy="850"/>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50" name="Rectangle 106"/>
            <p:cNvSpPr>
              <a:spLocks noChangeArrowheads="1"/>
            </p:cNvSpPr>
            <p:nvPr/>
          </p:nvSpPr>
          <p:spPr bwMode="auto">
            <a:xfrm>
              <a:off x="2430" y="2048"/>
              <a:ext cx="634" cy="271"/>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Kruti Dev 010" pitchFamily="2" charset="0"/>
                  <a:ea typeface="MS PGothic" pitchFamily="34" charset="-128"/>
                  <a:cs typeface="+mn-cs"/>
                </a:rPr>
                <a:t>   </a:t>
              </a:r>
              <a:r>
                <a:rPr lang="en-US" dirty="0">
                  <a:ln>
                    <a:solidFill>
                      <a:schemeClr val="accent2">
                        <a:lumMod val="75000"/>
                      </a:schemeClr>
                    </a:solidFill>
                  </a:ln>
                  <a:solidFill>
                    <a:schemeClr val="accent2"/>
                  </a:solidFill>
                  <a:latin typeface="Kruti Dev 010" pitchFamily="2" charset="0"/>
                  <a:ea typeface="MS PGothic" pitchFamily="34" charset="-128"/>
                  <a:cs typeface="+mn-cs"/>
                </a:rPr>
                <a:t>nklrk</a:t>
              </a: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grpSp>
        <p:nvGrpSpPr>
          <p:cNvPr id="11" name="Group 108"/>
          <p:cNvGrpSpPr>
            <a:grpSpLocks/>
          </p:cNvGrpSpPr>
          <p:nvPr/>
        </p:nvGrpSpPr>
        <p:grpSpPr bwMode="auto">
          <a:xfrm>
            <a:off x="4300538" y="4200525"/>
            <a:ext cx="2760662" cy="1333500"/>
            <a:chOff x="2652" y="2271"/>
            <a:chExt cx="1739"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84046" name="Rectangle 112"/>
            <p:cNvSpPr>
              <a:spLocks noChangeArrowheads="1"/>
            </p:cNvSpPr>
            <p:nvPr/>
          </p:nvSpPr>
          <p:spPr bwMode="auto">
            <a:xfrm>
              <a:off x="2763" y="2298"/>
              <a:ext cx="608" cy="271"/>
            </a:xfrm>
            <a:prstGeom prst="rect">
              <a:avLst/>
            </a:prstGeom>
            <a:noFill/>
            <a:ln w="9525">
              <a:noFill/>
              <a:miter lim="800000"/>
              <a:headEnd/>
              <a:tailEnd/>
            </a:ln>
          </p:spPr>
          <p:txBody>
            <a:bodyPr wrap="none" lIns="0" tIns="0" rIns="0" bIns="0">
              <a:spAutoFit/>
            </a:bodyPr>
            <a:lstStyle/>
            <a:p>
              <a:pPr>
                <a:defRPr/>
              </a:pPr>
              <a:r>
                <a:rPr lang="en-US" dirty="0">
                  <a:ln>
                    <a:solidFill>
                      <a:schemeClr val="accent2">
                        <a:lumMod val="75000"/>
                      </a:schemeClr>
                    </a:solidFill>
                  </a:ln>
                  <a:solidFill>
                    <a:schemeClr val="accent2"/>
                  </a:solidFill>
                  <a:latin typeface="Kruti Dev 010" pitchFamily="2" charset="0"/>
                  <a:ea typeface="MS PGothic" pitchFamily="34" charset="-128"/>
                  <a:cs typeface="+mn-cs"/>
                </a:rPr>
                <a:t>xqIrdky</a:t>
              </a:r>
            </a:p>
          </p:txBody>
        </p:sp>
      </p:grpSp>
      <p:grpSp>
        <p:nvGrpSpPr>
          <p:cNvPr id="12" name="Group 113"/>
          <p:cNvGrpSpPr>
            <a:grpSpLocks/>
          </p:cNvGrpSpPr>
          <p:nvPr/>
        </p:nvGrpSpPr>
        <p:grpSpPr bwMode="auto">
          <a:xfrm>
            <a:off x="4440238" y="4683125"/>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nvGrpSpPr>
            <p:cNvPr id="169031" name="Group 117"/>
            <p:cNvGrpSpPr>
              <a:grpSpLocks/>
            </p:cNvGrpSpPr>
            <p:nvPr/>
          </p:nvGrpSpPr>
          <p:grpSpPr bwMode="auto">
            <a:xfrm>
              <a:off x="4047" y="137"/>
              <a:ext cx="443" cy="349"/>
              <a:chOff x="3083" y="3098"/>
              <a:chExt cx="348" cy="289"/>
            </a:xfrm>
          </p:grpSpPr>
          <p:sp>
            <p:nvSpPr>
              <p:cNvPr id="232566" name="Rectangle 118"/>
              <p:cNvSpPr>
                <a:spLocks noChangeArrowheads="1"/>
              </p:cNvSpPr>
              <p:nvPr/>
            </p:nvSpPr>
            <p:spPr bwMode="auto">
              <a:xfrm>
                <a:off x="3083" y="3113"/>
                <a:ext cx="223" cy="225"/>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Kruti Dev 010" pitchFamily="2" charset="0"/>
                  </a:rPr>
                  <a:t>   </a:t>
                </a:r>
                <a:endParaRPr lang="en-US" sz="4000" b="1" i="0">
                  <a:solidFill>
                    <a:srgbClr val="FFA27C"/>
                  </a:solidFill>
                  <a:effectLst>
                    <a:outerShdw blurRad="38100" dist="38100" dir="2700000" algn="tl">
                      <a:srgbClr val="000000"/>
                    </a:outerShdw>
                  </a:effectLst>
                  <a:latin typeface="Kruti Dev 010" pitchFamily="2" charset="0"/>
                </a:endParaRPr>
              </a:p>
            </p:txBody>
          </p:sp>
          <p:sp>
            <p:nvSpPr>
              <p:cNvPr id="232567" name="Rectangle 119"/>
              <p:cNvSpPr>
                <a:spLocks noChangeArrowheads="1"/>
              </p:cNvSpPr>
              <p:nvPr/>
            </p:nvSpPr>
            <p:spPr bwMode="auto">
              <a:xfrm>
                <a:off x="3087" y="3098"/>
                <a:ext cx="344" cy="289"/>
              </a:xfrm>
              <a:prstGeom prst="rect">
                <a:avLst/>
              </a:prstGeom>
              <a:noFill/>
              <a:ln w="9525">
                <a:noFill/>
                <a:miter lim="800000"/>
                <a:headEnd/>
                <a:tailEnd/>
              </a:ln>
            </p:spPr>
            <p:txBody>
              <a:bodyPr wrap="none" lIns="0" tIns="0" rIns="0" bIns="0">
                <a:spAutoFit/>
              </a:bodyPr>
              <a:lstStyle/>
              <a:p>
                <a:pPr>
                  <a:defRPr/>
                </a:pPr>
                <a:r>
                  <a:rPr lang="en-US" sz="3600" b="1" i="0">
                    <a:solidFill>
                      <a:srgbClr val="790015"/>
                    </a:solidFill>
                    <a:latin typeface="Kruti Dev 010" charset="0"/>
                  </a:rPr>
                  <a:t>;h</a:t>
                </a:r>
                <a:r>
                  <a:rPr lang="ja-JP" altLang="en-US" sz="3600" b="1" i="0">
                    <a:solidFill>
                      <a:srgbClr val="790015"/>
                    </a:solidFill>
                    <a:latin typeface="Kruti Dev 010" charset="0"/>
                  </a:rPr>
                  <a:t>’</a:t>
                </a:r>
                <a:r>
                  <a:rPr lang="en-US" sz="3600" b="1" i="0">
                    <a:solidFill>
                      <a:srgbClr val="790015"/>
                    </a:solidFill>
                    <a:latin typeface="Kruti Dev 010" charset="0"/>
                  </a:rPr>
                  <a:t>kq</a:t>
                </a:r>
                <a:endParaRPr lang="en-US" sz="3600" b="1" i="0">
                  <a:solidFill>
                    <a:srgbClr val="FFA27C"/>
                  </a:solidFill>
                  <a:effectLst>
                    <a:outerShdw blurRad="38100" dist="38100" dir="2700000" algn="tl">
                      <a:srgbClr val="000000"/>
                    </a:outerShdw>
                  </a:effectLst>
                  <a:latin typeface="Kruti Dev 010"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69017"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32575" name="Rectangle 12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80</a:t>
            </a:r>
          </a:p>
        </p:txBody>
      </p:sp>
      <p:sp>
        <p:nvSpPr>
          <p:cNvPr id="169019" name="Text Box 128"/>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grpSp>
        <p:nvGrpSpPr>
          <p:cNvPr id="169020" name="Group 63"/>
          <p:cNvGrpSpPr>
            <a:grpSpLocks/>
          </p:cNvGrpSpPr>
          <p:nvPr/>
        </p:nvGrpSpPr>
        <p:grpSpPr bwMode="auto">
          <a:xfrm>
            <a:off x="-65088" y="0"/>
            <a:ext cx="1973263" cy="1844675"/>
            <a:chOff x="-65040" y="0"/>
            <a:chExt cx="2043065" cy="1955800"/>
          </a:xfrm>
        </p:grpSpPr>
        <p:grpSp>
          <p:nvGrpSpPr>
            <p:cNvPr id="169023" name="Group 27"/>
            <p:cNvGrpSpPr>
              <a:grpSpLocks/>
            </p:cNvGrpSpPr>
            <p:nvPr/>
          </p:nvGrpSpPr>
          <p:grpSpPr bwMode="auto">
            <a:xfrm>
              <a:off x="0" y="0"/>
              <a:ext cx="1978025" cy="1955800"/>
              <a:chOff x="0" y="0"/>
              <a:chExt cx="1246" cy="1232"/>
            </a:xfrm>
          </p:grpSpPr>
          <p:sp>
            <p:nvSpPr>
              <p:cNvPr id="12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7"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2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25"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6902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
        <p:nvSpPr>
          <p:cNvPr id="169022" name="Rectangle 38"/>
          <p:cNvSpPr>
            <a:spLocks noChangeArrowheads="1"/>
          </p:cNvSpPr>
          <p:nvPr/>
        </p:nvSpPr>
        <p:spPr bwMode="auto">
          <a:xfrm>
            <a:off x="6430963" y="6048375"/>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193542" name="Text Box 6"/>
          <p:cNvSpPr txBox="1">
            <a:spLocks noChangeArrowheads="1"/>
          </p:cNvSpPr>
          <p:nvPr/>
        </p:nvSpPr>
        <p:spPr bwMode="auto">
          <a:xfrm>
            <a:off x="2849563" y="1287463"/>
            <a:ext cx="6026150" cy="41560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a:solidFill>
                  <a:srgbClr val="FFFA35"/>
                </a:solidFill>
                <a:effectLst>
                  <a:outerShdw blurRad="38100" dist="38100" dir="2700000" algn="tl">
                    <a:srgbClr val="000000"/>
                  </a:outerShdw>
                </a:effectLst>
                <a:latin typeface="Kruti Dev 010" charset="0"/>
              </a:rPr>
              <a:t>vc vkidh ikjh gS fd---</a:t>
            </a:r>
          </a:p>
          <a:p>
            <a:pPr>
              <a:spcBef>
                <a:spcPct val="50000"/>
              </a:spcBef>
              <a:defRPr/>
            </a:pPr>
            <a:r>
              <a:rPr lang="en-US" sz="4800" b="1">
                <a:solidFill>
                  <a:srgbClr val="FFFA35"/>
                </a:solidFill>
                <a:effectLst>
                  <a:outerShdw blurRad="38100" dist="38100" dir="2700000" algn="tl">
                    <a:srgbClr val="000000"/>
                  </a:outerShdw>
                </a:effectLst>
                <a:latin typeface="Kruti Dev 010" charset="0"/>
              </a:rPr>
              <a:t>vki izkphu iwohZ Hkkx</a:t>
            </a:r>
          </a:p>
          <a:p>
            <a:pPr>
              <a:spcBef>
                <a:spcPct val="50000"/>
              </a:spcBef>
              <a:defRPr/>
            </a:pPr>
            <a:r>
              <a:rPr lang="en-US" sz="4800" b="1">
                <a:solidFill>
                  <a:srgbClr val="FFFA35"/>
                </a:solidFill>
                <a:effectLst>
                  <a:outerShdw blurRad="38100" dist="38100" dir="2700000" algn="tl">
                    <a:srgbClr val="000000"/>
                  </a:outerShdw>
                </a:effectLst>
                <a:latin typeface="Kruti Dev 010" charset="0"/>
              </a:rPr>
              <a:t>dk uD</a:t>
            </a:r>
            <a:r>
              <a:rPr lang="ja-JP" altLang="en-US" sz="4800" b="1">
                <a:solidFill>
                  <a:srgbClr val="FFFA35"/>
                </a:solidFill>
                <a:effectLst>
                  <a:outerShdw blurRad="38100" dist="38100" dir="2700000" algn="tl">
                    <a:srgbClr val="000000"/>
                  </a:outerShdw>
                </a:effectLst>
                <a:latin typeface="Kruti Dev 010" charset="0"/>
              </a:rPr>
              <a:t>’</a:t>
            </a:r>
            <a:r>
              <a:rPr lang="en-US" sz="4800" b="1">
                <a:solidFill>
                  <a:srgbClr val="FFFA35"/>
                </a:solidFill>
                <a:effectLst>
                  <a:outerShdw blurRad="38100" dist="38100" dir="2700000" algn="tl">
                    <a:srgbClr val="000000"/>
                  </a:outerShdw>
                </a:effectLst>
                <a:latin typeface="Kruti Dev 010" charset="0"/>
              </a:rPr>
              <a:t>kk vius fnekx</a:t>
            </a:r>
          </a:p>
          <a:p>
            <a:pPr>
              <a:spcBef>
                <a:spcPct val="50000"/>
              </a:spcBef>
              <a:defRPr/>
            </a:pPr>
            <a:r>
              <a:rPr lang="en-US" sz="4800" b="1">
                <a:solidFill>
                  <a:srgbClr val="FFFA35"/>
                </a:solidFill>
                <a:effectLst>
                  <a:outerShdw blurRad="38100" dist="38100" dir="2700000" algn="tl">
                    <a:srgbClr val="000000"/>
                  </a:outerShdw>
                </a:effectLst>
                <a:latin typeface="Kruti Dev 010" charset="0"/>
              </a:rPr>
              <a:t>esa rS;kj djsa</a:t>
            </a:r>
          </a:p>
        </p:txBody>
      </p:sp>
      <p:sp>
        <p:nvSpPr>
          <p:cNvPr id="171013"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pic>
        <p:nvPicPr>
          <p:cNvPr id="193548" name="Picture 12"/>
          <p:cNvPicPr>
            <a:picLocks noChangeAspect="1" noChangeArrowheads="1"/>
          </p:cNvPicPr>
          <p:nvPr/>
        </p:nvPicPr>
        <p:blipFill>
          <a:blip r:embed="rId3"/>
          <a:srcRect/>
          <a:stretch>
            <a:fillRect/>
          </a:stretch>
        </p:blipFill>
        <p:spPr bwMode="auto">
          <a:xfrm rot="417315">
            <a:off x="587375" y="1624013"/>
            <a:ext cx="2527300" cy="3408362"/>
          </a:xfrm>
          <a:prstGeom prst="rect">
            <a:avLst/>
          </a:prstGeom>
          <a:noFill/>
          <a:ln>
            <a:noFill/>
          </a:ln>
          <a:effectLst>
            <a:outerShdw blurRad="63500" dist="107763" dir="2700000" algn="ctr" rotWithShape="0">
              <a:schemeClr val="bg2">
                <a:alpha val="74997"/>
              </a:schemeClr>
            </a:outerShdw>
          </a:effectLst>
        </p:spPr>
      </p:pic>
      <p:sp>
        <p:nvSpPr>
          <p:cNvPr id="193552" name="Rectangle 1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81</a:t>
            </a:r>
          </a:p>
        </p:txBody>
      </p:sp>
      <p:grpSp>
        <p:nvGrpSpPr>
          <p:cNvPr id="171016" name="Group 63"/>
          <p:cNvGrpSpPr>
            <a:grpSpLocks/>
          </p:cNvGrpSpPr>
          <p:nvPr/>
        </p:nvGrpSpPr>
        <p:grpSpPr bwMode="auto">
          <a:xfrm>
            <a:off x="-65088" y="0"/>
            <a:ext cx="1973263" cy="1844675"/>
            <a:chOff x="-65040" y="0"/>
            <a:chExt cx="2043065" cy="1955800"/>
          </a:xfrm>
        </p:grpSpPr>
        <p:grpSp>
          <p:nvGrpSpPr>
            <p:cNvPr id="171020" name="Group 27"/>
            <p:cNvGrpSpPr>
              <a:grpSpLocks/>
            </p:cNvGrpSpPr>
            <p:nvPr/>
          </p:nvGrpSpPr>
          <p:grpSpPr bwMode="auto">
            <a:xfrm>
              <a:off x="0" y="0"/>
              <a:ext cx="1978025" cy="1955800"/>
              <a:chOff x="0" y="0"/>
              <a:chExt cx="1246" cy="1232"/>
            </a:xfrm>
          </p:grpSpPr>
          <p:sp>
            <p:nvSpPr>
              <p:cNvPr id="1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71017" name="Rectangle 38"/>
          <p:cNvSpPr>
            <a:spLocks noChangeArrowheads="1"/>
          </p:cNvSpPr>
          <p:nvPr/>
        </p:nvSpPr>
        <p:spPr bwMode="auto">
          <a:xfrm>
            <a:off x="6878638" y="6064250"/>
            <a:ext cx="2268537"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2400" b="1" i="0">
                <a:solidFill>
                  <a:srgbClr val="FFFFFF"/>
                </a:solidFill>
                <a:latin typeface="Kruti Dev 010" charset="0"/>
              </a:rPr>
              <a:t>lgk;d iqLrd </a:t>
            </a:r>
            <a:r>
              <a:rPr lang="en-US" sz="1600" b="1" i="0">
                <a:solidFill>
                  <a:srgbClr val="FFFFFF"/>
                </a:solidFill>
                <a:latin typeface="Kruti Dev 010" charset="0"/>
              </a:rPr>
              <a:t>८-</a:t>
            </a:r>
            <a:r>
              <a:rPr lang="hi-in" sz="1600" b="1" i="0">
                <a:solidFill>
                  <a:srgbClr val="FFFFFF"/>
                </a:solidFill>
                <a:latin typeface="Kruti Dev 010" charset="0"/>
              </a:rPr>
              <a:t>१४</a:t>
            </a:r>
            <a:endParaRPr lang="en-US" sz="1600" b="1" i="0">
              <a:solidFill>
                <a:srgbClr val="FFFFFF"/>
              </a:solidFill>
              <a:latin typeface="Kruti Dev 010" charset="0"/>
            </a:endParaRPr>
          </a:p>
          <a:p>
            <a:endParaRPr lang="en-US" sz="1600" b="1" i="0">
              <a:solidFill>
                <a:schemeClr val="tx1"/>
              </a:solidFill>
              <a:latin typeface="Kruti Dev 010" charset="0"/>
            </a:endParaRPr>
          </a:p>
        </p:txBody>
      </p:sp>
      <p:sp>
        <p:nvSpPr>
          <p:cNvPr id="171018"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pic>
        <p:nvPicPr>
          <p:cNvPr id="171019"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738" y="5767388"/>
            <a:ext cx="719455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par>
                                <p:cTn id="8" presetID="23" presetClass="entr" presetSubtype="528" fill="hold" nodeType="withEffect">
                                  <p:stCondLst>
                                    <p:cond delay="1000"/>
                                  </p:stCondLst>
                                  <p:childTnLst>
                                    <p:set>
                                      <p:cBhvr>
                                        <p:cTn id="9" dur="1" fill="hold">
                                          <p:stCondLst>
                                            <p:cond delay="0"/>
                                          </p:stCondLst>
                                        </p:cTn>
                                        <p:tgtEl>
                                          <p:spTgt spid="193548"/>
                                        </p:tgtEl>
                                        <p:attrNameLst>
                                          <p:attrName>style.visibility</p:attrName>
                                        </p:attrNameLst>
                                      </p:cBhvr>
                                      <p:to>
                                        <p:strVal val="visible"/>
                                      </p:to>
                                    </p:set>
                                    <p:anim calcmode="lin" valueType="num">
                                      <p:cBhvr>
                                        <p:cTn id="10" dur="500" fill="hold"/>
                                        <p:tgtEl>
                                          <p:spTgt spid="193548"/>
                                        </p:tgtEl>
                                        <p:attrNameLst>
                                          <p:attrName>ppt_w</p:attrName>
                                        </p:attrNameLst>
                                      </p:cBhvr>
                                      <p:tavLst>
                                        <p:tav tm="0">
                                          <p:val>
                                            <p:fltVal val="0"/>
                                          </p:val>
                                        </p:tav>
                                        <p:tav tm="100000">
                                          <p:val>
                                            <p:strVal val="#ppt_w"/>
                                          </p:val>
                                        </p:tav>
                                      </p:tavLst>
                                    </p:anim>
                                    <p:anim calcmode="lin" valueType="num">
                                      <p:cBhvr>
                                        <p:cTn id="11" dur="500" fill="hold"/>
                                        <p:tgtEl>
                                          <p:spTgt spid="193548"/>
                                        </p:tgtEl>
                                        <p:attrNameLst>
                                          <p:attrName>ppt_h</p:attrName>
                                        </p:attrNameLst>
                                      </p:cBhvr>
                                      <p:tavLst>
                                        <p:tav tm="0">
                                          <p:val>
                                            <p:fltVal val="0"/>
                                          </p:val>
                                        </p:tav>
                                        <p:tav tm="100000">
                                          <p:val>
                                            <p:strVal val="#ppt_h"/>
                                          </p:val>
                                        </p:tav>
                                      </p:tavLst>
                                    </p:anim>
                                    <p:anim calcmode="lin" valueType="num">
                                      <p:cBhvr>
                                        <p:cTn id="12" dur="500" fill="hold"/>
                                        <p:tgtEl>
                                          <p:spTgt spid="193548"/>
                                        </p:tgtEl>
                                        <p:attrNameLst>
                                          <p:attrName>ppt_x</p:attrName>
                                        </p:attrNameLst>
                                      </p:cBhvr>
                                      <p:tavLst>
                                        <p:tav tm="0">
                                          <p:val>
                                            <p:fltVal val="0.5"/>
                                          </p:val>
                                        </p:tav>
                                        <p:tav tm="100000">
                                          <p:val>
                                            <p:strVal val="#ppt_x"/>
                                          </p:val>
                                        </p:tav>
                                      </p:tavLst>
                                    </p:anim>
                                    <p:anim calcmode="lin" valueType="num">
                                      <p:cBhvr>
                                        <p:cTn id="13"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46050" y="219075"/>
            <a:ext cx="2541588" cy="19843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000" i="0" dirty="0">
              <a:solidFill>
                <a:srgbClr val="FFEC14"/>
              </a:solidFill>
              <a:latin typeface="Kruti Dev 010" pitchFamily="2" charset="0"/>
              <a:ea typeface="+mn-ea"/>
              <a:cs typeface="+mn-cs"/>
            </a:endParaRPr>
          </a:p>
        </p:txBody>
      </p:sp>
      <p:sp>
        <p:nvSpPr>
          <p:cNvPr id="260100" name="Text Box 4"/>
          <p:cNvSpPr txBox="1">
            <a:spLocks noChangeArrowheads="1"/>
          </p:cNvSpPr>
          <p:nvPr/>
        </p:nvSpPr>
        <p:spPr bwMode="auto">
          <a:xfrm>
            <a:off x="2631141" y="421836"/>
            <a:ext cx="6637296"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defPPr>
              <a:defRPr lang="en-US"/>
            </a:defPPr>
            <a:lvl1pPr algn="l">
              <a:spcBef>
                <a:spcPct val="50000"/>
              </a:spcBef>
              <a:defRPr b="1" i="0">
                <a:ln>
                  <a:solidFill>
                    <a:srgbClr val="FFFF00"/>
                  </a:solidFill>
                </a:ln>
                <a:solidFill>
                  <a:srgbClr val="FFFF00"/>
                </a:solidFill>
                <a:latin typeface="Kruti Dev 010" pitchFamily="2" charset="0"/>
                <a:ea typeface="ＭＳ Ｐゴシック" pitchFamily="-84" charset="-128"/>
                <a:cs typeface="+mn-cs"/>
              </a:defRPr>
            </a:lvl1pPr>
          </a:lstStyle>
          <a:p>
            <a:pPr>
              <a:defRPr/>
            </a:pPr>
            <a:r>
              <a:rPr lang="en-US" sz="3600" dirty="0">
                <a:solidFill>
                  <a:srgbClr val="FFFFFF"/>
                </a:solidFill>
              </a:rPr>
              <a:t>fn ckbZcy csfldyh vc vkids fopkjksa esa gS ftlds dkj.k vkidks --------</a:t>
            </a:r>
          </a:p>
        </p:txBody>
      </p:sp>
      <p:sp>
        <p:nvSpPr>
          <p:cNvPr id="260101" name="Text Box 5"/>
          <p:cNvSpPr txBox="1">
            <a:spLocks noChangeArrowheads="1"/>
          </p:cNvSpPr>
          <p:nvPr/>
        </p:nvSpPr>
        <p:spPr bwMode="auto">
          <a:xfrm>
            <a:off x="401638" y="1699665"/>
            <a:ext cx="8742362" cy="1831271"/>
          </a:xfrm>
          <a:prstGeom prst="rect">
            <a:avLst/>
          </a:prstGeom>
          <a:noFill/>
          <a:ln w="9525">
            <a:noFill/>
            <a:miter lim="800000"/>
            <a:headEnd/>
            <a:tailEnd/>
          </a:ln>
          <a:effectLst/>
        </p:spPr>
        <p:txBody>
          <a:bodyPr>
            <a:spAutoFit/>
          </a:bodyPr>
          <a:lstStyle/>
          <a:p>
            <a:pPr algn="l">
              <a:spcBef>
                <a:spcPct val="50000"/>
              </a:spcBef>
              <a:defRPr/>
            </a:pPr>
            <a:r>
              <a:rPr lang="en-US" sz="2000" b="1" i="0" dirty="0">
                <a:solidFill>
                  <a:srgbClr val="FFCC18"/>
                </a:solidFill>
                <a:effectLst>
                  <a:outerShdw blurRad="38100" dist="38100" dir="2700000" algn="tl">
                    <a:srgbClr val="000000"/>
                  </a:outerShdw>
                </a:effectLst>
                <a:latin typeface="Kruti Dev 010" pitchFamily="2" charset="0"/>
                <a:ea typeface="ＭＳ Ｐゴシック" pitchFamily="-84" charset="-128"/>
                <a:cs typeface="+mn-cs"/>
              </a:rPr>
              <a:t>                 </a:t>
            </a:r>
            <a:r>
              <a:rPr lang="en-US"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 fopkj feyk </a:t>
            </a:r>
            <a:r>
              <a:rPr lang="ja-JP" altLang="en-US" b="1" i="0">
                <a:ln>
                  <a:solidFill>
                    <a:srgbClr val="00B0F0"/>
                  </a:solidFill>
                </a:ln>
                <a:solidFill>
                  <a:srgbClr val="00B0F0"/>
                </a:solidFill>
                <a:effectLst>
                  <a:outerShdw blurRad="38100" dist="38100" dir="2700000" algn="tl">
                    <a:srgbClr val="000000"/>
                  </a:outerShdw>
                </a:effectLst>
                <a:latin typeface="Kruti Dev 010" pitchFamily="2" charset="0"/>
                <a:ea typeface="ＭＳ Ｐゴシック" pitchFamily="-84" charset="-128"/>
                <a:cs typeface="+mn-cs"/>
              </a:rPr>
              <a:t>“</a:t>
            </a:r>
            <a:r>
              <a:rPr lang="en-US" altLang="ja-JP" b="1" i="0" dirty="0">
                <a:ln>
                  <a:solidFill>
                    <a:srgbClr val="00B0F0"/>
                  </a:solidFill>
                </a:ln>
                <a:solidFill>
                  <a:srgbClr val="00B0F0"/>
                </a:solidFill>
                <a:effectLst>
                  <a:outerShdw blurRad="38100" dist="38100" dir="2700000" algn="tl">
                    <a:srgbClr val="000000"/>
                  </a:outerShdw>
                </a:effectLst>
                <a:latin typeface="Kruti Dev 010" pitchFamily="2" charset="0"/>
                <a:ea typeface="ＭＳ Ｐゴシック" pitchFamily="-84" charset="-128"/>
                <a:cs typeface="+mn-cs"/>
              </a:rPr>
              <a:t>fn ckbZcy QkbZy</a:t>
            </a:r>
            <a:r>
              <a:rPr lang="ja-JP" altLang="en-US" b="1" i="0">
                <a:ln>
                  <a:solidFill>
                    <a:srgbClr val="00B0F0"/>
                  </a:solidFill>
                </a:ln>
                <a:solidFill>
                  <a:srgbClr val="00B0F0"/>
                </a:solidFill>
                <a:effectLst>
                  <a:outerShdw blurRad="38100" dist="38100" dir="2700000" algn="tl">
                    <a:srgbClr val="000000"/>
                  </a:outerShdw>
                </a:effectLst>
                <a:latin typeface="Kruti Dev 010" pitchFamily="2" charset="0"/>
                <a:ea typeface="ＭＳ Ｐゴシック" pitchFamily="-84" charset="-128"/>
                <a:cs typeface="+mn-cs"/>
              </a:rPr>
              <a:t>” </a:t>
            </a:r>
            <a:r>
              <a:rPr lang="en-US" altLang="ja-JP" b="1" i="0" dirty="0">
                <a:ln>
                  <a:solidFill>
                    <a:srgbClr val="00B0F0"/>
                  </a:solidFill>
                </a:ln>
                <a:solidFill>
                  <a:srgbClr val="00B0F0"/>
                </a:solidFill>
                <a:effectLst>
                  <a:outerShdw blurRad="38100" dist="38100" dir="2700000" algn="tl">
                    <a:srgbClr val="000000"/>
                  </a:outerShdw>
                </a:effectLst>
                <a:latin typeface="Kruti Dev 010" pitchFamily="2" charset="0"/>
                <a:ea typeface="ＭＳ Ｐゴシック" pitchFamily="-84" charset="-128"/>
                <a:cs typeface="+mn-cs"/>
              </a:rPr>
              <a:t>cukus dk</a:t>
            </a:r>
          </a:p>
          <a:p>
            <a:pPr algn="l">
              <a:spcBef>
                <a:spcPct val="50000"/>
              </a:spcBef>
              <a:defRPr/>
            </a:pPr>
            <a:r>
              <a:rPr lang="en-US"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QkbZy [kksyus dh </a:t>
            </a:r>
            <a:r>
              <a:rPr lang="en-US" b="1" i="0" dirty="0">
                <a:ln>
                  <a:solidFill>
                    <a:srgbClr val="00B0F0"/>
                  </a:solidFill>
                </a:ln>
                <a:solidFill>
                  <a:srgbClr val="00B0F0"/>
                </a:solidFill>
                <a:effectLst>
                  <a:outerShdw blurRad="38100" dist="38100" dir="2700000" algn="tl">
                    <a:srgbClr val="000000"/>
                  </a:outerShdw>
                </a:effectLst>
                <a:latin typeface="Kruti Dev 010" pitchFamily="2" charset="0"/>
                <a:ea typeface="ＭＳ Ｐゴシック" pitchFamily="-84" charset="-128"/>
                <a:cs typeface="+mn-cs"/>
              </a:rPr>
              <a:t>fnekxh pkch </a:t>
            </a:r>
            <a:r>
              <a:rPr lang="en-US"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feyh lh </a:t>
            </a:r>
            <a:r>
              <a:rPr lang="en-US" b="1" i="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a:t>
            </a:r>
            <a:r>
              <a:rPr lang="en-US"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,l ts</a:t>
            </a:r>
            <a:endParaRPr lang="en-US" altLang="ja-JP"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algn="l">
              <a:spcBef>
                <a:spcPts val="1800"/>
              </a:spcBef>
              <a:defRPr/>
            </a:pPr>
            <a:r>
              <a:rPr lang="en-US"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a:t>
            </a:r>
            <a:r>
              <a:rPr lang="en-US" b="1" i="0" dirty="0">
                <a:solidFill>
                  <a:srgbClr val="FFCC18"/>
                </a:solidFill>
                <a:effectLst>
                  <a:outerShdw blurRad="38100" dist="38100" dir="2700000" algn="tl">
                    <a:srgbClr val="000000"/>
                  </a:outerShdw>
                </a:effectLst>
                <a:latin typeface="Kruti Dev 010" pitchFamily="2" charset="0"/>
                <a:ea typeface="ＭＳ Ｐゴシック" pitchFamily="-84" charset="-128"/>
                <a:cs typeface="+mn-cs"/>
              </a:rPr>
              <a:t> </a:t>
            </a:r>
            <a:r>
              <a:rPr lang="en-US" b="1" i="0" dirty="0">
                <a:ln>
                  <a:solidFill>
                    <a:srgbClr val="00B0F0"/>
                  </a:solidFill>
                </a:ln>
                <a:solidFill>
                  <a:srgbClr val="00B0F0"/>
                </a:solidFill>
                <a:effectLst>
                  <a:outerShdw blurRad="38100" dist="38100" dir="2700000" algn="tl">
                    <a:srgbClr val="000000"/>
                  </a:outerShdw>
                </a:effectLst>
                <a:latin typeface="Kruti Dev 010" pitchFamily="2" charset="0"/>
                <a:ea typeface="ＭＳ Ｐゴシック" pitchFamily="-84" charset="-128"/>
                <a:cs typeface="+mn-cs"/>
              </a:rPr>
              <a:t>fnekxh uD’kk</a:t>
            </a:r>
            <a:r>
              <a:rPr lang="en-US" b="1" i="0" dirty="0">
                <a:ln>
                  <a:solidFill>
                    <a:srgbClr val="00B0F0"/>
                  </a:solidFill>
                </a:ln>
                <a:solidFill>
                  <a:srgbClr val="FFCC18"/>
                </a:solidFill>
                <a:effectLst>
                  <a:outerShdw blurRad="38100" dist="38100" dir="2700000" algn="tl">
                    <a:srgbClr val="000000"/>
                  </a:outerShdw>
                </a:effectLst>
                <a:latin typeface="Kruti Dev 010" pitchFamily="2" charset="0"/>
                <a:ea typeface="ＭＳ Ｐゴシック" pitchFamily="-84" charset="-128"/>
                <a:cs typeface="+mn-cs"/>
              </a:rPr>
              <a:t> </a:t>
            </a:r>
            <a:r>
              <a:rPr lang="en-US" b="1" i="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tks ckbZcy ds izeq[k ?kVukØe n’kkZ;sxk</a:t>
            </a:r>
          </a:p>
        </p:txBody>
      </p:sp>
      <p:sp>
        <p:nvSpPr>
          <p:cNvPr id="260102" name="AutoShape 6"/>
          <p:cNvSpPr>
            <a:spLocks noChangeArrowheads="1"/>
          </p:cNvSpPr>
          <p:nvPr/>
        </p:nvSpPr>
        <p:spPr bwMode="auto">
          <a:xfrm>
            <a:off x="400050" y="3035300"/>
            <a:ext cx="8081963" cy="906463"/>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sz="2400" dirty="0">
              <a:effectLst>
                <a:outerShdw blurRad="38100" dist="38100" dir="2700000" algn="tl">
                  <a:srgbClr val="000000">
                    <a:alpha val="43137"/>
                  </a:srgbClr>
                </a:outerShdw>
              </a:effectLst>
              <a:latin typeface="Kruti Dev 010" pitchFamily="2" charset="0"/>
              <a:ea typeface="+mn-ea"/>
              <a:cs typeface="+mn-cs"/>
            </a:endParaRPr>
          </a:p>
        </p:txBody>
      </p:sp>
      <p:sp>
        <p:nvSpPr>
          <p:cNvPr id="260105" name="Rectangle 9"/>
          <p:cNvSpPr>
            <a:spLocks noChangeArrowheads="1"/>
          </p:cNvSpPr>
          <p:nvPr/>
        </p:nvSpPr>
        <p:spPr bwMode="auto">
          <a:xfrm>
            <a:off x="8091488" y="6524625"/>
            <a:ext cx="284162" cy="230188"/>
          </a:xfrm>
          <a:prstGeom prst="rect">
            <a:avLst/>
          </a:prstGeom>
          <a:noFill/>
          <a:ln w="12700">
            <a:noFill/>
            <a:miter lim="800000"/>
            <a:headEnd/>
            <a:tailEnd/>
          </a:ln>
          <a:effectLst/>
        </p:spPr>
        <p:txBody>
          <a:bodyPr wrap="none" anchor="ctr">
            <a:spAutoFit/>
          </a:bodyPr>
          <a:lstStyle/>
          <a:p>
            <a:pPr>
              <a:defRPr/>
            </a:pPr>
            <a:r>
              <a:rPr lang="en-US" sz="900" b="1" i="0">
                <a:solidFill>
                  <a:schemeClr val="tx1"/>
                </a:solidFill>
                <a:effectLst>
                  <a:outerShdw blurRad="38100" dist="38100" dir="2700000" algn="tl">
                    <a:srgbClr val="000000"/>
                  </a:outerShdw>
                </a:effectLst>
                <a:latin typeface="Kruti Dev 010" charset="0"/>
              </a:rPr>
              <a:t>82</a:t>
            </a:r>
          </a:p>
        </p:txBody>
      </p:sp>
      <p:sp>
        <p:nvSpPr>
          <p:cNvPr id="260106" name="Text Box 10"/>
          <p:cNvSpPr txBox="1">
            <a:spLocks noChangeArrowheads="1"/>
          </p:cNvSpPr>
          <p:nvPr/>
        </p:nvSpPr>
        <p:spPr bwMode="auto">
          <a:xfrm>
            <a:off x="365125" y="4284608"/>
            <a:ext cx="8247063" cy="9848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b="1" i="0" dirty="0">
                <a:ln>
                  <a:solidFill>
                    <a:srgbClr val="FFFF00"/>
                  </a:solidFill>
                </a:ln>
                <a:solidFill>
                  <a:srgbClr val="FFFF00"/>
                </a:solidFill>
                <a:latin typeface="Kruti Dev 010" pitchFamily="2" charset="0"/>
                <a:ea typeface="ＭＳ Ｐゴシック" pitchFamily="-84" charset="-128"/>
                <a:cs typeface="+mn-cs"/>
              </a:rPr>
              <a:t>•ckbZcy dh dgkuh dk eq[; dsUnz </a:t>
            </a:r>
            <a:r>
              <a:rPr lang="en-US" b="1" i="0" dirty="0">
                <a:ln>
                  <a:solidFill>
                    <a:srgbClr val="00FF00"/>
                  </a:solidFill>
                </a:ln>
                <a:solidFill>
                  <a:srgbClr val="00FF00"/>
                </a:solidFill>
                <a:latin typeface="Kruti Dev 010" pitchFamily="2" charset="0"/>
                <a:ea typeface="ＭＳ Ｐゴシック" pitchFamily="-84" charset="-128"/>
                <a:cs typeface="+mn-cs"/>
              </a:rPr>
              <a:t>^^fn fDod ØksuksykWth**</a:t>
            </a:r>
            <a:endParaRPr lang="en-US" altLang="ja-JP" b="1" i="0" dirty="0">
              <a:ln>
                <a:solidFill>
                  <a:srgbClr val="00FF00"/>
                </a:solidFill>
              </a:ln>
              <a:solidFill>
                <a:srgbClr val="00FF00"/>
              </a:solidFill>
              <a:latin typeface="Kruti Dev 010" pitchFamily="2" charset="0"/>
              <a:ea typeface="ＭＳ Ｐゴシック" pitchFamily="-84" charset="-128"/>
              <a:cs typeface="+mn-cs"/>
            </a:endParaRPr>
          </a:p>
          <a:p>
            <a:pPr algn="l">
              <a:spcBef>
                <a:spcPct val="50000"/>
              </a:spcBef>
              <a:defRPr/>
            </a:pPr>
            <a:endParaRPr lang="en-US" sz="2000" b="1" i="0" dirty="0">
              <a:solidFill>
                <a:srgbClr val="43F22C"/>
              </a:solidFill>
              <a:latin typeface="Kruti Dev 010" pitchFamily="2" charset="0"/>
              <a:ea typeface="ＭＳ Ｐゴシック" pitchFamily="-84" charset="-128"/>
              <a:cs typeface="+mn-cs"/>
            </a:endParaRPr>
          </a:p>
        </p:txBody>
      </p:sp>
      <p:sp>
        <p:nvSpPr>
          <p:cNvPr id="260108" name="Text Box 12"/>
          <p:cNvSpPr txBox="1">
            <a:spLocks noChangeArrowheads="1"/>
          </p:cNvSpPr>
          <p:nvPr/>
        </p:nvSpPr>
        <p:spPr bwMode="auto">
          <a:xfrm>
            <a:off x="8631238" y="6375400"/>
            <a:ext cx="306387" cy="369888"/>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800" b="1" i="0">
                <a:effectLst>
                  <a:outerShdw blurRad="38100" dist="38100" dir="2700000" algn="tl">
                    <a:srgbClr val="000000"/>
                  </a:outerShdw>
                </a:effectLst>
                <a:latin typeface="Kruti Dev 010" charset="0"/>
              </a:rPr>
              <a:t>1</a:t>
            </a:r>
          </a:p>
        </p:txBody>
      </p:sp>
      <p:sp>
        <p:nvSpPr>
          <p:cNvPr id="260109" name="AutoShape 13"/>
          <p:cNvSpPr>
            <a:spLocks noChangeArrowheads="1"/>
          </p:cNvSpPr>
          <p:nvPr/>
        </p:nvSpPr>
        <p:spPr bwMode="auto">
          <a:xfrm>
            <a:off x="396875" y="4083050"/>
            <a:ext cx="8081963" cy="849313"/>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sz="2400" dirty="0">
              <a:effectLst>
                <a:outerShdw blurRad="38100" dist="38100" dir="2700000" algn="tl">
                  <a:srgbClr val="000000">
                    <a:alpha val="43137"/>
                  </a:srgbClr>
                </a:outerShdw>
              </a:effectLst>
              <a:latin typeface="Kruti Dev 010" pitchFamily="2" charset="0"/>
              <a:ea typeface="+mn-ea"/>
              <a:cs typeface="+mn-cs"/>
            </a:endParaRPr>
          </a:p>
        </p:txBody>
      </p:sp>
      <p:sp>
        <p:nvSpPr>
          <p:cNvPr id="11" name="Rectangle 10"/>
          <p:cNvSpPr/>
          <p:nvPr/>
        </p:nvSpPr>
        <p:spPr bwMode="auto">
          <a:xfrm>
            <a:off x="6764338" y="2632075"/>
            <a:ext cx="330200" cy="46038"/>
          </a:xfrm>
          <a:prstGeom prst="rect">
            <a:avLst/>
          </a:prstGeom>
          <a:solidFill>
            <a:srgbClr val="FFFF00"/>
          </a:solidFill>
          <a:ln w="12700" cap="flat" cmpd="sng" algn="ctr">
            <a:solidFill>
              <a:srgbClr val="FFFF00"/>
            </a:solidFill>
            <a:prstDash val="solid"/>
            <a:round/>
            <a:headEnd type="none" w="med" len="med"/>
            <a:tailEnd type="none" w="med" len="med"/>
          </a:ln>
          <a:effectLst/>
        </p:spPr>
        <p:txBody>
          <a:bodyPr/>
          <a:lstStyle/>
          <a:p>
            <a:pPr>
              <a:defRPr/>
            </a:pPr>
            <a:endParaRPr lang="en-US" sz="2400">
              <a:effectLst>
                <a:outerShdw blurRad="38100" dist="38100" dir="2700000" algn="tl">
                  <a:srgbClr val="000000">
                    <a:alpha val="43137"/>
                  </a:srgbClr>
                </a:outerShdw>
              </a:effectLst>
              <a:latin typeface="Kruti Dev 010" pitchFamily="2" charset="0"/>
              <a:ea typeface="MS PGothic" pitchFamily="34" charset="-128"/>
              <a:cs typeface="+mn-cs"/>
            </a:endParaRPr>
          </a:p>
        </p:txBody>
      </p:sp>
      <p:sp>
        <p:nvSpPr>
          <p:cNvPr id="173067" name="Rectangle 38"/>
          <p:cNvSpPr>
            <a:spLocks noChangeArrowheads="1"/>
          </p:cNvSpPr>
          <p:nvPr/>
        </p:nvSpPr>
        <p:spPr bwMode="auto">
          <a:xfrm>
            <a:off x="6430963" y="6048375"/>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260102"/>
                                        </p:tgtEl>
                                        <p:attrNameLst>
                                          <p:attrName>style.visibility</p:attrName>
                                        </p:attrNameLst>
                                      </p:cBhvr>
                                      <p:to>
                                        <p:strVal val="visible"/>
                                      </p:to>
                                    </p:set>
                                    <p:anim calcmode="lin" valueType="num">
                                      <p:cBhvr>
                                        <p:cTn id="14" dur="500" fill="hold"/>
                                        <p:tgtEl>
                                          <p:spTgt spid="260102"/>
                                        </p:tgtEl>
                                        <p:attrNameLst>
                                          <p:attrName>ppt_w</p:attrName>
                                        </p:attrNameLst>
                                      </p:cBhvr>
                                      <p:tavLst>
                                        <p:tav tm="0">
                                          <p:val>
                                            <p:strVal val="2/3*#ppt_w"/>
                                          </p:val>
                                        </p:tav>
                                        <p:tav tm="100000">
                                          <p:val>
                                            <p:strVal val="#ppt_w"/>
                                          </p:val>
                                        </p:tav>
                                      </p:tavLst>
                                    </p:anim>
                                    <p:anim calcmode="lin" valueType="num">
                                      <p:cBhvr>
                                        <p:cTn id="15"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60106"/>
                                        </p:tgtEl>
                                        <p:attrNameLst>
                                          <p:attrName>style.visibility</p:attrName>
                                        </p:attrNameLst>
                                      </p:cBhvr>
                                      <p:to>
                                        <p:strVal val="visible"/>
                                      </p:to>
                                    </p:set>
                                    <p:animEffect transition="in" filter="fade">
                                      <p:cBhvr>
                                        <p:cTn id="20" dur="1000"/>
                                        <p:tgtEl>
                                          <p:spTgt spid="260106"/>
                                        </p:tgtEl>
                                      </p:cBhvr>
                                    </p:animEffect>
                                  </p:childTnLst>
                                </p:cTn>
                              </p:par>
                            </p:childTnLst>
                          </p:cTn>
                        </p:par>
                        <p:par>
                          <p:cTn id="21" fill="hold" nodeType="afterGroup">
                            <p:stCondLst>
                              <p:cond delay="1000"/>
                            </p:stCondLst>
                            <p:childTnLst>
                              <p:par>
                                <p:cTn id="22" presetID="23" presetClass="entr" presetSubtype="272" fill="hold" grpId="0" nodeType="afterEffect">
                                  <p:stCondLst>
                                    <p:cond delay="0"/>
                                  </p:stCondLst>
                                  <p:childTnLst>
                                    <p:set>
                                      <p:cBhvr>
                                        <p:cTn id="23" dur="1" fill="hold">
                                          <p:stCondLst>
                                            <p:cond delay="0"/>
                                          </p:stCondLst>
                                        </p:cTn>
                                        <p:tgtEl>
                                          <p:spTgt spid="260109"/>
                                        </p:tgtEl>
                                        <p:attrNameLst>
                                          <p:attrName>style.visibility</p:attrName>
                                        </p:attrNameLst>
                                      </p:cBhvr>
                                      <p:to>
                                        <p:strVal val="visible"/>
                                      </p:to>
                                    </p:set>
                                    <p:anim calcmode="lin" valueType="num">
                                      <p:cBhvr>
                                        <p:cTn id="24" dur="500" fill="hold"/>
                                        <p:tgtEl>
                                          <p:spTgt spid="260109"/>
                                        </p:tgtEl>
                                        <p:attrNameLst>
                                          <p:attrName>ppt_w</p:attrName>
                                        </p:attrNameLst>
                                      </p:cBhvr>
                                      <p:tavLst>
                                        <p:tav tm="0">
                                          <p:val>
                                            <p:strVal val="2/3*#ppt_w"/>
                                          </p:val>
                                        </p:tav>
                                        <p:tav tm="100000">
                                          <p:val>
                                            <p:strVal val="#ppt_w"/>
                                          </p:val>
                                        </p:tav>
                                      </p:tavLst>
                                    </p:anim>
                                    <p:anim calcmode="lin" valueType="num">
                                      <p:cBhvr>
                                        <p:cTn id="25"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2" grpId="0" animBg="1"/>
      <p:bldP spid="26010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ChangeArrowheads="1"/>
          </p:cNvSpPr>
          <p:nvPr/>
        </p:nvSpPr>
        <p:spPr bwMode="auto">
          <a:xfrm>
            <a:off x="1981200" y="1644650"/>
            <a:ext cx="6362700" cy="1200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endParaRPr lang="en-US" sz="4400" b="1" i="0" dirty="0">
              <a:solidFill>
                <a:srgbClr val="FAFD00"/>
              </a:solidFill>
              <a:effectLst>
                <a:outerShdw blurRad="38100" dist="38100" dir="2700000" algn="tl">
                  <a:srgbClr val="000000"/>
                </a:outerShdw>
              </a:effectLst>
              <a:latin typeface="Kruti Dev 010" pitchFamily="2" charset="0"/>
              <a:ea typeface="+mn-ea"/>
              <a:cs typeface="+mn-cs"/>
            </a:endParaRPr>
          </a:p>
          <a:p>
            <a:pPr>
              <a:defRPr/>
            </a:pPr>
            <a:r>
              <a:rPr lang="en-US" sz="8000" b="1" dirty="0">
                <a:ln>
                  <a:solidFill>
                    <a:srgbClr val="FFFF00"/>
                  </a:solidFill>
                </a:ln>
                <a:solidFill>
                  <a:srgbClr val="FAFD00"/>
                </a:solidFill>
                <a:latin typeface="Kruti Dev 010" pitchFamily="2" charset="0"/>
                <a:ea typeface="+mn-ea"/>
                <a:cs typeface="+mn-cs"/>
              </a:rPr>
              <a:t>fn fDod</a:t>
            </a:r>
          </a:p>
          <a:p>
            <a:pPr>
              <a:defRPr/>
            </a:pPr>
            <a:r>
              <a:rPr lang="en-US" sz="8000" b="1" dirty="0">
                <a:ln>
                  <a:solidFill>
                    <a:srgbClr val="FFFF00"/>
                  </a:solidFill>
                </a:ln>
                <a:solidFill>
                  <a:srgbClr val="FAFD00"/>
                </a:solidFill>
                <a:latin typeface="Kruti Dev 010" pitchFamily="2" charset="0"/>
                <a:ea typeface="+mn-ea"/>
                <a:cs typeface="+mn-cs"/>
              </a:rPr>
              <a:t>ØksuksykWth</a:t>
            </a:r>
          </a:p>
        </p:txBody>
      </p:sp>
      <p:grpSp>
        <p:nvGrpSpPr>
          <p:cNvPr id="2" name="Group 11"/>
          <p:cNvGrpSpPr>
            <a:grpSpLocks/>
          </p:cNvGrpSpPr>
          <p:nvPr/>
        </p:nvGrpSpPr>
        <p:grpSpPr bwMode="auto">
          <a:xfrm>
            <a:off x="1798638" y="4225925"/>
            <a:ext cx="6577012" cy="1603375"/>
            <a:chOff x="1113" y="2473"/>
            <a:chExt cx="4143" cy="1010"/>
          </a:xfrm>
        </p:grpSpPr>
        <p:sp>
          <p:nvSpPr>
            <p:cNvPr id="192521"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sz="2400" dirty="0">
                <a:effectLst>
                  <a:outerShdw blurRad="38100" dist="38100" dir="2700000" algn="tl">
                    <a:srgbClr val="000000">
                      <a:alpha val="43137"/>
                    </a:srgbClr>
                  </a:outerShdw>
                </a:effectLst>
                <a:latin typeface="Kruti Dev 010" pitchFamily="2" charset="0"/>
                <a:ea typeface="+mn-ea"/>
                <a:cs typeface="+mn-cs"/>
              </a:endParaRPr>
            </a:p>
          </p:txBody>
        </p:sp>
        <p:sp>
          <p:nvSpPr>
            <p:cNvPr id="192520"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b="1"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 vkf[kj] vki ;g rks tkusaxs </a:t>
              </a:r>
            </a:p>
            <a:p>
              <a:pPr>
                <a:defRPr/>
              </a:pPr>
              <a:r>
                <a:rPr lang="en-US" altLang="ja-JP" sz="4400" b="1"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fd og LFkku gS dgkWa !**</a:t>
              </a:r>
              <a:endParaRPr lang="en-US" sz="4400" b="1"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endParaRPr>
            </a:p>
          </p:txBody>
        </p:sp>
      </p:grpSp>
      <p:sp>
        <p:nvSpPr>
          <p:cNvPr id="175107"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192530" name="Rectangle 1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83</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a:effectLst>
                  <a:outerShdw blurRad="38100" dist="38100" dir="2700000" algn="tl">
                    <a:srgbClr val="000000"/>
                  </a:outerShdw>
                </a:effectLst>
                <a:latin typeface="Kruti Dev 010" charset="0"/>
              </a:rPr>
              <a:t>1</a:t>
            </a:r>
          </a:p>
        </p:txBody>
      </p:sp>
      <p:grpSp>
        <p:nvGrpSpPr>
          <p:cNvPr id="175110" name="Group 63"/>
          <p:cNvGrpSpPr>
            <a:grpSpLocks/>
          </p:cNvGrpSpPr>
          <p:nvPr/>
        </p:nvGrpSpPr>
        <p:grpSpPr bwMode="auto">
          <a:xfrm>
            <a:off x="-65088" y="0"/>
            <a:ext cx="1973263" cy="1844675"/>
            <a:chOff x="-65040" y="0"/>
            <a:chExt cx="2043065" cy="1955800"/>
          </a:xfrm>
        </p:grpSpPr>
        <p:grpSp>
          <p:nvGrpSpPr>
            <p:cNvPr id="175113" name="Group 27"/>
            <p:cNvGrpSpPr>
              <a:grpSpLocks/>
            </p:cNvGrpSpPr>
            <p:nvPr/>
          </p:nvGrpSpPr>
          <p:grpSpPr bwMode="auto">
            <a:xfrm>
              <a:off x="0" y="0"/>
              <a:ext cx="1978025" cy="1955800"/>
              <a:chOff x="0" y="0"/>
              <a:chExt cx="1246" cy="1232"/>
            </a:xfrm>
          </p:grpSpPr>
          <p:sp>
            <p:nvSpPr>
              <p:cNvPr id="1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3"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175111" name="Rectangle 38"/>
          <p:cNvSpPr>
            <a:spLocks noChangeArrowheads="1"/>
          </p:cNvSpPr>
          <p:nvPr/>
        </p:nvSpPr>
        <p:spPr bwMode="auto">
          <a:xfrm>
            <a:off x="6469063" y="6064250"/>
            <a:ext cx="2601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i="0">
                <a:solidFill>
                  <a:srgbClr val="FFFFFF"/>
                </a:solidFill>
                <a:latin typeface="Kruti Dev 010" charset="0"/>
              </a:rPr>
              <a:t>lgk;d iqLrd </a:t>
            </a:r>
            <a:r>
              <a:rPr lang="en-US" sz="1800" b="1" i="0">
                <a:solidFill>
                  <a:srgbClr val="FFFFFF"/>
                </a:solidFill>
                <a:latin typeface="Kruti Dev 010" charset="0"/>
              </a:rPr>
              <a:t>८-</a:t>
            </a:r>
            <a:r>
              <a:rPr lang="hi-in" sz="1800" b="1" i="0">
                <a:solidFill>
                  <a:srgbClr val="FFFFFF"/>
                </a:solidFill>
                <a:latin typeface="Kruti Dev 010" charset="0"/>
              </a:rPr>
              <a:t>१४</a:t>
            </a:r>
            <a:endParaRPr lang="en-US" sz="1800" b="1" i="0">
              <a:solidFill>
                <a:srgbClr val="FFFFFF"/>
              </a:solidFill>
              <a:latin typeface="Kruti Dev 010" charset="0"/>
            </a:endParaRPr>
          </a:p>
          <a:p>
            <a:endParaRPr lang="en-US" sz="1800" b="1" i="0">
              <a:solidFill>
                <a:schemeClr val="tx1"/>
              </a:solidFill>
              <a:latin typeface="Kruti Dev 010" charset="0"/>
            </a:endParaRPr>
          </a:p>
        </p:txBody>
      </p:sp>
      <p:sp>
        <p:nvSpPr>
          <p:cNvPr id="175112"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85</a:t>
            </a:r>
          </a:p>
        </p:txBody>
      </p:sp>
      <p:sp>
        <p:nvSpPr>
          <p:cNvPr id="17" name="Text Box 6"/>
          <p:cNvSpPr txBox="1">
            <a:spLocks noChangeArrowheads="1"/>
          </p:cNvSpPr>
          <p:nvPr/>
        </p:nvSpPr>
        <p:spPr bwMode="auto">
          <a:xfrm rot="185224">
            <a:off x="1071563" y="4530725"/>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altLang="ko-KR" sz="3200" b="1" dirty="0">
                <a:solidFill>
                  <a:srgbClr val="FFFF00"/>
                </a:solidFill>
                <a:latin typeface="Kruti Dev 010" charset="0"/>
                <a:ea typeface="Gulim" charset="0"/>
                <a:cs typeface="Times New Roman" charset="0"/>
              </a:rPr>
              <a:t>fn ckbZcy ---csfldyh  fefuLVzht baVjus’kuy bad dk izLrqfrdj.k QksVZ oFkZ] VsDlkl</a:t>
            </a:r>
            <a:endParaRPr lang="en-US" altLang="ko-KR" sz="3200" b="1" dirty="0">
              <a:solidFill>
                <a:srgbClr val="FAFD00"/>
              </a:solidFill>
              <a:latin typeface="Kruti Dev 010" charset="0"/>
              <a:ea typeface="Gulim" charset="0"/>
              <a:cs typeface="Times New Roman" charset="0"/>
            </a:endParaRPr>
          </a:p>
        </p:txBody>
      </p:sp>
      <p:sp>
        <p:nvSpPr>
          <p:cNvPr id="18" name="Text Box 7"/>
          <p:cNvSpPr txBox="1">
            <a:spLocks noChangeArrowheads="1"/>
          </p:cNvSpPr>
          <p:nvPr/>
        </p:nvSpPr>
        <p:spPr bwMode="auto">
          <a:xfrm>
            <a:off x="2430463" y="6232525"/>
            <a:ext cx="4035425" cy="461963"/>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400" dirty="0" err="1">
                <a:solidFill>
                  <a:srgbClr val="FFFB0C"/>
                </a:solidFill>
                <a:latin typeface="Helvetica" charset="0"/>
                <a:ea typeface="굴림" charset="-127"/>
                <a:cs typeface="굴림" charset="-127"/>
              </a:rPr>
              <a:t>www.biblebasically.org</a:t>
            </a:r>
            <a:endParaRPr lang="en-US" altLang="ko-KR" sz="2400" dirty="0">
              <a:solidFill>
                <a:srgbClr val="FFFB0C"/>
              </a:solidFill>
              <a:latin typeface="Helvetica" charset="0"/>
              <a:ea typeface="굴림" charset="-127"/>
              <a:cs typeface="굴림" charset="-127"/>
            </a:endParaRPr>
          </a:p>
        </p:txBody>
      </p:sp>
      <p:sp>
        <p:nvSpPr>
          <p:cNvPr id="22" name="Text Box 11"/>
          <p:cNvSpPr txBox="1">
            <a:spLocks noChangeArrowheads="1"/>
          </p:cNvSpPr>
          <p:nvPr/>
        </p:nvSpPr>
        <p:spPr bwMode="auto">
          <a:xfrm rot="238944">
            <a:off x="-377825" y="839788"/>
            <a:ext cx="10071100" cy="37861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defRPr/>
            </a:pPr>
            <a:r>
              <a:rPr lang="en-US" sz="12000" b="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9202"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85</a:t>
            </a: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0">
                <a:solidFill>
                  <a:srgbClr val="FFFFFF"/>
                </a:solidFill>
                <a:latin typeface="Arial" charset="0"/>
                <a:cs typeface="Arial" charset="0"/>
              </a:rPr>
              <a:t>Get this presentation for free!</a:t>
            </a:r>
            <a:endParaRPr lang="en-US" sz="1400" b="1" i="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60023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514"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latin typeface="Kruti Dev 010" charset="0"/>
            </a:endParaRPr>
          </a:p>
        </p:txBody>
      </p:sp>
      <p:sp>
        <p:nvSpPr>
          <p:cNvPr id="21515"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Kruti Dev 010" charset="0"/>
            </a:endParaRPr>
          </a:p>
        </p:txBody>
      </p:sp>
      <p:sp>
        <p:nvSpPr>
          <p:cNvPr id="7191" name="Rectangle 2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latin typeface="Kruti Dev 010" charset="0"/>
              </a:rPr>
              <a:t>08</a:t>
            </a:r>
          </a:p>
        </p:txBody>
      </p:sp>
      <p:sp>
        <p:nvSpPr>
          <p:cNvPr id="21517" name="Text Box 24"/>
          <p:cNvSpPr txBox="1">
            <a:spLocks noChangeArrowheads="1"/>
          </p:cNvSpPr>
          <p:nvPr/>
        </p:nvSpPr>
        <p:spPr bwMode="auto">
          <a:xfrm>
            <a:off x="8731250" y="6391275"/>
            <a:ext cx="28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Kruti Dev 010" charset="0"/>
              </a:rPr>
              <a:t>3</a:t>
            </a:r>
          </a:p>
        </p:txBody>
      </p:sp>
      <p:sp>
        <p:nvSpPr>
          <p:cNvPr id="21518" name="Text Box 25"/>
          <p:cNvSpPr txBox="1">
            <a:spLocks noChangeArrowheads="1"/>
          </p:cNvSpPr>
          <p:nvPr/>
        </p:nvSpPr>
        <p:spPr bwMode="auto">
          <a:xfrm>
            <a:off x="7532688" y="5884863"/>
            <a:ext cx="3127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Kruti Dev 010" charset="0"/>
              </a:rPr>
              <a:t>  </a:t>
            </a:r>
          </a:p>
        </p:txBody>
      </p:sp>
      <p:sp>
        <p:nvSpPr>
          <p:cNvPr id="21519" name="Rectangle 26"/>
          <p:cNvSpPr>
            <a:spLocks noChangeArrowheads="1"/>
          </p:cNvSpPr>
          <p:nvPr/>
        </p:nvSpPr>
        <p:spPr bwMode="auto">
          <a:xfrm>
            <a:off x="6437313" y="6189663"/>
            <a:ext cx="243840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800" b="1" i="0">
                <a:latin typeface="Kruti Dev 010" charset="0"/>
              </a:rPr>
              <a:t>सहायक पुस्तिका </a:t>
            </a:r>
            <a:r>
              <a:rPr lang="hi-in" sz="1800" b="1" i="0">
                <a:latin typeface="Kruti Dev 010" charset="0"/>
              </a:rPr>
              <a:t>१५</a:t>
            </a:r>
            <a:r>
              <a:rPr lang="en-US" sz="1800" b="1" i="0">
                <a:latin typeface="Kruti Dev 010" charset="0"/>
              </a:rPr>
              <a:t>−</a:t>
            </a:r>
            <a:r>
              <a:rPr lang="hi-in" sz="1800" b="1" i="0">
                <a:latin typeface="Kruti Dev 010" charset="0"/>
              </a:rPr>
              <a:t>१६</a:t>
            </a:r>
            <a:endParaRPr lang="en-US" sz="1800" b="1" i="0">
              <a:latin typeface="Kruti Dev 010" charset="0"/>
            </a:endParaRPr>
          </a:p>
          <a:p>
            <a:endParaRPr lang="en-US" sz="2400" b="1" i="0">
              <a:solidFill>
                <a:schemeClr val="tx1"/>
              </a:solidFill>
              <a:latin typeface="Kruti Dev 010" charset="0"/>
            </a:endParaRPr>
          </a:p>
        </p:txBody>
      </p:sp>
      <p:grpSp>
        <p:nvGrpSpPr>
          <p:cNvPr id="21520" name="Group 63"/>
          <p:cNvGrpSpPr>
            <a:grpSpLocks/>
          </p:cNvGrpSpPr>
          <p:nvPr/>
        </p:nvGrpSpPr>
        <p:grpSpPr bwMode="auto">
          <a:xfrm>
            <a:off x="-65088" y="0"/>
            <a:ext cx="1973263" cy="1844675"/>
            <a:chOff x="-65040" y="0"/>
            <a:chExt cx="2043065" cy="1955800"/>
          </a:xfrm>
        </p:grpSpPr>
        <p:grpSp>
          <p:nvGrpSpPr>
            <p:cNvPr id="21522" name="Group 27"/>
            <p:cNvGrpSpPr>
              <a:grpSpLocks/>
            </p:cNvGrpSpPr>
            <p:nvPr/>
          </p:nvGrpSpPr>
          <p:grpSpPr bwMode="auto">
            <a:xfrm>
              <a:off x="0" y="0"/>
              <a:ext cx="1978025" cy="1955800"/>
              <a:chOff x="0" y="0"/>
              <a:chExt cx="1246" cy="1232"/>
            </a:xfrm>
          </p:grpSpPr>
          <p:sp>
            <p:nvSpPr>
              <p:cNvPr id="2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1" name="Rectangle 29"/>
              <p:cNvSpPr>
                <a:spLocks noChangeArrowheads="1"/>
              </p:cNvSpPr>
              <p:nvPr/>
            </p:nvSpPr>
            <p:spPr bwMode="auto">
              <a:xfrm>
                <a:off x="247" y="203"/>
                <a:ext cx="999" cy="1029"/>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sp>
            <p:nvSpPr>
              <p:cNvPr id="2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Kruti Dev 010" pitchFamily="2" charset="0"/>
                  <a:ea typeface="+mn-ea"/>
                  <a:cs typeface="+mn-cs"/>
                </a:endParaRPr>
              </a:p>
            </p:txBody>
          </p:sp>
        </p:grpSp>
        <p:sp>
          <p:nvSpPr>
            <p:cNvPr id="19" name="Rectangle 33"/>
            <p:cNvSpPr>
              <a:spLocks noChangeArrowheads="1"/>
            </p:cNvSpPr>
            <p:nvPr/>
          </p:nvSpPr>
          <p:spPr bwMode="auto">
            <a:xfrm>
              <a:off x="-65040" y="233956"/>
              <a:ext cx="1891849" cy="5520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b="1" i="0" dirty="0">
                <a:solidFill>
                  <a:schemeClr val="tx2"/>
                </a:solidFill>
                <a:latin typeface="Kruti Dev 010" pitchFamily="2" charset="0"/>
              </a:endParaRPr>
            </a:p>
          </p:txBody>
        </p:sp>
      </p:grpSp>
      <p:sp>
        <p:nvSpPr>
          <p:cNvPr id="21521" name="Rectangle 21"/>
          <p:cNvSpPr>
            <a:spLocks noChangeArrowheads="1"/>
          </p:cNvSpPr>
          <p:nvPr/>
        </p:nvSpPr>
        <p:spPr bwMode="auto">
          <a:xfrm>
            <a:off x="0" y="-204788"/>
            <a:ext cx="1985963" cy="212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400" b="1" i="0">
                <a:solidFill>
                  <a:srgbClr val="FFFF00"/>
                </a:solidFill>
                <a:latin typeface="Kruti Dev 010" charset="0"/>
              </a:rPr>
              <a:t>LVst</a:t>
            </a:r>
          </a:p>
          <a:p>
            <a:r>
              <a:rPr lang="en-US" sz="4400" b="1" i="0">
                <a:solidFill>
                  <a:srgbClr val="FFFF00"/>
                </a:solidFill>
                <a:latin typeface="Kruti Dev 010" charset="0"/>
              </a:rPr>
              <a:t>rS;kj</a:t>
            </a:r>
          </a:p>
          <a:p>
            <a:r>
              <a:rPr lang="en-US" sz="4400" b="1" i="0">
                <a:solidFill>
                  <a:srgbClr val="FFFF00"/>
                </a:solidFill>
                <a:latin typeface="Kruti Dev 010" charset="0"/>
              </a:rPr>
              <a:t>djuk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8283</TotalTime>
  <Pages>43</Pages>
  <Words>6676</Words>
  <Application>Microsoft Macintosh PowerPoint</Application>
  <PresentationFormat>On-screen Show (4:3)</PresentationFormat>
  <Paragraphs>1470</Paragraphs>
  <Slides>87</Slides>
  <Notes>87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87</vt:i4>
      </vt:variant>
    </vt:vector>
  </HeadingPairs>
  <TitlesOfParts>
    <vt:vector size="100" baseType="lpstr">
      <vt:lpstr>Kruti Dev 040 Wide</vt:lpstr>
      <vt:lpstr>ＭＳ Ｐゴシック</vt:lpstr>
      <vt:lpstr>Arial</vt:lpstr>
      <vt:lpstr>Comic Sans MS</vt:lpstr>
      <vt:lpstr>Helvetica</vt:lpstr>
      <vt:lpstr>Kruti Dev 010</vt:lpstr>
      <vt:lpstr>Monotype Sorts</vt:lpstr>
      <vt:lpstr>Times</vt:lpstr>
      <vt:lpstr>Times New Roman</vt:lpstr>
      <vt:lpstr>Wingdings</vt:lpstr>
      <vt:lpstr>untitled 2</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538</cp:revision>
  <cp:lastPrinted>2003-03-25T20:50:53Z</cp:lastPrinted>
  <dcterms:created xsi:type="dcterms:W3CDTF">2003-03-13T21:44:32Z</dcterms:created>
  <dcterms:modified xsi:type="dcterms:W3CDTF">2025-01-11T04:45:22Z</dcterms:modified>
</cp:coreProperties>
</file>