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83" r:id="rId3"/>
    <p:sldMasterId id="2147483695" r:id="rId4"/>
  </p:sldMasterIdLst>
  <p:notesMasterIdLst>
    <p:notesMasterId r:id="rId84"/>
  </p:notesMasterIdLst>
  <p:handoutMasterIdLst>
    <p:handoutMasterId r:id="rId85"/>
  </p:handoutMasterIdLst>
  <p:sldIdLst>
    <p:sldId id="749" r:id="rId5"/>
    <p:sldId id="462" r:id="rId6"/>
    <p:sldId id="374" r:id="rId7"/>
    <p:sldId id="414" r:id="rId8"/>
    <p:sldId id="442" r:id="rId9"/>
    <p:sldId id="460" r:id="rId10"/>
    <p:sldId id="333" r:id="rId11"/>
    <p:sldId id="435" r:id="rId12"/>
    <p:sldId id="385" r:id="rId13"/>
    <p:sldId id="316" r:id="rId14"/>
    <p:sldId id="373" r:id="rId15"/>
    <p:sldId id="388" r:id="rId16"/>
    <p:sldId id="416" r:id="rId17"/>
    <p:sldId id="430" r:id="rId18"/>
    <p:sldId id="411" r:id="rId19"/>
    <p:sldId id="354" r:id="rId20"/>
    <p:sldId id="261" r:id="rId21"/>
    <p:sldId id="262" r:id="rId22"/>
    <p:sldId id="299" r:id="rId23"/>
    <p:sldId id="340" r:id="rId24"/>
    <p:sldId id="264" r:id="rId25"/>
    <p:sldId id="371" r:id="rId26"/>
    <p:sldId id="372" r:id="rId27"/>
    <p:sldId id="268" r:id="rId28"/>
    <p:sldId id="436" r:id="rId29"/>
    <p:sldId id="437" r:id="rId30"/>
    <p:sldId id="403" r:id="rId31"/>
    <p:sldId id="260" r:id="rId32"/>
    <p:sldId id="412" r:id="rId33"/>
    <p:sldId id="272" r:id="rId34"/>
    <p:sldId id="317" r:id="rId35"/>
    <p:sldId id="318" r:id="rId36"/>
    <p:sldId id="319" r:id="rId37"/>
    <p:sldId id="320" r:id="rId38"/>
    <p:sldId id="337" r:id="rId39"/>
    <p:sldId id="321" r:id="rId40"/>
    <p:sldId id="270" r:id="rId41"/>
    <p:sldId id="305" r:id="rId42"/>
    <p:sldId id="304" r:id="rId43"/>
    <p:sldId id="275" r:id="rId44"/>
    <p:sldId id="441" r:id="rId45"/>
    <p:sldId id="341" r:id="rId46"/>
    <p:sldId id="449" r:id="rId47"/>
    <p:sldId id="450" r:id="rId48"/>
    <p:sldId id="451" r:id="rId49"/>
    <p:sldId id="279" r:id="rId50"/>
    <p:sldId id="342" r:id="rId51"/>
    <p:sldId id="343" r:id="rId52"/>
    <p:sldId id="280" r:id="rId53"/>
    <p:sldId id="281" r:id="rId54"/>
    <p:sldId id="327" r:id="rId55"/>
    <p:sldId id="282" r:id="rId56"/>
    <p:sldId id="344" r:id="rId57"/>
    <p:sldId id="284" r:id="rId58"/>
    <p:sldId id="283" r:id="rId59"/>
    <p:sldId id="285" r:id="rId60"/>
    <p:sldId id="286" r:id="rId61"/>
    <p:sldId id="287" r:id="rId62"/>
    <p:sldId id="288" r:id="rId63"/>
    <p:sldId id="407" r:id="rId64"/>
    <p:sldId id="445" r:id="rId65"/>
    <p:sldId id="446" r:id="rId66"/>
    <p:sldId id="447" r:id="rId67"/>
    <p:sldId id="448" r:id="rId68"/>
    <p:sldId id="292" r:id="rId69"/>
    <p:sldId id="293" r:id="rId70"/>
    <p:sldId id="294" r:id="rId71"/>
    <p:sldId id="295" r:id="rId72"/>
    <p:sldId id="355" r:id="rId73"/>
    <p:sldId id="351" r:id="rId74"/>
    <p:sldId id="408" r:id="rId75"/>
    <p:sldId id="394" r:id="rId76"/>
    <p:sldId id="444" r:id="rId77"/>
    <p:sldId id="315" r:id="rId78"/>
    <p:sldId id="312" r:id="rId79"/>
    <p:sldId id="410" r:id="rId80"/>
    <p:sldId id="461" r:id="rId81"/>
    <p:sldId id="418" r:id="rId82"/>
    <p:sldId id="463" r:id="rId83"/>
  </p:sldIdLst>
  <p:sldSz cx="9144000" cy="6858000" type="screen4x3"/>
  <p:notesSz cx="6858000" cy="9144000"/>
  <p:defaultTextStyle>
    <a:defPPr>
      <a:defRPr lang="en-US"/>
    </a:defPPr>
    <a:lvl1pPr algn="l" rtl="0" fontAlgn="base">
      <a:spcBef>
        <a:spcPct val="0"/>
      </a:spcBef>
      <a:spcAft>
        <a:spcPct val="0"/>
      </a:spcAft>
      <a:defRPr sz="900" kern="1200">
        <a:solidFill>
          <a:srgbClr val="FFA27C"/>
        </a:solidFill>
        <a:latin typeface="Arial" charset="0"/>
        <a:ea typeface="ＭＳ Ｐゴシック" charset="0"/>
        <a:cs typeface="ＭＳ Ｐゴシック" charset="0"/>
      </a:defRPr>
    </a:lvl1pPr>
    <a:lvl2pPr marL="457200" algn="l" rtl="0" fontAlgn="base">
      <a:spcBef>
        <a:spcPct val="0"/>
      </a:spcBef>
      <a:spcAft>
        <a:spcPct val="0"/>
      </a:spcAft>
      <a:defRPr sz="900" kern="1200">
        <a:solidFill>
          <a:srgbClr val="FFA27C"/>
        </a:solidFill>
        <a:latin typeface="Arial" charset="0"/>
        <a:ea typeface="ＭＳ Ｐゴシック" charset="0"/>
        <a:cs typeface="ＭＳ Ｐゴシック" charset="0"/>
      </a:defRPr>
    </a:lvl2pPr>
    <a:lvl3pPr marL="914400" algn="l" rtl="0" fontAlgn="base">
      <a:spcBef>
        <a:spcPct val="0"/>
      </a:spcBef>
      <a:spcAft>
        <a:spcPct val="0"/>
      </a:spcAft>
      <a:defRPr sz="900" kern="1200">
        <a:solidFill>
          <a:srgbClr val="FFA27C"/>
        </a:solidFill>
        <a:latin typeface="Arial" charset="0"/>
        <a:ea typeface="ＭＳ Ｐゴシック" charset="0"/>
        <a:cs typeface="ＭＳ Ｐゴシック" charset="0"/>
      </a:defRPr>
    </a:lvl3pPr>
    <a:lvl4pPr marL="1371600" algn="l" rtl="0" fontAlgn="base">
      <a:spcBef>
        <a:spcPct val="0"/>
      </a:spcBef>
      <a:spcAft>
        <a:spcPct val="0"/>
      </a:spcAft>
      <a:defRPr sz="900" kern="1200">
        <a:solidFill>
          <a:srgbClr val="FFA27C"/>
        </a:solidFill>
        <a:latin typeface="Arial" charset="0"/>
        <a:ea typeface="ＭＳ Ｐゴシック" charset="0"/>
        <a:cs typeface="ＭＳ Ｐゴシック" charset="0"/>
      </a:defRPr>
    </a:lvl4pPr>
    <a:lvl5pPr marL="1828800" algn="l" rtl="0" fontAlgn="base">
      <a:spcBef>
        <a:spcPct val="0"/>
      </a:spcBef>
      <a:spcAft>
        <a:spcPct val="0"/>
      </a:spcAft>
      <a:defRPr sz="900" kern="1200">
        <a:solidFill>
          <a:srgbClr val="FFA27C"/>
        </a:solidFill>
        <a:latin typeface="Arial" charset="0"/>
        <a:ea typeface="ＭＳ Ｐゴシック" charset="0"/>
        <a:cs typeface="ＭＳ Ｐゴシック" charset="0"/>
      </a:defRPr>
    </a:lvl5pPr>
    <a:lvl6pPr marL="2286000" algn="l" defTabSz="457200" rtl="0" eaLnBrk="1" latinLnBrk="0" hangingPunct="1">
      <a:defRPr sz="900" kern="1200">
        <a:solidFill>
          <a:srgbClr val="FFA27C"/>
        </a:solidFill>
        <a:latin typeface="Arial" charset="0"/>
        <a:ea typeface="ＭＳ Ｐゴシック" charset="0"/>
        <a:cs typeface="ＭＳ Ｐゴシック" charset="0"/>
      </a:defRPr>
    </a:lvl6pPr>
    <a:lvl7pPr marL="2743200" algn="l" defTabSz="457200" rtl="0" eaLnBrk="1" latinLnBrk="0" hangingPunct="1">
      <a:defRPr sz="900" kern="1200">
        <a:solidFill>
          <a:srgbClr val="FFA27C"/>
        </a:solidFill>
        <a:latin typeface="Arial" charset="0"/>
        <a:ea typeface="ＭＳ Ｐゴシック" charset="0"/>
        <a:cs typeface="ＭＳ Ｐゴシック" charset="0"/>
      </a:defRPr>
    </a:lvl7pPr>
    <a:lvl8pPr marL="3200400" algn="l" defTabSz="457200" rtl="0" eaLnBrk="1" latinLnBrk="0" hangingPunct="1">
      <a:defRPr sz="900" kern="1200">
        <a:solidFill>
          <a:srgbClr val="FFA27C"/>
        </a:solidFill>
        <a:latin typeface="Arial" charset="0"/>
        <a:ea typeface="ＭＳ Ｐゴシック" charset="0"/>
        <a:cs typeface="ＭＳ Ｐゴシック" charset="0"/>
      </a:defRPr>
    </a:lvl8pPr>
    <a:lvl9pPr marL="3657600" algn="l" defTabSz="457200" rtl="0" eaLnBrk="1" latinLnBrk="0" hangingPunct="1">
      <a:defRPr sz="900" kern="1200">
        <a:solidFill>
          <a:srgbClr val="FFA27C"/>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53">
          <p15:clr>
            <a:srgbClr val="A4A3A4"/>
          </p15:clr>
        </p15:guide>
        <p15:guide id="2" orient="horz" pos="4217">
          <p15:clr>
            <a:srgbClr val="A4A3A4"/>
          </p15:clr>
        </p15:guide>
        <p15:guide id="3" orient="horz" pos="4101">
          <p15:clr>
            <a:srgbClr val="A4A3A4"/>
          </p15:clr>
        </p15:guide>
        <p15:guide id="4" pos="5153">
          <p15:clr>
            <a:srgbClr val="A4A3A4"/>
          </p15:clr>
        </p15:guide>
        <p15:guide id="5" pos="2023">
          <p15:clr>
            <a:srgbClr val="A4A3A4"/>
          </p15:clr>
        </p15:guide>
        <p15:guide id="6" pos="5259">
          <p15:clr>
            <a:srgbClr val="A4A3A4"/>
          </p15:clr>
        </p15:guide>
        <p15:guide id="7" pos="5570">
          <p15:clr>
            <a:srgbClr val="A4A3A4"/>
          </p15:clr>
        </p15:guide>
        <p15:guide id="8" pos="56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FFF00"/>
    <a:srgbClr val="080808"/>
    <a:srgbClr val="FFFFFF"/>
    <a:srgbClr val="00FFFF"/>
    <a:srgbClr val="000000"/>
    <a:srgbClr val="00CC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536" y="78"/>
      </p:cViewPr>
      <p:guideLst>
        <p:guide orient="horz" pos="4153"/>
        <p:guide orient="horz" pos="4217"/>
        <p:guide orient="horz" pos="4101"/>
        <p:guide pos="5153"/>
        <p:guide pos="2023"/>
        <p:guide pos="5259"/>
        <p:guide pos="5570"/>
        <p:guide pos="5654"/>
      </p:guideLst>
    </p:cSldViewPr>
  </p:slideViewPr>
  <p:outlineViewPr>
    <p:cViewPr>
      <p:scale>
        <a:sx n="33" d="100"/>
        <a:sy n="33" d="100"/>
      </p:scale>
      <p:origin x="0" y="8440"/>
    </p:cViewPr>
  </p:outlineViewPr>
  <p:notesTextViewPr>
    <p:cViewPr>
      <p:scale>
        <a:sx n="100" d="100"/>
        <a:sy n="100" d="100"/>
      </p:scale>
      <p:origin x="0" y="0"/>
    </p:cViewPr>
  </p:notesTextViewPr>
  <p:sorterViewPr>
    <p:cViewPr varScale="1">
      <p:scale>
        <a:sx n="1" d="1"/>
        <a:sy n="1" d="1"/>
      </p:scale>
      <p:origin x="0" y="-111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eaLnBrk="0" hangingPunct="0"/>
            <a:fld id="{71D02581-97AC-DC42-9264-FAD9DB7AE386}" type="slidenum">
              <a:rPr lang="en-US" sz="1400">
                <a:solidFill>
                  <a:schemeClr val="tx1"/>
                </a:solidFill>
                <a:latin typeface="Times" charset="0"/>
              </a:rPr>
              <a:pPr algn="r" eaLnBrk="0" hangingPunct="0"/>
              <a:t>‹#›</a:t>
            </a:fld>
            <a:endParaRPr lang="en-US" sz="1400">
              <a:solidFill>
                <a:schemeClr val="tx1"/>
              </a:solidFill>
              <a:latin typeface="Times" charset="0"/>
            </a:endParaRPr>
          </a:p>
        </p:txBody>
      </p:sp>
    </p:spTree>
    <p:extLst>
      <p:ext uri="{BB962C8B-B14F-4D97-AF65-F5344CB8AC3E}">
        <p14:creationId xmlns:p14="http://schemas.microsoft.com/office/powerpoint/2010/main" val="3389031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0" name="Rectangle 4"/>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eaLnBrk="0" hangingPunct="0"/>
            <a:fld id="{063B3B57-6177-DF4A-A483-E092C3D1785C}" type="slidenum">
              <a:rPr lang="en-US" sz="1400">
                <a:solidFill>
                  <a:schemeClr val="tx1"/>
                </a:solidFill>
                <a:latin typeface="Times" charset="0"/>
              </a:rPr>
              <a:pPr algn="r" eaLnBrk="0" hangingPunct="0"/>
              <a:t>‹#›</a:t>
            </a:fld>
            <a:endParaRPr lang="en-US" sz="1400">
              <a:solidFill>
                <a:schemeClr val="tx1"/>
              </a:solidFill>
              <a:latin typeface="Times" charset="0"/>
            </a:endParaRPr>
          </a:p>
        </p:txBody>
      </p:sp>
    </p:spTree>
    <p:extLst>
      <p:ext uri="{BB962C8B-B14F-4D97-AF65-F5344CB8AC3E}">
        <p14:creationId xmlns:p14="http://schemas.microsoft.com/office/powerpoint/2010/main" val="1130375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pitchFamily="34" charset="-128"/>
        <a:cs typeface="ＭＳ Ｐゴシック" pitchFamily="34" charset="-128"/>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pitchFamily="34" charset="-128"/>
        <a:cs typeface="Geneva" charset="-128"/>
      </a:defRPr>
    </a:lvl3pPr>
    <a:lvl4pPr marL="1371600" algn="l" rtl="0" eaLnBrk="0" fontAlgn="base" hangingPunct="0">
      <a:spcBef>
        <a:spcPct val="30000"/>
      </a:spcBef>
      <a:spcAft>
        <a:spcPct val="0"/>
      </a:spcAft>
      <a:defRPr sz="1200" kern="1200">
        <a:solidFill>
          <a:schemeClr val="tx1"/>
        </a:solidFill>
        <a:latin typeface="Times" pitchFamily="-107" charset="0"/>
        <a:ea typeface="Geneva" charset="-128"/>
        <a:cs typeface="Geneva" charset="0"/>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pitchFamily="34" charset="-128"/>
        <a:cs typeface="ＭＳ Ｐゴシック"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सर्वप्रथम ....... जल्दी से एक समीक्षा करते हैं ...... ७ अंक में आड़ी  रेखा अर्थात डेश लगा हुआ है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यह सी, एस बजे से घिरा हुआ है।</a:t>
            </a:r>
          </a:p>
          <a:p>
            <a:endParaRPr lang="en-US" b="1">
              <a:solidFill>
                <a:srgbClr val="000000"/>
              </a:solidFill>
              <a:latin typeface="Times" charset="0"/>
              <a:ea typeface="ＭＳ Ｐゴシック" charset="0"/>
              <a:cs typeface="ＭＳ Ｐゴシック" charset="0"/>
            </a:endParaRPr>
          </a:p>
        </p:txBody>
      </p:sp>
      <p:sp>
        <p:nvSpPr>
          <p:cNvPr id="9218"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उत्तर ? यह पुस्तक  क्योंकि मसीही विश्वास व्यक्तिगत विश्वास पर आधारित है.... यद्यपि..... यह विश्वास ठोस सत्य पर निर्मित किया गया है। परमेश्वर का वचन समस्त तथ्यों का एक व्यवस्थित अभिलेख है।</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हम इसे कह सकते हैं  यह हमारे विश्वास का मूल दस्तावेज है। यद्यपि, संपूर्ण विश्व में, अत्यधिक गहन खोज और अनुभव यह दर्शाते हैं कि - अधिकतम लोगों के लिये - ये तथ्य और धर्मशास्त्र की कहानियों का ऐतिहासिक विकास एक बड़ा कभी न समाप्त होने वाला रहस्य है।</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अब आंतरिक व्यवस्था के लिये निर्देश  स्लाईड्स के सबसे नीचे दाहिने हाथ पर कोने में आपको टी बी बी विद्यार्थी विवरण पुस्तिका में दिया गया अंक मिलेगा जो व्यक्तिगत रूप से आपके लिये सहायक सिद्ध होगा।</a:t>
            </a:r>
            <a:endParaRPr lang="en-US">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बींसवी शताब्दी के महान बाईबल शिक्षकों में से एक हेनरिटा मेयर्स .... ने उनकी पुस्तक में इस विचार को प्रगट किया है, ‘‘बाईबल किस विषय से संबंधित है।’’ उनका कहना है ......</a:t>
            </a:r>
            <a:endParaRPr lang="en-US">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अधिकतर लोगों का बाईबल का ज्ञान  उत्तम मोतियों की माला के समान है  परन्तु अधिकतर पाठकों के दिमाग में .....</a:t>
            </a:r>
            <a:endParaRPr lang="en-US">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 माला का धागा टूटा हुआ है ..... बाईबल कथानक का व्यवस्थित विकास बहुत अव्यवस्थित और उलझनपूर्ण है !</a:t>
            </a:r>
            <a:endParaRPr lang="en-US">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हम उन बिखरे मोतियों को पुन कैसे जोड़ सकते हैं? उसी रीति से ...... हम धर्मशास्त्र की घटनाओं व कहानियों को पुन कैसे व्यवस्थित कर सकते हैं। जैसे मोतियों की जमावट की जाती है उसी प्रकार इन घटनाओं का व्यवस्थित क्रमानुसार जमाना है .... ये घटनायें दूसरी घटनाओं की ओर ले चलती ..... प्रत्येक मोती अथवा बाईबल का सत्य अपने उचित स्थान पर रखा जाता है ..... ताकि बाईबल के प्रकाशन के उस विशाल दृश्य में प्रत्येक एक दूसरे से संबंधित दिखाई दे .... जिसमें 4000 वर्षों का घटनाक्रम संजोया गया हो ?</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मात्र एक व्यवस्थित, मानसिक रूप से सुलभ धर्मशास्त्र के आधारभूत ज्ञान द्वारा हम इसे समझना प्रारंभ कर सकते हैं ....</a:t>
            </a:r>
          </a:p>
          <a:p>
            <a:endParaRPr lang="en-US">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धर्मशास्त्र की गहराई</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इसके अर्थ का सूक्ष्म भेद</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पवित्र आत्मा का गहराई से निर्देशन ..... जो हमें उसके वचन के प्रत्येक पृष्ठ से सिखाने को तैयार रहता है।</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क्या धर्मशास्त्र का इतना व्यापक, सामजस्यपूर्ण ज्ञान को समझने के लिये पूर्ण किया जा सकता है? उत्तर  हाँ, इसे किया जा सकता है ..... बड़ी तत्परत और दक्षता से।</a:t>
            </a:r>
          </a:p>
          <a:p>
            <a:endParaRPr lang="en-US">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इस पुस्तक में, हमसे देखने को कहा गया है ....</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परमेश्वर द्वारा छुटकारे की योजना की समग्र महिमा हमारे लिये शब्दों में दर्ज है ताकि हम उसे समझ सकें.... इसका ढांचा तैयार किया गया है।</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 बूढ़े अब्राहम और प्राचीन इजरायल के ड्रामा द्वारा ..... जो मध्यपूर्व में ४॰॰॰ वर्षों पूर्व आरंभ हुआ था ....</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इसका समापन प्रभु यीशु मसीह के आगमन और सुसमाचार सेवकाई के द्वारा हुआ ...</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 और कलीसिया का उदय होना। कहानी का एक भाग यह भी है कि हम यीशु मसीह के सुसमाचार संदेश की गति को समझ सकें ...... हमारे अपने समय तक इसकी प्रगति को जान सकें .....</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किंतु, बड़े दुख की बात है कि अधिकतर लोगों के लिये अक्सर यह एक अपरिचित क्षेत्र है। वास्तव में, कई लोगों के लिये तो यह बौद्धिक रूप से भय योग्य स्थान है।</a:t>
            </a:r>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कृपया इन समस्त बाईबल्स को देखिये ! इसके सभी संस्करण ..... सभी अनुवाद ......</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विशेष संस्करण कुछ विशेष बाईबल पाठकों के समूह के लिये ....... संपूर्ण विश्व के लोगों के लिये !</a:t>
            </a:r>
          </a:p>
          <a:p>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और जहां से समस्या प्रारंभ होती है। कई लोगों के लिये ..... जिनमें विश्वासी भी सम्मिलित हैं ....ण्</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 बाईबल बड़ी विशाल और अनियंत्रित पहेली है।</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इसमें हजारो विवरण हैं .....</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सैकड़ों पात्र हैं .....</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इसके लाखों शब्दों में से तीन चौथाई भाग ..... कई आकर्षक किंतु अपरिचित शब्दों से भरा हुआ है।</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१२॰॰ अध्याय हैं .....</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३१,॰॰॰ पद हैं .....</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अनगिनत संस्करण और अनुवाद हैं .... संपूर्ण ग्रह की अनगिनत भाषाओं में .....</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इन सबको ध्यान में रखते हुए, यह स्थिति उन पाठकों के लिये बड़ा संकट उत्पन्न करती है जो वर्तमान की हाईटेक पढ़ने और मनोरंजन करने की पद्धतियों के आदी हैं।</a:t>
            </a:r>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कुछ विशेष चिंतायोग्य बातें हैं ......</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इन सब पुस्तकों का क्या होगा</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उन सब लोगों का क्या होगा, उन सब ३॰॰॰ लोगों का .....</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उन सारी तारीखों का .......</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और किसने क्या कहा ......</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उन्होंने क्यों किया और क्या किया</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किसने क्या किया</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कौन किससे कैसे संबंधित है घ्</a:t>
            </a:r>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xfrm>
            <a:off x="1150938" y="692150"/>
            <a:ext cx="4556125" cy="3416300"/>
          </a:xfrm>
          <a:ln/>
        </p:spPr>
      </p:sp>
      <p:sp>
        <p:nvSpPr>
          <p:cNvPr id="81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hi-in" b="1">
                <a:solidFill>
                  <a:srgbClr val="000000"/>
                </a:solidFill>
                <a:latin typeface="Times" charset="0"/>
                <a:ea typeface="MS PGothic" charset="0"/>
              </a:rPr>
              <a:t>बाईबल के मूल सिद्धांत: क्विक क्रोनोलॉजी में हमने बाईबल का वृहद दृष्य पाया है। अव समय है कि हम संसार को बदलने वाले घटनाक्रमों को खोजे!</a:t>
            </a:r>
            <a:endParaRPr lang="en-US" b="1">
              <a:solidFill>
                <a:srgbClr val="000000"/>
              </a:solidFill>
              <a:latin typeface="Times" charset="0"/>
              <a:ea typeface="MS PGothic" charset="0"/>
            </a:endParaRPr>
          </a:p>
          <a:p>
            <a:endParaRPr lang="en-US">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सच में, कई लोगों के लिये तो ऐसा अनुभव है कि वे सिर्फ चिल्लायेंगे ‘‘मदद करो ! मुझे इस पहेली में से बाहर निकालो ..... क्योंकि मैं तो सचमुच इसमें खो गया हूं।’’</a:t>
            </a:r>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और उनमें से कई तो और आगे निकल जाते हैं .... उनका कथन है, मैं तो इसे समझ ही नहीं सकता ..... तो ..... इसे तो पास्टर को ही करने दीजिये ..... या कोई बाईबल विशेषज्ञ होगा वही इन पहेलियों को सुलझायेगा।</a:t>
            </a:r>
            <a:endParaRPr lang="en-US">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और उनमें से कई तो और आगे निकल जाते हैं .... उनका कथन है, मैं तो इसे समझ ही नहीं सकता ..... तो ..... इसे तो पास्टर को ही करने दीजिये ..... या कोई बाईबल विशेषज्ञ होगा वही इन पहेलियों को सुलझायेगा।</a:t>
            </a:r>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और अगला प्रश्न यह भी हो सकता है ..... तो क्या हुआ ? (हमें धर्मशास्त्र की समीक्षा की भी क्या आवश्यकता है ?)</a:t>
            </a:r>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एक महान मसीही लेखक इसका उत्तर देता है ..... माईल्स स्टेनफोर्ड के शब्द सुनिये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जब तक हमारा विश्वास आधारित न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तथ्यों पर, तब तक यह मात्र</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कल्पना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अंधविश्वास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धारणा है</a:t>
            </a:r>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और अध्ययन के इस ठहराव बिंदु पर पहुंचकर सोचे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डा. अलबर्ट मोहलेर, जो सदर्न बैपटिस्ट सेमनरी लूईसविले, केंटुकी के अध्यक्ष हैं, उन्होंने यह लिखा है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जितना हम जानते हैं उससे अधिक विश्वास नहीं कर पायेंगे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और जितना हमें विश्वास है उससे ऊपर हम जीवन व्यतीत भी नहीं कर सकते। आज इस पीढ़ी में बाईबल अशिक्षा के कई उदाहरण चर्च के अंदर की भीड़ में मिल सकते हैं, चर्च में प्रचार व शिक्षण के दौरान मिल सकते हैं, घरों में प्रचार और शिक्षण के बीच मिल सकते हैं ...... इस पीढ़ी को इस खतरनाक होती जा रही समस्या के विषय में जागरूक व गंभीर होने की आवश्यकता है, अन्यथा यह कितना भयानक अनुभव होगा कि कई मसीहीजन इसी विश्वास में जीते रहेंगे कि सकोम और अमोरा में भी तो लोग आनंदपूर्वक जीवन व्यतीत करने लगे थे।</a:t>
            </a:r>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हमें अध्ययन की आवश्यकता क्यों पड़ी ? हम अब एक बाईबल यात्रा का आरंभ करने जा रहे हैं  इसका नाम है  दि बाईबल ...... बेसिकली, यह संपूर्ण धर्मशास्त्र में से होकर जाने वाली यात्रा है, ताकि आपको बाईबल के ज्ञान से सुसज्जित कर दे और आप दूसरों को भी इसमें दक्षता हासिल करने के लिये सहायता कर सकते हो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आपके पास नये मानसिक औजार होंगे जिसकी सहायता से परमेश्वर के वचन के विषय में आपका मत अलग रूप धारण कर सकता है और आप परमेश्वर के संदेश को अपने व अन्य लोगों के जीवन के विषय में ..... दोनों विश्वासी अथवा अविश्वासी के लिये भली भांति समझ सकते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तो चलिये प्रारंभ करते हैं ........ और प्रत्येक सत्र या कक्षा में उपस्थित होने का प्रयास कीजिए क्योंकि प्रत्येक नये विचार का निर्माण पहले चर्चा किये गये विचारों के आधार पर होता है।</a:t>
            </a:r>
            <a:endParaRPr lang="en-US">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टी बी बी बाईबल के विषय में सोचने की एक नई पद्धति है।</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(ही क्यू सी) से भिन्न</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पुराना  हम पहले दि क्विक क्रोनोलॉजी से बाईबल की कहानियों की रूपरेखा सीखेंगे .... जिससे आप नये ढंग से बाईबल पर विचार करने के योग्य होंगे।</a:t>
            </a:r>
            <a:endParaRPr lang="en-US">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मानसिक रूप से आप अपनी बाईबल को व्यवस्थित करना सीख जायेंगे।</a:t>
            </a:r>
            <a:endParaRPr lang="en-US">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और यहां एक महत्वपूर्ण उपवाक्य भी जोड़ा गया है  जो आप सीख रहे हैं उसे दूसरों को भी सिखा सकते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दूसरों के समक्ष कितना अच्छा अवसर है अपनी गवाही प्रस्तुत करने का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तो चलिये, इसे प्रारंभ करते हैं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कृपया ध्यान दीजिये</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कृपया अपने मोबाईल फोन बंद कर दीजिये, अन्य दूसरे संपर्क साधन भी शिक्षण सत्र में बंद रखिये। आपके सहपाठी आपको इस सहयोग के लिये धन्यवाद कहेंगे।</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जो सर्वाधिक पहले करने वाली बात है  चलिये ‘‘बाईबल फाईल’’ खोलनें से प्रारंभ करते हैं।</a:t>
            </a:r>
            <a:endParaRPr lang="en-US">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मैं अपने मित्र माईक से आपका परिचय करवाना चाहूँगा। माईक चर्च में जाने वाला है। वह ‘‘बाईबल फाईल’’ की जानकारी अपने दिमाग में रखकर चर्च की इमारत में प्रवेश करता है।</a:t>
            </a:r>
            <a:endParaRPr lang="en-US">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यहां वह अपनी मानसिक बाईबल फाईल लेकर चर्च के बाजू में चलता हुआ जा रहा है।</a:t>
            </a:r>
            <a:endParaRPr lang="en-US">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और माईक सीधे इमारत में प्रवेश करता है, और आराधना के समय अपने फाईल केबिनेट को दिमाग में बिल्कुल सही स्थान पर रखता है।</a:t>
            </a:r>
            <a:endParaRPr lang="en-US">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माईक अब अपने प्रचारक या शिक्षक का संदेश सुनने के लिये तैयार है। माईक भी अपने बाईबल फाईल केबीनेट को खोलने के लिये तैयार है .......</a:t>
            </a:r>
            <a:endParaRPr lang="en-US">
              <a:latin typeface="Times"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 जो उसके दिमाग में है ! ...... देखिये, वह यहां बैठा है ..... दिमाग में बाईबल फाईल खुलने को तैयार है जिस भी विषय पर पास्टर या शिक्षक प्रचार करने वाले हैं।</a:t>
            </a:r>
            <a:endParaRPr lang="en-US">
              <a:latin typeface="Times"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जब वह उसकी मानसिक बाईबल फाईल खोलता है ...... शुरू में देखा जाये .... तो सब खिचड़ी जैसा लगता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यह यूहन्ना कौन था? बैपटिस्ट? मेथोडिस्टि ? या कैथोलिक ? हो सकता है यहूदी हो ? आखिर ये सब किस विषय में है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और इन लोगों ने किसका न्याय किया ? ये न्यायी आखिर थे कौन लोग ? पहले स्थान पर इनका चुनाव किसने किया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इजरायल के नक्शे के विषय में ...... अब बाईबल के दृष्टिकोण से यह भ्रांति पैदा करने वाला स्थान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माईक कहता है, आपको यह भी बताना होगा कि उस समय इजरायल में आने वाली उस जगह का आज के समाचार पत्रों या टी.वी. में क्या नाम प्रचलित है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और ‘‘पत्रियों के विषय में ?’’ ..... सचमुच में, खोज यह दर्शाती है कि कई लोग सोचते हैं कि पत्री प्रेरित की पत्नी होती है। हां, हां, सचमुच में कुछ लोग हैं जो ऐसा सोचते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तो, आप कहां से समस्त जानकारी को अलग करना प्रारंभ करेंगे ..... जानकारी अथवा गलत जानकारी।</a:t>
            </a:r>
            <a:endParaRPr lang="en-US">
              <a:latin typeface="Times" charset="0"/>
              <a:ea typeface="ＭＳ Ｐゴシック" charset="0"/>
              <a:cs typeface="ＭＳ Ｐゴシック" charset="0"/>
            </a:endParaRPr>
          </a:p>
        </p:txBody>
      </p:sp>
      <p:sp>
        <p:nvSpPr>
          <p:cNvPr id="75778" name="Rectangle 3"/>
          <p:cNvSpPr>
            <a:spLocks noGrp="1" noRot="1" noChangeAspect="1" noChangeArrowheads="1" noTextEdit="1"/>
          </p:cNvSpPr>
          <p:nvPr>
            <p:ph type="sldImg"/>
          </p:nvPr>
        </p:nvSpPr>
        <p:spPr>
          <a:ln cap="flat"/>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कई लोग कहेंगे, ‘‘मैं तो सचमुच में बिल्कुल नहीं जानता।’’ ‘‘कहां से प्रारंभ करूं ?’’</a:t>
            </a:r>
            <a:endParaRPr lang="en-US">
              <a:latin typeface="Times"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चलिये ७ अंक से प्रारंभ करते हैं। ७ अंक की लंबी रेखा में आड़ी छोटी रेखा को देखिये जो (-) के आकार की है।</a:t>
            </a:r>
            <a:endParaRPr lang="en-US">
              <a:latin typeface="Times"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और यही महत्वपूर्ण है। यह डेश वाली रेखा आपको किसी बात की याद दिलायेगी। एक ही मिनिट में आप ७ अंक को ४ व ३ में विभक्त कर लेंगे</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और, जैसे जैसे स्लाईड्स बढ़ती जायेंगी, यह ७ अंक स्लाईड के कोने में दिखाई देगा, यह आपको याद दिलाने वाले मानसिक औजार की तरह इस्तेमाल हो रहा है।</a:t>
            </a:r>
          </a:p>
        </p:txBody>
      </p:sp>
      <p:sp>
        <p:nvSpPr>
          <p:cNvPr id="81922" name="Rectangle 3"/>
          <p:cNvSpPr>
            <a:spLocks noGrp="1" noRot="1" noChangeAspect="1"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यह सेमिनार पश्चिमी दुनिया के सम्मानीय प्रमुख अगुवों द्वारा अनुमोदित किया गया है।</a:t>
            </a:r>
            <a:endParaRPr lang="en-US">
              <a:latin typeface="Times"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अब एक फाईलिंग केबीनेट के विषय में सोचिए। यह आपकी बाईबल फाईल होगी। यहां से हमें दिशा मिलेगी हम किधर बढ रहे हैं .........</a:t>
            </a:r>
            <a:endParaRPr lang="en-US">
              <a:latin typeface="Times"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प्रारंभ करते हुए, एक फाईलिंग केबिनेट में दस फाईल फोल्डर्स रखने का सोचिये।</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इन दस मानसिक फाईल फोल्डर्स में आप अपनी बाईबल फाईल्स का संग्रह रखने जा रहे हैं। जल्द ही आप इनके ऊपर नाम भी लिख देंगे। तो ...... चलिये आरंभ करते हैं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i="1">
                <a:solidFill>
                  <a:srgbClr val="000000"/>
                </a:solidFill>
                <a:latin typeface="Times" charset="0"/>
                <a:ea typeface="ＭＳ Ｐゴシック" charset="0"/>
                <a:cs typeface="ＭＳ Ｐゴシック" charset="0"/>
              </a:rPr>
              <a:t>प्रारंभ करते हुए, एक फाईलिंग केबिनेट में दस फाईल फोल्डर्स रखने का सोचिये।</a:t>
            </a:r>
          </a:p>
          <a:p>
            <a:r>
              <a:rPr lang="hi-in" b="1" i="1">
                <a:solidFill>
                  <a:srgbClr val="000000"/>
                </a:solidFill>
                <a:latin typeface="Times" charset="0"/>
                <a:ea typeface="ＭＳ Ｐゴシック" charset="0"/>
                <a:cs typeface="ＭＳ Ｐゴシック" charset="0"/>
              </a:rPr>
              <a:t>	</a:t>
            </a:r>
          </a:p>
          <a:p>
            <a:r>
              <a:rPr lang="hi-in" b="1" i="1">
                <a:solidFill>
                  <a:srgbClr val="000000"/>
                </a:solidFill>
                <a:latin typeface="Times" charset="0"/>
                <a:ea typeface="ＭＳ Ｐゴシック" charset="0"/>
                <a:cs typeface="ＭＳ Ｐゴシック" charset="0"/>
              </a:rPr>
              <a:t>इन दस मानसिक फाईल फोल्डर्स में आप अपनी बाईबल फाईल्स का संग्रह रखने जा रहे हैं। जल्द ही आप इनके ऊपर नाम भी लिख देंगे। तो ...... चलिये आरंभ करते हैं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हम यहां आरंभ करते हैं ....... ७ अंक से यहां हमारा मानसिक ठहराव बिंदु है। केवल ७ अंक उस डेश वाली आड़ी रेखा के साथ।</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अगला कदम  इस अंक को तीन अंग्रेजी वर्णमाला के अक्षरों से घेर दीजिये। इनको दिमाग में बिल्कुल पक्का कर लीजिये  सी ७ एस जे</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इसी समूह को जोर से कई बार दोहरायें जब तक कि यह दिमाग में पक्का न हो जायें ..... क्योंकि बाईबल के संगठित ज्ञान व समय काल को गति प्रदान करने वाला यही छोटा समू प्रमुख बिंदु है-</a:t>
            </a:r>
            <a:endParaRPr lang="en-US">
              <a:latin typeface="Times" charset="0"/>
              <a:ea typeface="ＭＳ Ｐゴシック" charset="0"/>
              <a:cs typeface="ＭＳ Ｐゴシック" charset="0"/>
            </a:endParaRPr>
          </a:p>
        </p:txBody>
      </p:sp>
      <p:sp>
        <p:nvSpPr>
          <p:cNvPr id="90114" name="Rectangle 3"/>
          <p:cNvSpPr>
            <a:spLocks noGrp="1" noRot="1" noChangeAspect="1" noChangeArrowheads="1" noTextEdit="1"/>
          </p:cNvSpPr>
          <p:nvPr>
            <p:ph type="sldImg"/>
          </p:nvPr>
        </p:nvSpPr>
        <p:spPr>
          <a:ln cap="fla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तो यह यूरोपियन शैली का ७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आपको स्मरण होगा कि इसकी लंबी रेखा में डेशनुमा आडी रखा है ...... यह एक विशेष याद दिलाने वाली बात है - दिमाग के लिये संकेत। इसे दिमाग में तैयार रखिये। स्वयं से यह पूछिये  ‘‘७ अंक किन दो अंकों में आसानी से विभक्त हो जाता है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एक संभावित उत्तर ...... और सही भी ....... ४ व ३</a:t>
            </a:r>
            <a:endParaRPr lang="en-US">
              <a:latin typeface="Times" charset="0"/>
              <a:ea typeface="ＭＳ Ｐゴシック" charset="0"/>
              <a:cs typeface="ＭＳ Ｐゴシック" charset="0"/>
            </a:endParaRPr>
          </a:p>
        </p:txBody>
      </p:sp>
      <p:sp>
        <p:nvSpPr>
          <p:cNvPr id="92162" name="Rectangle 3"/>
          <p:cNvSpPr>
            <a:spLocks noGrp="1" noRot="1" noChangeAspect="1" noChangeArrowheads="1" noTextEdit="1"/>
          </p:cNvSpPr>
          <p:nvPr>
            <p:ph type="sldImg"/>
          </p:nvPr>
        </p:nvSpPr>
        <p:spPr>
          <a:ln cap="flat"/>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तो अब सी ७ एस जे फार्मूला में ७ अंक के स्थान पर ४ व ३ का प्रयोग करेंगे, तो अब हमारे पास निम्न फार्मूला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सी ४  ३ एस जे</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पहले की ही तरह, इसे भी दिमाग में दोहराकर पक्का कर लेंगे।</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अब सी ४३ एस जे पर आधारित होकर, हम इसे पांच प्रमुख शब्दों में विकसित कर लेंगे। और ये प्रमुख शब्द आपकी बाईबल फाईल की नींव बनेंगे। इनको जोर से दोहरायें</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सी	=	सृष्टि</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४	=	लोग</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३	=	समाज</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एस	=	गुप्तकाल</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जे	=	यीशु</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संपूर्ण बाईबल को सीखने का यह संगठनात्मक ढांचा है। यह संपूर्ण बाईबल की मूलभूत रचना की संक्षिप्त रूपरेखा है।</a:t>
            </a:r>
          </a:p>
        </p:txBody>
      </p:sp>
      <p:sp>
        <p:nvSpPr>
          <p:cNvPr id="96258" name="Rectangle 3"/>
          <p:cNvSpPr>
            <a:spLocks noGrp="1" noRot="1" noChangeAspect="1" noChangeArrowheads="1" noTextEdit="1"/>
          </p:cNvSpPr>
          <p:nvPr>
            <p:ph type="sldImg"/>
          </p:nvPr>
        </p:nvSpPr>
        <p:spPr>
          <a:ln cap="fla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एक बार पुन .............. जोर से बोलिये</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सी	=	सृष्टि</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४	=	लोग</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३	=	समाज</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एस	=	गुप्तकाल</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जे	=	यीशु</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अब हम एक-एक करके पाँचों शब्दों के व्यापक रूप को देखेंगे।</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सर्वप्रथम इस सूची में सृष्टि प्रथम स्थान पर है। बेशक, यह सूची स्वाभाविक तौर पर तैयार की गई है ..... बाईबल की कहानी का आरंभ सृष्टि से ही होता है।</a:t>
            </a:r>
            <a:endParaRPr lang="en-US">
              <a:latin typeface="Times" charset="0"/>
              <a:ea typeface="ＭＳ Ｐゴシック" charset="0"/>
              <a:cs typeface="ＭＳ Ｐゴシック" charset="0"/>
            </a:endParaRPr>
          </a:p>
        </p:txBody>
      </p:sp>
      <p:sp>
        <p:nvSpPr>
          <p:cNvPr id="98306" name="Rectangle 3"/>
          <p:cNvSpPr>
            <a:spLocks noGrp="1" noRot="1" noChangeAspect="1" noChangeArrowheads="1" noTextEdit="1"/>
          </p:cNvSpPr>
          <p:nvPr>
            <p:ph type="sldImg"/>
          </p:nvPr>
        </p:nvSpPr>
        <p:spPr>
          <a:ln cap="fla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अब अगला शब्द है </a:t>
            </a:r>
          </a:p>
          <a:p>
            <a:r>
              <a:rPr lang="hi-in" b="1">
                <a:solidFill>
                  <a:srgbClr val="000000"/>
                </a:solidFill>
                <a:latin typeface="Times" charset="0"/>
                <a:ea typeface="ＭＳ Ｐゴシック" charset="0"/>
                <a:cs typeface="ＭＳ Ｐゴシック" charset="0"/>
              </a:rPr>
              <a:t>	४ लोग</a:t>
            </a:r>
          </a:p>
        </p:txBody>
      </p:sp>
      <p:sp>
        <p:nvSpPr>
          <p:cNvPr id="100354" name="Rectangle 3"/>
          <p:cNvSpPr>
            <a:spLocks noGrp="1" noRot="1" noChangeAspect="1" noChangeArrowheads="1" noTextEdit="1"/>
          </p:cNvSpPr>
          <p:nvPr>
            <p:ph type="sldImg"/>
          </p:nvPr>
        </p:nvSpPr>
        <p:spPr>
          <a:ln cap="flat"/>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‘‘चार लोगों’’ को चार विशेष लोगों के नाम से परिवर्तित कर लीजिये, इनका क्रम है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अब्राहम</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युसुफ</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मूसा</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यहोशु</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इन नामों के अंग्रेजी शब्द के प्रथम अक्षर को लेकर एक समूह बना लीजिये, यह स्मरण रखने में सहायक होता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ए जे एम जे     ए जे एम जे आदि ....</a:t>
            </a:r>
            <a:endParaRPr lang="en-US">
              <a:latin typeface="Times" charset="0"/>
              <a:ea typeface="ＭＳ Ｐゴシック" charset="0"/>
              <a:cs typeface="ＭＳ Ｐゴシック" charset="0"/>
            </a:endParaRPr>
          </a:p>
        </p:txBody>
      </p:sp>
      <p:sp>
        <p:nvSpPr>
          <p:cNvPr id="102402" name="Rectangle 3"/>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solidFill>
            <a:srgbClr val="FFFFFF"/>
          </a:solidFill>
          <a:ln/>
        </p:spPr>
      </p:sp>
      <p:sp>
        <p:nvSpPr>
          <p:cNvPr id="12290" name="Rectangle 3"/>
          <p:cNvSpPr>
            <a:spLocks noGrp="1" noChangeArrowheads="1"/>
          </p:cNvSpPr>
          <p:nvPr>
            <p:ph type="body" idx="1"/>
          </p:nvPr>
        </p:nvSpPr>
        <p:spPr>
          <a:solidFill>
            <a:srgbClr val="FFFFFF"/>
          </a:solidFill>
          <a:ln>
            <a:solidFill>
              <a:srgbClr val="000000"/>
            </a:solidFill>
          </a:ln>
        </p:spPr>
        <p:txBody>
          <a:bodyPr/>
          <a:lstStyle/>
          <a:p>
            <a:r>
              <a:rPr lang="hi-in">
                <a:latin typeface="Times" charset="0"/>
                <a:ea typeface="ＭＳ Ｐゴシック" charset="0"/>
                <a:cs typeface="ＭＳ Ｐゴシック" charset="0"/>
              </a:rPr>
              <a:t>इस प्रस्तुतीकरण के लिये बाईबल प्लेसेस डॉट कॉम वेबसाईट से 150 तस्वीरों के उपयोग की अनुमति प्रदान की गई है। हम टोड बोलेन को उनके सहयोग के लिये धन्यवाद देते हैं।</a:t>
            </a:r>
            <a:endParaRPr lang="en-US">
              <a:latin typeface="Times"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इन अक्षरों व नाम का क्रम कैसे स्मरण रख सकते हैं ?</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तो एक साधारण वाक्य याद रखिये ‘‘एक न्यायी को न्याय करना चाहिये’’ इसके अंग्रेजी अनुवाद ‘‘ए जज मस्ट जज’’ में ए जे एम जे समूह छिपा हुआ है।</a:t>
            </a:r>
          </a:p>
          <a:p>
            <a:endParaRPr lang="en-US">
              <a:latin typeface="Times" charset="0"/>
              <a:ea typeface="ＭＳ Ｐゴシック" charset="0"/>
              <a:cs typeface="ＭＳ Ｐゴシック" charset="0"/>
            </a:endParaRPr>
          </a:p>
        </p:txBody>
      </p:sp>
      <p:sp>
        <p:nvSpPr>
          <p:cNvPr id="104450" name="Rectangle 3"/>
          <p:cNvSpPr>
            <a:spLocks noGrp="1" noRot="1" noChangeAspect="1" noChangeArrowheads="1" noTextEdit="1"/>
          </p:cNvSpPr>
          <p:nvPr>
            <p:ph type="sldImg"/>
          </p:nvPr>
        </p:nvSpPr>
        <p:spPr>
          <a:ln cap="fla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इन चारों लोगों के नाम को जोर-जोर से कई बार दोहरायें जब तक इनकी लय आपको याद न हो जाये।</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अब्राहम</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युसुफ</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मूसा</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यहोशु</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और फिर वह मानसिक औजार को याद रखें</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‘‘ए जज मस्ट जज’’</a:t>
            </a:r>
            <a:endParaRPr lang="en-US">
              <a:latin typeface="Times" charset="0"/>
              <a:ea typeface="ＭＳ Ｐゴシック" charset="0"/>
              <a:cs typeface="ＭＳ Ｐゴシック" charset="0"/>
            </a:endParaRPr>
          </a:p>
        </p:txBody>
      </p:sp>
      <p:sp>
        <p:nvSpPr>
          <p:cNvPr id="106498" name="Rectangle 3"/>
          <p:cNvSpPr>
            <a:spLocks noGrp="1" noRot="1" noChangeAspect="1" noChangeArrowheads="1" noTextEdit="1"/>
          </p:cNvSpPr>
          <p:nvPr>
            <p:ph type="sldImg"/>
          </p:nvPr>
        </p:nvSpPr>
        <p:spPr>
          <a:ln cap="flat"/>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ln/>
        </p:spPr>
      </p:sp>
      <p:sp>
        <p:nvSpPr>
          <p:cNvPr id="1085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अब हम सूची में से ऊपरी क्रम से दोहरा सकते हैं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सृष्टि</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अब्राहम</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मूसा</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यहोशु</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इस कदम के द्वारा आपकी नई बाईबल फाईल के मुख्य चार लोगों का वर्णन पूर्ण होता है। बेशक बाईबल में दर्जनों पात्र हैं किंतु ये केवल वे पात्र हैं जिन पर हम बाईबल फाईल निर्मित करेंगे। इन चारों नाम को तब तक दोहरायें जब तक ये दिमाग में पक्के न हो जायें।</a:t>
            </a:r>
            <a:endParaRPr lang="en-US">
              <a:latin typeface="Times"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इस समूह का तीसरा शब्द है</a:t>
            </a:r>
          </a:p>
          <a:p>
            <a:r>
              <a:rPr lang="hi-in" b="1">
                <a:solidFill>
                  <a:srgbClr val="000000"/>
                </a:solidFill>
                <a:latin typeface="Times" charset="0"/>
                <a:ea typeface="ＭＳ Ｐゴシック" charset="0"/>
                <a:cs typeface="ＭＳ Ｐゴシック" charset="0"/>
              </a:rPr>
              <a:t>		३ समाज</a:t>
            </a:r>
          </a:p>
        </p:txBody>
      </p:sp>
      <p:sp>
        <p:nvSpPr>
          <p:cNvPr id="110594" name="Rectangle 3"/>
          <p:cNvSpPr>
            <a:spLocks noGrp="1" noRot="1" noChangeAspect="1" noChangeArrowheads="1" noTextEdit="1"/>
          </p:cNvSpPr>
          <p:nvPr>
            <p:ph type="sldImg"/>
          </p:nvPr>
        </p:nvSpPr>
        <p:spPr>
          <a:ln cap="fla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एक और स्मरण रखने योग्य औजार</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आप वृत्त में दर्शाये लाल भाग को क्या कहते हैं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इसे अंग्रेजी में आर्क कहते हैं ए-आर-सी, ये तीनों अक्षर आपको तीन प्रकार के प्रचलित समाज के प्रारंभिक अक्षर याद दिलाएंगे।</a:t>
            </a:r>
          </a:p>
        </p:txBody>
      </p:sp>
      <p:sp>
        <p:nvSpPr>
          <p:cNvPr id="112642" name="Rectangle 3"/>
          <p:cNvSpPr>
            <a:spLocks noGrp="1" noRot="1" noChangeAspect="1" noChangeArrowheads="1" noTextEdit="1"/>
          </p:cNvSpPr>
          <p:nvPr>
            <p:ph type="sldImg"/>
          </p:nvPr>
        </p:nvSpPr>
        <p:spPr>
          <a:ln cap="fla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तीन समाज इस प्रकार है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अराजकता</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राजवंश</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दासता</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जैसा आपने पूर्व में दोहराया था, इसे भी इस क्रम में कई बार दोहरायें</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अराजकता,  राजवंश,  दासता</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इसे याद रखने के लिये दिया गया मानसिक औजार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ए</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आर</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सी</a:t>
            </a:r>
            <a:endParaRPr lang="en-US">
              <a:latin typeface="Times" charset="0"/>
              <a:ea typeface="ＭＳ Ｐゴシック" charset="0"/>
              <a:cs typeface="ＭＳ Ｐゴシック" charset="0"/>
            </a:endParaRPr>
          </a:p>
        </p:txBody>
      </p:sp>
      <p:sp>
        <p:nvSpPr>
          <p:cNvPr id="114690" name="Rectangle 3"/>
          <p:cNvSpPr>
            <a:spLocks noGrp="1" noRot="1" noChangeAspect="1" noChangeArrowheads="1" noTextEdit="1"/>
          </p:cNvSpPr>
          <p:nvPr>
            <p:ph type="sldImg"/>
          </p:nvPr>
        </p:nvSpPr>
        <p:spPr>
          <a:ln cap="flat"/>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अब हम इन तीन समाजों के समूह को दूसरे समूह के साथ मिला देते हैं तो सूची इस प्रकार हो जायेगी</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सृष्टि</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अब्राहम</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युसुफ</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मूसा</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यहोशु</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अराजकता</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राजवंश</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दासता</a:t>
            </a:r>
            <a:endParaRPr lang="en-US">
              <a:latin typeface="Times" charset="0"/>
              <a:ea typeface="ＭＳ Ｐゴシック" charset="0"/>
              <a:cs typeface="ＭＳ Ｐゴシック" charset="0"/>
            </a:endParaRPr>
          </a:p>
        </p:txBody>
      </p:sp>
      <p:sp>
        <p:nvSpPr>
          <p:cNvPr id="116738" name="Rectangle 3"/>
          <p:cNvSpPr>
            <a:spLocks noGrp="1" noRot="1" noChangeAspect="1" noChangeArrowheads="1" noTextEdit="1"/>
          </p:cNvSpPr>
          <p:nvPr>
            <p:ph type="sldImg"/>
          </p:nvPr>
        </p:nvSpPr>
        <p:spPr>
          <a:ln cap="flat"/>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संपूर्ण क्रम का विश्लेषण करें</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एक अंक से प्रारंभ करें</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७</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आगे बढते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सी ७ एस जे</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जो परिवर्तित हो जाता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सी ४ ३ एस जे</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ये अंक व अक्षर आगे चलकर मानसिक फाईल का विकास करेंगे जो दस शब्दों की होगी और यही मिलकर धर्मशा</a:t>
            </a:r>
            <a:r>
              <a:rPr lang="en-US" b="1">
                <a:solidFill>
                  <a:srgbClr val="000000"/>
                </a:solidFill>
                <a:latin typeface="Times" charset="0"/>
                <a:ea typeface="ＭＳ Ｐゴシック" charset="0"/>
                <a:cs typeface="ＭＳ Ｐゴシック" charset="0"/>
              </a:rPr>
              <a:t>ó </a:t>
            </a:r>
            <a:r>
              <a:rPr lang="hi-in" b="1">
                <a:solidFill>
                  <a:srgbClr val="000000"/>
                </a:solidFill>
                <a:latin typeface="Times" charset="0"/>
                <a:ea typeface="ＭＳ Ｐゴシック" charset="0"/>
                <a:cs typeface="ＭＳ Ｐゴシック" charset="0"/>
              </a:rPr>
              <a:t>की रूपरेखा तैयार करेंगे।</a:t>
            </a:r>
            <a:endParaRPr lang="en-US">
              <a:latin typeface="Times" charset="0"/>
              <a:ea typeface="ＭＳ Ｐゴシック" charset="0"/>
              <a:cs typeface="ＭＳ Ｐゴシック" charset="0"/>
            </a:endParaRPr>
          </a:p>
        </p:txBody>
      </p:sp>
      <p:sp>
        <p:nvSpPr>
          <p:cNvPr id="118786" name="Rectangle 3"/>
          <p:cNvSpPr>
            <a:spLocks noGrp="1" noRot="1" noChangeAspect="1" noChangeArrowheads="1" noTextEdit="1"/>
          </p:cNvSpPr>
          <p:nvPr>
            <p:ph type="sldImg"/>
          </p:nvPr>
        </p:nvSpPr>
        <p:spPr>
          <a:ln cap="fla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सी ४ ३ एस जे का विस्तार होता है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सृष्टि</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४ लोग</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३ समाज</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गुप्तकाल</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यीशु</a:t>
            </a:r>
            <a:endParaRPr lang="en-US">
              <a:latin typeface="Times" charset="0"/>
              <a:ea typeface="ＭＳ Ｐゴシック" charset="0"/>
              <a:cs typeface="ＭＳ Ｐゴシック" charset="0"/>
            </a:endParaRPr>
          </a:p>
        </p:txBody>
      </p:sp>
      <p:sp>
        <p:nvSpPr>
          <p:cNvPr id="120834" name="Rectangle 3"/>
          <p:cNvSpPr>
            <a:spLocks noGrp="1" noRot="1" noChangeAspect="1" noChangeArrowheads="1" noTextEdit="1"/>
          </p:cNvSpPr>
          <p:nvPr>
            <p:ph type="sldImg"/>
          </p:nvPr>
        </p:nvSpPr>
        <p:spPr>
          <a:ln cap="flat"/>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आगे और विस्तार होता है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सृष्टि, अब्राहम, युसुफ, मूसा, यहोशु, अराजकता, राजवंश, दासता, गुप्तकाल, यीशु </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अंतत हम इसमें गुप्तकाल व यीशु को जोड़ते हैं   (विवरण पुस्तिका ८-१४)</a:t>
            </a:r>
          </a:p>
        </p:txBody>
      </p:sp>
      <p:sp>
        <p:nvSpPr>
          <p:cNvPr id="122882" name="Rectangle 3"/>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xfrm>
            <a:off x="1150938" y="692150"/>
            <a:ext cx="4556125" cy="3416300"/>
          </a:xfrm>
          <a:ln/>
        </p:spPr>
      </p:sp>
      <p:sp>
        <p:nvSpPr>
          <p:cNvPr id="143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ln/>
        </p:spPr>
      </p:sp>
      <p:sp>
        <p:nvSpPr>
          <p:cNvPr id="1249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अब समय है कि आप इन दस शब्दों को दस मानसिक रूप से तैयार फोल्डर्स पर लगा दें अब आपके दिमाग में यह तस्वीर इस तरह दिखाई देनी चाहिये ....</a:t>
            </a:r>
          </a:p>
          <a:p>
            <a:r>
              <a:rPr lang="hi-in" b="1">
                <a:solidFill>
                  <a:srgbClr val="000000"/>
                </a:solidFill>
                <a:latin typeface="Times" charset="0"/>
                <a:ea typeface="ＭＳ Ｐゴシック" charset="0"/>
                <a:cs typeface="ＭＳ Ｐゴシック" charset="0"/>
              </a:rPr>
              <a:t>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 सृष्टि  ।।।।  अब्राहम    ।।।। युसुफ    ।।।। मूसा     ।।।। यहोशु     ।।।। अराजकता   ।।।। राजवंश ।।।। दासता  ।।।। गुप्तकाल  ।।।। यीशु</a:t>
            </a:r>
          </a:p>
          <a:p>
            <a:r>
              <a:rPr lang="hi-in" b="1">
                <a:solidFill>
                  <a:srgbClr val="000000"/>
                </a:solidFill>
                <a:latin typeface="Times" charset="0"/>
                <a:ea typeface="ＭＳ Ｐゴシック" charset="0"/>
                <a:cs typeface="ＭＳ Ｐゴシック" charset="0"/>
              </a:rPr>
              <a:t>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अब यह एक व्यवस्थित स्पष्ट व साफ तस्वीर आपके दिमाग में आ गई है - जब इसकी आवश्यकता हो इसका प्रयोग करें। अब कुछ और उदाहरण बात को समझने के लिये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a:ln/>
        </p:spPr>
      </p:sp>
      <p:sp>
        <p:nvSpPr>
          <p:cNvPr id="126978"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hi-in">
              <a:latin typeface="Times" charset="0"/>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a:ln/>
        </p:spPr>
      </p:sp>
      <p:sp>
        <p:nvSpPr>
          <p:cNvPr id="129026"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hi-in">
              <a:latin typeface="Times" charset="0"/>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a:ln/>
        </p:spPr>
      </p:sp>
      <p:sp>
        <p:nvSpPr>
          <p:cNvPr id="131074"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कल्पना कीजिये यह आपके कम्प्यूटर की मुख्य स्क्रीन है - इसके ऊपर एक डाटा फोल्डर रखा, जिसका नाम बाईबल फाईल है। जब आप इस काल्पनिक डाटा फोल्डर पर दो बार क्लिक करेंगे।</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a:ln/>
        </p:spPr>
      </p:sp>
      <p:sp>
        <p:nvSpPr>
          <p:cNvPr id="133122"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hi-in">
              <a:latin typeface="Times" charset="0"/>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ln/>
        </p:spPr>
      </p:sp>
      <p:sp>
        <p:nvSpPr>
          <p:cNvPr id="1351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अपनी बाईबल फाईल के विषय में विचार करने का एक और दूसरा तरीका है। हमारे समान, यह युवती भी प्रतिदिन कई घंटे कम्प्यूटर पर बिताती है।</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ln/>
        </p:spPr>
      </p:sp>
      <p:sp>
        <p:nvSpPr>
          <p:cNvPr id="1372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तो ..... इसके बजाय कि आप इन फाईल फोल्डर्स को भारी भरकम कागजों का पुलिंदा समझें, इनको फ्लॉपी डिस्क अथवा कम्प्यूटर हार्ड ड्राइव की कम्प्यूटर फाईल्स समझीये।</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कल्पना कीजिये यह आपके कम्प्यूटर की मुख्य स्क्रीन है - इसके ऊपर एक डाटा फोल्डर रखा, जिसका नाम बाईबल फाईल है। जब आप इस काल्पनिक डाटा फोल्डर पर दो बार क्लिक करेंगे।</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ln/>
        </p:spPr>
      </p:sp>
      <p:sp>
        <p:nvSpPr>
          <p:cNvPr id="14131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तो आपके सामने दस छोटी फाईल्स खुल जायेंगी, सबके ऊपर उनके नाम लिखे हुए हैं, इस क्रम में, इन्हें मेरे साथ जोर से कहिये ....</a:t>
            </a:r>
          </a:p>
          <a:p>
            <a:r>
              <a:rPr lang="hi-in" b="1">
                <a:solidFill>
                  <a:srgbClr val="000000"/>
                </a:solidFill>
                <a:latin typeface="Times" charset="0"/>
                <a:ea typeface="ＭＳ Ｐゴシック" charset="0"/>
                <a:cs typeface="ＭＳ Ｐゴシック" charset="0"/>
              </a:rPr>
              <a:t>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 सृष्टि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  अब्राहम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 युसुफ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 मूसा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 यहोशु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 अराजकता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 ।।।। राजवंश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 दासता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 गुप्तकाल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 यीशु</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और कुछ कम्प्यूटर ग्राफिक्स की मदद से आप मूल निर्माण योजना को भी इन फोल्डर्स पर लगा सकते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एक परिचित दिमागी औजार ....... सी ७ एस जे. और इसके ४ लोग व ३ समाज</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इस सेमिनार की समस्त पीपीटी फाईल्स आप बाईबलस्टडीडाउनलोडस डॉट कॉम से डाऊनलोड कर सकते हैं एवं अन्य लोगों को इसकी सहायता से पढ़ा सकते हैं। यद्यपि कॉपीराईट्स पेज नोट्स के तहत हमारी प्रार्थना है कि आप इसकी विषय सामग्री परिवर्तित नहीं कर सकते हैं।</a:t>
            </a:r>
            <a:endParaRPr lang="en-US">
              <a:latin typeface="Times" charset="0"/>
              <a:ea typeface="ＭＳ Ｐゴシック" charset="0"/>
              <a:cs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ChangeArrowheads="1" noTextEdit="1"/>
          </p:cNvSpPr>
          <p:nvPr>
            <p:ph type="sldImg"/>
          </p:nvPr>
        </p:nvSpPr>
        <p:spPr>
          <a:ln/>
        </p:spPr>
      </p:sp>
      <p:sp>
        <p:nvSpPr>
          <p:cNvPr id="1454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अब आपके पास एक संपूर्ण बाईबल फाईलिंग पद्धति है ..... आपके दिमाग में ...... बाईबल ज्ञान को ग्रहण करने की मूल योजना ..... किस तरह विश्वास का मूल दस्तावेज संगठित किया गया है।</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यह आपकी व्यक्तिगत दिमागी बाईबल फाईल है। इस बिंदु से, हम अब निर्मित करेंगे</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पुष्ट</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व्यापक</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   सामंजस्यपूर्ण</a:t>
            </a:r>
          </a:p>
          <a:p>
            <a:r>
              <a:rPr lang="hi-in" b="1">
                <a:solidFill>
                  <a:srgbClr val="000000"/>
                </a:solidFill>
                <a:latin typeface="Times" charset="0"/>
                <a:ea typeface="ＭＳ Ｐゴシック" charset="0"/>
                <a:cs typeface="ＭＳ Ｐゴシック" charset="0"/>
              </a:rPr>
              <a:t>		</a:t>
            </a:r>
          </a:p>
          <a:p>
            <a:r>
              <a:rPr lang="hi-in" b="1">
                <a:solidFill>
                  <a:srgbClr val="000000"/>
                </a:solidFill>
                <a:latin typeface="Times" charset="0"/>
                <a:ea typeface="ＭＳ Ｐゴシック" charset="0"/>
                <a:cs typeface="ＭＳ Ｐゴシック" charset="0"/>
              </a:rPr>
              <a:t>परमेश्वर के वचन का दिमागी नक्शा .... इसके प्रत्येक कदम की प्रगति एक विश्वसनीय मूल दिमागी नक्शे पर बना हुआ है।</a:t>
            </a:r>
            <a:endParaRPr lang="en-US">
              <a:latin typeface="Times" charset="0"/>
              <a:ea typeface="ＭＳ Ｐゴシック" charset="0"/>
              <a:cs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ln/>
        </p:spPr>
      </p:sp>
      <p:sp>
        <p:nvSpPr>
          <p:cNvPr id="14745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तो ठीक है .... अब हम सही रूप से आगे बढ़ रहे हैं ..... आपके पास बाईबल फाईल है .... इसको खोलने की दिमागी चाभी सी ७ एस जे है। रास्ता साफ है ताकि आप नये ढंग से संपूर्ण बाईबल को समझने की स्पष्ट सोच विकसित कर सको, हर चीज अपने स्थान पर व्यवस्थित है।</a:t>
            </a:r>
          </a:p>
          <a:p>
            <a:r>
              <a:rPr lang="hi-in">
                <a:latin typeface="Times" charset="0"/>
                <a:ea typeface="ＭＳ Ｐゴシック" charset="0"/>
                <a:cs typeface="ＭＳ Ｐゴシック" charset="0"/>
              </a:rPr>
              <a:t>	</a:t>
            </a:r>
            <a:endParaRPr lang="en-US">
              <a:latin typeface="Times" charset="0"/>
              <a:ea typeface="ＭＳ Ｐゴシック" charset="0"/>
              <a:cs typeface="ＭＳ Ｐゴシック" charset="0"/>
            </a:endParaRPr>
          </a:p>
          <a:p>
            <a:r>
              <a:rPr lang="hi-in">
                <a:latin typeface="Times" charset="0"/>
                <a:ea typeface="ＭＳ Ｐゴシック" charset="0"/>
                <a:cs typeface="ＭＳ Ｐゴシック" charset="0"/>
              </a:rPr>
              <a:t>।।।।</a:t>
            </a:r>
            <a:r>
              <a:rPr lang="en-US">
                <a:latin typeface="Times" charset="0"/>
                <a:ea typeface="ＭＳ Ｐゴシック" charset="0"/>
                <a:cs typeface="ＭＳ Ｐゴシック" charset="0"/>
              </a:rPr>
              <a:t>   </a:t>
            </a:r>
            <a:r>
              <a:rPr lang="hi-in">
                <a:latin typeface="Times" charset="0"/>
                <a:ea typeface="ＭＳ Ｐゴシック" charset="0"/>
                <a:cs typeface="ＭＳ Ｐゴシック" charset="0"/>
              </a:rPr>
              <a:t>हम तीन मूल प्रश्नों का उत्तर देने में समर्थ हैं </a:t>
            </a:r>
          </a:p>
          <a:p>
            <a:r>
              <a:rPr lang="hi-in">
                <a:latin typeface="Times" charset="0"/>
                <a:ea typeface="ＭＳ Ｐゴシック" charset="0"/>
                <a:cs typeface="ＭＳ Ｐゴシック" charset="0"/>
              </a:rPr>
              <a:t>	</a:t>
            </a:r>
            <a:endParaRPr lang="en-US">
              <a:latin typeface="Times" charset="0"/>
              <a:ea typeface="ＭＳ Ｐゴシック" charset="0"/>
              <a:cs typeface="ＭＳ Ｐゴシック" charset="0"/>
            </a:endParaRPr>
          </a:p>
          <a:p>
            <a:r>
              <a:rPr lang="hi-in">
                <a:latin typeface="Times" charset="0"/>
                <a:ea typeface="ＭＳ Ｐゴシック" charset="0"/>
                <a:cs typeface="ＭＳ Ｐゴシック" charset="0"/>
              </a:rPr>
              <a:t>।।।।</a:t>
            </a:r>
            <a:r>
              <a:rPr lang="en-US">
                <a:latin typeface="Times" charset="0"/>
                <a:ea typeface="ＭＳ Ｐゴシック" charset="0"/>
                <a:cs typeface="ＭＳ Ｐゴシック" charset="0"/>
              </a:rPr>
              <a:t>   </a:t>
            </a:r>
            <a:r>
              <a:rPr lang="hi-in">
                <a:latin typeface="Times" charset="0"/>
                <a:ea typeface="ＭＳ Ｐゴシック" charset="0"/>
                <a:cs typeface="ＭＳ Ｐゴシック" charset="0"/>
              </a:rPr>
              <a:t>क्या हुआ</a:t>
            </a:r>
          </a:p>
          <a:p>
            <a:r>
              <a:rPr lang="hi-in">
                <a:latin typeface="Times" charset="0"/>
                <a:ea typeface="ＭＳ Ｐゴシック" charset="0"/>
                <a:cs typeface="ＭＳ Ｐゴシック" charset="0"/>
              </a:rPr>
              <a:t>	</a:t>
            </a:r>
            <a:endParaRPr lang="en-US">
              <a:latin typeface="Times" charset="0"/>
              <a:ea typeface="ＭＳ Ｐゴシック" charset="0"/>
              <a:cs typeface="ＭＳ Ｐゴシック" charset="0"/>
            </a:endParaRPr>
          </a:p>
          <a:p>
            <a:r>
              <a:rPr lang="hi-in">
                <a:latin typeface="Times" charset="0"/>
                <a:ea typeface="ＭＳ Ｐゴシック" charset="0"/>
                <a:cs typeface="ＭＳ Ｐゴシック" charset="0"/>
              </a:rPr>
              <a:t>।।।।</a:t>
            </a:r>
            <a:r>
              <a:rPr lang="en-US">
                <a:latin typeface="Times" charset="0"/>
                <a:ea typeface="ＭＳ Ｐゴシック" charset="0"/>
                <a:cs typeface="ＭＳ Ｐゴシック" charset="0"/>
              </a:rPr>
              <a:t>   </a:t>
            </a:r>
            <a:r>
              <a:rPr lang="hi-in">
                <a:latin typeface="Times" charset="0"/>
                <a:ea typeface="ＭＳ Ｐゴシック" charset="0"/>
                <a:cs typeface="ＭＳ Ｐゴシック" charset="0"/>
              </a:rPr>
              <a:t>क्यों हुआ ..... और अंतत .....</a:t>
            </a:r>
          </a:p>
          <a:p>
            <a:r>
              <a:rPr lang="hi-in">
                <a:latin typeface="Times" charset="0"/>
                <a:ea typeface="ＭＳ Ｐゴシック" charset="0"/>
                <a:cs typeface="ＭＳ Ｐゴシック" charset="0"/>
              </a:rPr>
              <a:t>	</a:t>
            </a:r>
            <a:endParaRPr lang="en-US">
              <a:latin typeface="Times" charset="0"/>
              <a:ea typeface="ＭＳ Ｐゴシック" charset="0"/>
              <a:cs typeface="ＭＳ Ｐゴシック" charset="0"/>
            </a:endParaRPr>
          </a:p>
          <a:p>
            <a:r>
              <a:rPr lang="hi-in">
                <a:latin typeface="Times" charset="0"/>
                <a:ea typeface="ＭＳ Ｐゴシック" charset="0"/>
                <a:cs typeface="ＭＳ Ｐゴシック" charset="0"/>
              </a:rPr>
              <a:t>।।।।</a:t>
            </a:r>
            <a:r>
              <a:rPr lang="en-US">
                <a:latin typeface="Times" charset="0"/>
                <a:ea typeface="ＭＳ Ｐゴシック" charset="0"/>
                <a:cs typeface="ＭＳ Ｐゴシック" charset="0"/>
              </a:rPr>
              <a:t>   </a:t>
            </a:r>
            <a:r>
              <a:rPr lang="hi-in">
                <a:latin typeface="Times" charset="0"/>
                <a:ea typeface="ＭＳ Ｐゴシック" charset="0"/>
                <a:cs typeface="ＭＳ Ｐゴシック" charset="0"/>
              </a:rPr>
              <a:t>कैसे, क्यों और क्या का प्रभाव धर्मशा</a:t>
            </a:r>
            <a:r>
              <a:rPr lang="en-US">
                <a:latin typeface="Times" charset="0"/>
                <a:ea typeface="ＭＳ Ｐゴシック" charset="0"/>
                <a:cs typeface="ＭＳ Ｐゴシック" charset="0"/>
              </a:rPr>
              <a:t>ó </a:t>
            </a:r>
            <a:r>
              <a:rPr lang="hi-in">
                <a:latin typeface="Times" charset="0"/>
                <a:ea typeface="ＭＳ Ｐゴシック" charset="0"/>
                <a:cs typeface="ＭＳ Ｐゴシック" charset="0"/>
              </a:rPr>
              <a:t>की पाठ्य सामग्री को आकार देता है ..... यह स्वयं पुस्तक को व्यवस्थित करते हैं।</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ln/>
        </p:spPr>
      </p:sp>
      <p:sp>
        <p:nvSpPr>
          <p:cNvPr id="14950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lvl="3"/>
            <a:r>
              <a:rPr lang="hi-in" b="1">
                <a:solidFill>
                  <a:srgbClr val="000000"/>
                </a:solidFill>
                <a:latin typeface="Times" charset="0"/>
                <a:ea typeface="Geneva" charset="0"/>
              </a:rPr>
              <a:t>अब अध्ययन सहायक नं. एक जो विद्यार्थी विवरणिका में है उसे देखिये। यह शीट आपको इन दिमागी औजारों को आपके दिमाग में व्यवस्थित रखने में सहायता करेगी .... जब आप दूसरों को भी शिक्षण प्रदान करते हो।</a:t>
            </a:r>
          </a:p>
          <a:p>
            <a:pPr marL="0" lvl="3"/>
            <a:r>
              <a:rPr lang="hi-in" b="1">
                <a:solidFill>
                  <a:srgbClr val="000000"/>
                </a:solidFill>
                <a:latin typeface="Times" charset="0"/>
                <a:ea typeface="Geneva" charset="0"/>
              </a:rPr>
              <a:t>	।।।।	एक बड़े सी अक्षर से प्रारंभ करें ....</a:t>
            </a:r>
          </a:p>
          <a:p>
            <a:pPr marL="0" lvl="3"/>
            <a:r>
              <a:rPr lang="hi-in" b="1">
                <a:solidFill>
                  <a:srgbClr val="000000"/>
                </a:solidFill>
                <a:latin typeface="Times" charset="0"/>
                <a:ea typeface="Geneva" charset="0"/>
              </a:rPr>
              <a:t>	।।।।	तब सृष्टि को याद करें</a:t>
            </a:r>
          </a:p>
          <a:p>
            <a:pPr marL="0" lvl="3"/>
            <a:r>
              <a:rPr lang="hi-in" b="1">
                <a:solidFill>
                  <a:srgbClr val="000000"/>
                </a:solidFill>
                <a:latin typeface="Times" charset="0"/>
                <a:ea typeface="Geneva" charset="0"/>
              </a:rPr>
              <a:t>	।।।।	७ अंक ..... इसमें डेश लगा हुआ है</a:t>
            </a:r>
          </a:p>
          <a:p>
            <a:pPr marL="0" lvl="3"/>
            <a:r>
              <a:rPr lang="hi-in" b="1">
                <a:solidFill>
                  <a:srgbClr val="000000"/>
                </a:solidFill>
                <a:latin typeface="Times" charset="0"/>
                <a:ea typeface="Geneva" charset="0"/>
              </a:rPr>
              <a:t>		७ अंक चार लोगों और तीन समाजों को बताता है.... तो..... पहले ..... चार लोग हैं  जो अब्राहम हैं ....</a:t>
            </a:r>
          </a:p>
          <a:p>
            <a:pPr marL="0" lvl="3"/>
            <a:r>
              <a:rPr lang="hi-in" b="1">
                <a:solidFill>
                  <a:srgbClr val="000000"/>
                </a:solidFill>
                <a:latin typeface="Times" charset="0"/>
                <a:ea typeface="Geneva" charset="0"/>
              </a:rPr>
              <a:t>	।।।।	तब उसके फाईल फोल्डर में जोड़ दीजिए ......</a:t>
            </a:r>
          </a:p>
          <a:p>
            <a:pPr marL="0" lvl="3"/>
            <a:r>
              <a:rPr lang="hi-in" b="1">
                <a:solidFill>
                  <a:srgbClr val="000000"/>
                </a:solidFill>
                <a:latin typeface="Times" charset="0"/>
                <a:ea typeface="Geneva" charset="0"/>
              </a:rPr>
              <a:t>	।।।।	युसुफ</a:t>
            </a:r>
          </a:p>
          <a:p>
            <a:pPr marL="0" lvl="3"/>
            <a:r>
              <a:rPr lang="hi-in" b="1">
                <a:solidFill>
                  <a:srgbClr val="000000"/>
                </a:solidFill>
                <a:latin typeface="Times" charset="0"/>
                <a:ea typeface="Geneva" charset="0"/>
              </a:rPr>
              <a:t>	।।।।	युसुफ के फोल्डर में जोड़ दीजिए ....</a:t>
            </a:r>
          </a:p>
          <a:p>
            <a:pPr marL="0" lvl="3"/>
            <a:r>
              <a:rPr lang="hi-in" b="1">
                <a:solidFill>
                  <a:srgbClr val="000000"/>
                </a:solidFill>
                <a:latin typeface="Times" charset="0"/>
                <a:ea typeface="Geneva" charset="0"/>
              </a:rPr>
              <a:t>	।।।।	मूसा</a:t>
            </a:r>
          </a:p>
          <a:p>
            <a:pPr marL="0" lvl="3"/>
            <a:r>
              <a:rPr lang="hi-in" b="1">
                <a:solidFill>
                  <a:srgbClr val="000000"/>
                </a:solidFill>
                <a:latin typeface="Times" charset="0"/>
                <a:ea typeface="Geneva" charset="0"/>
              </a:rPr>
              <a:t>	।।।।	उसके फोल्डर में ...... और अंतत .....</a:t>
            </a:r>
          </a:p>
          <a:p>
            <a:pPr marL="0" lvl="3"/>
            <a:r>
              <a:rPr lang="hi-in" b="1">
                <a:solidFill>
                  <a:srgbClr val="000000"/>
                </a:solidFill>
                <a:latin typeface="Times" charset="0"/>
                <a:ea typeface="Geneva" charset="0"/>
              </a:rPr>
              <a:t>	।।।।	यहोशु</a:t>
            </a:r>
          </a:p>
          <a:p>
            <a:pPr marL="0" lvl="3"/>
            <a:r>
              <a:rPr lang="hi-in" b="1">
                <a:solidFill>
                  <a:srgbClr val="000000"/>
                </a:solidFill>
                <a:latin typeface="Times" charset="0"/>
                <a:ea typeface="Geneva" charset="0"/>
              </a:rPr>
              <a:t>	।।।।	इन चार लोगों का नाम उनकी फाईल फोल्डर्स में डाल दीजिए तब तीन समाजों को लीजिये .....</a:t>
            </a:r>
          </a:p>
          <a:p>
            <a:pPr marL="0" lvl="3"/>
            <a:r>
              <a:rPr lang="hi-in" b="1">
                <a:solidFill>
                  <a:srgbClr val="000000"/>
                </a:solidFill>
                <a:latin typeface="Times" charset="0"/>
                <a:ea typeface="Geneva" charset="0"/>
              </a:rPr>
              <a:t>	।।।।	अराजकता वाले समाज से प्रारंभ करें</a:t>
            </a:r>
          </a:p>
          <a:p>
            <a:pPr marL="0" lvl="3"/>
            <a:r>
              <a:rPr lang="hi-in" b="1">
                <a:solidFill>
                  <a:srgbClr val="000000"/>
                </a:solidFill>
                <a:latin typeface="Times" charset="0"/>
                <a:ea typeface="Geneva" charset="0"/>
              </a:rPr>
              <a:t>	।।।।	और उसका फोल्डर तैयार करें</a:t>
            </a:r>
          </a:p>
          <a:p>
            <a:pPr marL="0" lvl="3"/>
            <a:r>
              <a:rPr lang="hi-in" b="1">
                <a:solidFill>
                  <a:srgbClr val="000000"/>
                </a:solidFill>
                <a:latin typeface="Times" charset="0"/>
                <a:ea typeface="Geneva" charset="0"/>
              </a:rPr>
              <a:t>	।।।।	राजवंश</a:t>
            </a:r>
          </a:p>
          <a:p>
            <a:pPr marL="0" lvl="3"/>
            <a:r>
              <a:rPr lang="hi-in" b="1">
                <a:solidFill>
                  <a:srgbClr val="000000"/>
                </a:solidFill>
                <a:latin typeface="Times" charset="0"/>
                <a:ea typeface="Geneva" charset="0"/>
              </a:rPr>
              <a:t>	।।।।	और उसका फोल्डर</a:t>
            </a:r>
          </a:p>
          <a:p>
            <a:pPr marL="0" lvl="3"/>
            <a:r>
              <a:rPr lang="hi-in" b="1">
                <a:solidFill>
                  <a:srgbClr val="000000"/>
                </a:solidFill>
                <a:latin typeface="Times" charset="0"/>
                <a:ea typeface="Geneva" charset="0"/>
              </a:rPr>
              <a:t>	।।।।	दासता पर समाप्त करें</a:t>
            </a:r>
          </a:p>
          <a:p>
            <a:pPr marL="0" lvl="3"/>
            <a:r>
              <a:rPr lang="hi-in" b="1">
                <a:solidFill>
                  <a:srgbClr val="000000"/>
                </a:solidFill>
                <a:latin typeface="Times" charset="0"/>
                <a:ea typeface="Geneva" charset="0"/>
              </a:rPr>
              <a:t>	।।।।	और उसका फोल्डर</a:t>
            </a:r>
          </a:p>
          <a:p>
            <a:pPr marL="0" lvl="3"/>
            <a:r>
              <a:rPr lang="hi-in" b="1">
                <a:solidFill>
                  <a:srgbClr val="000000"/>
                </a:solidFill>
                <a:latin typeface="Times" charset="0"/>
                <a:ea typeface="Geneva" charset="0"/>
              </a:rPr>
              <a:t>	अब हम समाप्त करेंगे</a:t>
            </a:r>
          </a:p>
          <a:p>
            <a:pPr marL="0" lvl="3"/>
            <a:r>
              <a:rPr lang="hi-in" b="1">
                <a:solidFill>
                  <a:srgbClr val="000000"/>
                </a:solidFill>
                <a:latin typeface="Times" charset="0"/>
                <a:ea typeface="Geneva" charset="0"/>
              </a:rPr>
              <a:t>	।।।।	एस</a:t>
            </a:r>
          </a:p>
          <a:p>
            <a:pPr marL="0" lvl="3"/>
            <a:r>
              <a:rPr lang="hi-in" b="1">
                <a:solidFill>
                  <a:srgbClr val="000000"/>
                </a:solidFill>
                <a:latin typeface="Times" charset="0"/>
                <a:ea typeface="Geneva" charset="0"/>
              </a:rPr>
              <a:t>	।।।।	गुप्तकाल के लिये</a:t>
            </a:r>
          </a:p>
          <a:p>
            <a:pPr marL="0" lvl="3"/>
            <a:r>
              <a:rPr lang="hi-in" b="1">
                <a:solidFill>
                  <a:srgbClr val="000000"/>
                </a:solidFill>
                <a:latin typeface="Times" charset="0"/>
                <a:ea typeface="Geneva" charset="0"/>
              </a:rPr>
              <a:t>	।।।।	हमारे समस्त बाईबल ज्ञान का प्रगटीकरण जे नामक फाईल फोल्डर में है अर्थात यीशु नामक फोल्डर</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ln/>
        </p:spPr>
      </p:sp>
      <p:sp>
        <p:nvSpPr>
          <p:cNvPr id="1515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और अब अध्ययन सहायक नंबर २ की पारी है .... यह आप स्वयं के विश्लेषण के लिये भी उपयोग में ला सकते हैं .... या इसे हाथ में पकड़े हुए दूसरों को भी शिक्षण प्रदान कर सकते हो</a:t>
            </a:r>
          </a:p>
          <a:p>
            <a:r>
              <a:rPr lang="hi-in">
                <a:latin typeface="Times" charset="0"/>
                <a:ea typeface="ＭＳ Ｐゴシック" charset="0"/>
                <a:cs typeface="ＭＳ Ｐゴシック" charset="0"/>
              </a:rPr>
              <a:t>	।।।।	प्रथम स्थान पर  फाईल को खोलने की चाबी </a:t>
            </a:r>
          </a:p>
          <a:p>
            <a:r>
              <a:rPr lang="hi-in">
                <a:latin typeface="Times" charset="0"/>
                <a:ea typeface="ＭＳ Ｐゴシック" charset="0"/>
                <a:cs typeface="ＭＳ Ｐゴシック" charset="0"/>
              </a:rPr>
              <a:t>	।।।।	सी ७ एस जे .....</a:t>
            </a:r>
          </a:p>
          <a:p>
            <a:r>
              <a:rPr lang="hi-in">
                <a:latin typeface="Times" charset="0"/>
                <a:ea typeface="ＭＳ Ｐゴシック" charset="0"/>
                <a:cs typeface="ＭＳ Ｐゴシック" charset="0"/>
              </a:rPr>
              <a:t>	।।।।	अक्षर सी सृष्टि के लिये प्रयोग होता है</a:t>
            </a:r>
          </a:p>
          <a:p>
            <a:r>
              <a:rPr lang="hi-in">
                <a:latin typeface="Times" charset="0"/>
                <a:ea typeface="ＭＳ Ｐゴシック" charset="0"/>
                <a:cs typeface="ＭＳ Ｐゴシック" charset="0"/>
              </a:rPr>
              <a:t>	।।।।	७ विभक्त होता है ४ व ३ में अर्थात ४ लोग व ३ समाज</a:t>
            </a:r>
          </a:p>
          <a:p>
            <a:r>
              <a:rPr lang="hi-in">
                <a:latin typeface="Times" charset="0"/>
                <a:ea typeface="ＭＳ Ｐゴシック" charset="0"/>
                <a:cs typeface="ＭＳ Ｐゴシック" charset="0"/>
              </a:rPr>
              <a:t>	चार लोग ...... अब्राहम, युसुफ, मूसा, यहोशु</a:t>
            </a:r>
          </a:p>
          <a:p>
            <a:r>
              <a:rPr lang="hi-in">
                <a:latin typeface="Times" charset="0"/>
                <a:ea typeface="ＭＳ Ｐゴシック" charset="0"/>
                <a:cs typeface="ＭＳ Ｐゴシック" charset="0"/>
              </a:rPr>
              <a:t>	।।।।	तीन समाज .......... अराजकता, राजवंश, दासता</a:t>
            </a:r>
          </a:p>
          <a:p>
            <a:r>
              <a:rPr lang="hi-in">
                <a:latin typeface="Times" charset="0"/>
                <a:ea typeface="ＭＳ Ｐゴシック" charset="0"/>
                <a:cs typeface="ＭＳ Ｐゴシック" charset="0"/>
              </a:rPr>
              <a:t>	।।।।	एस अक्षर सूचक है गुप्तकाल का</a:t>
            </a:r>
          </a:p>
          <a:p>
            <a:r>
              <a:rPr lang="hi-in">
                <a:latin typeface="Times" charset="0"/>
                <a:ea typeface="ＭＳ Ｐゴシック" charset="0"/>
                <a:cs typeface="ＭＳ Ｐゴシック" charset="0"/>
              </a:rPr>
              <a:t>	।।।।	जे अक्षर सूचक है यीशु का</a:t>
            </a:r>
          </a:p>
          <a:p>
            <a:r>
              <a:rPr lang="hi-in">
                <a:latin typeface="Times" charset="0"/>
                <a:ea typeface="ＭＳ Ｐゴシック" charset="0"/>
                <a:cs typeface="ＭＳ Ｐゴシック" charset="0"/>
              </a:rPr>
              <a:t>	।।।।	अंतत दस शब्द। आपकी नई बाईबल फाईल में दस फाईल फोल्डर्स एकत्रित हैं। उन्हें एक बार और दोहरायें </a:t>
            </a:r>
          </a:p>
          <a:p>
            <a:r>
              <a:rPr lang="hi-in">
                <a:latin typeface="Times" charset="0"/>
                <a:ea typeface="ＭＳ Ｐゴシック" charset="0"/>
                <a:cs typeface="ＭＳ Ｐゴシック" charset="0"/>
              </a:rPr>
              <a:t>			सृष्टि, अब्राहम, युसुफ, मूसा, यहोशु, अराजकता, राजवंश, दासता, गुप्तकाल और यीशु</a:t>
            </a:r>
          </a:p>
          <a:p>
            <a:endParaRPr lang="en-US">
              <a:latin typeface="Times" charset="0"/>
              <a:ea typeface="ＭＳ Ｐゴシック" charset="0"/>
              <a:cs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और सब कुछ यहां से प्रारंभ होता है .... ७ अंक जिसकी लंबी रेखा में डेश अब बेहद परिचित हो गया है। अब हम इस साधारण से दिखने वाले दिमागी औजार की कीमत जान रहे हैं। यह सच में बाईबल फाईल का मुख्य द्वार है।</a:t>
            </a:r>
            <a:endParaRPr lang="en-US">
              <a:latin typeface="Times" charset="0"/>
              <a:ea typeface="ＭＳ Ｐゴシック" charset="0"/>
              <a:cs typeface="ＭＳ Ｐゴシック" charset="0"/>
            </a:endParaRPr>
          </a:p>
        </p:txBody>
      </p:sp>
      <p:sp>
        <p:nvSpPr>
          <p:cNvPr id="153602" name="Rectangle 3"/>
          <p:cNvSpPr>
            <a:spLocks noGrp="1" noRot="1" noChangeAspect="1" noChangeArrowheads="1" noTextEdit="1"/>
          </p:cNvSpPr>
          <p:nvPr>
            <p:ph type="sldImg"/>
          </p:nvPr>
        </p:nvSpPr>
        <p:spPr>
          <a:ln cap="flat"/>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ChangeArrowheads="1" noTextEdit="1"/>
          </p:cNvSpPr>
          <p:nvPr>
            <p:ph type="sldImg"/>
          </p:nvPr>
        </p:nvSpPr>
        <p:spPr>
          <a:ln/>
        </p:spPr>
      </p:sp>
      <p:sp>
        <p:nvSpPr>
          <p:cNvPr id="15565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अब समय है आगे बढने का और ‘‘इस बाईबल फाईल की चाबी’’ से इसे विस्तार देने का - जिसे हम दि क्विक क्रोनोलॉजी कहते हैं। अगले कुछ घंटों में दि बाईबल ..... बेसिकली प्रशिक्षण के दौरान आप इसे सीखेंगे .......</a:t>
            </a:r>
            <a:endParaRPr lang="en-US">
              <a:latin typeface="Times" charset="0"/>
              <a:ea typeface="ＭＳ Ｐゴシック" charset="0"/>
              <a:cs typeface="ＭＳ Ｐゴシック"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Rot="1" noChangeAspect="1" noChangeArrowheads="1" noTextEdit="1"/>
          </p:cNvSpPr>
          <p:nvPr>
            <p:ph type="sldImg"/>
          </p:nvPr>
        </p:nvSpPr>
        <p:spPr>
          <a:ln/>
        </p:spPr>
      </p:sp>
      <p:sp>
        <p:nvSpPr>
          <p:cNvPr id="1576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b="1">
                <a:solidFill>
                  <a:srgbClr val="000000"/>
                </a:solidFill>
                <a:latin typeface="Times" charset="0"/>
                <a:ea typeface="ＭＳ Ｐゴシック" charset="0"/>
                <a:cs typeface="ＭＳ Ｐゴシック" charset="0"/>
              </a:rPr>
              <a:t>हमने दि बाईबल फाईल के विचार का परिचय दे दिया है....</a:t>
            </a:r>
          </a:p>
          <a:p>
            <a:r>
              <a:rPr lang="hi-in" b="1">
                <a:solidFill>
                  <a:srgbClr val="000000"/>
                </a:solidFill>
                <a:latin typeface="Times" charset="0"/>
                <a:ea typeface="ＭＳ Ｐゴシック" charset="0"/>
                <a:cs typeface="ＭＳ Ｐゴシック" charset="0"/>
              </a:rPr>
              <a:t>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इस फाईल को खोलने की दिमागी चाबी है .... तब</a:t>
            </a:r>
          </a:p>
          <a:p>
            <a:r>
              <a:rPr lang="hi-in" b="1">
                <a:solidFill>
                  <a:srgbClr val="000000"/>
                </a:solidFill>
                <a:latin typeface="Times" charset="0"/>
                <a:ea typeface="ＭＳ Ｐゴシック" charset="0"/>
                <a:cs typeface="ＭＳ Ｐゴシック" charset="0"/>
              </a:rPr>
              <a:t>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आप प्राचीन मध्यपूर्व का दिमागी नक्शा बनाना सीखेंगे..... यह अगला कदम होगा।</a:t>
            </a:r>
          </a:p>
          <a:p>
            <a:r>
              <a:rPr lang="hi-in" b="1">
                <a:solidFill>
                  <a:srgbClr val="000000"/>
                </a:solidFill>
                <a:latin typeface="Times" charset="0"/>
                <a:ea typeface="ＭＳ Ｐゴシック" charset="0"/>
                <a:cs typeface="ＭＳ Ｐゴシック" charset="0"/>
              </a:rPr>
              <a:t>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तब धर्मशास्त्र का प्रमुख कहानी वाला भाग, जिसे दि क्विक क्रोनोलॉजी कहा गया है .... जिसमें क्या हुआ प्रश्न का जवाब दिया गया है।</a:t>
            </a:r>
          </a:p>
          <a:p>
            <a:r>
              <a:rPr lang="hi-in" b="1">
                <a:solidFill>
                  <a:srgbClr val="000000"/>
                </a:solidFill>
                <a:latin typeface="Times" charset="0"/>
                <a:ea typeface="ＭＳ Ｐゴシック" charset="0"/>
                <a:cs typeface="ＭＳ Ｐゴシック" charset="0"/>
              </a:rPr>
              <a:t>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तब हम उस महान योजना का मूल अब्राहम के साथ बांधी गई वाचा के विषय में जानकारी हासिल करेंगे, धर्मशास्त्र में क्यों का उत्तर तलाशेंगे ....</a:t>
            </a:r>
          </a:p>
          <a:p>
            <a:r>
              <a:rPr lang="hi-in" b="1">
                <a:solidFill>
                  <a:srgbClr val="000000"/>
                </a:solidFill>
                <a:latin typeface="Times" charset="0"/>
                <a:ea typeface="ＭＳ Ｐゴシック" charset="0"/>
                <a:cs typeface="ＭＳ Ｐゴシック" charset="0"/>
              </a:rPr>
              <a:t>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बाईबल के मूल ढांचे की समझ की ओर बढ़ना</a:t>
            </a:r>
          </a:p>
          <a:p>
            <a:r>
              <a:rPr lang="hi-in" b="1">
                <a:solidFill>
                  <a:srgbClr val="000000"/>
                </a:solidFill>
                <a:latin typeface="Times" charset="0"/>
                <a:ea typeface="ＭＳ Ｐゴシック" charset="0"/>
                <a:cs typeface="ＭＳ Ｐゴシック" charset="0"/>
              </a:rPr>
              <a:t>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पुराने व नये नियम की पुस्तकों और उनके पीछे जो सामान्य विचार है, उसको समझना।</a:t>
            </a:r>
          </a:p>
          <a:p>
            <a:r>
              <a:rPr lang="hi-in" b="1">
                <a:solidFill>
                  <a:srgbClr val="000000"/>
                </a:solidFill>
                <a:latin typeface="Times" charset="0"/>
                <a:ea typeface="ＭＳ Ｐゴシック" charset="0"/>
                <a:cs typeface="ＭＳ Ｐゴシック" charset="0"/>
              </a:rPr>
              <a:t>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और इन सबके साथ, यह स्पष्ट हो जाता है - प्रारंभ से अंत तक - कि यहां कुछ घट रहा है; बडी घटनायें खुलकर सामने आ रही हैं। परमेश्वर उस समय भी कार्यरत था और आज तक वह हमारे लिये कार्य कर रहा है।</a:t>
            </a:r>
          </a:p>
          <a:p>
            <a:r>
              <a:rPr lang="hi-in" b="1">
                <a:solidFill>
                  <a:srgbClr val="000000"/>
                </a:solidFill>
                <a:latin typeface="Times" charset="0"/>
                <a:ea typeface="ＭＳ Ｐゴシック" charset="0"/>
                <a:cs typeface="ＭＳ Ｐゴシック" charset="0"/>
              </a:rPr>
              <a:t>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अब समय है कि हम एक बड़े कीमती अनुभव को प्राप्त करें।</a:t>
            </a:r>
          </a:p>
          <a:p>
            <a:r>
              <a:rPr lang="hi-in" b="1">
                <a:solidFill>
                  <a:srgbClr val="000000"/>
                </a:solidFill>
                <a:latin typeface="Times" charset="0"/>
                <a:ea typeface="ＭＳ Ｐゴシック" charset="0"/>
                <a:cs typeface="ＭＳ Ｐゴシック" charset="0"/>
              </a:rPr>
              <a:t>		</a:t>
            </a:r>
            <a:endParaRPr lang="en-US" b="1">
              <a:solidFill>
                <a:srgbClr val="000000"/>
              </a:solidFill>
              <a:latin typeface="Times" charset="0"/>
              <a:ea typeface="ＭＳ Ｐゴシック" charset="0"/>
              <a:cs typeface="ＭＳ Ｐゴシック" charset="0"/>
            </a:endParaRPr>
          </a:p>
          <a:p>
            <a:r>
              <a:rPr lang="hi-in" b="1">
                <a:solidFill>
                  <a:srgbClr val="000000"/>
                </a:solidFill>
                <a:latin typeface="Times" charset="0"/>
                <a:ea typeface="ＭＳ Ｐゴシック" charset="0"/>
                <a:cs typeface="ＭＳ Ｐゴシック" charset="0"/>
              </a:rPr>
              <a:t>आप प्राचीन मध्यपूर्व का नक्शा स्वयं निर्मित करना सीख लेंगे ....... और वह भी अपने दिमाग में !</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Rot="1" noChangeAspect="1" noChangeArrowheads="1" noTextEdit="1"/>
          </p:cNvSpPr>
          <p:nvPr>
            <p:ph type="sldImg"/>
          </p:nvPr>
        </p:nvSpPr>
        <p:spPr>
          <a:xfrm>
            <a:off x="1150938" y="692150"/>
            <a:ext cx="4556125" cy="3416300"/>
          </a:xfrm>
          <a:ln/>
        </p:spPr>
      </p:sp>
      <p:sp>
        <p:nvSpPr>
          <p:cNvPr id="1597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ln/>
        </p:spPr>
      </p:sp>
      <p:sp>
        <p:nvSpPr>
          <p:cNvPr id="1617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79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इस सेमिनार के द्वारा हमारा मुख्य उद्देश्य बाईबल को मानसिक स्तर पर व्यवस्थित करना सीखना है।</a:t>
            </a:r>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hi-in">
                <a:latin typeface="Times" charset="0"/>
                <a:ea typeface="ＭＳ Ｐゴシック" charset="0"/>
                <a:cs typeface="ＭＳ Ｐゴシック" charset="0"/>
              </a:rPr>
              <a:t>हमारा अकेला ग्रह अंतरिक्ष में तैरता रहता है जबकि उसमें पाये जाने वाला मनुष्य संघर्षरत रहता है - कभी उसका संघर्ष व्यर्थ रहता है - कभी वह इसे समझने की कोशिश करता है। वे इस संबंध में प्रश्न करते हैं जिसका उचित व सही उत्तर मसीहियों के पास है। कई प्रश्न उठाने वाले तो ठीक से उत्तर सुनेंगे भी नहीं ....... या उन्होंने पहले कभी सुना भी नहीं होगा। विश्वासी यह बहुत अच्छी रीति से जानते हैं कि इन प्रश्नों का उत्तर परमेश्वर के वचन ...... उसकी बाईबल में दिया गया है।</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तो आइये इस तथ्य पर विचार करते हुए ........... इस सेमिनार को एक बड़े विचार के साथ प्रारंभ करें !</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प्रत्येक मसीही सिद्धांत का</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मूल क्या है</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प्रत्येक मसीही विश्वास पद्धति</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प्रत्येक बाईबल पर आधारित पुस्तक में</a:t>
            </a:r>
          </a:p>
          <a:p>
            <a:endParaRPr lang="hi-in">
              <a:latin typeface="Times" charset="0"/>
              <a:ea typeface="ＭＳ Ｐゴシック" charset="0"/>
              <a:cs typeface="ＭＳ Ｐゴシック" charset="0"/>
            </a:endParaRP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प्रत्येक सेमनरी लायब्रेरी में</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प्रत्येक सार्वजनिक लायब्रेरी में</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प्रत्येक व्यक्तिगत लायब्रेरी में</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प्रत्येक यूनिवर्सिटी लाइब्रेरी में</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विश्व के प्रत्येक देश में</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लगभग प्रत्येक भाषा में</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और ....... इसके अतिरिक्त</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बाईबल के ऊपर आधारित प्रत्येक विचार का मूल</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   इस गृह का प्रत्येक विश्वासी और अविश्वासी ? </a:t>
            </a:r>
          </a:p>
          <a:p>
            <a:r>
              <a:rPr lang="hi-in">
                <a:latin typeface="Times" charset="0"/>
                <a:ea typeface="ＭＳ Ｐゴシック" charset="0"/>
                <a:cs typeface="ＭＳ Ｐゴシック" charset="0"/>
              </a:rPr>
              <a:t>		</a:t>
            </a:r>
          </a:p>
          <a:p>
            <a:r>
              <a:rPr lang="hi-in">
                <a:latin typeface="Times" charset="0"/>
                <a:ea typeface="ＭＳ Ｐゴシック" charset="0"/>
                <a:cs typeface="ＭＳ Ｐゴシック" charset="0"/>
              </a:rPr>
              <a:t>(प्रश्न चिन्ह)</a:t>
            </a:r>
          </a:p>
          <a:p>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519490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724114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228175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4638579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997731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4181693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680117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449404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3421206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823794"/>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124632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453240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8718385"/>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35662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89945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7"/>
                  </a:srgbClr>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 name="Freeform 6"/>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1" name="Freeform 7"/>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2" name="Freeform 8"/>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3" name="Freeform 9"/>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4" name="Freeform 10"/>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5" name="Freeform 11"/>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6" name="Freeform 12"/>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7" name="Freeform 13"/>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8" name="Freeform 14"/>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9" name="Freeform 15"/>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0" name="Freeform 16"/>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1" name="Freeform 17"/>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2" name="Freeform 18"/>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3" name="Freeform 19"/>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4" name="Freeform 20"/>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5" name="Freeform 21"/>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6" name="Freeform 22"/>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7"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8"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9" name="Freeform 25"/>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0" name="Freeform 26"/>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1"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4" name="Rectangle 34"/>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5" name="Rectangle 35"/>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defRPr/>
            </a:pPr>
            <a:r>
              <a:rPr lang="en-US" sz="2000" b="1">
                <a:solidFill>
                  <a:srgbClr val="FFD34A"/>
                </a:solidFill>
                <a:latin typeface="Times" pitchFamily="-110" charset="0"/>
              </a:rPr>
              <a:t> DRESSING</a:t>
            </a:r>
          </a:p>
          <a:p>
            <a:pPr eaLnBrk="0" hangingPunct="0">
              <a:defRPr/>
            </a:pPr>
            <a:r>
              <a:rPr lang="en-US" sz="2000" b="1">
                <a:solidFill>
                  <a:srgbClr val="FFD34A"/>
                </a:solidFill>
                <a:latin typeface="Times" pitchFamily="-110" charset="0"/>
              </a:rPr>
              <a:t>        THE                                    </a:t>
            </a:r>
          </a:p>
          <a:p>
            <a:pPr eaLnBrk="0" hangingPunct="0">
              <a:defRPr/>
            </a:pPr>
            <a:r>
              <a:rPr lang="en-US" sz="2000" b="1">
                <a:solidFill>
                  <a:srgbClr val="FFD34A"/>
                </a:solidFill>
                <a:latin typeface="Times" pitchFamily="-110" charset="0"/>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Tree>
    <p:extLst>
      <p:ext uri="{BB962C8B-B14F-4D97-AF65-F5344CB8AC3E}">
        <p14:creationId xmlns:p14="http://schemas.microsoft.com/office/powerpoint/2010/main" val="1503386605"/>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293834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23217856"/>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001331"/>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1231414"/>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469365379"/>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509447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41787197"/>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1043720"/>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04099019"/>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6333271"/>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3382337"/>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94561533"/>
      </p:ext>
    </p:extLst>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39962611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91450997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89808890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49467758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529331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215496"/>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74060090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29793548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58313448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19898773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76299596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27414391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14115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25379734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3755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751569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8049618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7"/>
                  </a:srgbClr>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defRPr/>
                </a:pPr>
                <a:endParaRPr lang="en-US" dirty="0">
                  <a:latin typeface="Arial" pitchFamily="-107" charset="0"/>
                  <a:ea typeface="+mn-ea"/>
                  <a:cs typeface="+mn-cs"/>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p>
            </p:txBody>
          </p:sp>
        </p:grpSp>
      </p:grpSp>
      <p:sp>
        <p:nvSpPr>
          <p:cNvPr id="1027" name="Text Box 34"/>
          <p:cNvSpPr txBox="1">
            <a:spLocks noChangeArrowheads="1"/>
          </p:cNvSpPr>
          <p:nvPr/>
        </p:nvSpPr>
        <p:spPr bwMode="auto">
          <a:xfrm>
            <a:off x="282575" y="6519863"/>
            <a:ext cx="996950" cy="244475"/>
          </a:xfrm>
          <a:prstGeom prst="rect">
            <a:avLst/>
          </a:prstGeom>
          <a:noFill/>
          <a:ln>
            <a:noFill/>
          </a:ln>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000" b="1">
                <a:solidFill>
                  <a:srgbClr val="FFFFFF"/>
                </a:solidFill>
              </a:rPr>
              <a:t>©2006 TBBMI</a:t>
            </a:r>
          </a:p>
        </p:txBody>
      </p:sp>
      <p:sp>
        <p:nvSpPr>
          <p:cNvPr id="1028" name="Rectangle 35"/>
          <p:cNvSpPr>
            <a:spLocks noChangeArrowheads="1"/>
          </p:cNvSpPr>
          <p:nvPr/>
        </p:nvSpPr>
        <p:spPr bwMode="auto">
          <a:xfrm>
            <a:off x="7602538" y="6519863"/>
            <a:ext cx="6477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eaLnBrk="0" hangingPunct="0"/>
            <a:r>
              <a:rPr lang="en-US" sz="1000" b="1">
                <a:solidFill>
                  <a:schemeClr val="tx1"/>
                </a:solidFill>
                <a:cs typeface="Arial" charset="0"/>
              </a:rPr>
              <a:t>9.65.01.</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34"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alibri" pitchFamily="34" charset="0"/>
          <a:ea typeface="ＭＳ Ｐゴシック" pitchFamily="34"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alibri" pitchFamily="34" charset="0"/>
          <a:ea typeface="ＭＳ Ｐゴシック" pitchFamily="34"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alibri" pitchFamily="34" charset="0"/>
          <a:ea typeface="ＭＳ Ｐゴシック" pitchFamily="34"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Calibri" pitchFamily="34" charset="0"/>
          <a:ea typeface="ＭＳ Ｐゴシック" pitchFamily="34"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34" charset="-128"/>
          <a:cs typeface="ＭＳ Ｐゴシック" pitchFamily="3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34" charset="-128"/>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34" charset="-128"/>
          <a:cs typeface="ＭＳ Ｐゴシック" pitchFamily="34"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31"/>
          <p:cNvGrpSpPr>
            <a:grpSpLocks/>
          </p:cNvGrpSpPr>
          <p:nvPr/>
        </p:nvGrpSpPr>
        <p:grpSpPr bwMode="auto">
          <a:xfrm>
            <a:off x="0" y="0"/>
            <a:ext cx="9132888" cy="6845300"/>
            <a:chOff x="0" y="0"/>
            <a:chExt cx="5753" cy="4312"/>
          </a:xfrm>
        </p:grpSpPr>
        <p:sp>
          <p:nvSpPr>
            <p:cNvPr id="2053"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p>
          </p:txBody>
        </p:sp>
        <p:grpSp>
          <p:nvGrpSpPr>
            <p:cNvPr id="2054" name="Group 26"/>
            <p:cNvGrpSpPr>
              <a:grpSpLocks/>
            </p:cNvGrpSpPr>
            <p:nvPr/>
          </p:nvGrpSpPr>
          <p:grpSpPr bwMode="auto">
            <a:xfrm>
              <a:off x="246" y="204"/>
              <a:ext cx="5271" cy="3889"/>
              <a:chOff x="246" y="204"/>
              <a:chExt cx="5271" cy="3889"/>
            </a:xfrm>
          </p:grpSpPr>
          <p:sp>
            <p:nvSpPr>
              <p:cNvPr id="2059" name="Rectangle 3"/>
              <p:cNvSpPr>
                <a:spLocks noChangeArrowheads="1"/>
              </p:cNvSpPr>
              <p:nvPr/>
            </p:nvSpPr>
            <p:spPr bwMode="auto">
              <a:xfrm>
                <a:off x="294" y="228"/>
                <a:ext cx="5217" cy="3850"/>
              </a:xfrm>
              <a:prstGeom prst="rect">
                <a:avLst/>
              </a:prstGeom>
              <a:solidFill>
                <a:srgbClr val="535353"/>
              </a:solidFill>
              <a:ln>
                <a:noFill/>
              </a:ln>
              <a:effectLst>
                <a:outerShdw dist="197566" dir="2700000" algn="ctr" rotWithShape="0">
                  <a:srgbClr val="808080"/>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p>
            </p:txBody>
          </p:sp>
          <p:sp>
            <p:nvSpPr>
              <p:cNvPr id="2060"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1"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2"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3"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4"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5"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6"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7"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8"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9"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0"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1"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2"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3"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4"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5"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6"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7"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8"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9"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80"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81"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055" name="Group 30"/>
            <p:cNvGrpSpPr>
              <a:grpSpLocks/>
            </p:cNvGrpSpPr>
            <p:nvPr/>
          </p:nvGrpSpPr>
          <p:grpSpPr bwMode="auto">
            <a:xfrm>
              <a:off x="0" y="0"/>
              <a:ext cx="1246" cy="1232"/>
              <a:chOff x="0" y="0"/>
              <a:chExt cx="1246" cy="1232"/>
            </a:xfrm>
          </p:grpSpPr>
          <p:sp>
            <p:nvSpPr>
              <p:cNvPr id="2056"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p>
            </p:txBody>
          </p:sp>
          <p:sp>
            <p:nvSpPr>
              <p:cNvPr id="2057"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p>
            </p:txBody>
          </p:sp>
          <p:sp>
            <p:nvSpPr>
              <p:cNvPr id="2058"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p>
            </p:txBody>
          </p:sp>
        </p:grpSp>
      </p:grpSp>
      <p:sp>
        <p:nvSpPr>
          <p:cNvPr id="1058" name="Text Box 34"/>
          <p:cNvSpPr txBox="1">
            <a:spLocks noChangeArrowheads="1"/>
          </p:cNvSpPr>
          <p:nvPr/>
        </p:nvSpPr>
        <p:spPr bwMode="auto">
          <a:xfrm>
            <a:off x="282575" y="6542088"/>
            <a:ext cx="995363" cy="244475"/>
          </a:xfrm>
          <a:prstGeom prst="rect">
            <a:avLst/>
          </a:prstGeom>
          <a:noFill/>
          <a:ln w="12700">
            <a:noFill/>
            <a:miter lim="800000"/>
            <a:headEnd/>
            <a:tailEnd/>
          </a:ln>
          <a:effec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000" b="1">
                <a:solidFill>
                  <a:srgbClr val="FFFFFF"/>
                </a:solidFill>
              </a:rPr>
              <a:t>©2006 TBBMI</a:t>
            </a:r>
          </a:p>
        </p:txBody>
      </p:sp>
      <p:sp>
        <p:nvSpPr>
          <p:cNvPr id="1059" name="Rectangle 35"/>
          <p:cNvSpPr>
            <a:spLocks noChangeArrowheads="1"/>
          </p:cNvSpPr>
          <p:nvPr/>
        </p:nvSpPr>
        <p:spPr bwMode="auto">
          <a:xfrm>
            <a:off x="7616825" y="6529388"/>
            <a:ext cx="661988" cy="244475"/>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rgbClr val="FFFFFF"/>
                </a:solidFill>
                <a:effectLst>
                  <a:outerShdw blurRad="38100" dist="38100" dir="2700000" algn="tl">
                    <a:srgbClr val="000000"/>
                  </a:outerShdw>
                </a:effectLst>
                <a:latin typeface="Comic Sans MS" charset="0"/>
              </a:rPr>
              <a:t>9.6.01.</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pitchFamily="34"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3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34"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34"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32888" cy="6845300"/>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80" name="Rectangle 56"/>
          <p:cNvSpPr>
            <a:spLocks noChangeArrowheads="1"/>
          </p:cNvSpPr>
          <p:nvPr userDrawn="1"/>
        </p:nvSpPr>
        <p:spPr bwMode="auto">
          <a:xfrm>
            <a:off x="506413" y="415925"/>
            <a:ext cx="8361362" cy="6176963"/>
          </a:xfrm>
          <a:prstGeom prst="rect">
            <a:avLst/>
          </a:prstGeom>
          <a:solidFill>
            <a:schemeClr val="bg2"/>
          </a:solidFill>
          <a:ln w="12700">
            <a:noFill/>
            <a:miter lim="800000"/>
            <a:headEnd/>
            <a:tailEnd/>
          </a:ln>
          <a:effec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27" name="Rectangle 3"/>
          <p:cNvSpPr>
            <a:spLocks noChangeArrowheads="1"/>
          </p:cNvSpPr>
          <p:nvPr/>
        </p:nvSpPr>
        <p:spPr bwMode="auto">
          <a:xfrm>
            <a:off x="466725" y="361950"/>
            <a:ext cx="8281988" cy="6111875"/>
          </a:xfrm>
          <a:prstGeom prst="rect">
            <a:avLst/>
          </a:prstGeom>
          <a:solidFill>
            <a:srgbClr val="535353"/>
          </a:solidFill>
          <a:ln w="12700">
            <a:noFill/>
            <a:miter lim="800000"/>
            <a:headEnd/>
            <a:tailEnd/>
          </a:ln>
          <a:effec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28" name="Freeform 4"/>
          <p:cNvSpPr>
            <a:spLocks/>
          </p:cNvSpPr>
          <p:nvPr/>
        </p:nvSpPr>
        <p:spPr bwMode="auto">
          <a:xfrm>
            <a:off x="4765675" y="600075"/>
            <a:ext cx="2239963" cy="546100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1" name="Freeform 7"/>
          <p:cNvSpPr>
            <a:spLocks/>
          </p:cNvSpPr>
          <p:nvPr/>
        </p:nvSpPr>
        <p:spPr bwMode="auto">
          <a:xfrm>
            <a:off x="796925" y="1946275"/>
            <a:ext cx="7750175" cy="222726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2" name="Freeform 8"/>
          <p:cNvSpPr>
            <a:spLocks/>
          </p:cNvSpPr>
          <p:nvPr/>
        </p:nvSpPr>
        <p:spPr bwMode="auto">
          <a:xfrm>
            <a:off x="663575" y="871538"/>
            <a:ext cx="7926388" cy="5164137"/>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3" name="Freeform 9"/>
          <p:cNvSpPr>
            <a:spLocks/>
          </p:cNvSpPr>
          <p:nvPr/>
        </p:nvSpPr>
        <p:spPr bwMode="auto">
          <a:xfrm>
            <a:off x="839788" y="817563"/>
            <a:ext cx="1066800" cy="960437"/>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4" name="Freeform 10"/>
          <p:cNvSpPr>
            <a:spLocks/>
          </p:cNvSpPr>
          <p:nvPr/>
        </p:nvSpPr>
        <p:spPr bwMode="auto">
          <a:xfrm>
            <a:off x="796925" y="600075"/>
            <a:ext cx="1803400" cy="403225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7" name="Freeform 13"/>
          <p:cNvSpPr>
            <a:spLocks/>
          </p:cNvSpPr>
          <p:nvPr/>
        </p:nvSpPr>
        <p:spPr bwMode="auto">
          <a:xfrm>
            <a:off x="842963" y="565150"/>
            <a:ext cx="7639050" cy="5495925"/>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8" name="Freeform 14"/>
          <p:cNvSpPr>
            <a:spLocks/>
          </p:cNvSpPr>
          <p:nvPr/>
        </p:nvSpPr>
        <p:spPr bwMode="auto">
          <a:xfrm>
            <a:off x="390525" y="323850"/>
            <a:ext cx="8367713" cy="185738"/>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9" name="Freeform 15"/>
          <p:cNvSpPr>
            <a:spLocks/>
          </p:cNvSpPr>
          <p:nvPr/>
        </p:nvSpPr>
        <p:spPr bwMode="auto">
          <a:xfrm>
            <a:off x="390525" y="323850"/>
            <a:ext cx="169863" cy="6173788"/>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0" name="Freeform 16"/>
          <p:cNvSpPr>
            <a:spLocks/>
          </p:cNvSpPr>
          <p:nvPr/>
        </p:nvSpPr>
        <p:spPr bwMode="auto">
          <a:xfrm>
            <a:off x="8588375" y="323850"/>
            <a:ext cx="169863" cy="6173788"/>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1" name="Freeform 17"/>
          <p:cNvSpPr>
            <a:spLocks/>
          </p:cNvSpPr>
          <p:nvPr/>
        </p:nvSpPr>
        <p:spPr bwMode="auto">
          <a:xfrm>
            <a:off x="390525" y="6311900"/>
            <a:ext cx="8367713" cy="185738"/>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3" name="Freeform 19"/>
          <p:cNvSpPr>
            <a:spLocks/>
          </p:cNvSpPr>
          <p:nvPr/>
        </p:nvSpPr>
        <p:spPr bwMode="auto">
          <a:xfrm>
            <a:off x="1477963" y="6337300"/>
            <a:ext cx="2371725" cy="12700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4" name="Freeform 20"/>
          <p:cNvSpPr>
            <a:spLocks/>
          </p:cNvSpPr>
          <p:nvPr/>
        </p:nvSpPr>
        <p:spPr bwMode="auto">
          <a:xfrm>
            <a:off x="4402138" y="6311900"/>
            <a:ext cx="2733675" cy="128588"/>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6" name="Freeform 22"/>
          <p:cNvSpPr>
            <a:spLocks/>
          </p:cNvSpPr>
          <p:nvPr/>
        </p:nvSpPr>
        <p:spPr bwMode="auto">
          <a:xfrm>
            <a:off x="390525" y="323850"/>
            <a:ext cx="169863" cy="3389313"/>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7" name="Freeform 23"/>
          <p:cNvSpPr>
            <a:spLocks/>
          </p:cNvSpPr>
          <p:nvPr/>
        </p:nvSpPr>
        <p:spPr bwMode="auto">
          <a:xfrm>
            <a:off x="412750" y="693738"/>
            <a:ext cx="147638" cy="2697162"/>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nvGrpSpPr>
          <p:cNvPr id="2" name="Group 30"/>
          <p:cNvGrpSpPr>
            <a:grpSpLocks/>
          </p:cNvGrpSpPr>
          <p:nvPr/>
        </p:nvGrpSpPr>
        <p:grpSpPr bwMode="auto">
          <a:xfrm>
            <a:off x="0" y="0"/>
            <a:ext cx="1978025" cy="1955800"/>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sp>
        <p:nvSpPr>
          <p:cNvPr id="1060" name="Rectangle 36"/>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61" name="Rectangle 37"/>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66" name="Rectangle 42"/>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defRPr/>
            </a:pPr>
            <a:r>
              <a:rPr lang="en-US" sz="2000" b="1">
                <a:solidFill>
                  <a:srgbClr val="FFD34A"/>
                </a:solidFill>
                <a:latin typeface="Times" charset="0"/>
              </a:rPr>
              <a:t> DRESSING</a:t>
            </a:r>
          </a:p>
          <a:p>
            <a:pPr eaLnBrk="0" hangingPunct="0">
              <a:defRPr/>
            </a:pPr>
            <a:r>
              <a:rPr lang="en-US" sz="2000" b="1">
                <a:solidFill>
                  <a:srgbClr val="FFD34A"/>
                </a:solidFill>
                <a:latin typeface="Times" charset="0"/>
              </a:rPr>
              <a:t>        THE                                    </a:t>
            </a:r>
          </a:p>
          <a:p>
            <a:pPr eaLnBrk="0" hangingPunct="0">
              <a:defRPr/>
            </a:pPr>
            <a:r>
              <a:rPr lang="en-US" sz="2000" b="1">
                <a:solidFill>
                  <a:srgbClr val="FFD34A"/>
                </a:solidFill>
                <a:latin typeface="Times" charset="0"/>
              </a:rPr>
              <a:t>   STAGE</a:t>
            </a:r>
          </a:p>
        </p:txBody>
      </p:sp>
      <p:sp>
        <p:nvSpPr>
          <p:cNvPr id="3" name="Text Box 50"/>
          <p:cNvSpPr txBox="1">
            <a:spLocks noChangeArrowheads="1"/>
          </p:cNvSpPr>
          <p:nvPr userDrawn="1"/>
        </p:nvSpPr>
        <p:spPr bwMode="auto">
          <a:xfrm>
            <a:off x="263525" y="6542088"/>
            <a:ext cx="1033463" cy="244475"/>
          </a:xfrm>
          <a:prstGeom prst="rect">
            <a:avLst/>
          </a:prstGeom>
          <a:noFill/>
          <a:ln>
            <a:noFill/>
          </a:ln>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lgn="ctr" eaLnBrk="0" hangingPunct="0">
              <a:spcBef>
                <a:spcPct val="50000"/>
              </a:spcBef>
              <a:defRPr/>
            </a:pPr>
            <a:r>
              <a:rPr lang="en-US" sz="1000" b="1" i="0">
                <a:solidFill>
                  <a:srgbClr val="FFFFFF"/>
                </a:solidFill>
                <a:latin typeface="Arial" charset="0"/>
              </a:rPr>
              <a:t>© 2006 TBBMI</a:t>
            </a:r>
          </a:p>
        </p:txBody>
      </p:sp>
      <p:sp>
        <p:nvSpPr>
          <p:cNvPr id="1075" name="Rectangle 51"/>
          <p:cNvSpPr>
            <a:spLocks noChangeArrowheads="1"/>
          </p:cNvSpPr>
          <p:nvPr userDrawn="1"/>
        </p:nvSpPr>
        <p:spPr bwMode="auto">
          <a:xfrm>
            <a:off x="7618413" y="6529388"/>
            <a:ext cx="658812" cy="244475"/>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rgbClr val="FFFFFF"/>
                </a:solidFill>
                <a:effectLst>
                  <a:outerShdw blurRad="38100" dist="38100" dir="2700000" algn="tl">
                    <a:srgbClr val="000000"/>
                  </a:outerShdw>
                </a:effectLst>
                <a:latin typeface="Comic Sans MS" charset="0"/>
              </a:rPr>
              <a:t>9.7.02.</a:t>
            </a:r>
          </a:p>
        </p:txBody>
      </p:sp>
      <p:sp>
        <p:nvSpPr>
          <p:cNvPr id="1081" name="Rectangle 57"/>
          <p:cNvSpPr>
            <a:spLocks noChangeArrowheads="1"/>
          </p:cNvSpPr>
          <p:nvPr userDrawn="1"/>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Tree>
    <p:extLst>
      <p:ext uri="{BB962C8B-B14F-4D97-AF65-F5344CB8AC3E}">
        <p14:creationId xmlns:p14="http://schemas.microsoft.com/office/powerpoint/2010/main" val="3729717573"/>
      </p:ext>
    </p:extLst>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707" r:id="rId12"/>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34"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34"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34"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34"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34"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3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34"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34"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2943818685"/>
      </p:ext>
    </p:extLst>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image" Target="../media/image36.png"/><Relationship Id="rId4" Type="http://schemas.openxmlformats.org/officeDocument/2006/relationships/image" Target="../media/image35.png"/></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file:///\\localhost\Macintosh%20HD\Desktop%20Folder\TBB%20BIG%20SHOW%207.0\7.0.02-MAP%20#-1,1,PowerPoint Presentation" TargetMode="External"/><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9.xml"/><Relationship Id="rId1" Type="http://schemas.openxmlformats.org/officeDocument/2006/relationships/slideLayout" Target="../slideLayouts/slideLayout45.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Freeform 2"/>
          <p:cNvSpPr>
            <a:spLocks/>
          </p:cNvSpPr>
          <p:nvPr/>
        </p:nvSpPr>
        <p:spPr bwMode="auto">
          <a:xfrm>
            <a:off x="2762250" y="5334000"/>
            <a:ext cx="1697038" cy="668338"/>
          </a:xfrm>
          <a:custGeom>
            <a:avLst/>
            <a:gdLst/>
            <a:ahLst/>
            <a:cxnLst>
              <a:cxn ang="0">
                <a:pos x="72" y="36"/>
              </a:cxn>
              <a:cxn ang="0">
                <a:pos x="156" y="84"/>
              </a:cxn>
              <a:cxn ang="0">
                <a:pos x="240" y="120"/>
              </a:cxn>
              <a:cxn ang="0">
                <a:pos x="324" y="144"/>
              </a:cxn>
              <a:cxn ang="0">
                <a:pos x="204" y="72"/>
              </a:cxn>
              <a:cxn ang="0">
                <a:pos x="132" y="24"/>
              </a:cxn>
              <a:cxn ang="0">
                <a:pos x="96" y="36"/>
              </a:cxn>
              <a:cxn ang="0">
                <a:pos x="168" y="72"/>
              </a:cxn>
              <a:cxn ang="0">
                <a:pos x="252" y="96"/>
              </a:cxn>
              <a:cxn ang="0">
                <a:pos x="348" y="132"/>
              </a:cxn>
              <a:cxn ang="0">
                <a:pos x="528" y="204"/>
              </a:cxn>
              <a:cxn ang="0">
                <a:pos x="612" y="240"/>
              </a:cxn>
              <a:cxn ang="0">
                <a:pos x="684" y="252"/>
              </a:cxn>
              <a:cxn ang="0">
                <a:pos x="792" y="288"/>
              </a:cxn>
              <a:cxn ang="0">
                <a:pos x="900" y="348"/>
              </a:cxn>
              <a:cxn ang="0">
                <a:pos x="984" y="372"/>
              </a:cxn>
              <a:cxn ang="0">
                <a:pos x="1068" y="360"/>
              </a:cxn>
              <a:cxn ang="0">
                <a:pos x="1008" y="312"/>
              </a:cxn>
              <a:cxn ang="0">
                <a:pos x="924" y="288"/>
              </a:cxn>
              <a:cxn ang="0">
                <a:pos x="828" y="252"/>
              </a:cxn>
              <a:cxn ang="0">
                <a:pos x="732" y="216"/>
              </a:cxn>
              <a:cxn ang="0">
                <a:pos x="624" y="180"/>
              </a:cxn>
              <a:cxn ang="0">
                <a:pos x="540" y="168"/>
              </a:cxn>
              <a:cxn ang="0">
                <a:pos x="444" y="120"/>
              </a:cxn>
              <a:cxn ang="0">
                <a:pos x="348" y="96"/>
              </a:cxn>
              <a:cxn ang="0">
                <a:pos x="276" y="72"/>
              </a:cxn>
              <a:cxn ang="0">
                <a:pos x="204" y="48"/>
              </a:cxn>
              <a:cxn ang="0">
                <a:pos x="132" y="36"/>
              </a:cxn>
              <a:cxn ang="0">
                <a:pos x="60" y="24"/>
              </a:cxn>
              <a:cxn ang="0">
                <a:pos x="12" y="60"/>
              </a:cxn>
              <a:cxn ang="0">
                <a:pos x="12" y="144"/>
              </a:cxn>
              <a:cxn ang="0">
                <a:pos x="12" y="216"/>
              </a:cxn>
              <a:cxn ang="0">
                <a:pos x="12" y="312"/>
              </a:cxn>
              <a:cxn ang="0">
                <a:pos x="24" y="384"/>
              </a:cxn>
              <a:cxn ang="0">
                <a:pos x="96" y="396"/>
              </a:cxn>
              <a:cxn ang="0">
                <a:pos x="180" y="396"/>
              </a:cxn>
              <a:cxn ang="0">
                <a:pos x="324" y="396"/>
              </a:cxn>
              <a:cxn ang="0">
                <a:pos x="396" y="408"/>
              </a:cxn>
              <a:cxn ang="0">
                <a:pos x="480" y="420"/>
              </a:cxn>
              <a:cxn ang="0">
                <a:pos x="552" y="420"/>
              </a:cxn>
              <a:cxn ang="0">
                <a:pos x="624" y="408"/>
              </a:cxn>
              <a:cxn ang="0">
                <a:pos x="708" y="420"/>
              </a:cxn>
              <a:cxn ang="0">
                <a:pos x="780" y="420"/>
              </a:cxn>
              <a:cxn ang="0">
                <a:pos x="876" y="420"/>
              </a:cxn>
              <a:cxn ang="0">
                <a:pos x="960" y="420"/>
              </a:cxn>
              <a:cxn ang="0">
                <a:pos x="1032" y="396"/>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562179" name="Freeform 3"/>
          <p:cNvSpPr>
            <a:spLocks/>
          </p:cNvSpPr>
          <p:nvPr/>
        </p:nvSpPr>
        <p:spPr bwMode="auto">
          <a:xfrm>
            <a:off x="2724150" y="5562600"/>
            <a:ext cx="1811338" cy="763588"/>
          </a:xfrm>
          <a:custGeom>
            <a:avLst/>
            <a:gdLst/>
            <a:ahLst/>
            <a:cxnLst>
              <a:cxn ang="0">
                <a:pos x="36" y="12"/>
              </a:cxn>
              <a:cxn ang="0">
                <a:pos x="96" y="12"/>
              </a:cxn>
              <a:cxn ang="0">
                <a:pos x="144" y="24"/>
              </a:cxn>
              <a:cxn ang="0">
                <a:pos x="180" y="60"/>
              </a:cxn>
              <a:cxn ang="0">
                <a:pos x="228" y="96"/>
              </a:cxn>
              <a:cxn ang="0">
                <a:pos x="288" y="132"/>
              </a:cxn>
              <a:cxn ang="0">
                <a:pos x="336" y="144"/>
              </a:cxn>
              <a:cxn ang="0">
                <a:pos x="384" y="168"/>
              </a:cxn>
              <a:cxn ang="0">
                <a:pos x="456" y="204"/>
              </a:cxn>
              <a:cxn ang="0">
                <a:pos x="528" y="216"/>
              </a:cxn>
              <a:cxn ang="0">
                <a:pos x="588" y="240"/>
              </a:cxn>
              <a:cxn ang="0">
                <a:pos x="660" y="252"/>
              </a:cxn>
              <a:cxn ang="0">
                <a:pos x="720" y="264"/>
              </a:cxn>
              <a:cxn ang="0">
                <a:pos x="768" y="288"/>
              </a:cxn>
              <a:cxn ang="0">
                <a:pos x="816" y="312"/>
              </a:cxn>
              <a:cxn ang="0">
                <a:pos x="876" y="348"/>
              </a:cxn>
              <a:cxn ang="0">
                <a:pos x="924" y="360"/>
              </a:cxn>
              <a:cxn ang="0">
                <a:pos x="984" y="372"/>
              </a:cxn>
              <a:cxn ang="0">
                <a:pos x="1032" y="372"/>
              </a:cxn>
              <a:cxn ang="0">
                <a:pos x="1080" y="408"/>
              </a:cxn>
              <a:cxn ang="0">
                <a:pos x="1116" y="444"/>
              </a:cxn>
              <a:cxn ang="0">
                <a:pos x="1116" y="480"/>
              </a:cxn>
              <a:cxn ang="0">
                <a:pos x="1068" y="468"/>
              </a:cxn>
              <a:cxn ang="0">
                <a:pos x="1020" y="432"/>
              </a:cxn>
              <a:cxn ang="0">
                <a:pos x="972" y="420"/>
              </a:cxn>
              <a:cxn ang="0">
                <a:pos x="924" y="420"/>
              </a:cxn>
              <a:cxn ang="0">
                <a:pos x="876" y="408"/>
              </a:cxn>
              <a:cxn ang="0">
                <a:pos x="816" y="384"/>
              </a:cxn>
              <a:cxn ang="0">
                <a:pos x="732" y="348"/>
              </a:cxn>
              <a:cxn ang="0">
                <a:pos x="672" y="336"/>
              </a:cxn>
              <a:cxn ang="0">
                <a:pos x="624" y="324"/>
              </a:cxn>
              <a:cxn ang="0">
                <a:pos x="576" y="312"/>
              </a:cxn>
              <a:cxn ang="0">
                <a:pos x="528" y="300"/>
              </a:cxn>
              <a:cxn ang="0">
                <a:pos x="480" y="276"/>
              </a:cxn>
              <a:cxn ang="0">
                <a:pos x="420" y="240"/>
              </a:cxn>
              <a:cxn ang="0">
                <a:pos x="360" y="216"/>
              </a:cxn>
              <a:cxn ang="0">
                <a:pos x="300" y="204"/>
              </a:cxn>
              <a:cxn ang="0">
                <a:pos x="228" y="192"/>
              </a:cxn>
              <a:cxn ang="0">
                <a:pos x="180" y="156"/>
              </a:cxn>
              <a:cxn ang="0">
                <a:pos x="132" y="108"/>
              </a:cxn>
              <a:cxn ang="0">
                <a:pos x="96" y="72"/>
              </a:cxn>
              <a:cxn ang="0">
                <a:pos x="48" y="48"/>
              </a:cxn>
              <a:cxn ang="0">
                <a:pos x="0" y="48"/>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562180" name="Freeform 4"/>
          <p:cNvSpPr>
            <a:spLocks/>
          </p:cNvSpPr>
          <p:nvPr/>
        </p:nvSpPr>
        <p:spPr bwMode="auto">
          <a:xfrm>
            <a:off x="4762500" y="1295400"/>
            <a:ext cx="1430338" cy="115888"/>
          </a:xfrm>
          <a:custGeom>
            <a:avLst/>
            <a:gdLst/>
            <a:ahLst/>
            <a:cxnLst>
              <a:cxn ang="0">
                <a:pos x="72" y="24"/>
              </a:cxn>
              <a:cxn ang="0">
                <a:pos x="120" y="24"/>
              </a:cxn>
              <a:cxn ang="0">
                <a:pos x="168" y="36"/>
              </a:cxn>
              <a:cxn ang="0">
                <a:pos x="216" y="36"/>
              </a:cxn>
              <a:cxn ang="0">
                <a:pos x="264" y="36"/>
              </a:cxn>
              <a:cxn ang="0">
                <a:pos x="312" y="36"/>
              </a:cxn>
              <a:cxn ang="0">
                <a:pos x="360" y="36"/>
              </a:cxn>
              <a:cxn ang="0">
                <a:pos x="408" y="48"/>
              </a:cxn>
              <a:cxn ang="0">
                <a:pos x="456" y="48"/>
              </a:cxn>
              <a:cxn ang="0">
                <a:pos x="504" y="48"/>
              </a:cxn>
              <a:cxn ang="0">
                <a:pos x="552" y="48"/>
              </a:cxn>
              <a:cxn ang="0">
                <a:pos x="600" y="60"/>
              </a:cxn>
              <a:cxn ang="0">
                <a:pos x="648" y="60"/>
              </a:cxn>
              <a:cxn ang="0">
                <a:pos x="696" y="60"/>
              </a:cxn>
              <a:cxn ang="0">
                <a:pos x="744" y="60"/>
              </a:cxn>
              <a:cxn ang="0">
                <a:pos x="792" y="60"/>
              </a:cxn>
              <a:cxn ang="0">
                <a:pos x="840" y="60"/>
              </a:cxn>
              <a:cxn ang="0">
                <a:pos x="900" y="60"/>
              </a:cxn>
              <a:cxn ang="0">
                <a:pos x="888" y="12"/>
              </a:cxn>
              <a:cxn ang="0">
                <a:pos x="840" y="36"/>
              </a:cxn>
              <a:cxn ang="0">
                <a:pos x="792" y="24"/>
              </a:cxn>
              <a:cxn ang="0">
                <a:pos x="744" y="24"/>
              </a:cxn>
              <a:cxn ang="0">
                <a:pos x="696" y="24"/>
              </a:cxn>
              <a:cxn ang="0">
                <a:pos x="648" y="24"/>
              </a:cxn>
              <a:cxn ang="0">
                <a:pos x="588" y="12"/>
              </a:cxn>
              <a:cxn ang="0">
                <a:pos x="540" y="12"/>
              </a:cxn>
              <a:cxn ang="0">
                <a:pos x="492" y="12"/>
              </a:cxn>
              <a:cxn ang="0">
                <a:pos x="432" y="12"/>
              </a:cxn>
              <a:cxn ang="0">
                <a:pos x="360" y="12"/>
              </a:cxn>
              <a:cxn ang="0">
                <a:pos x="312" y="12"/>
              </a:cxn>
              <a:cxn ang="0">
                <a:pos x="264" y="24"/>
              </a:cxn>
              <a:cxn ang="0">
                <a:pos x="216" y="24"/>
              </a:cxn>
              <a:cxn ang="0">
                <a:pos x="156" y="12"/>
              </a:cxn>
              <a:cxn ang="0">
                <a:pos x="108" y="0"/>
              </a:cxn>
              <a:cxn ang="0">
                <a:pos x="60" y="0"/>
              </a:cxn>
              <a:cxn ang="0">
                <a:pos x="0" y="12"/>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sp>
        <p:nvSpPr>
          <p:cNvPr id="562181" name="Freeform 5"/>
          <p:cNvSpPr>
            <a:spLocks/>
          </p:cNvSpPr>
          <p:nvPr/>
        </p:nvSpPr>
        <p:spPr bwMode="auto">
          <a:xfrm>
            <a:off x="2000250" y="5562600"/>
            <a:ext cx="1887538" cy="763588"/>
          </a:xfrm>
          <a:custGeom>
            <a:avLst/>
            <a:gdLst/>
            <a:ahLst/>
            <a:cxnLst>
              <a:cxn ang="0">
                <a:pos x="240" y="24"/>
              </a:cxn>
              <a:cxn ang="0">
                <a:pos x="288" y="36"/>
              </a:cxn>
              <a:cxn ang="0">
                <a:pos x="336" y="60"/>
              </a:cxn>
              <a:cxn ang="0">
                <a:pos x="384" y="72"/>
              </a:cxn>
              <a:cxn ang="0">
                <a:pos x="432" y="84"/>
              </a:cxn>
              <a:cxn ang="0">
                <a:pos x="480" y="96"/>
              </a:cxn>
              <a:cxn ang="0">
                <a:pos x="528" y="120"/>
              </a:cxn>
              <a:cxn ang="0">
                <a:pos x="564" y="168"/>
              </a:cxn>
              <a:cxn ang="0">
                <a:pos x="612" y="204"/>
              </a:cxn>
              <a:cxn ang="0">
                <a:pos x="660" y="228"/>
              </a:cxn>
              <a:cxn ang="0">
                <a:pos x="708" y="240"/>
              </a:cxn>
              <a:cxn ang="0">
                <a:pos x="756" y="264"/>
              </a:cxn>
              <a:cxn ang="0">
                <a:pos x="804" y="288"/>
              </a:cxn>
              <a:cxn ang="0">
                <a:pos x="852" y="300"/>
              </a:cxn>
              <a:cxn ang="0">
                <a:pos x="924" y="324"/>
              </a:cxn>
              <a:cxn ang="0">
                <a:pos x="996" y="348"/>
              </a:cxn>
              <a:cxn ang="0">
                <a:pos x="1044" y="384"/>
              </a:cxn>
              <a:cxn ang="0">
                <a:pos x="1080" y="420"/>
              </a:cxn>
              <a:cxn ang="0">
                <a:pos x="1116" y="444"/>
              </a:cxn>
              <a:cxn ang="0">
                <a:pos x="1188" y="480"/>
              </a:cxn>
              <a:cxn ang="0">
                <a:pos x="1128" y="480"/>
              </a:cxn>
              <a:cxn ang="0">
                <a:pos x="1080" y="456"/>
              </a:cxn>
              <a:cxn ang="0">
                <a:pos x="1032" y="468"/>
              </a:cxn>
              <a:cxn ang="0">
                <a:pos x="960" y="468"/>
              </a:cxn>
              <a:cxn ang="0">
                <a:pos x="912" y="468"/>
              </a:cxn>
              <a:cxn ang="0">
                <a:pos x="852" y="468"/>
              </a:cxn>
              <a:cxn ang="0">
                <a:pos x="792" y="456"/>
              </a:cxn>
              <a:cxn ang="0">
                <a:pos x="732" y="456"/>
              </a:cxn>
              <a:cxn ang="0">
                <a:pos x="684" y="432"/>
              </a:cxn>
              <a:cxn ang="0">
                <a:pos x="600" y="420"/>
              </a:cxn>
              <a:cxn ang="0">
                <a:pos x="528" y="396"/>
              </a:cxn>
              <a:cxn ang="0">
                <a:pos x="492" y="360"/>
              </a:cxn>
              <a:cxn ang="0">
                <a:pos x="468" y="312"/>
              </a:cxn>
              <a:cxn ang="0">
                <a:pos x="456" y="264"/>
              </a:cxn>
              <a:cxn ang="0">
                <a:pos x="420" y="216"/>
              </a:cxn>
              <a:cxn ang="0">
                <a:pos x="372" y="192"/>
              </a:cxn>
              <a:cxn ang="0">
                <a:pos x="324" y="156"/>
              </a:cxn>
              <a:cxn ang="0">
                <a:pos x="276" y="132"/>
              </a:cxn>
              <a:cxn ang="0">
                <a:pos x="228" y="120"/>
              </a:cxn>
              <a:cxn ang="0">
                <a:pos x="180" y="96"/>
              </a:cxn>
              <a:cxn ang="0">
                <a:pos x="120" y="72"/>
              </a:cxn>
              <a:cxn ang="0">
                <a:pos x="72" y="60"/>
              </a:cxn>
              <a:cxn ang="0">
                <a:pos x="24" y="36"/>
              </a:cxn>
              <a:cxn ang="0">
                <a:pos x="0" y="0"/>
              </a:cxn>
              <a:cxn ang="0">
                <a:pos x="48" y="0"/>
              </a:cxn>
              <a:cxn ang="0">
                <a:pos x="96" y="12"/>
              </a:cxn>
              <a:cxn ang="0">
                <a:pos x="156" y="36"/>
              </a:cxn>
              <a:cxn ang="0">
                <a:pos x="204" y="60"/>
              </a:cxn>
              <a:cxn ang="0">
                <a:pos x="252" y="60"/>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w="12700" cap="rnd" cmpd="sng">
            <a:noFill/>
            <a:prstDash val="solid"/>
            <a:round/>
            <a:headEnd type="none" w="med" len="med"/>
            <a:tailEnd type="none" w="med" len="med"/>
          </a:ln>
          <a:effectLst/>
        </p:spPr>
        <p:txBody>
          <a:bodyPr/>
          <a:lstStyle/>
          <a:p>
            <a:pPr>
              <a:defRPr/>
            </a:pPr>
            <a:endParaRPr lang="en-US" dirty="0">
              <a:latin typeface="Kruti Dev 010" pitchFamily="2" charset="0"/>
              <a:ea typeface="+mn-ea"/>
              <a:cs typeface="+mn-cs"/>
            </a:endParaRPr>
          </a:p>
        </p:txBody>
      </p:sp>
      <p:pic>
        <p:nvPicPr>
          <p:cNvPr id="562185" name="Picture 9"/>
          <p:cNvPicPr>
            <a:picLocks noChangeArrowheads="1"/>
          </p:cNvPicPr>
          <p:nvPr/>
        </p:nvPicPr>
        <p:blipFill>
          <a:blip r:embed="rId3"/>
          <a:srcRect/>
          <a:stretch>
            <a:fillRect/>
          </a:stretch>
        </p:blipFill>
        <p:spPr bwMode="auto">
          <a:xfrm>
            <a:off x="363538" y="261938"/>
            <a:ext cx="8301037" cy="6153150"/>
          </a:xfrm>
          <a:prstGeom prst="rect">
            <a:avLst/>
          </a:prstGeom>
          <a:noFill/>
          <a:ln w="76200">
            <a:solidFill>
              <a:schemeClr val="accent2"/>
            </a:solidFill>
            <a:miter lim="800000"/>
            <a:headEnd/>
            <a:tailEnd/>
          </a:ln>
          <a:effectLst>
            <a:outerShdw blurRad="63500" dist="107763" dir="2700000" algn="ctr" rotWithShape="0">
              <a:schemeClr val="bg2">
                <a:alpha val="74998"/>
              </a:schemeClr>
            </a:outerShdw>
          </a:effectLst>
        </p:spPr>
      </p:pic>
      <p:sp>
        <p:nvSpPr>
          <p:cNvPr id="562188" name="Text Box 12"/>
          <p:cNvSpPr txBox="1">
            <a:spLocks noChangeArrowheads="1"/>
          </p:cNvSpPr>
          <p:nvPr/>
        </p:nvSpPr>
        <p:spPr bwMode="auto">
          <a:xfrm>
            <a:off x="1285875" y="3330575"/>
            <a:ext cx="2192338" cy="2246313"/>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4000" dirty="0">
                <a:solidFill>
                  <a:srgbClr val="FFE957"/>
                </a:solidFill>
                <a:effectLst>
                  <a:outerShdw blurRad="38100" dist="38100" dir="2700000" algn="tl">
                    <a:srgbClr val="000000"/>
                  </a:outerShdw>
                </a:effectLst>
                <a:latin typeface="Kruti Dev 010" pitchFamily="2" charset="0"/>
              </a:rPr>
              <a:t>lh</a:t>
            </a:r>
            <a:endParaRPr lang="en-US" sz="14000" dirty="0">
              <a:effectLst>
                <a:outerShdw blurRad="38100" dist="38100" dir="2700000" algn="tl">
                  <a:srgbClr val="000000"/>
                </a:outerShdw>
              </a:effectLst>
              <a:latin typeface="Kruti Dev 010" pitchFamily="2" charset="0"/>
            </a:endParaRPr>
          </a:p>
        </p:txBody>
      </p:sp>
      <p:sp>
        <p:nvSpPr>
          <p:cNvPr id="562190" name="Text Box 14"/>
          <p:cNvSpPr txBox="1">
            <a:spLocks noChangeArrowheads="1"/>
          </p:cNvSpPr>
          <p:nvPr/>
        </p:nvSpPr>
        <p:spPr bwMode="auto">
          <a:xfrm>
            <a:off x="4757738" y="3297238"/>
            <a:ext cx="2355850" cy="2246312"/>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4000" dirty="0">
                <a:solidFill>
                  <a:srgbClr val="FFE957"/>
                </a:solidFill>
                <a:effectLst>
                  <a:outerShdw blurRad="38100" dist="38100" dir="2700000" algn="tl">
                    <a:srgbClr val="000000"/>
                  </a:outerShdw>
                </a:effectLst>
                <a:latin typeface="Kruti Dev 010" pitchFamily="2" charset="0"/>
              </a:rPr>
              <a:t>,l</a:t>
            </a:r>
            <a:endParaRPr lang="en-US" sz="14000" dirty="0">
              <a:effectLst>
                <a:outerShdw blurRad="38100" dist="38100" dir="2700000" algn="tl">
                  <a:srgbClr val="000000"/>
                </a:outerShdw>
              </a:effectLst>
              <a:latin typeface="Kruti Dev 010" pitchFamily="2" charset="0"/>
            </a:endParaRPr>
          </a:p>
        </p:txBody>
      </p:sp>
      <p:sp>
        <p:nvSpPr>
          <p:cNvPr id="562191" name="Text Box 15"/>
          <p:cNvSpPr txBox="1">
            <a:spLocks noChangeArrowheads="1"/>
          </p:cNvSpPr>
          <p:nvPr/>
        </p:nvSpPr>
        <p:spPr bwMode="auto">
          <a:xfrm>
            <a:off x="6718300" y="3257550"/>
            <a:ext cx="1654175" cy="2246313"/>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4000" dirty="0">
                <a:solidFill>
                  <a:srgbClr val="FFE957"/>
                </a:solidFill>
                <a:effectLst>
                  <a:outerShdw blurRad="38100" dist="38100" dir="2700000" algn="tl">
                    <a:srgbClr val="000000"/>
                  </a:outerShdw>
                </a:effectLst>
                <a:latin typeface="Kruti Dev 010" pitchFamily="2" charset="0"/>
              </a:rPr>
              <a:t>ts</a:t>
            </a:r>
            <a:endParaRPr lang="en-US" sz="14000" dirty="0">
              <a:effectLst>
                <a:outerShdw blurRad="38100" dist="38100" dir="2700000" algn="tl">
                  <a:srgbClr val="000000"/>
                </a:outerShdw>
              </a:effectLst>
              <a:latin typeface="Kruti Dev 010" pitchFamily="2" charset="0"/>
            </a:endParaRPr>
          </a:p>
        </p:txBody>
      </p:sp>
      <p:sp>
        <p:nvSpPr>
          <p:cNvPr id="562201" name="Text Box 25"/>
          <p:cNvSpPr txBox="1">
            <a:spLocks noChangeArrowheads="1"/>
          </p:cNvSpPr>
          <p:nvPr/>
        </p:nvSpPr>
        <p:spPr bwMode="auto">
          <a:xfrm>
            <a:off x="6904038" y="2660650"/>
            <a:ext cx="142875" cy="769938"/>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endParaRPr lang="en-US" sz="4400" dirty="0">
              <a:solidFill>
                <a:srgbClr val="FF0000"/>
              </a:solidFill>
              <a:effectLst>
                <a:outerShdw blurRad="38100" dist="38100" dir="2700000" algn="tl">
                  <a:srgbClr val="000000"/>
                </a:outerShdw>
              </a:effectLst>
              <a:latin typeface="Kruti Dev 010" pitchFamily="2" charset="0"/>
            </a:endParaRPr>
          </a:p>
        </p:txBody>
      </p:sp>
      <p:sp>
        <p:nvSpPr>
          <p:cNvPr id="16" name="Text Box 25"/>
          <p:cNvSpPr txBox="1">
            <a:spLocks noChangeArrowheads="1"/>
          </p:cNvSpPr>
          <p:nvPr/>
        </p:nvSpPr>
        <p:spPr bwMode="auto">
          <a:xfrm>
            <a:off x="3103563" y="3116263"/>
            <a:ext cx="1598612" cy="24923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lgn="l">
              <a:spcBef>
                <a:spcPct val="50000"/>
              </a:spcBef>
              <a:defRPr/>
            </a:pPr>
            <a:r>
              <a:rPr lang="en-US" sz="15600">
                <a:solidFill>
                  <a:srgbClr val="FF0000"/>
                </a:solidFill>
                <a:effectLst>
                  <a:outerShdw blurRad="38100" dist="38100" dir="2700000" algn="tl">
                    <a:srgbClr val="000000"/>
                  </a:outerShdw>
                </a:effectLst>
                <a:latin typeface="Kruti Dev 010" charset="0"/>
              </a:rPr>
              <a:t>‰</a:t>
            </a:r>
            <a:endParaRPr lang="en-US" sz="4400">
              <a:solidFill>
                <a:srgbClr val="FF0000"/>
              </a:solidFill>
              <a:effectLst>
                <a:outerShdw blurRad="38100" dist="38100" dir="2700000" algn="tl">
                  <a:srgbClr val="000000"/>
                </a:outerShdw>
              </a:effectLst>
              <a:latin typeface="Kruti Dev 010" charset="0"/>
            </a:endParaRPr>
          </a:p>
        </p:txBody>
      </p:sp>
      <p:sp>
        <p:nvSpPr>
          <p:cNvPr id="21" name="Rectangle 15"/>
          <p:cNvSpPr>
            <a:spLocks noChangeArrowheads="1"/>
          </p:cNvSpPr>
          <p:nvPr/>
        </p:nvSpPr>
        <p:spPr bwMode="auto">
          <a:xfrm>
            <a:off x="3209925" y="4445000"/>
            <a:ext cx="1168400" cy="127000"/>
          </a:xfrm>
          <a:prstGeom prst="rect">
            <a:avLst/>
          </a:prstGeom>
          <a:solidFill>
            <a:srgbClr val="FF0000"/>
          </a:solidFill>
          <a:ln w="12700" algn="ctr">
            <a:solidFill>
              <a:srgbClr val="FF0000"/>
            </a:solidFill>
            <a:round/>
            <a:headEnd/>
            <a:tailEnd/>
          </a:ln>
        </p:spPr>
        <p:txBody>
          <a:bodyPr wrap="none" anchor="ctr"/>
          <a:lstStyle/>
          <a:p>
            <a:pPr>
              <a:defRPr/>
            </a:pPr>
            <a:endParaRPr lang="en-US">
              <a:latin typeface="Kruti Dev 010" pitchFamily="2" charset="0"/>
              <a:ea typeface="MS PGothic" pitchFamily="34" charset="-128"/>
              <a:cs typeface="+mn-cs"/>
            </a:endParaRPr>
          </a:p>
        </p:txBody>
      </p:sp>
      <p:sp>
        <p:nvSpPr>
          <p:cNvPr id="23" name="Rectangle 8"/>
          <p:cNvSpPr>
            <a:spLocks noChangeArrowheads="1"/>
          </p:cNvSpPr>
          <p:nvPr/>
        </p:nvSpPr>
        <p:spPr bwMode="auto">
          <a:xfrm rot="835137">
            <a:off x="4941888" y="1266825"/>
            <a:ext cx="523875" cy="3619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spcBef>
                <a:spcPct val="50000"/>
              </a:spcBef>
              <a:defRPr/>
            </a:pPr>
            <a:r>
              <a:rPr lang="en-US" sz="2000">
                <a:solidFill>
                  <a:srgbClr val="000000"/>
                </a:solidFill>
                <a:effectLst>
                  <a:outerShdw blurRad="38100" dist="38100" dir="2700000" algn="tl">
                    <a:srgbClr val="FFFFFF"/>
                  </a:outerShdw>
                </a:effectLst>
                <a:latin typeface="Kruti Dev 010" charset="0"/>
              </a:rPr>
              <a:t>lh</a:t>
            </a:r>
          </a:p>
        </p:txBody>
      </p:sp>
      <p:sp>
        <p:nvSpPr>
          <p:cNvPr id="24" name="Rectangle 8"/>
          <p:cNvSpPr>
            <a:spLocks noChangeArrowheads="1"/>
          </p:cNvSpPr>
          <p:nvPr/>
        </p:nvSpPr>
        <p:spPr bwMode="auto">
          <a:xfrm rot="835137">
            <a:off x="4686300" y="2513013"/>
            <a:ext cx="554038" cy="30797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spcBef>
                <a:spcPct val="50000"/>
              </a:spcBef>
              <a:defRPr/>
            </a:pPr>
            <a:r>
              <a:rPr lang="en-US" sz="2000">
                <a:solidFill>
                  <a:srgbClr val="000000"/>
                </a:solidFill>
                <a:effectLst>
                  <a:outerShdw blurRad="38100" dist="38100" dir="2700000" algn="tl">
                    <a:srgbClr val="FFFFFF"/>
                  </a:outerShdw>
                </a:effectLst>
                <a:latin typeface="Kruti Dev 010" charset="0"/>
              </a:rPr>
              <a:t>‰</a:t>
            </a:r>
          </a:p>
        </p:txBody>
      </p:sp>
      <p:sp>
        <p:nvSpPr>
          <p:cNvPr id="26" name="Rectangle 8"/>
          <p:cNvSpPr>
            <a:spLocks noChangeArrowheads="1"/>
          </p:cNvSpPr>
          <p:nvPr/>
        </p:nvSpPr>
        <p:spPr bwMode="auto">
          <a:xfrm rot="835137">
            <a:off x="4398963" y="3621088"/>
            <a:ext cx="504825" cy="322262"/>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fontAlgn="auto">
              <a:spcBef>
                <a:spcPts val="0"/>
              </a:spcBef>
              <a:spcAft>
                <a:spcPts val="0"/>
              </a:spcAft>
              <a:defRPr/>
            </a:pPr>
            <a:endParaRPr lang="en-US" sz="2000" kern="0" dirty="0">
              <a:solidFill>
                <a:srgbClr val="000000"/>
              </a:solidFill>
              <a:effectLst/>
              <a:latin typeface="Kruti Dev 010" pitchFamily="2" charset="0"/>
              <a:ea typeface="MS PGothic" pitchFamily="34" charset="-128"/>
              <a:cs typeface="+mn-cs"/>
            </a:endParaRPr>
          </a:p>
          <a:p>
            <a:pPr fontAlgn="auto">
              <a:spcBef>
                <a:spcPts val="0"/>
              </a:spcBef>
              <a:spcAft>
                <a:spcPts val="0"/>
              </a:spcAft>
              <a:defRPr/>
            </a:pPr>
            <a:r>
              <a:rPr lang="en-US" sz="2000" kern="0" dirty="0">
                <a:solidFill>
                  <a:srgbClr val="000000"/>
                </a:solidFill>
                <a:effectLst/>
                <a:latin typeface="Kruti Dev 010" pitchFamily="2" charset="0"/>
                <a:ea typeface="MS PGothic" pitchFamily="34" charset="-128"/>
                <a:cs typeface="+mn-cs"/>
              </a:rPr>
              <a:t>,l</a:t>
            </a:r>
          </a:p>
          <a:p>
            <a:pPr fontAlgn="auto">
              <a:spcBef>
                <a:spcPts val="0"/>
              </a:spcBef>
              <a:spcAft>
                <a:spcPts val="0"/>
              </a:spcAft>
              <a:defRPr/>
            </a:pPr>
            <a:endParaRPr lang="zh-CN" altLang="en-US" sz="2000" b="1" kern="0" dirty="0">
              <a:solidFill>
                <a:srgbClr val="1A0004"/>
              </a:solidFill>
              <a:effectLst/>
              <a:latin typeface="Kruti Dev 010" pitchFamily="2" charset="0"/>
              <a:ea typeface="SimSun" pitchFamily="2" charset="-122"/>
              <a:cs typeface="+mn-cs"/>
            </a:endParaRPr>
          </a:p>
        </p:txBody>
      </p:sp>
      <p:sp>
        <p:nvSpPr>
          <p:cNvPr id="27" name="Rectangle 8"/>
          <p:cNvSpPr>
            <a:spLocks noChangeArrowheads="1"/>
          </p:cNvSpPr>
          <p:nvPr/>
        </p:nvSpPr>
        <p:spPr bwMode="auto">
          <a:xfrm rot="835137">
            <a:off x="4244975" y="4714875"/>
            <a:ext cx="587375" cy="3238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spcBef>
                <a:spcPct val="50000"/>
              </a:spcBef>
              <a:defRPr/>
            </a:pPr>
            <a:r>
              <a:rPr lang="en-US" sz="2000">
                <a:solidFill>
                  <a:srgbClr val="000000"/>
                </a:solidFill>
                <a:effectLst>
                  <a:outerShdw blurRad="38100" dist="38100" dir="2700000" algn="tl">
                    <a:srgbClr val="FFFFFF"/>
                  </a:outerShdw>
                </a:effectLst>
                <a:latin typeface="Kruti Dev 010" charset="0"/>
              </a:rPr>
              <a:t>tss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2188"/>
                                        </p:tgtEl>
                                        <p:attrNameLst>
                                          <p:attrName>style.visibility</p:attrName>
                                        </p:attrNameLst>
                                      </p:cBhvr>
                                      <p:to>
                                        <p:strVal val="visible"/>
                                      </p:to>
                                    </p:set>
                                    <p:animEffect transition="in" filter="fade">
                                      <p:cBhvr>
                                        <p:cTn id="7" dur="1000"/>
                                        <p:tgtEl>
                                          <p:spTgt spid="56218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62190"/>
                                        </p:tgtEl>
                                        <p:attrNameLst>
                                          <p:attrName>style.visibility</p:attrName>
                                        </p:attrNameLst>
                                      </p:cBhvr>
                                      <p:to>
                                        <p:strVal val="visible"/>
                                      </p:to>
                                    </p:set>
                                    <p:animEffect transition="in" filter="fade">
                                      <p:cBhvr>
                                        <p:cTn id="11" dur="1000"/>
                                        <p:tgtEl>
                                          <p:spTgt spid="562190"/>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62191"/>
                                        </p:tgtEl>
                                        <p:attrNameLst>
                                          <p:attrName>style.visibility</p:attrName>
                                        </p:attrNameLst>
                                      </p:cBhvr>
                                      <p:to>
                                        <p:strVal val="visible"/>
                                      </p:to>
                                    </p:set>
                                    <p:animEffect transition="in" filter="fade">
                                      <p:cBhvr>
                                        <p:cTn id="15" dur="1000"/>
                                        <p:tgtEl>
                                          <p:spTgt spid="562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8" grpId="0" autoUpdateAnimBg="0"/>
      <p:bldP spid="562190" grpId="0" autoUpdateAnimBg="0"/>
      <p:bldP spid="56219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6738" y="506413"/>
            <a:ext cx="7985125" cy="57435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89097" name="Rectangle 9"/>
          <p:cNvSpPr>
            <a:spLocks noChangeArrowheads="1"/>
          </p:cNvSpPr>
          <p:nvPr/>
        </p:nvSpPr>
        <p:spPr bwMode="auto">
          <a:xfrm>
            <a:off x="544513" y="504825"/>
            <a:ext cx="8008937" cy="5784850"/>
          </a:xfrm>
          <a:prstGeom prst="rect">
            <a:avLst/>
          </a:prstGeom>
          <a:solidFill>
            <a:srgbClr val="000000">
              <a:alpha val="50195"/>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latin typeface="Kruti Dev 010" charset="0"/>
            </a:endParaRPr>
          </a:p>
        </p:txBody>
      </p:sp>
      <p:sp>
        <p:nvSpPr>
          <p:cNvPr id="89095" name="Text Box 7"/>
          <p:cNvSpPr txBox="1">
            <a:spLocks noChangeArrowheads="1"/>
          </p:cNvSpPr>
          <p:nvPr/>
        </p:nvSpPr>
        <p:spPr bwMode="auto">
          <a:xfrm>
            <a:off x="809078" y="556419"/>
            <a:ext cx="7530881" cy="5632311"/>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p>
            <a:pPr algn="ctr" eaLnBrk="0" hangingPunct="0">
              <a:spcBef>
                <a:spcPct val="50000"/>
              </a:spcBef>
              <a:defRPr/>
            </a:pPr>
            <a:r>
              <a:rPr lang="en-US" sz="12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gekjs fo’okl dk ewy nLrkost</a:t>
            </a:r>
            <a:endParaRPr lang="en-US" sz="12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cs typeface="+mn-cs"/>
            </a:endParaRPr>
          </a:p>
        </p:txBody>
      </p:sp>
      <p:sp>
        <p:nvSpPr>
          <p:cNvPr id="21508" name="Text Box 11"/>
          <p:cNvSpPr txBox="1">
            <a:spLocks noChangeArrowheads="1"/>
          </p:cNvSpPr>
          <p:nvPr/>
        </p:nvSpPr>
        <p:spPr bwMode="auto">
          <a:xfrm>
            <a:off x="8888413" y="61658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21509" name="Text Box 12"/>
          <p:cNvSpPr txBox="1">
            <a:spLocks noChangeArrowheads="1"/>
          </p:cNvSpPr>
          <p:nvPr/>
        </p:nvSpPr>
        <p:spPr bwMode="auto">
          <a:xfrm>
            <a:off x="8789988" y="63246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latin typeface="Kruti Dev 010" charset="0"/>
            </a:endParaRPr>
          </a:p>
        </p:txBody>
      </p:sp>
      <p:sp>
        <p:nvSpPr>
          <p:cNvPr id="21510" name="Text Box 14"/>
          <p:cNvSpPr txBox="1">
            <a:spLocks noChangeArrowheads="1"/>
          </p:cNvSpPr>
          <p:nvPr/>
        </p:nvSpPr>
        <p:spPr bwMode="auto">
          <a:xfrm>
            <a:off x="8097838" y="649128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09</a:t>
            </a:r>
          </a:p>
        </p:txBody>
      </p:sp>
      <p:sp>
        <p:nvSpPr>
          <p:cNvPr id="21511" name="Text Box 16"/>
          <p:cNvSpPr txBox="1">
            <a:spLocks noChangeArrowheads="1"/>
          </p:cNvSpPr>
          <p:nvPr/>
        </p:nvSpPr>
        <p:spPr bwMode="auto">
          <a:xfrm>
            <a:off x="8743950" y="6369050"/>
            <a:ext cx="295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b="1">
                <a:solidFill>
                  <a:schemeClr val="tx1"/>
                </a:solidFill>
                <a:latin typeface="Kruti Dev 010" charset="0"/>
              </a:rPr>
              <a:t>2</a:t>
            </a:r>
          </a:p>
        </p:txBody>
      </p:sp>
      <p:sp>
        <p:nvSpPr>
          <p:cNvPr id="17417" name="Text Box 17"/>
          <p:cNvSpPr txBox="1">
            <a:spLocks noChangeArrowheads="1"/>
          </p:cNvSpPr>
          <p:nvPr/>
        </p:nvSpPr>
        <p:spPr bwMode="auto">
          <a:xfrm>
            <a:off x="7243763" y="6189663"/>
            <a:ext cx="1833562" cy="400050"/>
          </a:xfrm>
          <a:prstGeom prst="rect">
            <a:avLst/>
          </a:prstGeom>
          <a:noFill/>
          <a:ln w="12700">
            <a:noFill/>
            <a:miter lim="800000"/>
            <a:headEnd/>
            <a:tailEnd/>
          </a:ln>
        </p:spPr>
        <p:txBody>
          <a:bodyPr wrap="none" anchor="ctr">
            <a:spAutoFit/>
          </a:bodyPr>
          <a:lstStyle/>
          <a:p>
            <a:pPr algn="ctr" eaLnBrk="0" hangingPunct="0">
              <a:spcBef>
                <a:spcPct val="50000"/>
              </a:spcBef>
              <a:defRPr/>
            </a:pPr>
            <a:r>
              <a:rPr lang="en-US" sz="2000" b="1" dirty="0">
                <a:solidFill>
                  <a:schemeClr val="tx1"/>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lgk;d iqLrd 6</a:t>
            </a:r>
            <a:r>
              <a:rPr lang="en-US" sz="2000" b="1" dirty="0">
                <a:solidFill>
                  <a:schemeClr val="tx1"/>
                </a:solidFill>
                <a:latin typeface="Kruti Dev 010" pitchFamily="2" charset="0"/>
                <a:ea typeface="ＭＳ Ｐゴシック" pitchFamily="34" charset="-128"/>
                <a:cs typeface="+mn-cs"/>
              </a:rPr>
              <a:t> </a:t>
            </a:r>
          </a:p>
        </p:txBody>
      </p:sp>
      <p:sp>
        <p:nvSpPr>
          <p:cNvPr id="89106" name="Oval 18"/>
          <p:cNvSpPr>
            <a:spLocks noChangeArrowheads="1"/>
          </p:cNvSpPr>
          <p:nvPr/>
        </p:nvSpPr>
        <p:spPr bwMode="auto">
          <a:xfrm>
            <a:off x="6969125" y="6199188"/>
            <a:ext cx="1835150" cy="363537"/>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fade">
                                      <p:cBhvr>
                                        <p:cTn id="7" dur="1000"/>
                                        <p:tgtEl>
                                          <p:spTgt spid="89097"/>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89095"/>
                                        </p:tgtEl>
                                        <p:attrNameLst>
                                          <p:attrName>style.visibility</p:attrName>
                                        </p:attrNameLst>
                                      </p:cBhvr>
                                      <p:to>
                                        <p:strVal val="visible"/>
                                      </p:to>
                                    </p:set>
                                    <p:animEffect transition="in" filter="fade">
                                      <p:cBhvr>
                                        <p:cTn id="11" dur="1000"/>
                                        <p:tgtEl>
                                          <p:spTgt spid="890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9106"/>
                                        </p:tgtEl>
                                        <p:attrNameLst>
                                          <p:attrName>style.visibility</p:attrName>
                                        </p:attrNameLst>
                                      </p:cBhvr>
                                      <p:to>
                                        <p:strVal val="visible"/>
                                      </p:to>
                                    </p:set>
                                    <p:animEffect transition="in" filter="fade">
                                      <p:cBhvr>
                                        <p:cTn id="16" dur="10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00"/>
          <p:cNvPicPr>
            <a:picLocks noChangeAspect="1" noChangeArrowheads="1"/>
          </p:cNvPicPr>
          <p:nvPr/>
        </p:nvPicPr>
        <p:blipFill>
          <a:blip r:embed="rId3">
            <a:lum bright="10000" contrast="1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23554" name="Text Box 1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23555" name="Text Box 197"/>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179399" name="Text Box 199"/>
          <p:cNvSpPr txBox="1">
            <a:spLocks noChangeArrowheads="1"/>
          </p:cNvSpPr>
          <p:nvPr/>
        </p:nvSpPr>
        <p:spPr bwMode="auto">
          <a:xfrm rot="21389551">
            <a:off x="80875" y="1612581"/>
            <a:ext cx="9144000" cy="3490186"/>
          </a:xfrm>
          <a:prstGeom prst="rect">
            <a:avLst/>
          </a:prstGeom>
          <a:noFill/>
          <a:ln w="9525">
            <a:noFill/>
            <a:miter lim="800000"/>
            <a:headEnd/>
            <a:tailEnd/>
          </a:ln>
          <a:effectLst/>
        </p:spPr>
        <p:txBody>
          <a:bodyPr>
            <a:spAutoFit/>
          </a:bodyPr>
          <a:lstStyle>
            <a:defPPr>
              <a:defRPr lang="en-US"/>
            </a:defPPr>
            <a:lvl1pPr>
              <a:spcBef>
                <a:spcPct val="50000"/>
              </a:spcBef>
              <a:defRPr sz="4000" b="1">
                <a:solidFill>
                  <a:schemeClr val="bg2"/>
                </a:solidFill>
                <a:effectLst>
                  <a:glow rad="127000">
                    <a:schemeClr val="tx1"/>
                  </a:glow>
                </a:effectLst>
                <a:latin typeface="Comic Sans MS" pitchFamily="-107" charset="0"/>
                <a:ea typeface="+mn-ea"/>
                <a:cs typeface="+mn-cs"/>
              </a:defRPr>
            </a:lvl1pPr>
          </a:lstStyle>
          <a:p>
            <a:pPr algn="ctr" eaLnBrk="0" hangingPunct="0">
              <a:lnSpc>
                <a:spcPct val="120000"/>
              </a:lnSpc>
              <a:defRPr/>
            </a:pPr>
            <a:r>
              <a:rPr lang="en-US" sz="4800" i="1" dirty="0">
                <a:ln>
                  <a:solidFill>
                    <a:schemeClr val="bg2"/>
                  </a:solidFill>
                </a:ln>
                <a:latin typeface="Kruti Dev 010" pitchFamily="2" charset="0"/>
                <a:ea typeface="Calibri" pitchFamily="34" charset="0"/>
                <a:cs typeface="Arial" pitchFamily="34" charset="0"/>
              </a:rPr>
              <a:t>viuh iqLrd esa]</a:t>
            </a:r>
          </a:p>
          <a:p>
            <a:pPr algn="ctr" eaLnBrk="0" hangingPunct="0">
              <a:lnSpc>
                <a:spcPct val="120000"/>
              </a:lnSpc>
              <a:defRPr/>
            </a:pPr>
            <a:r>
              <a:rPr lang="en-US" sz="4800" i="1" dirty="0">
                <a:ln>
                  <a:solidFill>
                    <a:schemeClr val="bg2"/>
                  </a:solidFill>
                </a:ln>
                <a:latin typeface="Kruti Dev 010" pitchFamily="2" charset="0"/>
                <a:ea typeface="Calibri" pitchFamily="34" charset="0"/>
                <a:cs typeface="Arial" pitchFamily="34" charset="0"/>
              </a:rPr>
              <a:t>ckbZcy fdl fo"k; ij vk/kkfjr gS!</a:t>
            </a:r>
          </a:p>
          <a:p>
            <a:pPr algn="ctr" eaLnBrk="0" hangingPunct="0">
              <a:lnSpc>
                <a:spcPct val="120000"/>
              </a:lnSpc>
              <a:defRPr/>
            </a:pPr>
            <a:r>
              <a:rPr lang="en-US" sz="4800" i="1" dirty="0" err="1">
                <a:ln>
                  <a:solidFill>
                    <a:schemeClr val="bg2"/>
                  </a:solidFill>
                </a:ln>
                <a:latin typeface="Kruti Dev 010" pitchFamily="2" charset="0"/>
                <a:ea typeface="Calibri" pitchFamily="34" charset="0"/>
                <a:cs typeface="Arial" pitchFamily="34" charset="0"/>
              </a:rPr>
              <a:t>MkW</a:t>
            </a:r>
            <a:r>
              <a:rPr lang="en-US" sz="4800" i="1" dirty="0">
                <a:ln>
                  <a:solidFill>
                    <a:schemeClr val="bg2"/>
                  </a:solidFill>
                </a:ln>
                <a:latin typeface="Kruti Dev 010" pitchFamily="2" charset="0"/>
                <a:ea typeface="Calibri" pitchFamily="34" charset="0"/>
                <a:cs typeface="Arial" pitchFamily="34" charset="0"/>
              </a:rPr>
              <a:t> gsufj,Vk fe;lZ us fy[kk-</a:t>
            </a:r>
            <a:r>
              <a:rPr lang="en-US" sz="4800" i="1" dirty="0">
                <a:latin typeface="Kruti Dev 010" pitchFamily="2" charset="0"/>
                <a:ea typeface="Calibri" pitchFamily="34" charset="0"/>
                <a:cs typeface="Arial" pitchFamily="34" charset="0"/>
              </a:rPr>
              <a:t>--</a:t>
            </a:r>
            <a:endParaRPr lang="en-US" sz="4800" i="1" dirty="0">
              <a:latin typeface="Kruti Dev 010" pitchFamily="2" charset="0"/>
            </a:endParaRPr>
          </a:p>
        </p:txBody>
      </p:sp>
      <p:sp>
        <p:nvSpPr>
          <p:cNvPr id="23557" name="Text Box 201"/>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endParaRPr>
          </a:p>
        </p:txBody>
      </p:sp>
      <p:sp>
        <p:nvSpPr>
          <p:cNvPr id="23558" name="Text Box 210"/>
          <p:cNvSpPr txBox="1">
            <a:spLocks noChangeArrowheads="1"/>
          </p:cNvSpPr>
          <p:nvPr/>
        </p:nvSpPr>
        <p:spPr bwMode="auto">
          <a:xfrm>
            <a:off x="809148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10</a:t>
            </a:r>
          </a:p>
        </p:txBody>
      </p:sp>
      <p:sp>
        <p:nvSpPr>
          <p:cNvPr id="18440" name="Text Box 212"/>
          <p:cNvSpPr txBox="1">
            <a:spLocks noChangeArrowheads="1"/>
          </p:cNvSpPr>
          <p:nvPr/>
        </p:nvSpPr>
        <p:spPr bwMode="auto">
          <a:xfrm>
            <a:off x="7038975" y="6205538"/>
            <a:ext cx="1835150" cy="769937"/>
          </a:xfrm>
          <a:prstGeom prst="rect">
            <a:avLst/>
          </a:prstGeom>
          <a:noFill/>
          <a:ln w="12700">
            <a:noFill/>
            <a:miter lim="800000"/>
            <a:headEnd/>
            <a:tailEnd/>
          </a:ln>
        </p:spPr>
        <p:txBody>
          <a:bodyPr wrap="none" anchor="ctr">
            <a:spAutoFit/>
          </a:bodyPr>
          <a:lstStyle/>
          <a:p>
            <a:pPr algn="ctr" eaLnBrk="0" hangingPunct="0">
              <a:spcBef>
                <a:spcPct val="50000"/>
              </a:spcBef>
              <a:defRPr/>
            </a:pPr>
            <a:r>
              <a:rPr lang="en-US" sz="2000" dirty="0">
                <a:solidFill>
                  <a:schemeClr val="tx1"/>
                </a:solidFill>
                <a:effectLst>
                  <a:outerShdw blurRad="38100" dist="38100" dir="2700000" algn="tl">
                    <a:srgbClr val="000000">
                      <a:alpha val="43137"/>
                    </a:srgbClr>
                  </a:outerShdw>
                </a:effectLst>
                <a:latin typeface="Kruti Dev 050" pitchFamily="2" charset="0"/>
                <a:ea typeface="Calibri" pitchFamily="34" charset="0"/>
                <a:cs typeface="Arial" pitchFamily="34" charset="0"/>
              </a:rPr>
              <a:t>    </a:t>
            </a:r>
            <a:r>
              <a:rPr lang="en-US" sz="2000" b="1" dirty="0">
                <a:solidFill>
                  <a:schemeClr val="tx1"/>
                </a:solidFill>
                <a:effectLst>
                  <a:outerShdw blurRad="38100" dist="38100" dir="2700000" algn="tl">
                    <a:srgbClr val="000000">
                      <a:alpha val="43137"/>
                    </a:srgbClr>
                  </a:outerShdw>
                </a:effectLst>
                <a:latin typeface="Kruti Dev 050" pitchFamily="2" charset="0"/>
                <a:ea typeface="Calibri" pitchFamily="34" charset="0"/>
                <a:cs typeface="Arial" pitchFamily="34" charset="0"/>
              </a:rPr>
              <a:t>lgk;d iqLrd 6</a:t>
            </a:r>
            <a:r>
              <a:rPr lang="en-US" sz="2000" b="1" dirty="0">
                <a:solidFill>
                  <a:schemeClr val="tx1"/>
                </a:solidFill>
                <a:latin typeface="Arial" pitchFamily="34" charset="0"/>
                <a:ea typeface="ＭＳ Ｐゴシック" pitchFamily="34" charset="-128"/>
                <a:cs typeface="+mn-cs"/>
              </a:rPr>
              <a:t> </a:t>
            </a:r>
          </a:p>
          <a:p>
            <a:pPr algn="ctr" eaLnBrk="0" hangingPunct="0">
              <a:spcBef>
                <a:spcPct val="50000"/>
              </a:spcBef>
              <a:defRPr/>
            </a:pPr>
            <a:endParaRPr lang="en-US" sz="1600" b="1" dirty="0">
              <a:solidFill>
                <a:schemeClr val="tx1"/>
              </a:solidFill>
              <a:latin typeface="Arial" pitchFamily="34" charset="0"/>
              <a:ea typeface="ＭＳ Ｐゴシック" pitchFamily="34" charset="-128"/>
              <a:cs typeface="+mn-cs"/>
            </a:endParaRPr>
          </a:p>
        </p:txBody>
      </p:sp>
      <p:sp>
        <p:nvSpPr>
          <p:cNvPr id="23560" name="Text Box 214"/>
          <p:cNvSpPr txBox="1">
            <a:spLocks noChangeArrowheads="1"/>
          </p:cNvSpPr>
          <p:nvPr/>
        </p:nvSpPr>
        <p:spPr bwMode="auto">
          <a:xfrm>
            <a:off x="8682038" y="6477000"/>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1600" b="1">
              <a:solidFill>
                <a:schemeClr val="tx1"/>
              </a:solidFill>
            </a:endParaRPr>
          </a:p>
        </p:txBody>
      </p:sp>
      <p:sp>
        <p:nvSpPr>
          <p:cNvPr id="10" name="Rectangle 9"/>
          <p:cNvSpPr/>
          <p:nvPr/>
        </p:nvSpPr>
        <p:spPr>
          <a:xfrm>
            <a:off x="1117600" y="1887538"/>
            <a:ext cx="184150" cy="996950"/>
          </a:xfrm>
          <a:prstGeom prst="rect">
            <a:avLst/>
          </a:prstGeom>
          <a:noFill/>
        </p:spPr>
        <p:txBody>
          <a:bodyPr wrap="none">
            <a:spAutoFit/>
          </a:bodyPr>
          <a:lstStyle/>
          <a:p>
            <a:pPr algn="ctr" eaLnBrk="0" hangingPunct="0">
              <a:lnSpc>
                <a:spcPct val="120000"/>
              </a:lnSpc>
              <a:defRPr/>
            </a:pP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ea typeface="MS PGothic" pitchFamily="34" charset="-128"/>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9399"/>
                                        </p:tgtEl>
                                        <p:attrNameLst>
                                          <p:attrName>style.visibility</p:attrName>
                                        </p:attrNameLst>
                                      </p:cBhvr>
                                      <p:to>
                                        <p:strVal val="visible"/>
                                      </p:to>
                                    </p:set>
                                    <p:animEffect transition="in" filter="fade">
                                      <p:cBhvr>
                                        <p:cTn id="7" dur="1000"/>
                                        <p:tgtEl>
                                          <p:spTgt spid="17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00"/>
          <p:cNvPicPr>
            <a:picLocks noChangeAspect="1" noChangeArrowheads="1"/>
          </p:cNvPicPr>
          <p:nvPr/>
        </p:nvPicPr>
        <p:blipFill>
          <a:blip r:embed="rId3">
            <a:lum bright="10000" contrast="1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25602"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25603" name="Text Box 5"/>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198666" name="Text Box 10"/>
          <p:cNvSpPr txBox="1">
            <a:spLocks noChangeArrowheads="1"/>
          </p:cNvSpPr>
          <p:nvPr/>
        </p:nvSpPr>
        <p:spPr bwMode="auto">
          <a:xfrm rot="21277387">
            <a:off x="557959" y="1712756"/>
            <a:ext cx="8473458" cy="3046988"/>
          </a:xfrm>
          <a:prstGeom prst="rect">
            <a:avLst/>
          </a:prstGeom>
          <a:noFill/>
          <a:ln w="9525">
            <a:noFill/>
            <a:miter lim="800000"/>
            <a:headEnd/>
            <a:tailEnd/>
          </a:ln>
          <a:effectLst/>
        </p:spPr>
        <p:txBody>
          <a:bodyPr>
            <a:spAutoFit/>
          </a:bodyPr>
          <a:lstStyle>
            <a:defPPr>
              <a:defRPr lang="en-US"/>
            </a:defPPr>
            <a:lvl1pPr>
              <a:spcBef>
                <a:spcPct val="50000"/>
              </a:spcBef>
              <a:defRPr sz="4000" b="1">
                <a:solidFill>
                  <a:schemeClr val="bg2"/>
                </a:solidFill>
                <a:effectLst>
                  <a:glow rad="127000">
                    <a:schemeClr val="tx1"/>
                  </a:glow>
                </a:effectLst>
                <a:latin typeface="Comic Sans MS" pitchFamily="-107" charset="0"/>
                <a:ea typeface="+mn-ea"/>
                <a:cs typeface="+mn-cs"/>
              </a:defRPr>
            </a:lvl1pPr>
          </a:lstStyle>
          <a:p>
            <a:pPr algn="ctr" eaLnBrk="0" hangingPunct="0">
              <a:defRPr/>
            </a:pPr>
            <a:r>
              <a:rPr lang="en-US" sz="4800" b="0" i="1" dirty="0">
                <a:ln>
                  <a:solidFill>
                    <a:schemeClr val="bg2"/>
                  </a:solidFill>
                </a:ln>
                <a:latin typeface="Kruti Dev 010" pitchFamily="2" charset="0"/>
                <a:ea typeface="Calibri" pitchFamily="34" charset="0"/>
                <a:cs typeface="Arial" pitchFamily="34" charset="0"/>
              </a:rPr>
              <a:t>vf/kdrj yksxksa dk ckbZcy dk Kku%</a:t>
            </a:r>
          </a:p>
          <a:p>
            <a:pPr algn="ctr" eaLnBrk="0" hangingPunct="0">
              <a:defRPr/>
            </a:pPr>
            <a:r>
              <a:rPr lang="en-US" sz="4800" b="0" i="1" dirty="0">
                <a:ln>
                  <a:solidFill>
                    <a:schemeClr val="bg2"/>
                  </a:solidFill>
                </a:ln>
                <a:latin typeface="Kruti Dev 010" pitchFamily="2" charset="0"/>
                <a:cs typeface="Arial" pitchFamily="34" charset="0"/>
              </a:rPr>
              <a:t>mRre eksfr;ksa dh ekyk ds leku gS%</a:t>
            </a:r>
          </a:p>
          <a:p>
            <a:pPr algn="ctr" eaLnBrk="0" hangingPunct="0">
              <a:defRPr/>
            </a:pPr>
            <a:r>
              <a:rPr lang="en-US" sz="4800" b="0" i="1" dirty="0">
                <a:ln>
                  <a:solidFill>
                    <a:schemeClr val="bg2"/>
                  </a:solidFill>
                </a:ln>
                <a:latin typeface="Kruti Dev 010" pitchFamily="2" charset="0"/>
                <a:cs typeface="Arial" pitchFamily="34" charset="0"/>
              </a:rPr>
              <a:t>ijUrq vf/kdrj ikBdksa ds fnekx esa---</a:t>
            </a:r>
            <a:endParaRPr lang="en-US" sz="4800" i="1" dirty="0">
              <a:ln>
                <a:solidFill>
                  <a:schemeClr val="bg2"/>
                </a:solidFill>
              </a:ln>
              <a:latin typeface="Kruti Dev 010" pitchFamily="2" charset="0"/>
            </a:endParaRPr>
          </a:p>
        </p:txBody>
      </p:sp>
      <p:sp>
        <p:nvSpPr>
          <p:cNvPr id="25605" name="Text Box 21"/>
          <p:cNvSpPr txBox="1">
            <a:spLocks noChangeArrowheads="1"/>
          </p:cNvSpPr>
          <p:nvPr/>
        </p:nvSpPr>
        <p:spPr bwMode="auto">
          <a:xfrm>
            <a:off x="8094663" y="6521450"/>
            <a:ext cx="319087"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11</a:t>
            </a:r>
          </a:p>
        </p:txBody>
      </p:sp>
      <p:sp>
        <p:nvSpPr>
          <p:cNvPr id="19463" name="Text Box 23"/>
          <p:cNvSpPr txBox="1">
            <a:spLocks noChangeArrowheads="1"/>
          </p:cNvSpPr>
          <p:nvPr/>
        </p:nvSpPr>
        <p:spPr bwMode="auto">
          <a:xfrm>
            <a:off x="7086600" y="6111875"/>
            <a:ext cx="1766888" cy="400050"/>
          </a:xfrm>
          <a:prstGeom prst="rect">
            <a:avLst/>
          </a:prstGeom>
          <a:noFill/>
          <a:ln w="12700">
            <a:noFill/>
            <a:miter lim="800000"/>
            <a:headEnd/>
            <a:tailEnd/>
          </a:ln>
        </p:spPr>
        <p:txBody>
          <a:bodyPr wrap="none" anchor="ctr">
            <a:spAutoFit/>
          </a:bodyPr>
          <a:lstStyle/>
          <a:p>
            <a:pPr algn="ctr" eaLnBrk="0" hangingPunct="0">
              <a:spcBef>
                <a:spcPct val="50000"/>
              </a:spcBef>
              <a:defRPr/>
            </a:pPr>
            <a:r>
              <a:rPr lang="en-US" sz="1600" b="1" dirty="0">
                <a:solidFill>
                  <a:schemeClr val="tx1"/>
                </a:solidFill>
                <a:effectLst>
                  <a:outerShdw blurRad="38100" dist="38100" dir="2700000" algn="tl">
                    <a:srgbClr val="000000">
                      <a:alpha val="43137"/>
                    </a:srgbClr>
                  </a:outerShdw>
                </a:effectLst>
                <a:latin typeface="Kruti Dev 050" pitchFamily="2" charset="0"/>
                <a:ea typeface="Calibri" pitchFamily="34" charset="0"/>
                <a:cs typeface="Arial" pitchFamily="34" charset="0"/>
              </a:rPr>
              <a:t>    </a:t>
            </a:r>
            <a:r>
              <a:rPr lang="en-US" sz="2000" b="1" dirty="0">
                <a:solidFill>
                  <a:schemeClr val="tx1"/>
                </a:solidFill>
                <a:effectLst>
                  <a:outerShdw blurRad="38100" dist="38100" dir="2700000" algn="tl">
                    <a:srgbClr val="000000">
                      <a:alpha val="43137"/>
                    </a:srgbClr>
                  </a:outerShdw>
                </a:effectLst>
                <a:latin typeface="Kruti Dev 050" pitchFamily="2" charset="0"/>
                <a:ea typeface="Calibri" pitchFamily="34" charset="0"/>
                <a:cs typeface="Arial" pitchFamily="34" charset="0"/>
              </a:rPr>
              <a:t>lgk;d iqLrd 6</a:t>
            </a:r>
            <a:r>
              <a:rPr lang="en-US" sz="2000" b="1" dirty="0">
                <a:solidFill>
                  <a:schemeClr val="tx1"/>
                </a:solidFill>
                <a:latin typeface="Arial" pitchFamily="34" charset="0"/>
                <a:ea typeface="ＭＳ Ｐゴシック" pitchFamily="34" charset="-128"/>
                <a:cs typeface="+mn-cs"/>
              </a:rPr>
              <a:t> </a:t>
            </a:r>
          </a:p>
        </p:txBody>
      </p:sp>
      <p:sp>
        <p:nvSpPr>
          <p:cNvPr id="8" name="Rectangle 7"/>
          <p:cNvSpPr/>
          <p:nvPr/>
        </p:nvSpPr>
        <p:spPr>
          <a:xfrm>
            <a:off x="958850" y="2136775"/>
            <a:ext cx="184150" cy="922338"/>
          </a:xfrm>
          <a:prstGeom prst="rect">
            <a:avLst/>
          </a:prstGeom>
          <a:noFill/>
        </p:spPr>
        <p:txBody>
          <a:bodyPr wrap="none">
            <a:spAutoFit/>
          </a:bodyPr>
          <a:lstStyle/>
          <a:p>
            <a:pPr algn="ctr" eaLnBrk="0" hangingPunct="0">
              <a:defRPr/>
            </a:pP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MS PGothic" pitchFamily="34" charset="-128"/>
              <a:cs typeface="+mn-cs"/>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lum bright="10000" contrast="10000"/>
            <a:extLst>
              <a:ext uri="{28A0092B-C50C-407E-A947-70E740481C1C}">
                <a14:useLocalDpi xmlns:a14="http://schemas.microsoft.com/office/drawing/2010/main"/>
              </a:ext>
            </a:extLst>
          </a:blip>
          <a:srcRect/>
          <a:stretch>
            <a:fillRect/>
          </a:stretch>
        </p:blipFill>
        <p:spPr bwMode="auto">
          <a:xfrm>
            <a:off x="573088" y="603250"/>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27650"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27651"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239621" name="Text Box 5"/>
          <p:cNvSpPr txBox="1">
            <a:spLocks noChangeArrowheads="1"/>
          </p:cNvSpPr>
          <p:nvPr/>
        </p:nvSpPr>
        <p:spPr bwMode="auto">
          <a:xfrm rot="21367014">
            <a:off x="685800" y="1587342"/>
            <a:ext cx="7950200" cy="3046988"/>
          </a:xfrm>
          <a:prstGeom prst="rect">
            <a:avLst/>
          </a:prstGeom>
          <a:noFill/>
          <a:ln w="9525">
            <a:noFill/>
            <a:miter lim="800000"/>
            <a:headEnd/>
            <a:tailEnd/>
          </a:ln>
          <a:effectLst/>
        </p:spPr>
        <p:txBody>
          <a:bodyPr>
            <a:spAutoFit/>
          </a:bodyPr>
          <a:lstStyle/>
          <a:p>
            <a:pPr algn="ctr" eaLnBrk="0" hangingPunct="0">
              <a:spcBef>
                <a:spcPct val="50000"/>
              </a:spcBef>
              <a:defRPr/>
            </a:pPr>
            <a:r>
              <a:rPr lang="en-US" sz="4000" b="1" i="1" spc="-150" dirty="0">
                <a:solidFill>
                  <a:schemeClr val="bg2"/>
                </a:solidFill>
                <a:effectLst>
                  <a:glow rad="101600">
                    <a:schemeClr val="tx1">
                      <a:alpha val="60000"/>
                    </a:schemeClr>
                  </a:glow>
                  <a:outerShdw blurRad="139700" dist="368300" dir="21540000" sx="84000" sy="84000" algn="tl" rotWithShape="0">
                    <a:schemeClr val="tx1">
                      <a:alpha val="97000"/>
                    </a:schemeClr>
                  </a:outerShdw>
                </a:effectLst>
                <a:latin typeface="Kruti Dev 010" pitchFamily="2" charset="0"/>
                <a:ea typeface="Calibri" pitchFamily="34" charset="0"/>
                <a:cs typeface="Arial" pitchFamily="34" charset="0"/>
              </a:rPr>
              <a:t>---</a:t>
            </a:r>
            <a:r>
              <a:rPr lang="en-US" sz="4800" b="1" i="1" spc="-150" dirty="0">
                <a:ln>
                  <a:solidFill>
                    <a:schemeClr val="bg2"/>
                  </a:solidFill>
                </a:ln>
                <a:solidFill>
                  <a:schemeClr val="bg2"/>
                </a:solidFill>
                <a:effectLst>
                  <a:glow rad="101600">
                    <a:schemeClr val="tx1">
                      <a:alpha val="60000"/>
                    </a:schemeClr>
                  </a:glow>
                  <a:outerShdw blurRad="139700" dist="368300" dir="21540000" sx="84000" sy="84000" algn="tl" rotWithShape="0">
                    <a:schemeClr val="tx1">
                      <a:alpha val="97000"/>
                    </a:schemeClr>
                  </a:outerShdw>
                </a:effectLst>
                <a:latin typeface="Kruti Dev 010" pitchFamily="2" charset="0"/>
                <a:ea typeface="Calibri" pitchFamily="34" charset="0"/>
                <a:cs typeface="Arial" pitchFamily="34" charset="0"/>
              </a:rPr>
              <a:t>ekyk dk /kkxk VwVk gqvk gS----</a:t>
            </a:r>
          </a:p>
          <a:p>
            <a:pPr algn="ctr" eaLnBrk="0" hangingPunct="0">
              <a:spcBef>
                <a:spcPct val="50000"/>
              </a:spcBef>
              <a:defRPr/>
            </a:pPr>
            <a:r>
              <a:rPr lang="en-US" sz="4800" b="1" i="1" spc="-150" dirty="0">
                <a:ln>
                  <a:solidFill>
                    <a:schemeClr val="bg2"/>
                  </a:solidFill>
                </a:ln>
                <a:solidFill>
                  <a:schemeClr val="bg2"/>
                </a:solidFill>
                <a:effectLst>
                  <a:glow rad="101600">
                    <a:schemeClr val="tx1">
                      <a:alpha val="60000"/>
                    </a:schemeClr>
                  </a:glow>
                  <a:outerShdw blurRad="139700" dist="368300" dir="21540000" sx="84000" sy="84000" algn="tl" rotWithShape="0">
                    <a:schemeClr val="tx1">
                      <a:alpha val="97000"/>
                    </a:schemeClr>
                  </a:outerShdw>
                </a:effectLst>
                <a:latin typeface="Kruti Dev 010" pitchFamily="2" charset="0"/>
                <a:ea typeface="Calibri" pitchFamily="34" charset="0"/>
                <a:cs typeface="Arial" pitchFamily="34" charset="0"/>
              </a:rPr>
              <a:t>ckbZcy dFkkud dk O;ofLFkr fodkl</a:t>
            </a:r>
          </a:p>
          <a:p>
            <a:pPr algn="ctr" eaLnBrk="0" hangingPunct="0">
              <a:spcBef>
                <a:spcPct val="50000"/>
              </a:spcBef>
              <a:defRPr/>
            </a:pPr>
            <a:r>
              <a:rPr lang="en-US" sz="4800" b="1" i="1" spc="-150" dirty="0">
                <a:ln>
                  <a:solidFill>
                    <a:schemeClr val="bg2"/>
                  </a:solidFill>
                </a:ln>
                <a:solidFill>
                  <a:schemeClr val="bg2"/>
                </a:solidFill>
                <a:effectLst>
                  <a:glow rad="101600">
                    <a:schemeClr val="tx1">
                      <a:alpha val="60000"/>
                    </a:schemeClr>
                  </a:glow>
                  <a:outerShdw blurRad="139700" dist="368300" dir="21540000" sx="84000" sy="84000" algn="tl" rotWithShape="0">
                    <a:schemeClr val="tx1">
                      <a:alpha val="97000"/>
                    </a:schemeClr>
                  </a:outerShdw>
                </a:effectLst>
                <a:latin typeface="Kruti Dev 010" pitchFamily="2" charset="0"/>
                <a:ea typeface="Calibri" pitchFamily="34" charset="0"/>
                <a:cs typeface="Arial" pitchFamily="34" charset="0"/>
              </a:rPr>
              <a:t>cgqr vO;ofLFkr vkSj my&gt;uiw.kZ gS!</a:t>
            </a:r>
            <a:endParaRPr lang="en-US" sz="4800" b="1" i="1" spc="-150" dirty="0">
              <a:ln>
                <a:solidFill>
                  <a:schemeClr val="bg2"/>
                </a:solidFill>
              </a:ln>
              <a:solidFill>
                <a:schemeClr val="bg2"/>
              </a:solidFill>
              <a:effectLst>
                <a:glow rad="101600">
                  <a:schemeClr val="tx1">
                    <a:alpha val="60000"/>
                  </a:schemeClr>
                </a:glow>
                <a:outerShdw blurRad="139700" dist="368300" dir="21540000" sx="84000" sy="84000" algn="tl" rotWithShape="0">
                  <a:schemeClr val="tx1">
                    <a:alpha val="97000"/>
                  </a:schemeClr>
                </a:outerShdw>
              </a:effectLst>
              <a:latin typeface="Kruti Dev 010" pitchFamily="2" charset="0"/>
              <a:ea typeface="+mn-ea"/>
              <a:cs typeface="+mn-cs"/>
            </a:endParaRPr>
          </a:p>
        </p:txBody>
      </p:sp>
      <p:sp>
        <p:nvSpPr>
          <p:cNvPr id="27653" name="Text Box 6"/>
          <p:cNvSpPr txBox="1">
            <a:spLocks noChangeArrowheads="1"/>
          </p:cNvSpPr>
          <p:nvPr/>
        </p:nvSpPr>
        <p:spPr bwMode="auto">
          <a:xfrm>
            <a:off x="8804275" y="63563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endParaRPr>
          </a:p>
        </p:txBody>
      </p:sp>
      <p:sp>
        <p:nvSpPr>
          <p:cNvPr id="27654"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12</a:t>
            </a:r>
          </a:p>
        </p:txBody>
      </p:sp>
      <p:sp>
        <p:nvSpPr>
          <p:cNvPr id="20488" name="Text Box 19"/>
          <p:cNvSpPr txBox="1">
            <a:spLocks noChangeArrowheads="1"/>
          </p:cNvSpPr>
          <p:nvPr/>
        </p:nvSpPr>
        <p:spPr bwMode="auto">
          <a:xfrm>
            <a:off x="6334125" y="6165850"/>
            <a:ext cx="2374900" cy="862013"/>
          </a:xfrm>
          <a:prstGeom prst="rect">
            <a:avLst/>
          </a:prstGeom>
          <a:noFill/>
          <a:ln w="12700">
            <a:noFill/>
            <a:miter lim="800000"/>
            <a:headEnd/>
            <a:tailEnd/>
          </a:ln>
        </p:spPr>
        <p:txBody>
          <a:bodyPr wrap="none" anchor="ctr">
            <a:spAutoFit/>
          </a:bodyPr>
          <a:lstStyle/>
          <a:p>
            <a:pPr algn="ctr" eaLnBrk="0" hangingPunct="0">
              <a:spcBef>
                <a:spcPct val="50000"/>
              </a:spcBef>
              <a:defRPr/>
            </a:pPr>
            <a:r>
              <a:rPr lang="en-US" sz="2000" b="1" dirty="0">
                <a:solidFill>
                  <a:schemeClr val="tx1"/>
                </a:solidFill>
                <a:effectLst>
                  <a:outerShdw blurRad="38100" dist="38100" dir="2700000" algn="tl">
                    <a:srgbClr val="000000">
                      <a:alpha val="43137"/>
                    </a:srgbClr>
                  </a:outerShdw>
                </a:effectLst>
                <a:latin typeface="Kruti Dev 050" pitchFamily="2" charset="0"/>
                <a:ea typeface="Calibri" pitchFamily="34" charset="0"/>
                <a:cs typeface="Arial" pitchFamily="34" charset="0"/>
              </a:rPr>
              <a:t>          lgk;d iqLrd 6</a:t>
            </a:r>
            <a:r>
              <a:rPr lang="en-US" sz="2000" b="1" dirty="0">
                <a:solidFill>
                  <a:schemeClr val="tx1"/>
                </a:solidFill>
                <a:latin typeface="Arial" pitchFamily="34" charset="0"/>
                <a:ea typeface="ＭＳ Ｐゴシック" pitchFamily="34" charset="-128"/>
                <a:cs typeface="+mn-cs"/>
              </a:rPr>
              <a:t> </a:t>
            </a:r>
          </a:p>
          <a:p>
            <a:pPr algn="ctr" eaLnBrk="0" hangingPunct="0">
              <a:spcBef>
                <a:spcPct val="50000"/>
              </a:spcBef>
              <a:defRPr/>
            </a:pPr>
            <a:endParaRPr lang="en-US" sz="2000" b="1" dirty="0">
              <a:solidFill>
                <a:schemeClr val="tx1"/>
              </a:solidFill>
              <a:latin typeface="Arial" pitchFamily="34" charset="0"/>
              <a:ea typeface="ＭＳ Ｐゴシック" pitchFamily="34" charset="-128"/>
              <a:cs typeface="+mn-cs"/>
            </a:endParaRPr>
          </a:p>
        </p:txBody>
      </p:sp>
      <p:sp>
        <p:nvSpPr>
          <p:cNvPr id="9" name="Rectangle 8"/>
          <p:cNvSpPr/>
          <p:nvPr/>
        </p:nvSpPr>
        <p:spPr>
          <a:xfrm>
            <a:off x="930275" y="1720850"/>
            <a:ext cx="185738" cy="923925"/>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eaLnBrk="0" hangingPunct="0">
              <a:spcBef>
                <a:spcPct val="50000"/>
              </a:spcBef>
              <a:defRPr/>
            </a:pPr>
            <a:endParaRPr lang="en-US" sz="5400" b="1" dirty="0">
              <a:ln w="50800"/>
              <a:solidFill>
                <a:schemeClr val="bg1">
                  <a:shade val="50000"/>
                </a:schemeClr>
              </a:solidFill>
              <a:effectLst>
                <a:outerShdw blurRad="38100" dist="38100" dir="2700000" algn="tl">
                  <a:srgbClr val="000000">
                    <a:alpha val="43137"/>
                  </a:srgbClr>
                </a:outerShdw>
              </a:effectLst>
              <a:latin typeface="Arial" pitchFamily="34" charset="0"/>
              <a:ea typeface="MS PGothic" pitchFamily="34" charset="-128"/>
              <a:cs typeface="+mn-cs"/>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3"/>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29698"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29699"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29700" name="Text Box 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endParaRPr>
          </a:p>
        </p:txBody>
      </p:sp>
      <p:sp>
        <p:nvSpPr>
          <p:cNvPr id="29701" name="Text Box 54"/>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13</a:t>
            </a:r>
          </a:p>
        </p:txBody>
      </p:sp>
      <p:sp>
        <p:nvSpPr>
          <p:cNvPr id="21511" name="Text Box 55"/>
          <p:cNvSpPr txBox="1">
            <a:spLocks noChangeArrowheads="1"/>
          </p:cNvSpPr>
          <p:nvPr/>
        </p:nvSpPr>
        <p:spPr bwMode="auto">
          <a:xfrm>
            <a:off x="7291388" y="6205538"/>
            <a:ext cx="1476375" cy="769937"/>
          </a:xfrm>
          <a:prstGeom prst="rect">
            <a:avLst/>
          </a:prstGeom>
          <a:noFill/>
          <a:ln w="12700">
            <a:noFill/>
            <a:miter lim="800000"/>
            <a:headEnd/>
            <a:tailEnd/>
          </a:ln>
        </p:spPr>
        <p:txBody>
          <a:bodyPr wrap="none" anchor="ctr">
            <a:spAutoFit/>
          </a:bodyPr>
          <a:lstStyle/>
          <a:p>
            <a:pPr algn="ctr" eaLnBrk="0" hangingPunct="0">
              <a:spcBef>
                <a:spcPct val="50000"/>
              </a:spcBef>
              <a:defRPr/>
            </a:pPr>
            <a:r>
              <a:rPr lang="en-US" sz="2000" b="1" dirty="0">
                <a:solidFill>
                  <a:schemeClr val="tx1"/>
                </a:solidFill>
                <a:effectLst>
                  <a:outerShdw blurRad="38100" dist="38100" dir="2700000" algn="tl">
                    <a:srgbClr val="000000">
                      <a:alpha val="43137"/>
                    </a:srgbClr>
                  </a:outerShdw>
                </a:effectLst>
                <a:latin typeface="Kruti Dev 050" pitchFamily="2" charset="0"/>
                <a:ea typeface="Calibri" pitchFamily="34" charset="0"/>
                <a:cs typeface="Arial" pitchFamily="34" charset="0"/>
              </a:rPr>
              <a:t>lgk;d iqLrd 6</a:t>
            </a:r>
            <a:r>
              <a:rPr lang="en-US" sz="2000" b="1" dirty="0">
                <a:solidFill>
                  <a:schemeClr val="tx1"/>
                </a:solidFill>
                <a:latin typeface="Arial" pitchFamily="34" charset="0"/>
                <a:ea typeface="ＭＳ Ｐゴシック" pitchFamily="34" charset="-128"/>
                <a:cs typeface="+mn-cs"/>
              </a:rPr>
              <a:t> </a:t>
            </a:r>
          </a:p>
          <a:p>
            <a:pPr algn="ctr" eaLnBrk="0" hangingPunct="0">
              <a:spcBef>
                <a:spcPct val="50000"/>
              </a:spcBef>
              <a:defRPr/>
            </a:pPr>
            <a:endParaRPr lang="en-US" sz="1600" b="1" dirty="0">
              <a:solidFill>
                <a:schemeClr val="tx1"/>
              </a:solidFill>
              <a:latin typeface="Arial" pitchFamily="34" charset="0"/>
              <a:ea typeface="ＭＳ Ｐゴシック" pitchFamily="34" charset="-128"/>
              <a:cs typeface="+mn-cs"/>
            </a:endParaRPr>
          </a:p>
        </p:txBody>
      </p:sp>
      <p:grpSp>
        <p:nvGrpSpPr>
          <p:cNvPr id="2" name="Group 390"/>
          <p:cNvGrpSpPr>
            <a:grpSpLocks/>
          </p:cNvGrpSpPr>
          <p:nvPr/>
        </p:nvGrpSpPr>
        <p:grpSpPr bwMode="auto">
          <a:xfrm>
            <a:off x="2027238" y="2601913"/>
            <a:ext cx="379412" cy="379412"/>
            <a:chOff x="3461" y="3471"/>
            <a:chExt cx="239" cy="239"/>
          </a:xfrm>
        </p:grpSpPr>
        <p:pic>
          <p:nvPicPr>
            <p:cNvPr id="29843" name="Picture 39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44" name="Picture 39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 name="Group 393"/>
          <p:cNvGrpSpPr>
            <a:grpSpLocks/>
          </p:cNvGrpSpPr>
          <p:nvPr/>
        </p:nvGrpSpPr>
        <p:grpSpPr bwMode="auto">
          <a:xfrm>
            <a:off x="2501900" y="1819275"/>
            <a:ext cx="379413" cy="379413"/>
            <a:chOff x="3461" y="3471"/>
            <a:chExt cx="239" cy="239"/>
          </a:xfrm>
        </p:grpSpPr>
        <p:pic>
          <p:nvPicPr>
            <p:cNvPr id="29841" name="Picture 39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42" name="Picture 39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4" name="Group 396"/>
          <p:cNvGrpSpPr>
            <a:grpSpLocks/>
          </p:cNvGrpSpPr>
          <p:nvPr/>
        </p:nvGrpSpPr>
        <p:grpSpPr bwMode="auto">
          <a:xfrm>
            <a:off x="4543425" y="1565275"/>
            <a:ext cx="379413" cy="379413"/>
            <a:chOff x="3461" y="3471"/>
            <a:chExt cx="239" cy="239"/>
          </a:xfrm>
        </p:grpSpPr>
        <p:pic>
          <p:nvPicPr>
            <p:cNvPr id="29839" name="Picture 39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40" name="Picture 39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 name="Group 399"/>
          <p:cNvGrpSpPr>
            <a:grpSpLocks/>
          </p:cNvGrpSpPr>
          <p:nvPr/>
        </p:nvGrpSpPr>
        <p:grpSpPr bwMode="auto">
          <a:xfrm>
            <a:off x="5659438" y="1385888"/>
            <a:ext cx="379412" cy="379412"/>
            <a:chOff x="3461" y="3471"/>
            <a:chExt cx="239" cy="239"/>
          </a:xfrm>
        </p:grpSpPr>
        <p:pic>
          <p:nvPicPr>
            <p:cNvPr id="29837" name="Picture 40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8" name="Picture 4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6" name="Group 402"/>
          <p:cNvGrpSpPr>
            <a:grpSpLocks/>
          </p:cNvGrpSpPr>
          <p:nvPr/>
        </p:nvGrpSpPr>
        <p:grpSpPr bwMode="auto">
          <a:xfrm>
            <a:off x="6508750" y="1706563"/>
            <a:ext cx="379413" cy="379412"/>
            <a:chOff x="3461" y="3471"/>
            <a:chExt cx="239" cy="239"/>
          </a:xfrm>
        </p:grpSpPr>
        <p:pic>
          <p:nvPicPr>
            <p:cNvPr id="29835" name="Picture 40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6" name="Picture 40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 name="Group 405"/>
          <p:cNvGrpSpPr>
            <a:grpSpLocks/>
          </p:cNvGrpSpPr>
          <p:nvPr/>
        </p:nvGrpSpPr>
        <p:grpSpPr bwMode="auto">
          <a:xfrm>
            <a:off x="7597775" y="3138488"/>
            <a:ext cx="379413" cy="379412"/>
            <a:chOff x="3461" y="3471"/>
            <a:chExt cx="239" cy="239"/>
          </a:xfrm>
        </p:grpSpPr>
        <p:pic>
          <p:nvPicPr>
            <p:cNvPr id="29833" name="Picture 40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4" name="Picture 40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8" name="Group 408"/>
          <p:cNvGrpSpPr>
            <a:grpSpLocks/>
          </p:cNvGrpSpPr>
          <p:nvPr/>
        </p:nvGrpSpPr>
        <p:grpSpPr bwMode="auto">
          <a:xfrm>
            <a:off x="7153275" y="3771900"/>
            <a:ext cx="379413" cy="379413"/>
            <a:chOff x="3461" y="3471"/>
            <a:chExt cx="239" cy="239"/>
          </a:xfrm>
        </p:grpSpPr>
        <p:pic>
          <p:nvPicPr>
            <p:cNvPr id="29831" name="Picture 40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2" name="Picture 4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9" name="Group 411"/>
          <p:cNvGrpSpPr>
            <a:grpSpLocks/>
          </p:cNvGrpSpPr>
          <p:nvPr/>
        </p:nvGrpSpPr>
        <p:grpSpPr bwMode="auto">
          <a:xfrm>
            <a:off x="6154738" y="3675063"/>
            <a:ext cx="379412" cy="379412"/>
            <a:chOff x="3461" y="3471"/>
            <a:chExt cx="239" cy="239"/>
          </a:xfrm>
        </p:grpSpPr>
        <p:pic>
          <p:nvPicPr>
            <p:cNvPr id="29829" name="Picture 41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0" name="Picture 4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0" name="Group 414"/>
          <p:cNvGrpSpPr>
            <a:grpSpLocks/>
          </p:cNvGrpSpPr>
          <p:nvPr/>
        </p:nvGrpSpPr>
        <p:grpSpPr bwMode="auto">
          <a:xfrm>
            <a:off x="5522913" y="3590925"/>
            <a:ext cx="379412" cy="379413"/>
            <a:chOff x="3461" y="3471"/>
            <a:chExt cx="239" cy="239"/>
          </a:xfrm>
        </p:grpSpPr>
        <p:pic>
          <p:nvPicPr>
            <p:cNvPr id="29827" name="Picture 41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8" name="Picture 4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1" name="Group 417"/>
          <p:cNvGrpSpPr>
            <a:grpSpLocks/>
          </p:cNvGrpSpPr>
          <p:nvPr/>
        </p:nvGrpSpPr>
        <p:grpSpPr bwMode="auto">
          <a:xfrm>
            <a:off x="4649788" y="3849688"/>
            <a:ext cx="379412" cy="379412"/>
            <a:chOff x="3461" y="3471"/>
            <a:chExt cx="239" cy="239"/>
          </a:xfrm>
        </p:grpSpPr>
        <p:pic>
          <p:nvPicPr>
            <p:cNvPr id="29825" name="Picture 41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6" name="Picture 41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 name="Group 420"/>
          <p:cNvGrpSpPr>
            <a:grpSpLocks/>
          </p:cNvGrpSpPr>
          <p:nvPr/>
        </p:nvGrpSpPr>
        <p:grpSpPr bwMode="auto">
          <a:xfrm>
            <a:off x="3332163" y="4229100"/>
            <a:ext cx="379412" cy="379413"/>
            <a:chOff x="3461" y="3471"/>
            <a:chExt cx="239" cy="239"/>
          </a:xfrm>
        </p:grpSpPr>
        <p:pic>
          <p:nvPicPr>
            <p:cNvPr id="29823" name="Picture 42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4" name="Picture 42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3" name="Group 423"/>
          <p:cNvGrpSpPr>
            <a:grpSpLocks/>
          </p:cNvGrpSpPr>
          <p:nvPr/>
        </p:nvGrpSpPr>
        <p:grpSpPr bwMode="auto">
          <a:xfrm>
            <a:off x="2720975" y="4005263"/>
            <a:ext cx="379413" cy="379412"/>
            <a:chOff x="3461" y="3471"/>
            <a:chExt cx="239" cy="239"/>
          </a:xfrm>
        </p:grpSpPr>
        <p:pic>
          <p:nvPicPr>
            <p:cNvPr id="29821" name="Picture 42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2" name="Picture 42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4" name="Group 426"/>
          <p:cNvGrpSpPr>
            <a:grpSpLocks/>
          </p:cNvGrpSpPr>
          <p:nvPr/>
        </p:nvGrpSpPr>
        <p:grpSpPr bwMode="auto">
          <a:xfrm>
            <a:off x="2227263" y="3582988"/>
            <a:ext cx="379412" cy="379412"/>
            <a:chOff x="3461" y="3471"/>
            <a:chExt cx="239" cy="239"/>
          </a:xfrm>
        </p:grpSpPr>
        <p:pic>
          <p:nvPicPr>
            <p:cNvPr id="29819" name="Picture 42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0" name="Picture 42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5" name="Group 429"/>
          <p:cNvGrpSpPr>
            <a:grpSpLocks/>
          </p:cNvGrpSpPr>
          <p:nvPr/>
        </p:nvGrpSpPr>
        <p:grpSpPr bwMode="auto">
          <a:xfrm>
            <a:off x="2065338" y="3198813"/>
            <a:ext cx="104775" cy="223837"/>
            <a:chOff x="3461" y="3471"/>
            <a:chExt cx="239" cy="239"/>
          </a:xfrm>
        </p:grpSpPr>
        <p:pic>
          <p:nvPicPr>
            <p:cNvPr id="29817" name="Picture 43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8" name="Picture 43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6" name="Group 432"/>
          <p:cNvGrpSpPr>
            <a:grpSpLocks/>
          </p:cNvGrpSpPr>
          <p:nvPr/>
        </p:nvGrpSpPr>
        <p:grpSpPr bwMode="auto">
          <a:xfrm>
            <a:off x="2873375" y="1397000"/>
            <a:ext cx="379413" cy="379413"/>
            <a:chOff x="3461" y="3471"/>
            <a:chExt cx="239" cy="239"/>
          </a:xfrm>
        </p:grpSpPr>
        <p:pic>
          <p:nvPicPr>
            <p:cNvPr id="29815" name="Picture 43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6" name="Picture 43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7" name="Group 435"/>
          <p:cNvGrpSpPr>
            <a:grpSpLocks/>
          </p:cNvGrpSpPr>
          <p:nvPr/>
        </p:nvGrpSpPr>
        <p:grpSpPr bwMode="auto">
          <a:xfrm>
            <a:off x="1914525" y="2898775"/>
            <a:ext cx="379413" cy="379413"/>
            <a:chOff x="3461" y="3471"/>
            <a:chExt cx="239" cy="239"/>
          </a:xfrm>
        </p:grpSpPr>
        <p:pic>
          <p:nvPicPr>
            <p:cNvPr id="29813" name="Picture 43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4" name="Picture 43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8" name="Group 438"/>
          <p:cNvGrpSpPr>
            <a:grpSpLocks/>
          </p:cNvGrpSpPr>
          <p:nvPr/>
        </p:nvGrpSpPr>
        <p:grpSpPr bwMode="auto">
          <a:xfrm>
            <a:off x="2181225" y="2332038"/>
            <a:ext cx="379413" cy="379412"/>
            <a:chOff x="3461" y="3471"/>
            <a:chExt cx="239" cy="239"/>
          </a:xfrm>
        </p:grpSpPr>
        <p:pic>
          <p:nvPicPr>
            <p:cNvPr id="29811" name="Picture 43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2" name="Picture 44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9" name="Group 441"/>
          <p:cNvGrpSpPr>
            <a:grpSpLocks/>
          </p:cNvGrpSpPr>
          <p:nvPr/>
        </p:nvGrpSpPr>
        <p:grpSpPr bwMode="auto">
          <a:xfrm>
            <a:off x="2336800" y="2062163"/>
            <a:ext cx="379413" cy="379412"/>
            <a:chOff x="3461" y="3471"/>
            <a:chExt cx="239" cy="239"/>
          </a:xfrm>
        </p:grpSpPr>
        <p:pic>
          <p:nvPicPr>
            <p:cNvPr id="29809" name="Picture 44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0" name="Picture 44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0" name="Group 444"/>
          <p:cNvGrpSpPr>
            <a:grpSpLocks/>
          </p:cNvGrpSpPr>
          <p:nvPr/>
        </p:nvGrpSpPr>
        <p:grpSpPr bwMode="auto">
          <a:xfrm>
            <a:off x="2670175" y="1592263"/>
            <a:ext cx="379413" cy="379412"/>
            <a:chOff x="3461" y="3471"/>
            <a:chExt cx="239" cy="239"/>
          </a:xfrm>
        </p:grpSpPr>
        <p:pic>
          <p:nvPicPr>
            <p:cNvPr id="29807" name="Picture 44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8" name="Picture 44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 name="Group 447"/>
          <p:cNvGrpSpPr>
            <a:grpSpLocks/>
          </p:cNvGrpSpPr>
          <p:nvPr/>
        </p:nvGrpSpPr>
        <p:grpSpPr bwMode="auto">
          <a:xfrm>
            <a:off x="3394075" y="1163638"/>
            <a:ext cx="379413" cy="379412"/>
            <a:chOff x="3461" y="3471"/>
            <a:chExt cx="239" cy="239"/>
          </a:xfrm>
        </p:grpSpPr>
        <p:pic>
          <p:nvPicPr>
            <p:cNvPr id="29805" name="Picture 44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6" name="Picture 44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2" name="Group 450"/>
          <p:cNvGrpSpPr>
            <a:grpSpLocks/>
          </p:cNvGrpSpPr>
          <p:nvPr/>
        </p:nvGrpSpPr>
        <p:grpSpPr bwMode="auto">
          <a:xfrm>
            <a:off x="3646488" y="1168400"/>
            <a:ext cx="379412" cy="379413"/>
            <a:chOff x="3461" y="3471"/>
            <a:chExt cx="239" cy="239"/>
          </a:xfrm>
        </p:grpSpPr>
        <p:pic>
          <p:nvPicPr>
            <p:cNvPr id="29803" name="Picture 45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4" name="Picture 45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3" name="Group 453"/>
          <p:cNvGrpSpPr>
            <a:grpSpLocks/>
          </p:cNvGrpSpPr>
          <p:nvPr/>
        </p:nvGrpSpPr>
        <p:grpSpPr bwMode="auto">
          <a:xfrm>
            <a:off x="3925888" y="1308100"/>
            <a:ext cx="379412" cy="379413"/>
            <a:chOff x="3461" y="3471"/>
            <a:chExt cx="239" cy="239"/>
          </a:xfrm>
        </p:grpSpPr>
        <p:pic>
          <p:nvPicPr>
            <p:cNvPr id="29801" name="Picture 45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2" name="Picture 45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 name="Group 456"/>
          <p:cNvGrpSpPr>
            <a:grpSpLocks/>
          </p:cNvGrpSpPr>
          <p:nvPr/>
        </p:nvGrpSpPr>
        <p:grpSpPr bwMode="auto">
          <a:xfrm>
            <a:off x="4184650" y="1498600"/>
            <a:ext cx="379413" cy="379413"/>
            <a:chOff x="3461" y="3471"/>
            <a:chExt cx="239" cy="239"/>
          </a:xfrm>
        </p:grpSpPr>
        <p:pic>
          <p:nvPicPr>
            <p:cNvPr id="29799" name="Picture 45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0" name="Picture 45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5" name="Group 459"/>
          <p:cNvGrpSpPr>
            <a:grpSpLocks/>
          </p:cNvGrpSpPr>
          <p:nvPr/>
        </p:nvGrpSpPr>
        <p:grpSpPr bwMode="auto">
          <a:xfrm>
            <a:off x="4822825" y="1525588"/>
            <a:ext cx="379413" cy="379412"/>
            <a:chOff x="3461" y="3471"/>
            <a:chExt cx="239" cy="239"/>
          </a:xfrm>
        </p:grpSpPr>
        <p:pic>
          <p:nvPicPr>
            <p:cNvPr id="29797" name="Picture 46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8" name="Picture 46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6" name="Group 462"/>
          <p:cNvGrpSpPr>
            <a:grpSpLocks/>
          </p:cNvGrpSpPr>
          <p:nvPr/>
        </p:nvGrpSpPr>
        <p:grpSpPr bwMode="auto">
          <a:xfrm>
            <a:off x="5078413" y="1465263"/>
            <a:ext cx="379412" cy="379412"/>
            <a:chOff x="3461" y="3471"/>
            <a:chExt cx="239" cy="239"/>
          </a:xfrm>
        </p:grpSpPr>
        <p:pic>
          <p:nvPicPr>
            <p:cNvPr id="29795" name="Picture 46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6" name="Picture 46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7" name="Group 465"/>
          <p:cNvGrpSpPr>
            <a:grpSpLocks/>
          </p:cNvGrpSpPr>
          <p:nvPr/>
        </p:nvGrpSpPr>
        <p:grpSpPr bwMode="auto">
          <a:xfrm>
            <a:off x="5368925" y="1411288"/>
            <a:ext cx="379413" cy="379412"/>
            <a:chOff x="3461" y="3471"/>
            <a:chExt cx="239" cy="239"/>
          </a:xfrm>
        </p:grpSpPr>
        <p:pic>
          <p:nvPicPr>
            <p:cNvPr id="29793" name="Picture 46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4" name="Picture 46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8" name="Group 468"/>
          <p:cNvGrpSpPr>
            <a:grpSpLocks/>
          </p:cNvGrpSpPr>
          <p:nvPr/>
        </p:nvGrpSpPr>
        <p:grpSpPr bwMode="auto">
          <a:xfrm>
            <a:off x="5978525" y="1409700"/>
            <a:ext cx="379413" cy="379413"/>
            <a:chOff x="3461" y="3471"/>
            <a:chExt cx="239" cy="239"/>
          </a:xfrm>
        </p:grpSpPr>
        <p:pic>
          <p:nvPicPr>
            <p:cNvPr id="29791" name="Picture 46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2" name="Picture 47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9" name="Group 471"/>
          <p:cNvGrpSpPr>
            <a:grpSpLocks/>
          </p:cNvGrpSpPr>
          <p:nvPr/>
        </p:nvGrpSpPr>
        <p:grpSpPr bwMode="auto">
          <a:xfrm>
            <a:off x="6275388" y="1554163"/>
            <a:ext cx="379412" cy="379412"/>
            <a:chOff x="3461" y="3471"/>
            <a:chExt cx="239" cy="239"/>
          </a:xfrm>
        </p:grpSpPr>
        <p:pic>
          <p:nvPicPr>
            <p:cNvPr id="29789" name="Picture 47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0" name="Picture 47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0" name="Group 474"/>
          <p:cNvGrpSpPr>
            <a:grpSpLocks/>
          </p:cNvGrpSpPr>
          <p:nvPr/>
        </p:nvGrpSpPr>
        <p:grpSpPr bwMode="auto">
          <a:xfrm>
            <a:off x="6794500" y="1860550"/>
            <a:ext cx="379413" cy="379413"/>
            <a:chOff x="3461" y="3471"/>
            <a:chExt cx="239" cy="239"/>
          </a:xfrm>
        </p:grpSpPr>
        <p:pic>
          <p:nvPicPr>
            <p:cNvPr id="29787" name="Picture 47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8" name="Picture 47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1" name="Group 477"/>
          <p:cNvGrpSpPr>
            <a:grpSpLocks/>
          </p:cNvGrpSpPr>
          <p:nvPr/>
        </p:nvGrpSpPr>
        <p:grpSpPr bwMode="auto">
          <a:xfrm>
            <a:off x="6992938" y="2068513"/>
            <a:ext cx="379412" cy="379412"/>
            <a:chOff x="3461" y="3471"/>
            <a:chExt cx="239" cy="239"/>
          </a:xfrm>
        </p:grpSpPr>
        <p:pic>
          <p:nvPicPr>
            <p:cNvPr id="29785" name="Picture 47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6" name="Picture 47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04" name="Group 480"/>
          <p:cNvGrpSpPr>
            <a:grpSpLocks/>
          </p:cNvGrpSpPr>
          <p:nvPr/>
        </p:nvGrpSpPr>
        <p:grpSpPr bwMode="auto">
          <a:xfrm>
            <a:off x="7229475" y="2290763"/>
            <a:ext cx="379413" cy="379412"/>
            <a:chOff x="3461" y="3471"/>
            <a:chExt cx="239" cy="239"/>
          </a:xfrm>
        </p:grpSpPr>
        <p:pic>
          <p:nvPicPr>
            <p:cNvPr id="29783" name="Picture 48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4" name="Picture 48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05" name="Group 483"/>
          <p:cNvGrpSpPr>
            <a:grpSpLocks/>
          </p:cNvGrpSpPr>
          <p:nvPr/>
        </p:nvGrpSpPr>
        <p:grpSpPr bwMode="auto">
          <a:xfrm>
            <a:off x="7421563" y="2559050"/>
            <a:ext cx="379412" cy="379413"/>
            <a:chOff x="3461" y="3471"/>
            <a:chExt cx="239" cy="239"/>
          </a:xfrm>
        </p:grpSpPr>
        <p:pic>
          <p:nvPicPr>
            <p:cNvPr id="29781" name="Picture 48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2" name="Picture 48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06" name="Group 486"/>
          <p:cNvGrpSpPr>
            <a:grpSpLocks/>
          </p:cNvGrpSpPr>
          <p:nvPr/>
        </p:nvGrpSpPr>
        <p:grpSpPr bwMode="auto">
          <a:xfrm>
            <a:off x="7513638" y="2846388"/>
            <a:ext cx="379412" cy="379412"/>
            <a:chOff x="3461" y="3471"/>
            <a:chExt cx="239" cy="239"/>
          </a:xfrm>
        </p:grpSpPr>
        <p:pic>
          <p:nvPicPr>
            <p:cNvPr id="29779" name="Picture 48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0" name="Picture 48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12" name="Group 489"/>
          <p:cNvGrpSpPr>
            <a:grpSpLocks/>
          </p:cNvGrpSpPr>
          <p:nvPr/>
        </p:nvGrpSpPr>
        <p:grpSpPr bwMode="auto">
          <a:xfrm>
            <a:off x="7466013" y="3670300"/>
            <a:ext cx="379412" cy="379413"/>
            <a:chOff x="3461" y="3471"/>
            <a:chExt cx="239" cy="239"/>
          </a:xfrm>
        </p:grpSpPr>
        <p:pic>
          <p:nvPicPr>
            <p:cNvPr id="29777" name="Picture 49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8" name="Picture 49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13" name="Group 492"/>
          <p:cNvGrpSpPr>
            <a:grpSpLocks/>
          </p:cNvGrpSpPr>
          <p:nvPr/>
        </p:nvGrpSpPr>
        <p:grpSpPr bwMode="auto">
          <a:xfrm>
            <a:off x="6497638" y="3730625"/>
            <a:ext cx="379412" cy="379413"/>
            <a:chOff x="3461" y="3471"/>
            <a:chExt cx="239" cy="239"/>
          </a:xfrm>
        </p:grpSpPr>
        <p:pic>
          <p:nvPicPr>
            <p:cNvPr id="29775" name="Picture 49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6" name="Picture 49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14" name="Group 495"/>
          <p:cNvGrpSpPr>
            <a:grpSpLocks/>
          </p:cNvGrpSpPr>
          <p:nvPr/>
        </p:nvGrpSpPr>
        <p:grpSpPr bwMode="auto">
          <a:xfrm>
            <a:off x="6824663" y="3776663"/>
            <a:ext cx="379412" cy="379412"/>
            <a:chOff x="3461" y="3471"/>
            <a:chExt cx="239" cy="239"/>
          </a:xfrm>
        </p:grpSpPr>
        <p:pic>
          <p:nvPicPr>
            <p:cNvPr id="29773" name="Picture 49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4" name="Picture 49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15" name="Group 498"/>
          <p:cNvGrpSpPr>
            <a:grpSpLocks/>
          </p:cNvGrpSpPr>
          <p:nvPr/>
        </p:nvGrpSpPr>
        <p:grpSpPr bwMode="auto">
          <a:xfrm>
            <a:off x="5178425" y="3679825"/>
            <a:ext cx="379413" cy="379413"/>
            <a:chOff x="3461" y="3471"/>
            <a:chExt cx="239" cy="239"/>
          </a:xfrm>
        </p:grpSpPr>
        <p:pic>
          <p:nvPicPr>
            <p:cNvPr id="29771" name="Picture 49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2" name="Picture 5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16" name="Group 501"/>
          <p:cNvGrpSpPr>
            <a:grpSpLocks/>
          </p:cNvGrpSpPr>
          <p:nvPr/>
        </p:nvGrpSpPr>
        <p:grpSpPr bwMode="auto">
          <a:xfrm>
            <a:off x="4908550" y="3752850"/>
            <a:ext cx="379413" cy="379413"/>
            <a:chOff x="3461" y="3471"/>
            <a:chExt cx="239" cy="239"/>
          </a:xfrm>
        </p:grpSpPr>
        <p:pic>
          <p:nvPicPr>
            <p:cNvPr id="29769" name="Picture 50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0" name="Picture 50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17" name="Group 504"/>
          <p:cNvGrpSpPr>
            <a:grpSpLocks/>
          </p:cNvGrpSpPr>
          <p:nvPr/>
        </p:nvGrpSpPr>
        <p:grpSpPr bwMode="auto">
          <a:xfrm>
            <a:off x="4325938" y="3940175"/>
            <a:ext cx="379412" cy="379413"/>
            <a:chOff x="3461" y="3471"/>
            <a:chExt cx="239" cy="239"/>
          </a:xfrm>
        </p:grpSpPr>
        <p:pic>
          <p:nvPicPr>
            <p:cNvPr id="29767" name="Picture 50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8" name="Picture 50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18" name="Group 507"/>
          <p:cNvGrpSpPr>
            <a:grpSpLocks/>
          </p:cNvGrpSpPr>
          <p:nvPr/>
        </p:nvGrpSpPr>
        <p:grpSpPr bwMode="auto">
          <a:xfrm>
            <a:off x="5854700" y="3581400"/>
            <a:ext cx="379413" cy="379413"/>
            <a:chOff x="3461" y="3471"/>
            <a:chExt cx="239" cy="239"/>
          </a:xfrm>
        </p:grpSpPr>
        <p:pic>
          <p:nvPicPr>
            <p:cNvPr id="29765" name="Picture 50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6" name="Picture 50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19" name="Group 510"/>
          <p:cNvGrpSpPr>
            <a:grpSpLocks/>
          </p:cNvGrpSpPr>
          <p:nvPr/>
        </p:nvGrpSpPr>
        <p:grpSpPr bwMode="auto">
          <a:xfrm>
            <a:off x="4019550" y="4027488"/>
            <a:ext cx="379413" cy="379412"/>
            <a:chOff x="3461" y="3471"/>
            <a:chExt cx="239" cy="239"/>
          </a:xfrm>
        </p:grpSpPr>
        <p:pic>
          <p:nvPicPr>
            <p:cNvPr id="29763" name="Picture 51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4" name="Picture 51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20" name="Group 513"/>
          <p:cNvGrpSpPr>
            <a:grpSpLocks/>
          </p:cNvGrpSpPr>
          <p:nvPr/>
        </p:nvGrpSpPr>
        <p:grpSpPr bwMode="auto">
          <a:xfrm>
            <a:off x="3692525" y="4160838"/>
            <a:ext cx="379413" cy="379412"/>
            <a:chOff x="3461" y="3471"/>
            <a:chExt cx="239" cy="239"/>
          </a:xfrm>
        </p:grpSpPr>
        <p:pic>
          <p:nvPicPr>
            <p:cNvPr id="29761" name="Picture 51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2" name="Picture 51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21" name="Group 516"/>
          <p:cNvGrpSpPr>
            <a:grpSpLocks/>
          </p:cNvGrpSpPr>
          <p:nvPr/>
        </p:nvGrpSpPr>
        <p:grpSpPr bwMode="auto">
          <a:xfrm>
            <a:off x="2998788" y="4141788"/>
            <a:ext cx="379412" cy="379412"/>
            <a:chOff x="3461" y="3471"/>
            <a:chExt cx="239" cy="239"/>
          </a:xfrm>
        </p:grpSpPr>
        <p:pic>
          <p:nvPicPr>
            <p:cNvPr id="29759" name="Picture 51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0" name="Picture 5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22" name="Group 519"/>
          <p:cNvGrpSpPr>
            <a:grpSpLocks/>
          </p:cNvGrpSpPr>
          <p:nvPr/>
        </p:nvGrpSpPr>
        <p:grpSpPr bwMode="auto">
          <a:xfrm>
            <a:off x="2474913" y="3810000"/>
            <a:ext cx="379412" cy="379413"/>
            <a:chOff x="3461" y="3471"/>
            <a:chExt cx="239" cy="239"/>
          </a:xfrm>
        </p:grpSpPr>
        <p:pic>
          <p:nvPicPr>
            <p:cNvPr id="29757" name="Picture 52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58" name="Picture 52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23" name="Group 522"/>
          <p:cNvGrpSpPr>
            <a:grpSpLocks/>
          </p:cNvGrpSpPr>
          <p:nvPr/>
        </p:nvGrpSpPr>
        <p:grpSpPr bwMode="auto">
          <a:xfrm>
            <a:off x="2038350" y="3389313"/>
            <a:ext cx="346075" cy="336550"/>
            <a:chOff x="3461" y="3471"/>
            <a:chExt cx="239" cy="239"/>
          </a:xfrm>
        </p:grpSpPr>
        <p:pic>
          <p:nvPicPr>
            <p:cNvPr id="29755" name="Picture 52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56" name="Picture 52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24" name="Group 525"/>
          <p:cNvGrpSpPr>
            <a:grpSpLocks/>
          </p:cNvGrpSpPr>
          <p:nvPr/>
        </p:nvGrpSpPr>
        <p:grpSpPr bwMode="auto">
          <a:xfrm>
            <a:off x="3101975" y="1228725"/>
            <a:ext cx="379413" cy="379413"/>
            <a:chOff x="3461" y="3471"/>
            <a:chExt cx="239" cy="239"/>
          </a:xfrm>
        </p:grpSpPr>
        <p:pic>
          <p:nvPicPr>
            <p:cNvPr id="29753" name="Picture 52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54" name="Picture 5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525" name="Group 528"/>
          <p:cNvGrpSpPr>
            <a:grpSpLocks/>
          </p:cNvGrpSpPr>
          <p:nvPr/>
        </p:nvGrpSpPr>
        <p:grpSpPr bwMode="auto">
          <a:xfrm>
            <a:off x="7604125" y="3424238"/>
            <a:ext cx="379413" cy="379412"/>
            <a:chOff x="3461" y="3471"/>
            <a:chExt cx="239" cy="239"/>
          </a:xfrm>
        </p:grpSpPr>
        <p:pic>
          <p:nvPicPr>
            <p:cNvPr id="29751" name="Picture 52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52" name="Picture 53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pic>
        <p:nvPicPr>
          <p:cNvPr id="307731" name="Picture 531"/>
          <p:cNvPicPr>
            <a:picLocks noChangeAspect="1" noChangeArrowheads="1"/>
          </p:cNvPicPr>
          <p:nvPr/>
        </p:nvPicPr>
        <p:blipFill>
          <a:blip r:embed="rId5">
            <a:lum bright="10000" contrast="10000"/>
            <a:extLst>
              <a:ext uri="{28A0092B-C50C-407E-A947-70E740481C1C}">
                <a14:useLocalDpi xmlns:a14="http://schemas.microsoft.com/office/drawing/2010/main"/>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6*min(max(#ppt_w*#ppt_h,.3),1)-7.4)/-.7*#ppt_w"/>
                                          </p:val>
                                        </p:tav>
                                        <p:tav tm="100000">
                                          <p:val>
                                            <p:strVal val="#ppt_w"/>
                                          </p:val>
                                        </p:tav>
                                      </p:tavLst>
                                    </p:anim>
                                    <p:anim calcmode="lin" valueType="num">
                                      <p:cBhvr>
                                        <p:cTn id="15" dur="500" fill="hold"/>
                                        <p:tgtEl>
                                          <p:spTgt spid="18"/>
                                        </p:tgtEl>
                                        <p:attrNameLst>
                                          <p:attrName>ppt_h</p:attrName>
                                        </p:attrNameLst>
                                      </p:cBhvr>
                                      <p:tavLst>
                                        <p:tav tm="0">
                                          <p:val>
                                            <p:strVal val="(6*min(max(#ppt_w*#ppt_h,.3),1)-7.4)/-.7*#ppt_h"/>
                                          </p:val>
                                        </p:tav>
                                        <p:tav tm="100000">
                                          <p:val>
                                            <p:strVal val="#ppt_h"/>
                                          </p:val>
                                        </p:tav>
                                      </p:tavLst>
                                    </p:anim>
                                    <p:anim calcmode="lin" valueType="num">
                                      <p:cBhvr>
                                        <p:cTn id="16" dur="500" fill="hold"/>
                                        <p:tgtEl>
                                          <p:spTgt spid="18"/>
                                        </p:tgtEl>
                                        <p:attrNameLst>
                                          <p:attrName>ppt_x</p:attrName>
                                        </p:attrNameLst>
                                      </p:cBhvr>
                                      <p:tavLst>
                                        <p:tav tm="0">
                                          <p:val>
                                            <p:fltVal val="0.5"/>
                                          </p:val>
                                        </p:tav>
                                        <p:tav tm="100000">
                                          <p:val>
                                            <p:strVal val="#ppt_x"/>
                                          </p:val>
                                        </p:tav>
                                      </p:tavLst>
                                    </p:anim>
                                    <p:anim calcmode="lin" valueType="num">
                                      <p:cBhvr>
                                        <p:cTn id="1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21525"/>
                                        </p:tgtEl>
                                        <p:attrNameLst>
                                          <p:attrName>style.visibility</p:attrName>
                                        </p:attrNameLst>
                                      </p:cBhvr>
                                      <p:to>
                                        <p:strVal val="visible"/>
                                      </p:to>
                                    </p:set>
                                    <p:anim calcmode="lin" valueType="num">
                                      <p:cBhvr>
                                        <p:cTn id="28" dur="500" fill="hold"/>
                                        <p:tgtEl>
                                          <p:spTgt spid="21525"/>
                                        </p:tgtEl>
                                        <p:attrNameLst>
                                          <p:attrName>ppt_w</p:attrName>
                                        </p:attrNameLst>
                                      </p:cBhvr>
                                      <p:tavLst>
                                        <p:tav tm="0">
                                          <p:val>
                                            <p:strVal val="(6*min(max(#ppt_w*#ppt_h,.3),1)-7.4)/-.7*#ppt_w"/>
                                          </p:val>
                                        </p:tav>
                                        <p:tav tm="100000">
                                          <p:val>
                                            <p:strVal val="#ppt_w"/>
                                          </p:val>
                                        </p:tav>
                                      </p:tavLst>
                                    </p:anim>
                                    <p:anim calcmode="lin" valueType="num">
                                      <p:cBhvr>
                                        <p:cTn id="29" dur="500" fill="hold"/>
                                        <p:tgtEl>
                                          <p:spTgt spid="21525"/>
                                        </p:tgtEl>
                                        <p:attrNameLst>
                                          <p:attrName>ppt_h</p:attrName>
                                        </p:attrNameLst>
                                      </p:cBhvr>
                                      <p:tavLst>
                                        <p:tav tm="0">
                                          <p:val>
                                            <p:strVal val="(6*min(max(#ppt_w*#ppt_h,.3),1)-7.4)/-.7*#ppt_h"/>
                                          </p:val>
                                        </p:tav>
                                        <p:tav tm="100000">
                                          <p:val>
                                            <p:strVal val="#ppt_h"/>
                                          </p:val>
                                        </p:tav>
                                      </p:tavLst>
                                    </p:anim>
                                    <p:anim calcmode="lin" valueType="num">
                                      <p:cBhvr>
                                        <p:cTn id="30" dur="500" fill="hold"/>
                                        <p:tgtEl>
                                          <p:spTgt spid="21525"/>
                                        </p:tgtEl>
                                        <p:attrNameLst>
                                          <p:attrName>ppt_x</p:attrName>
                                        </p:attrNameLst>
                                      </p:cBhvr>
                                      <p:tavLst>
                                        <p:tav tm="0">
                                          <p:val>
                                            <p:fltVal val="0.5"/>
                                          </p:val>
                                        </p:tav>
                                        <p:tav tm="100000">
                                          <p:val>
                                            <p:strVal val="#ppt_x"/>
                                          </p:val>
                                        </p:tav>
                                      </p:tavLst>
                                    </p:anim>
                                    <p:anim calcmode="lin" valueType="num">
                                      <p:cBhvr>
                                        <p:cTn id="31" dur="500" fill="hold"/>
                                        <p:tgtEl>
                                          <p:spTgt spid="21525"/>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strVal val="(6*min(max(#ppt_w*#ppt_h,.3),1)-7.4)/-.7*#ppt_w"/>
                                          </p:val>
                                        </p:tav>
                                        <p:tav tm="100000">
                                          <p:val>
                                            <p:strVal val="#ppt_w"/>
                                          </p:val>
                                        </p:tav>
                                      </p:tavLst>
                                    </p:anim>
                                    <p:anim calcmode="lin" valueType="num">
                                      <p:cBhvr>
                                        <p:cTn id="36" dur="500" fill="hold"/>
                                        <p:tgtEl>
                                          <p:spTgt spid="19"/>
                                        </p:tgtEl>
                                        <p:attrNameLst>
                                          <p:attrName>ppt_h</p:attrName>
                                        </p:attrNameLst>
                                      </p:cBhvr>
                                      <p:tavLst>
                                        <p:tav tm="0">
                                          <p:val>
                                            <p:strVal val="(6*min(max(#ppt_w*#ppt_h,.3),1)-7.4)/-.7*#ppt_h"/>
                                          </p:val>
                                        </p:tav>
                                        <p:tav tm="100000">
                                          <p:val>
                                            <p:strVal val="#ppt_h"/>
                                          </p:val>
                                        </p:tav>
                                      </p:tavLst>
                                    </p:anim>
                                    <p:anim calcmode="lin" valueType="num">
                                      <p:cBhvr>
                                        <p:cTn id="37" dur="500" fill="hold"/>
                                        <p:tgtEl>
                                          <p:spTgt spid="19"/>
                                        </p:tgtEl>
                                        <p:attrNameLst>
                                          <p:attrName>ppt_x</p:attrName>
                                        </p:attrNameLst>
                                      </p:cBhvr>
                                      <p:tavLst>
                                        <p:tav tm="0">
                                          <p:val>
                                            <p:fltVal val="0.5"/>
                                          </p:val>
                                        </p:tav>
                                        <p:tav tm="100000">
                                          <p:val>
                                            <p:strVal val="#ppt_x"/>
                                          </p:val>
                                        </p:tav>
                                      </p:tavLst>
                                    </p:anim>
                                    <p:anim calcmode="lin" valueType="num">
                                      <p:cBhvr>
                                        <p:cTn id="38"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21514"/>
                                        </p:tgtEl>
                                        <p:attrNameLst>
                                          <p:attrName>style.visibility</p:attrName>
                                        </p:attrNameLst>
                                      </p:cBhvr>
                                      <p:to>
                                        <p:strVal val="visible"/>
                                      </p:to>
                                    </p:set>
                                    <p:anim calcmode="lin" valueType="num">
                                      <p:cBhvr>
                                        <p:cTn id="42" dur="500" fill="hold"/>
                                        <p:tgtEl>
                                          <p:spTgt spid="215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215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21514"/>
                                        </p:tgtEl>
                                        <p:attrNameLst>
                                          <p:attrName>ppt_x</p:attrName>
                                        </p:attrNameLst>
                                      </p:cBhvr>
                                      <p:tavLst>
                                        <p:tav tm="0">
                                          <p:val>
                                            <p:fltVal val="0.5"/>
                                          </p:val>
                                        </p:tav>
                                        <p:tav tm="100000">
                                          <p:val>
                                            <p:strVal val="#ppt_x"/>
                                          </p:val>
                                        </p:tav>
                                      </p:tavLst>
                                    </p:anim>
                                    <p:anim calcmode="lin" valueType="num">
                                      <p:cBhvr>
                                        <p:cTn id="45" dur="500" fill="hold"/>
                                        <p:tgtEl>
                                          <p:spTgt spid="21514"/>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6*min(max(#ppt_w*#ppt_h,.3),1)-7.4)/-.7*#ppt_w"/>
                                          </p:val>
                                        </p:tav>
                                        <p:tav tm="100000">
                                          <p:val>
                                            <p:strVal val="#ppt_w"/>
                                          </p:val>
                                        </p:tav>
                                      </p:tavLst>
                                    </p:anim>
                                    <p:anim calcmode="lin" valueType="num">
                                      <p:cBhvr>
                                        <p:cTn id="50" dur="500" fill="hold"/>
                                        <p:tgtEl>
                                          <p:spTgt spid="9"/>
                                        </p:tgtEl>
                                        <p:attrNameLst>
                                          <p:attrName>ppt_h</p:attrName>
                                        </p:attrNameLst>
                                      </p:cBhvr>
                                      <p:tavLst>
                                        <p:tav tm="0">
                                          <p:val>
                                            <p:strVal val="(6*min(max(#ppt_w*#ppt_h,.3),1)-7.4)/-.7*#ppt_h"/>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strVal val="(6*min(max(#ppt_w*#ppt_h,.3),1)-7.4)/-.7*#ppt_w"/>
                                          </p:val>
                                        </p:tav>
                                        <p:tav tm="100000">
                                          <p:val>
                                            <p:strVal val="#ppt_w"/>
                                          </p:val>
                                        </p:tav>
                                      </p:tavLst>
                                    </p:anim>
                                    <p:anim calcmode="lin" valueType="num">
                                      <p:cBhvr>
                                        <p:cTn id="57" dur="500" fill="hold"/>
                                        <p:tgtEl>
                                          <p:spTgt spid="10"/>
                                        </p:tgtEl>
                                        <p:attrNameLst>
                                          <p:attrName>ppt_h</p:attrName>
                                        </p:attrNameLst>
                                      </p:cBhvr>
                                      <p:tavLst>
                                        <p:tav tm="0">
                                          <p:val>
                                            <p:strVal val="(6*min(max(#ppt_w*#ppt_h,.3),1)-7.4)/-.7*#ppt_h"/>
                                          </p:val>
                                        </p:tav>
                                        <p:tav tm="100000">
                                          <p:val>
                                            <p:strVal val="#ppt_h"/>
                                          </p:val>
                                        </p:tav>
                                      </p:tavLst>
                                    </p:anim>
                                    <p:anim calcmode="lin" valueType="num">
                                      <p:cBhvr>
                                        <p:cTn id="58" dur="500" fill="hold"/>
                                        <p:tgtEl>
                                          <p:spTgt spid="10"/>
                                        </p:tgtEl>
                                        <p:attrNameLst>
                                          <p:attrName>ppt_x</p:attrName>
                                        </p:attrNameLst>
                                      </p:cBhvr>
                                      <p:tavLst>
                                        <p:tav tm="0">
                                          <p:val>
                                            <p:fltVal val="0.5"/>
                                          </p:val>
                                        </p:tav>
                                        <p:tav tm="100000">
                                          <p:val>
                                            <p:strVal val="#ppt_x"/>
                                          </p:val>
                                        </p:tav>
                                      </p:tavLst>
                                    </p:anim>
                                    <p:anim calcmode="lin" valueType="num">
                                      <p:cBhvr>
                                        <p:cTn id="59"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strVal val="(6*min(max(#ppt_w*#ppt_h,.3),1)-7.4)/-.7*#ppt_w"/>
                                          </p:val>
                                        </p:tav>
                                        <p:tav tm="100000">
                                          <p:val>
                                            <p:strVal val="#ppt_w"/>
                                          </p:val>
                                        </p:tav>
                                      </p:tavLst>
                                    </p:anim>
                                    <p:anim calcmode="lin" valueType="num">
                                      <p:cBhvr>
                                        <p:cTn id="64" dur="500" fill="hold"/>
                                        <p:tgtEl>
                                          <p:spTgt spid="2"/>
                                        </p:tgtEl>
                                        <p:attrNameLst>
                                          <p:attrName>ppt_h</p:attrName>
                                        </p:attrNameLst>
                                      </p:cBhvr>
                                      <p:tavLst>
                                        <p:tav tm="0">
                                          <p:val>
                                            <p:strVal val="(6*min(max(#ppt_w*#ppt_h,.3),1)-7.4)/-.7*#ppt_h"/>
                                          </p:val>
                                        </p:tav>
                                        <p:tav tm="100000">
                                          <p:val>
                                            <p:strVal val="#ppt_h"/>
                                          </p:val>
                                        </p:tav>
                                      </p:tavLst>
                                    </p:anim>
                                    <p:anim calcmode="lin" valueType="num">
                                      <p:cBhvr>
                                        <p:cTn id="65" dur="500" fill="hold"/>
                                        <p:tgtEl>
                                          <p:spTgt spid="2"/>
                                        </p:tgtEl>
                                        <p:attrNameLst>
                                          <p:attrName>ppt_x</p:attrName>
                                        </p:attrNameLst>
                                      </p:cBhvr>
                                      <p:tavLst>
                                        <p:tav tm="0">
                                          <p:val>
                                            <p:fltVal val="0.5"/>
                                          </p:val>
                                        </p:tav>
                                        <p:tav tm="100000">
                                          <p:val>
                                            <p:strVal val="#ppt_x"/>
                                          </p:val>
                                        </p:tav>
                                      </p:tavLst>
                                    </p:anim>
                                    <p:anim calcmode="lin" valueType="num">
                                      <p:cBhvr>
                                        <p:cTn id="66"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21515"/>
                                        </p:tgtEl>
                                        <p:attrNameLst>
                                          <p:attrName>style.visibility</p:attrName>
                                        </p:attrNameLst>
                                      </p:cBhvr>
                                      <p:to>
                                        <p:strVal val="visible"/>
                                      </p:to>
                                    </p:set>
                                    <p:anim calcmode="lin" valueType="num">
                                      <p:cBhvr>
                                        <p:cTn id="70" dur="500" fill="hold"/>
                                        <p:tgtEl>
                                          <p:spTgt spid="21515"/>
                                        </p:tgtEl>
                                        <p:attrNameLst>
                                          <p:attrName>ppt_w</p:attrName>
                                        </p:attrNameLst>
                                      </p:cBhvr>
                                      <p:tavLst>
                                        <p:tav tm="0">
                                          <p:val>
                                            <p:strVal val="(6*min(max(#ppt_w*#ppt_h,.3),1)-7.4)/-.7*#ppt_w"/>
                                          </p:val>
                                        </p:tav>
                                        <p:tav tm="100000">
                                          <p:val>
                                            <p:strVal val="#ppt_w"/>
                                          </p:val>
                                        </p:tav>
                                      </p:tavLst>
                                    </p:anim>
                                    <p:anim calcmode="lin" valueType="num">
                                      <p:cBhvr>
                                        <p:cTn id="71" dur="500" fill="hold"/>
                                        <p:tgtEl>
                                          <p:spTgt spid="21515"/>
                                        </p:tgtEl>
                                        <p:attrNameLst>
                                          <p:attrName>ppt_h</p:attrName>
                                        </p:attrNameLst>
                                      </p:cBhvr>
                                      <p:tavLst>
                                        <p:tav tm="0">
                                          <p:val>
                                            <p:strVal val="(6*min(max(#ppt_w*#ppt_h,.3),1)-7.4)/-.7*#ppt_h"/>
                                          </p:val>
                                        </p:tav>
                                        <p:tav tm="100000">
                                          <p:val>
                                            <p:strVal val="#ppt_h"/>
                                          </p:val>
                                        </p:tav>
                                      </p:tavLst>
                                    </p:anim>
                                    <p:anim calcmode="lin" valueType="num">
                                      <p:cBhvr>
                                        <p:cTn id="72" dur="500" fill="hold"/>
                                        <p:tgtEl>
                                          <p:spTgt spid="21515"/>
                                        </p:tgtEl>
                                        <p:attrNameLst>
                                          <p:attrName>ppt_x</p:attrName>
                                        </p:attrNameLst>
                                      </p:cBhvr>
                                      <p:tavLst>
                                        <p:tav tm="0">
                                          <p:val>
                                            <p:fltVal val="0.5"/>
                                          </p:val>
                                        </p:tav>
                                        <p:tav tm="100000">
                                          <p:val>
                                            <p:strVal val="#ppt_x"/>
                                          </p:val>
                                        </p:tav>
                                      </p:tavLst>
                                    </p:anim>
                                    <p:anim calcmode="lin" valueType="num">
                                      <p:cBhvr>
                                        <p:cTn id="73" dur="500" fill="hold"/>
                                        <p:tgtEl>
                                          <p:spTgt spid="21515"/>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21505"/>
                                        </p:tgtEl>
                                        <p:attrNameLst>
                                          <p:attrName>style.visibility</p:attrName>
                                        </p:attrNameLst>
                                      </p:cBhvr>
                                      <p:to>
                                        <p:strVal val="visible"/>
                                      </p:to>
                                    </p:set>
                                    <p:anim calcmode="lin" valueType="num">
                                      <p:cBhvr>
                                        <p:cTn id="77" dur="500" fill="hold"/>
                                        <p:tgtEl>
                                          <p:spTgt spid="21505"/>
                                        </p:tgtEl>
                                        <p:attrNameLst>
                                          <p:attrName>ppt_w</p:attrName>
                                        </p:attrNameLst>
                                      </p:cBhvr>
                                      <p:tavLst>
                                        <p:tav tm="0">
                                          <p:val>
                                            <p:strVal val="(6*min(max(#ppt_w*#ppt_h,.3),1)-7.4)/-.7*#ppt_w"/>
                                          </p:val>
                                        </p:tav>
                                        <p:tav tm="100000">
                                          <p:val>
                                            <p:strVal val="#ppt_w"/>
                                          </p:val>
                                        </p:tav>
                                      </p:tavLst>
                                    </p:anim>
                                    <p:anim calcmode="lin" valueType="num">
                                      <p:cBhvr>
                                        <p:cTn id="78" dur="500" fill="hold"/>
                                        <p:tgtEl>
                                          <p:spTgt spid="21505"/>
                                        </p:tgtEl>
                                        <p:attrNameLst>
                                          <p:attrName>ppt_h</p:attrName>
                                        </p:attrNameLst>
                                      </p:cBhvr>
                                      <p:tavLst>
                                        <p:tav tm="0">
                                          <p:val>
                                            <p:strVal val="(6*min(max(#ppt_w*#ppt_h,.3),1)-7.4)/-.7*#ppt_h"/>
                                          </p:val>
                                        </p:tav>
                                        <p:tav tm="100000">
                                          <p:val>
                                            <p:strVal val="#ppt_h"/>
                                          </p:val>
                                        </p:tav>
                                      </p:tavLst>
                                    </p:anim>
                                    <p:anim calcmode="lin" valueType="num">
                                      <p:cBhvr>
                                        <p:cTn id="79" dur="500" fill="hold"/>
                                        <p:tgtEl>
                                          <p:spTgt spid="21505"/>
                                        </p:tgtEl>
                                        <p:attrNameLst>
                                          <p:attrName>ppt_x</p:attrName>
                                        </p:attrNameLst>
                                      </p:cBhvr>
                                      <p:tavLst>
                                        <p:tav tm="0">
                                          <p:val>
                                            <p:fltVal val="0.5"/>
                                          </p:val>
                                        </p:tav>
                                        <p:tav tm="100000">
                                          <p:val>
                                            <p:strVal val="#ppt_x"/>
                                          </p:val>
                                        </p:tav>
                                      </p:tavLst>
                                    </p:anim>
                                    <p:anim calcmode="lin" valueType="num">
                                      <p:cBhvr>
                                        <p:cTn id="80" dur="500" fill="hold"/>
                                        <p:tgtEl>
                                          <p:spTgt spid="21505"/>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strVal val="(6*min(max(#ppt_w*#ppt_h,.3),1)-7.4)/-.7*#ppt_w"/>
                                          </p:val>
                                        </p:tav>
                                        <p:tav tm="100000">
                                          <p:val>
                                            <p:strVal val="#ppt_w"/>
                                          </p:val>
                                        </p:tav>
                                      </p:tavLst>
                                    </p:anim>
                                    <p:anim calcmode="lin" valueType="num">
                                      <p:cBhvr>
                                        <p:cTn id="85" dur="500" fill="hold"/>
                                        <p:tgtEl>
                                          <p:spTgt spid="17"/>
                                        </p:tgtEl>
                                        <p:attrNameLst>
                                          <p:attrName>ppt_h</p:attrName>
                                        </p:attrNameLst>
                                      </p:cBhvr>
                                      <p:tavLst>
                                        <p:tav tm="0">
                                          <p:val>
                                            <p:strVal val="(6*min(max(#ppt_w*#ppt_h,.3),1)-7.4)/-.7*#ppt_h"/>
                                          </p:val>
                                        </p:tav>
                                        <p:tav tm="100000">
                                          <p:val>
                                            <p:strVal val="#ppt_h"/>
                                          </p:val>
                                        </p:tav>
                                      </p:tavLst>
                                    </p:anim>
                                    <p:anim calcmode="lin" valueType="num">
                                      <p:cBhvr>
                                        <p:cTn id="86" dur="500" fill="hold"/>
                                        <p:tgtEl>
                                          <p:spTgt spid="17"/>
                                        </p:tgtEl>
                                        <p:attrNameLst>
                                          <p:attrName>ppt_x</p:attrName>
                                        </p:attrNameLst>
                                      </p:cBhvr>
                                      <p:tavLst>
                                        <p:tav tm="0">
                                          <p:val>
                                            <p:fltVal val="0.5"/>
                                          </p:val>
                                        </p:tav>
                                        <p:tav tm="100000">
                                          <p:val>
                                            <p:strVal val="#ppt_x"/>
                                          </p:val>
                                        </p:tav>
                                      </p:tavLst>
                                    </p:anim>
                                    <p:anim calcmode="lin" valueType="num">
                                      <p:cBhvr>
                                        <p:cTn id="87"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21516"/>
                                        </p:tgtEl>
                                        <p:attrNameLst>
                                          <p:attrName>style.visibility</p:attrName>
                                        </p:attrNameLst>
                                      </p:cBhvr>
                                      <p:to>
                                        <p:strVal val="visible"/>
                                      </p:to>
                                    </p:set>
                                    <p:anim calcmode="lin" valueType="num">
                                      <p:cBhvr>
                                        <p:cTn id="91" dur="500" fill="hold"/>
                                        <p:tgtEl>
                                          <p:spTgt spid="21516"/>
                                        </p:tgtEl>
                                        <p:attrNameLst>
                                          <p:attrName>ppt_w</p:attrName>
                                        </p:attrNameLst>
                                      </p:cBhvr>
                                      <p:tavLst>
                                        <p:tav tm="0">
                                          <p:val>
                                            <p:strVal val="(6*min(max(#ppt_w*#ppt_h,.3),1)-7.4)/-.7*#ppt_w"/>
                                          </p:val>
                                        </p:tav>
                                        <p:tav tm="100000">
                                          <p:val>
                                            <p:strVal val="#ppt_w"/>
                                          </p:val>
                                        </p:tav>
                                      </p:tavLst>
                                    </p:anim>
                                    <p:anim calcmode="lin" valueType="num">
                                      <p:cBhvr>
                                        <p:cTn id="92" dur="500" fill="hold"/>
                                        <p:tgtEl>
                                          <p:spTgt spid="21516"/>
                                        </p:tgtEl>
                                        <p:attrNameLst>
                                          <p:attrName>ppt_h</p:attrName>
                                        </p:attrNameLst>
                                      </p:cBhvr>
                                      <p:tavLst>
                                        <p:tav tm="0">
                                          <p:val>
                                            <p:strVal val="(6*min(max(#ppt_w*#ppt_h,.3),1)-7.4)/-.7*#ppt_h"/>
                                          </p:val>
                                        </p:tav>
                                        <p:tav tm="100000">
                                          <p:val>
                                            <p:strVal val="#ppt_h"/>
                                          </p:val>
                                        </p:tav>
                                      </p:tavLst>
                                    </p:anim>
                                    <p:anim calcmode="lin" valueType="num">
                                      <p:cBhvr>
                                        <p:cTn id="93" dur="500" fill="hold"/>
                                        <p:tgtEl>
                                          <p:spTgt spid="21516"/>
                                        </p:tgtEl>
                                        <p:attrNameLst>
                                          <p:attrName>ppt_x</p:attrName>
                                        </p:attrNameLst>
                                      </p:cBhvr>
                                      <p:tavLst>
                                        <p:tav tm="0">
                                          <p:val>
                                            <p:fltVal val="0.5"/>
                                          </p:val>
                                        </p:tav>
                                        <p:tav tm="100000">
                                          <p:val>
                                            <p:strVal val="#ppt_x"/>
                                          </p:val>
                                        </p:tav>
                                      </p:tavLst>
                                    </p:anim>
                                    <p:anim calcmode="lin" valueType="num">
                                      <p:cBhvr>
                                        <p:cTn id="94" dur="500" fill="hold"/>
                                        <p:tgtEl>
                                          <p:spTgt spid="21516"/>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500" fill="hold"/>
                                        <p:tgtEl>
                                          <p:spTgt spid="4"/>
                                        </p:tgtEl>
                                        <p:attrNameLst>
                                          <p:attrName>ppt_w</p:attrName>
                                        </p:attrNameLst>
                                      </p:cBhvr>
                                      <p:tavLst>
                                        <p:tav tm="0">
                                          <p:val>
                                            <p:strVal val="(6*min(max(#ppt_w*#ppt_h,.3),1)-7.4)/-.7*#ppt_w"/>
                                          </p:val>
                                        </p:tav>
                                        <p:tav tm="100000">
                                          <p:val>
                                            <p:strVal val="#ppt_w"/>
                                          </p:val>
                                        </p:tav>
                                      </p:tavLst>
                                    </p:anim>
                                    <p:anim calcmode="lin" valueType="num">
                                      <p:cBhvr>
                                        <p:cTn id="99" dur="500" fill="hold"/>
                                        <p:tgtEl>
                                          <p:spTgt spid="4"/>
                                        </p:tgtEl>
                                        <p:attrNameLst>
                                          <p:attrName>ppt_h</p:attrName>
                                        </p:attrNameLst>
                                      </p:cBhvr>
                                      <p:tavLst>
                                        <p:tav tm="0">
                                          <p:val>
                                            <p:strVal val="(6*min(max(#ppt_w*#ppt_h,.3),1)-7.4)/-.7*#ppt_h"/>
                                          </p:val>
                                        </p:tav>
                                        <p:tav tm="100000">
                                          <p:val>
                                            <p:strVal val="#ppt_h"/>
                                          </p:val>
                                        </p:tav>
                                      </p:tavLst>
                                    </p:anim>
                                    <p:anim calcmode="lin" valueType="num">
                                      <p:cBhvr>
                                        <p:cTn id="100" dur="500" fill="hold"/>
                                        <p:tgtEl>
                                          <p:spTgt spid="4"/>
                                        </p:tgtEl>
                                        <p:attrNameLst>
                                          <p:attrName>ppt_x</p:attrName>
                                        </p:attrNameLst>
                                      </p:cBhvr>
                                      <p:tavLst>
                                        <p:tav tm="0">
                                          <p:val>
                                            <p:fltVal val="0.5"/>
                                          </p:val>
                                        </p:tav>
                                        <p:tav tm="100000">
                                          <p:val>
                                            <p:strVal val="#ppt_x"/>
                                          </p:val>
                                        </p:tav>
                                      </p:tavLst>
                                    </p:anim>
                                    <p:anim calcmode="lin" valueType="num">
                                      <p:cBhvr>
                                        <p:cTn id="101"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21524"/>
                                        </p:tgtEl>
                                        <p:attrNameLst>
                                          <p:attrName>style.visibility</p:attrName>
                                        </p:attrNameLst>
                                      </p:cBhvr>
                                      <p:to>
                                        <p:strVal val="visible"/>
                                      </p:to>
                                    </p:set>
                                    <p:anim calcmode="lin" valueType="num">
                                      <p:cBhvr>
                                        <p:cTn id="105" dur="500" fill="hold"/>
                                        <p:tgtEl>
                                          <p:spTgt spid="21524"/>
                                        </p:tgtEl>
                                        <p:attrNameLst>
                                          <p:attrName>ppt_w</p:attrName>
                                        </p:attrNameLst>
                                      </p:cBhvr>
                                      <p:tavLst>
                                        <p:tav tm="0">
                                          <p:val>
                                            <p:strVal val="(6*min(max(#ppt_w*#ppt_h,.3),1)-7.4)/-.7*#ppt_w"/>
                                          </p:val>
                                        </p:tav>
                                        <p:tav tm="100000">
                                          <p:val>
                                            <p:strVal val="#ppt_w"/>
                                          </p:val>
                                        </p:tav>
                                      </p:tavLst>
                                    </p:anim>
                                    <p:anim calcmode="lin" valueType="num">
                                      <p:cBhvr>
                                        <p:cTn id="106" dur="500" fill="hold"/>
                                        <p:tgtEl>
                                          <p:spTgt spid="21524"/>
                                        </p:tgtEl>
                                        <p:attrNameLst>
                                          <p:attrName>ppt_h</p:attrName>
                                        </p:attrNameLst>
                                      </p:cBhvr>
                                      <p:tavLst>
                                        <p:tav tm="0">
                                          <p:val>
                                            <p:strVal val="(6*min(max(#ppt_w*#ppt_h,.3),1)-7.4)/-.7*#ppt_h"/>
                                          </p:val>
                                        </p:tav>
                                        <p:tav tm="100000">
                                          <p:val>
                                            <p:strVal val="#ppt_h"/>
                                          </p:val>
                                        </p:tav>
                                      </p:tavLst>
                                    </p:anim>
                                    <p:anim calcmode="lin" valueType="num">
                                      <p:cBhvr>
                                        <p:cTn id="107" dur="500" fill="hold"/>
                                        <p:tgtEl>
                                          <p:spTgt spid="21524"/>
                                        </p:tgtEl>
                                        <p:attrNameLst>
                                          <p:attrName>ppt_x</p:attrName>
                                        </p:attrNameLst>
                                      </p:cBhvr>
                                      <p:tavLst>
                                        <p:tav tm="0">
                                          <p:val>
                                            <p:fltVal val="0.5"/>
                                          </p:val>
                                        </p:tav>
                                        <p:tav tm="100000">
                                          <p:val>
                                            <p:strVal val="#ppt_x"/>
                                          </p:val>
                                        </p:tav>
                                      </p:tavLst>
                                    </p:anim>
                                    <p:anim calcmode="lin" valueType="num">
                                      <p:cBhvr>
                                        <p:cTn id="108" dur="500" fill="hold"/>
                                        <p:tgtEl>
                                          <p:spTgt spid="21524"/>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strVal val="(6*min(max(#ppt_w*#ppt_h,.3),1)-7.4)/-.7*#ppt_w"/>
                                          </p:val>
                                        </p:tav>
                                        <p:tav tm="100000">
                                          <p:val>
                                            <p:strVal val="#ppt_w"/>
                                          </p:val>
                                        </p:tav>
                                      </p:tavLst>
                                    </p:anim>
                                    <p:anim calcmode="lin" valueType="num">
                                      <p:cBhvr>
                                        <p:cTn id="113" dur="500" fill="hold"/>
                                        <p:tgtEl>
                                          <p:spTgt spid="11"/>
                                        </p:tgtEl>
                                        <p:attrNameLst>
                                          <p:attrName>ppt_h</p:attrName>
                                        </p:attrNameLst>
                                      </p:cBhvr>
                                      <p:tavLst>
                                        <p:tav tm="0">
                                          <p:val>
                                            <p:strVal val="(6*min(max(#ppt_w*#ppt_h,.3),1)-7.4)/-.7*#ppt_h"/>
                                          </p:val>
                                        </p:tav>
                                        <p:tav tm="100000">
                                          <p:val>
                                            <p:strVal val="#ppt_h"/>
                                          </p:val>
                                        </p:tav>
                                      </p:tavLst>
                                    </p:anim>
                                    <p:anim calcmode="lin" valueType="num">
                                      <p:cBhvr>
                                        <p:cTn id="114" dur="500" fill="hold"/>
                                        <p:tgtEl>
                                          <p:spTgt spid="11"/>
                                        </p:tgtEl>
                                        <p:attrNameLst>
                                          <p:attrName>ppt_x</p:attrName>
                                        </p:attrNameLst>
                                      </p:cBhvr>
                                      <p:tavLst>
                                        <p:tav tm="0">
                                          <p:val>
                                            <p:fltVal val="0.5"/>
                                          </p:val>
                                        </p:tav>
                                        <p:tav tm="100000">
                                          <p:val>
                                            <p:strVal val="#ppt_x"/>
                                          </p:val>
                                        </p:tav>
                                      </p:tavLst>
                                    </p:anim>
                                    <p:anim calcmode="lin" valueType="num">
                                      <p:cBhvr>
                                        <p:cTn id="11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strVal val="(6*min(max(#ppt_w*#ppt_h,.3),1)-7.4)/-.7*#ppt_w"/>
                                          </p:val>
                                        </p:tav>
                                        <p:tav tm="100000">
                                          <p:val>
                                            <p:strVal val="#ppt_w"/>
                                          </p:val>
                                        </p:tav>
                                      </p:tavLst>
                                    </p:anim>
                                    <p:anim calcmode="lin" valueType="num">
                                      <p:cBhvr>
                                        <p:cTn id="120" dur="500" fill="hold"/>
                                        <p:tgtEl>
                                          <p:spTgt spid="21"/>
                                        </p:tgtEl>
                                        <p:attrNameLst>
                                          <p:attrName>ppt_h</p:attrName>
                                        </p:attrNameLst>
                                      </p:cBhvr>
                                      <p:tavLst>
                                        <p:tav tm="0">
                                          <p:val>
                                            <p:strVal val="(6*min(max(#ppt_w*#ppt_h,.3),1)-7.4)/-.7*#ppt_h"/>
                                          </p:val>
                                        </p:tav>
                                        <p:tav tm="100000">
                                          <p:val>
                                            <p:strVal val="#ppt_h"/>
                                          </p:val>
                                        </p:tav>
                                      </p:tavLst>
                                    </p:anim>
                                    <p:anim calcmode="lin" valueType="num">
                                      <p:cBhvr>
                                        <p:cTn id="121" dur="500" fill="hold"/>
                                        <p:tgtEl>
                                          <p:spTgt spid="21"/>
                                        </p:tgtEl>
                                        <p:attrNameLst>
                                          <p:attrName>ppt_x</p:attrName>
                                        </p:attrNameLst>
                                      </p:cBhvr>
                                      <p:tavLst>
                                        <p:tav tm="0">
                                          <p:val>
                                            <p:fltVal val="0.5"/>
                                          </p:val>
                                        </p:tav>
                                        <p:tav tm="100000">
                                          <p:val>
                                            <p:strVal val="#ppt_x"/>
                                          </p:val>
                                        </p:tav>
                                      </p:tavLst>
                                    </p:anim>
                                    <p:anim calcmode="lin" valueType="num">
                                      <p:cBhvr>
                                        <p:cTn id="12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strVal val="(6*min(max(#ppt_w*#ppt_h,.3),1)-7.4)/-.7*#ppt_w"/>
                                          </p:val>
                                        </p:tav>
                                        <p:tav tm="100000">
                                          <p:val>
                                            <p:strVal val="#ppt_w"/>
                                          </p:val>
                                        </p:tav>
                                      </p:tavLst>
                                    </p:anim>
                                    <p:anim calcmode="lin" valueType="num">
                                      <p:cBhvr>
                                        <p:cTn id="127" dur="500" fill="hold"/>
                                        <p:tgtEl>
                                          <p:spTgt spid="20"/>
                                        </p:tgtEl>
                                        <p:attrNameLst>
                                          <p:attrName>ppt_h</p:attrName>
                                        </p:attrNameLst>
                                      </p:cBhvr>
                                      <p:tavLst>
                                        <p:tav tm="0">
                                          <p:val>
                                            <p:strVal val="(6*min(max(#ppt_w*#ppt_h,.3),1)-7.4)/-.7*#ppt_h"/>
                                          </p:val>
                                        </p:tav>
                                        <p:tav tm="100000">
                                          <p:val>
                                            <p:strVal val="#ppt_h"/>
                                          </p:val>
                                        </p:tav>
                                      </p:tavLst>
                                    </p:anim>
                                    <p:anim calcmode="lin" valueType="num">
                                      <p:cBhvr>
                                        <p:cTn id="128" dur="500" fill="hold"/>
                                        <p:tgtEl>
                                          <p:spTgt spid="20"/>
                                        </p:tgtEl>
                                        <p:attrNameLst>
                                          <p:attrName>ppt_x</p:attrName>
                                        </p:attrNameLst>
                                      </p:cBhvr>
                                      <p:tavLst>
                                        <p:tav tm="0">
                                          <p:val>
                                            <p:fltVal val="0.5"/>
                                          </p:val>
                                        </p:tav>
                                        <p:tav tm="100000">
                                          <p:val>
                                            <p:strVal val="#ppt_x"/>
                                          </p:val>
                                        </p:tav>
                                      </p:tavLst>
                                    </p:anim>
                                    <p:anim calcmode="lin" valueType="num">
                                      <p:cBhvr>
                                        <p:cTn id="129"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ppt_w</p:attrName>
                                        </p:attrNameLst>
                                      </p:cBhvr>
                                      <p:tavLst>
                                        <p:tav tm="0">
                                          <p:val>
                                            <p:strVal val="(6*min(max(#ppt_w*#ppt_h,.3),1)-7.4)/-.7*#ppt_w"/>
                                          </p:val>
                                        </p:tav>
                                        <p:tav tm="100000">
                                          <p:val>
                                            <p:strVal val="#ppt_w"/>
                                          </p:val>
                                        </p:tav>
                                      </p:tavLst>
                                    </p:anim>
                                    <p:anim calcmode="lin" valueType="num">
                                      <p:cBhvr>
                                        <p:cTn id="134"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5" dur="500" fill="hold"/>
                                        <p:tgtEl>
                                          <p:spTgt spid="22"/>
                                        </p:tgtEl>
                                        <p:attrNameLst>
                                          <p:attrName>ppt_x</p:attrName>
                                        </p:attrNameLst>
                                      </p:cBhvr>
                                      <p:tavLst>
                                        <p:tav tm="0">
                                          <p:val>
                                            <p:fltVal val="0.5"/>
                                          </p:val>
                                        </p:tav>
                                        <p:tav tm="100000">
                                          <p:val>
                                            <p:strVal val="#ppt_x"/>
                                          </p:val>
                                        </p:tav>
                                      </p:tavLst>
                                    </p:anim>
                                    <p:anim calcmode="lin" valueType="num">
                                      <p:cBhvr>
                                        <p:cTn id="136"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21517"/>
                                        </p:tgtEl>
                                        <p:attrNameLst>
                                          <p:attrName>style.visibility</p:attrName>
                                        </p:attrNameLst>
                                      </p:cBhvr>
                                      <p:to>
                                        <p:strVal val="visible"/>
                                      </p:to>
                                    </p:set>
                                    <p:anim calcmode="lin" valueType="num">
                                      <p:cBhvr>
                                        <p:cTn id="140" dur="500" fill="hold"/>
                                        <p:tgtEl>
                                          <p:spTgt spid="21517"/>
                                        </p:tgtEl>
                                        <p:attrNameLst>
                                          <p:attrName>ppt_w</p:attrName>
                                        </p:attrNameLst>
                                      </p:cBhvr>
                                      <p:tavLst>
                                        <p:tav tm="0">
                                          <p:val>
                                            <p:strVal val="(6*min(max(#ppt_w*#ppt_h,.3),1)-7.4)/-.7*#ppt_w"/>
                                          </p:val>
                                        </p:tav>
                                        <p:tav tm="100000">
                                          <p:val>
                                            <p:strVal val="#ppt_w"/>
                                          </p:val>
                                        </p:tav>
                                      </p:tavLst>
                                    </p:anim>
                                    <p:anim calcmode="lin" valueType="num">
                                      <p:cBhvr>
                                        <p:cTn id="141" dur="500" fill="hold"/>
                                        <p:tgtEl>
                                          <p:spTgt spid="21517"/>
                                        </p:tgtEl>
                                        <p:attrNameLst>
                                          <p:attrName>ppt_h</p:attrName>
                                        </p:attrNameLst>
                                      </p:cBhvr>
                                      <p:tavLst>
                                        <p:tav tm="0">
                                          <p:val>
                                            <p:strVal val="(6*min(max(#ppt_w*#ppt_h,.3),1)-7.4)/-.7*#ppt_h"/>
                                          </p:val>
                                        </p:tav>
                                        <p:tav tm="100000">
                                          <p:val>
                                            <p:strVal val="#ppt_h"/>
                                          </p:val>
                                        </p:tav>
                                      </p:tavLst>
                                    </p:anim>
                                    <p:anim calcmode="lin" valueType="num">
                                      <p:cBhvr>
                                        <p:cTn id="142" dur="500" fill="hold"/>
                                        <p:tgtEl>
                                          <p:spTgt spid="21517"/>
                                        </p:tgtEl>
                                        <p:attrNameLst>
                                          <p:attrName>ppt_x</p:attrName>
                                        </p:attrNameLst>
                                      </p:cBhvr>
                                      <p:tavLst>
                                        <p:tav tm="0">
                                          <p:val>
                                            <p:fltVal val="0.5"/>
                                          </p:val>
                                        </p:tav>
                                        <p:tav tm="100000">
                                          <p:val>
                                            <p:strVal val="#ppt_x"/>
                                          </p:val>
                                        </p:tav>
                                      </p:tavLst>
                                    </p:anim>
                                    <p:anim calcmode="lin" valueType="num">
                                      <p:cBhvr>
                                        <p:cTn id="143" dur="500" fill="hold"/>
                                        <p:tgtEl>
                                          <p:spTgt spid="21517"/>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5"/>
                                        </p:tgtEl>
                                        <p:attrNameLst>
                                          <p:attrName>style.visibility</p:attrName>
                                        </p:attrNameLst>
                                      </p:cBhvr>
                                      <p:to>
                                        <p:strVal val="visible"/>
                                      </p:to>
                                    </p:set>
                                    <p:anim calcmode="lin" valueType="num">
                                      <p:cBhvr>
                                        <p:cTn id="147" dur="500" fill="hold"/>
                                        <p:tgtEl>
                                          <p:spTgt spid="5"/>
                                        </p:tgtEl>
                                        <p:attrNameLst>
                                          <p:attrName>ppt_w</p:attrName>
                                        </p:attrNameLst>
                                      </p:cBhvr>
                                      <p:tavLst>
                                        <p:tav tm="0">
                                          <p:val>
                                            <p:strVal val="(6*min(max(#ppt_w*#ppt_h,.3),1)-7.4)/-.7*#ppt_w"/>
                                          </p:val>
                                        </p:tav>
                                        <p:tav tm="100000">
                                          <p:val>
                                            <p:strVal val="#ppt_w"/>
                                          </p:val>
                                        </p:tav>
                                      </p:tavLst>
                                    </p:anim>
                                    <p:anim calcmode="lin" valueType="num">
                                      <p:cBhvr>
                                        <p:cTn id="148" dur="500" fill="hold"/>
                                        <p:tgtEl>
                                          <p:spTgt spid="5"/>
                                        </p:tgtEl>
                                        <p:attrNameLst>
                                          <p:attrName>ppt_h</p:attrName>
                                        </p:attrNameLst>
                                      </p:cBhvr>
                                      <p:tavLst>
                                        <p:tav tm="0">
                                          <p:val>
                                            <p:strVal val="(6*min(max(#ppt_w*#ppt_h,.3),1)-7.4)/-.7*#ppt_h"/>
                                          </p:val>
                                        </p:tav>
                                        <p:tav tm="100000">
                                          <p:val>
                                            <p:strVal val="#ppt_h"/>
                                          </p:val>
                                        </p:tav>
                                      </p:tavLst>
                                    </p:anim>
                                    <p:anim calcmode="lin" valueType="num">
                                      <p:cBhvr>
                                        <p:cTn id="149" dur="500" fill="hold"/>
                                        <p:tgtEl>
                                          <p:spTgt spid="5"/>
                                        </p:tgtEl>
                                        <p:attrNameLst>
                                          <p:attrName>ppt_x</p:attrName>
                                        </p:attrNameLst>
                                      </p:cBhvr>
                                      <p:tavLst>
                                        <p:tav tm="0">
                                          <p:val>
                                            <p:fltVal val="0.5"/>
                                          </p:val>
                                        </p:tav>
                                        <p:tav tm="100000">
                                          <p:val>
                                            <p:strVal val="#ppt_x"/>
                                          </p:val>
                                        </p:tav>
                                      </p:tavLst>
                                    </p:anim>
                                    <p:anim calcmode="lin" valueType="num">
                                      <p:cBhvr>
                                        <p:cTn id="15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2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23"/>
                                        </p:tgtEl>
                                        <p:attrNameLst>
                                          <p:attrName>ppt_x</p:attrName>
                                        </p:attrNameLst>
                                      </p:cBhvr>
                                      <p:tavLst>
                                        <p:tav tm="0">
                                          <p:val>
                                            <p:fltVal val="0.5"/>
                                          </p:val>
                                        </p:tav>
                                        <p:tav tm="100000">
                                          <p:val>
                                            <p:strVal val="#ppt_x"/>
                                          </p:val>
                                        </p:tav>
                                      </p:tavLst>
                                    </p:anim>
                                    <p:anim calcmode="lin" valueType="num">
                                      <p:cBhvr>
                                        <p:cTn id="157"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21518"/>
                                        </p:tgtEl>
                                        <p:attrNameLst>
                                          <p:attrName>style.visibility</p:attrName>
                                        </p:attrNameLst>
                                      </p:cBhvr>
                                      <p:to>
                                        <p:strVal val="visible"/>
                                      </p:to>
                                    </p:set>
                                    <p:anim calcmode="lin" valueType="num">
                                      <p:cBhvr>
                                        <p:cTn id="161" dur="500" fill="hold"/>
                                        <p:tgtEl>
                                          <p:spTgt spid="21518"/>
                                        </p:tgtEl>
                                        <p:attrNameLst>
                                          <p:attrName>ppt_w</p:attrName>
                                        </p:attrNameLst>
                                      </p:cBhvr>
                                      <p:tavLst>
                                        <p:tav tm="0">
                                          <p:val>
                                            <p:strVal val="(6*min(max(#ppt_w*#ppt_h,.3),1)-7.4)/-.7*#ppt_w"/>
                                          </p:val>
                                        </p:tav>
                                        <p:tav tm="100000">
                                          <p:val>
                                            <p:strVal val="#ppt_w"/>
                                          </p:val>
                                        </p:tav>
                                      </p:tavLst>
                                    </p:anim>
                                    <p:anim calcmode="lin" valueType="num">
                                      <p:cBhvr>
                                        <p:cTn id="162" dur="500" fill="hold"/>
                                        <p:tgtEl>
                                          <p:spTgt spid="21518"/>
                                        </p:tgtEl>
                                        <p:attrNameLst>
                                          <p:attrName>ppt_h</p:attrName>
                                        </p:attrNameLst>
                                      </p:cBhvr>
                                      <p:tavLst>
                                        <p:tav tm="0">
                                          <p:val>
                                            <p:strVal val="(6*min(max(#ppt_w*#ppt_h,.3),1)-7.4)/-.7*#ppt_h"/>
                                          </p:val>
                                        </p:tav>
                                        <p:tav tm="100000">
                                          <p:val>
                                            <p:strVal val="#ppt_h"/>
                                          </p:val>
                                        </p:tav>
                                      </p:tavLst>
                                    </p:anim>
                                    <p:anim calcmode="lin" valueType="num">
                                      <p:cBhvr>
                                        <p:cTn id="163" dur="500" fill="hold"/>
                                        <p:tgtEl>
                                          <p:spTgt spid="21518"/>
                                        </p:tgtEl>
                                        <p:attrNameLst>
                                          <p:attrName>ppt_x</p:attrName>
                                        </p:attrNameLst>
                                      </p:cBhvr>
                                      <p:tavLst>
                                        <p:tav tm="0">
                                          <p:val>
                                            <p:fltVal val="0.5"/>
                                          </p:val>
                                        </p:tav>
                                        <p:tav tm="100000">
                                          <p:val>
                                            <p:strVal val="#ppt_x"/>
                                          </p:val>
                                        </p:tav>
                                      </p:tavLst>
                                    </p:anim>
                                    <p:anim calcmode="lin" valueType="num">
                                      <p:cBhvr>
                                        <p:cTn id="164" dur="500" fill="hold"/>
                                        <p:tgtEl>
                                          <p:spTgt spid="21518"/>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strVal val="(6*min(max(#ppt_w*#ppt_h,.3),1)-7.4)/-.7*#ppt_w"/>
                                          </p:val>
                                        </p:tav>
                                        <p:tav tm="100000">
                                          <p:val>
                                            <p:strVal val="#ppt_w"/>
                                          </p:val>
                                        </p:tav>
                                      </p:tavLst>
                                    </p:anim>
                                    <p:anim calcmode="lin" valueType="num">
                                      <p:cBhvr>
                                        <p:cTn id="169" dur="500" fill="hold"/>
                                        <p:tgtEl>
                                          <p:spTgt spid="24"/>
                                        </p:tgtEl>
                                        <p:attrNameLst>
                                          <p:attrName>ppt_h</p:attrName>
                                        </p:attrNameLst>
                                      </p:cBhvr>
                                      <p:tavLst>
                                        <p:tav tm="0">
                                          <p:val>
                                            <p:strVal val="(6*min(max(#ppt_w*#ppt_h,.3),1)-7.4)/-.7*#ppt_h"/>
                                          </p:val>
                                        </p:tav>
                                        <p:tav tm="100000">
                                          <p:val>
                                            <p:strVal val="#ppt_h"/>
                                          </p:val>
                                        </p:tav>
                                      </p:tavLst>
                                    </p:anim>
                                    <p:anim calcmode="lin" valueType="num">
                                      <p:cBhvr>
                                        <p:cTn id="170" dur="500" fill="hold"/>
                                        <p:tgtEl>
                                          <p:spTgt spid="24"/>
                                        </p:tgtEl>
                                        <p:attrNameLst>
                                          <p:attrName>ppt_x</p:attrName>
                                        </p:attrNameLst>
                                      </p:cBhvr>
                                      <p:tavLst>
                                        <p:tav tm="0">
                                          <p:val>
                                            <p:fltVal val="0.5"/>
                                          </p:val>
                                        </p:tav>
                                        <p:tav tm="100000">
                                          <p:val>
                                            <p:strVal val="#ppt_x"/>
                                          </p:val>
                                        </p:tav>
                                      </p:tavLst>
                                    </p:anim>
                                    <p:anim calcmode="lin" valueType="num">
                                      <p:cBhvr>
                                        <p:cTn id="17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6"/>
                                        </p:tgtEl>
                                        <p:attrNameLst>
                                          <p:attrName>style.visibility</p:attrName>
                                        </p:attrNameLst>
                                      </p:cBhvr>
                                      <p:to>
                                        <p:strVal val="visible"/>
                                      </p:to>
                                    </p:set>
                                    <p:anim calcmode="lin" valueType="num">
                                      <p:cBhvr>
                                        <p:cTn id="175" dur="500" fill="hold"/>
                                        <p:tgtEl>
                                          <p:spTgt spid="6"/>
                                        </p:tgtEl>
                                        <p:attrNameLst>
                                          <p:attrName>ppt_w</p:attrName>
                                        </p:attrNameLst>
                                      </p:cBhvr>
                                      <p:tavLst>
                                        <p:tav tm="0">
                                          <p:val>
                                            <p:strVal val="(6*min(max(#ppt_w*#ppt_h,.3),1)-7.4)/-.7*#ppt_w"/>
                                          </p:val>
                                        </p:tav>
                                        <p:tav tm="100000">
                                          <p:val>
                                            <p:strVal val="#ppt_w"/>
                                          </p:val>
                                        </p:tav>
                                      </p:tavLst>
                                    </p:anim>
                                    <p:anim calcmode="lin" valueType="num">
                                      <p:cBhvr>
                                        <p:cTn id="176" dur="500" fill="hold"/>
                                        <p:tgtEl>
                                          <p:spTgt spid="6"/>
                                        </p:tgtEl>
                                        <p:attrNameLst>
                                          <p:attrName>ppt_h</p:attrName>
                                        </p:attrNameLst>
                                      </p:cBhvr>
                                      <p:tavLst>
                                        <p:tav tm="0">
                                          <p:val>
                                            <p:strVal val="(6*min(max(#ppt_w*#ppt_h,.3),1)-7.4)/-.7*#ppt_h"/>
                                          </p:val>
                                        </p:tav>
                                        <p:tav tm="100000">
                                          <p:val>
                                            <p:strVal val="#ppt_h"/>
                                          </p:val>
                                        </p:tav>
                                      </p:tavLst>
                                    </p:anim>
                                    <p:anim calcmode="lin" valueType="num">
                                      <p:cBhvr>
                                        <p:cTn id="177" dur="500" fill="hold"/>
                                        <p:tgtEl>
                                          <p:spTgt spid="6"/>
                                        </p:tgtEl>
                                        <p:attrNameLst>
                                          <p:attrName>ppt_x</p:attrName>
                                        </p:attrNameLst>
                                      </p:cBhvr>
                                      <p:tavLst>
                                        <p:tav tm="0">
                                          <p:val>
                                            <p:fltVal val="0.5"/>
                                          </p:val>
                                        </p:tav>
                                        <p:tav tm="100000">
                                          <p:val>
                                            <p:strVal val="#ppt_x"/>
                                          </p:val>
                                        </p:tav>
                                      </p:tavLst>
                                    </p:anim>
                                    <p:anim calcmode="lin" valueType="num">
                                      <p:cBhvr>
                                        <p:cTn id="178"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21519"/>
                                        </p:tgtEl>
                                        <p:attrNameLst>
                                          <p:attrName>style.visibility</p:attrName>
                                        </p:attrNameLst>
                                      </p:cBhvr>
                                      <p:to>
                                        <p:strVal val="visible"/>
                                      </p:to>
                                    </p:set>
                                    <p:anim calcmode="lin" valueType="num">
                                      <p:cBhvr>
                                        <p:cTn id="182" dur="500" fill="hold"/>
                                        <p:tgtEl>
                                          <p:spTgt spid="21519"/>
                                        </p:tgtEl>
                                        <p:attrNameLst>
                                          <p:attrName>ppt_w</p:attrName>
                                        </p:attrNameLst>
                                      </p:cBhvr>
                                      <p:tavLst>
                                        <p:tav tm="0">
                                          <p:val>
                                            <p:strVal val="(6*min(max(#ppt_w*#ppt_h,.3),1)-7.4)/-.7*#ppt_w"/>
                                          </p:val>
                                        </p:tav>
                                        <p:tav tm="100000">
                                          <p:val>
                                            <p:strVal val="#ppt_w"/>
                                          </p:val>
                                        </p:tav>
                                      </p:tavLst>
                                    </p:anim>
                                    <p:anim calcmode="lin" valueType="num">
                                      <p:cBhvr>
                                        <p:cTn id="183" dur="500" fill="hold"/>
                                        <p:tgtEl>
                                          <p:spTgt spid="21519"/>
                                        </p:tgtEl>
                                        <p:attrNameLst>
                                          <p:attrName>ppt_h</p:attrName>
                                        </p:attrNameLst>
                                      </p:cBhvr>
                                      <p:tavLst>
                                        <p:tav tm="0">
                                          <p:val>
                                            <p:strVal val="(6*min(max(#ppt_w*#ppt_h,.3),1)-7.4)/-.7*#ppt_h"/>
                                          </p:val>
                                        </p:tav>
                                        <p:tav tm="100000">
                                          <p:val>
                                            <p:strVal val="#ppt_h"/>
                                          </p:val>
                                        </p:tav>
                                      </p:tavLst>
                                    </p:anim>
                                    <p:anim calcmode="lin" valueType="num">
                                      <p:cBhvr>
                                        <p:cTn id="184" dur="500" fill="hold"/>
                                        <p:tgtEl>
                                          <p:spTgt spid="21519"/>
                                        </p:tgtEl>
                                        <p:attrNameLst>
                                          <p:attrName>ppt_x</p:attrName>
                                        </p:attrNameLst>
                                      </p:cBhvr>
                                      <p:tavLst>
                                        <p:tav tm="0">
                                          <p:val>
                                            <p:fltVal val="0.5"/>
                                          </p:val>
                                        </p:tav>
                                        <p:tav tm="100000">
                                          <p:val>
                                            <p:strVal val="#ppt_x"/>
                                          </p:val>
                                        </p:tav>
                                      </p:tavLst>
                                    </p:anim>
                                    <p:anim calcmode="lin" valueType="num">
                                      <p:cBhvr>
                                        <p:cTn id="185" dur="500" fill="hold"/>
                                        <p:tgtEl>
                                          <p:spTgt spid="21519"/>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21520"/>
                                        </p:tgtEl>
                                        <p:attrNameLst>
                                          <p:attrName>style.visibility</p:attrName>
                                        </p:attrNameLst>
                                      </p:cBhvr>
                                      <p:to>
                                        <p:strVal val="visible"/>
                                      </p:to>
                                    </p:set>
                                    <p:anim calcmode="lin" valueType="num">
                                      <p:cBhvr>
                                        <p:cTn id="189" dur="500" fill="hold"/>
                                        <p:tgtEl>
                                          <p:spTgt spid="21520"/>
                                        </p:tgtEl>
                                        <p:attrNameLst>
                                          <p:attrName>ppt_w</p:attrName>
                                        </p:attrNameLst>
                                      </p:cBhvr>
                                      <p:tavLst>
                                        <p:tav tm="0">
                                          <p:val>
                                            <p:strVal val="(6*min(max(#ppt_w*#ppt_h,.3),1)-7.4)/-.7*#ppt_w"/>
                                          </p:val>
                                        </p:tav>
                                        <p:tav tm="100000">
                                          <p:val>
                                            <p:strVal val="#ppt_w"/>
                                          </p:val>
                                        </p:tav>
                                      </p:tavLst>
                                    </p:anim>
                                    <p:anim calcmode="lin" valueType="num">
                                      <p:cBhvr>
                                        <p:cTn id="190" dur="500" fill="hold"/>
                                        <p:tgtEl>
                                          <p:spTgt spid="21520"/>
                                        </p:tgtEl>
                                        <p:attrNameLst>
                                          <p:attrName>ppt_h</p:attrName>
                                        </p:attrNameLst>
                                      </p:cBhvr>
                                      <p:tavLst>
                                        <p:tav tm="0">
                                          <p:val>
                                            <p:strVal val="(6*min(max(#ppt_w*#ppt_h,.3),1)-7.4)/-.7*#ppt_h"/>
                                          </p:val>
                                        </p:tav>
                                        <p:tav tm="100000">
                                          <p:val>
                                            <p:strVal val="#ppt_h"/>
                                          </p:val>
                                        </p:tav>
                                      </p:tavLst>
                                    </p:anim>
                                    <p:anim calcmode="lin" valueType="num">
                                      <p:cBhvr>
                                        <p:cTn id="191" dur="500" fill="hold"/>
                                        <p:tgtEl>
                                          <p:spTgt spid="21520"/>
                                        </p:tgtEl>
                                        <p:attrNameLst>
                                          <p:attrName>ppt_x</p:attrName>
                                        </p:attrNameLst>
                                      </p:cBhvr>
                                      <p:tavLst>
                                        <p:tav tm="0">
                                          <p:val>
                                            <p:fltVal val="0.5"/>
                                          </p:val>
                                        </p:tav>
                                        <p:tav tm="100000">
                                          <p:val>
                                            <p:strVal val="#ppt_x"/>
                                          </p:val>
                                        </p:tav>
                                      </p:tavLst>
                                    </p:anim>
                                    <p:anim calcmode="lin" valueType="num">
                                      <p:cBhvr>
                                        <p:cTn id="192" dur="500" fill="hold"/>
                                        <p:tgtEl>
                                          <p:spTgt spid="21520"/>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25"/>
                                        </p:tgtEl>
                                        <p:attrNameLst>
                                          <p:attrName>style.visibility</p:attrName>
                                        </p:attrNameLst>
                                      </p:cBhvr>
                                      <p:to>
                                        <p:strVal val="visible"/>
                                      </p:to>
                                    </p:set>
                                    <p:anim calcmode="lin" valueType="num">
                                      <p:cBhvr>
                                        <p:cTn id="196" dur="500" fill="hold"/>
                                        <p:tgtEl>
                                          <p:spTgt spid="25"/>
                                        </p:tgtEl>
                                        <p:attrNameLst>
                                          <p:attrName>ppt_w</p:attrName>
                                        </p:attrNameLst>
                                      </p:cBhvr>
                                      <p:tavLst>
                                        <p:tav tm="0">
                                          <p:val>
                                            <p:strVal val="(6*min(max(#ppt_w*#ppt_h,.3),1)-7.4)/-.7*#ppt_w"/>
                                          </p:val>
                                        </p:tav>
                                        <p:tav tm="100000">
                                          <p:val>
                                            <p:strVal val="#ppt_w"/>
                                          </p:val>
                                        </p:tav>
                                      </p:tavLst>
                                    </p:anim>
                                    <p:anim calcmode="lin" valueType="num">
                                      <p:cBhvr>
                                        <p:cTn id="197" dur="500" fill="hold"/>
                                        <p:tgtEl>
                                          <p:spTgt spid="25"/>
                                        </p:tgtEl>
                                        <p:attrNameLst>
                                          <p:attrName>ppt_h</p:attrName>
                                        </p:attrNameLst>
                                      </p:cBhvr>
                                      <p:tavLst>
                                        <p:tav tm="0">
                                          <p:val>
                                            <p:strVal val="(6*min(max(#ppt_w*#ppt_h,.3),1)-7.4)/-.7*#ppt_h"/>
                                          </p:val>
                                        </p:tav>
                                        <p:tav tm="100000">
                                          <p:val>
                                            <p:strVal val="#ppt_h"/>
                                          </p:val>
                                        </p:tav>
                                      </p:tavLst>
                                    </p:anim>
                                    <p:anim calcmode="lin" valueType="num">
                                      <p:cBhvr>
                                        <p:cTn id="198" dur="500" fill="hold"/>
                                        <p:tgtEl>
                                          <p:spTgt spid="25"/>
                                        </p:tgtEl>
                                        <p:attrNameLst>
                                          <p:attrName>ppt_x</p:attrName>
                                        </p:attrNameLst>
                                      </p:cBhvr>
                                      <p:tavLst>
                                        <p:tav tm="0">
                                          <p:val>
                                            <p:fltVal val="0.5"/>
                                          </p:val>
                                        </p:tav>
                                        <p:tav tm="100000">
                                          <p:val>
                                            <p:strVal val="#ppt_x"/>
                                          </p:val>
                                        </p:tav>
                                      </p:tavLst>
                                    </p:anim>
                                    <p:anim calcmode="lin" valueType="num">
                                      <p:cBhvr>
                                        <p:cTn id="19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21512"/>
                                        </p:tgtEl>
                                        <p:attrNameLst>
                                          <p:attrName>style.visibility</p:attrName>
                                        </p:attrNameLst>
                                      </p:cBhvr>
                                      <p:to>
                                        <p:strVal val="visible"/>
                                      </p:to>
                                    </p:set>
                                    <p:anim calcmode="lin" valueType="num">
                                      <p:cBhvr>
                                        <p:cTn id="203" dur="500" fill="hold"/>
                                        <p:tgtEl>
                                          <p:spTgt spid="21512"/>
                                        </p:tgtEl>
                                        <p:attrNameLst>
                                          <p:attrName>ppt_w</p:attrName>
                                        </p:attrNameLst>
                                      </p:cBhvr>
                                      <p:tavLst>
                                        <p:tav tm="0">
                                          <p:val>
                                            <p:strVal val="(6*min(max(#ppt_w*#ppt_h,.3),1)-7.4)/-.7*#ppt_w"/>
                                          </p:val>
                                        </p:tav>
                                        <p:tav tm="100000">
                                          <p:val>
                                            <p:strVal val="#ppt_w"/>
                                          </p:val>
                                        </p:tav>
                                      </p:tavLst>
                                    </p:anim>
                                    <p:anim calcmode="lin" valueType="num">
                                      <p:cBhvr>
                                        <p:cTn id="204" dur="500" fill="hold"/>
                                        <p:tgtEl>
                                          <p:spTgt spid="21512"/>
                                        </p:tgtEl>
                                        <p:attrNameLst>
                                          <p:attrName>ppt_h</p:attrName>
                                        </p:attrNameLst>
                                      </p:cBhvr>
                                      <p:tavLst>
                                        <p:tav tm="0">
                                          <p:val>
                                            <p:strVal val="(6*min(max(#ppt_w*#ppt_h,.3),1)-7.4)/-.7*#ppt_h"/>
                                          </p:val>
                                        </p:tav>
                                        <p:tav tm="100000">
                                          <p:val>
                                            <p:strVal val="#ppt_h"/>
                                          </p:val>
                                        </p:tav>
                                      </p:tavLst>
                                    </p:anim>
                                    <p:anim calcmode="lin" valueType="num">
                                      <p:cBhvr>
                                        <p:cTn id="205" dur="500" fill="hold"/>
                                        <p:tgtEl>
                                          <p:spTgt spid="21512"/>
                                        </p:tgtEl>
                                        <p:attrNameLst>
                                          <p:attrName>ppt_x</p:attrName>
                                        </p:attrNameLst>
                                      </p:cBhvr>
                                      <p:tavLst>
                                        <p:tav tm="0">
                                          <p:val>
                                            <p:fltVal val="0.5"/>
                                          </p:val>
                                        </p:tav>
                                        <p:tav tm="100000">
                                          <p:val>
                                            <p:strVal val="#ppt_x"/>
                                          </p:val>
                                        </p:tav>
                                      </p:tavLst>
                                    </p:anim>
                                    <p:anim calcmode="lin" valueType="num">
                                      <p:cBhvr>
                                        <p:cTn id="206" dur="500" fill="hold"/>
                                        <p:tgtEl>
                                          <p:spTgt spid="21512"/>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21521"/>
                                        </p:tgtEl>
                                        <p:attrNameLst>
                                          <p:attrName>style.visibility</p:attrName>
                                        </p:attrNameLst>
                                      </p:cBhvr>
                                      <p:to>
                                        <p:strVal val="visible"/>
                                      </p:to>
                                    </p:set>
                                    <p:anim calcmode="lin" valueType="num">
                                      <p:cBhvr>
                                        <p:cTn id="210" dur="500" fill="hold"/>
                                        <p:tgtEl>
                                          <p:spTgt spid="21521"/>
                                        </p:tgtEl>
                                        <p:attrNameLst>
                                          <p:attrName>ppt_w</p:attrName>
                                        </p:attrNameLst>
                                      </p:cBhvr>
                                      <p:tavLst>
                                        <p:tav tm="0">
                                          <p:val>
                                            <p:strVal val="(6*min(max(#ppt_w*#ppt_h,.3),1)-7.4)/-.7*#ppt_w"/>
                                          </p:val>
                                        </p:tav>
                                        <p:tav tm="100000">
                                          <p:val>
                                            <p:strVal val="#ppt_w"/>
                                          </p:val>
                                        </p:tav>
                                      </p:tavLst>
                                    </p:anim>
                                    <p:anim calcmode="lin" valueType="num">
                                      <p:cBhvr>
                                        <p:cTn id="211" dur="500" fill="hold"/>
                                        <p:tgtEl>
                                          <p:spTgt spid="21521"/>
                                        </p:tgtEl>
                                        <p:attrNameLst>
                                          <p:attrName>ppt_h</p:attrName>
                                        </p:attrNameLst>
                                      </p:cBhvr>
                                      <p:tavLst>
                                        <p:tav tm="0">
                                          <p:val>
                                            <p:strVal val="(6*min(max(#ppt_w*#ppt_h,.3),1)-7.4)/-.7*#ppt_h"/>
                                          </p:val>
                                        </p:tav>
                                        <p:tav tm="100000">
                                          <p:val>
                                            <p:strVal val="#ppt_h"/>
                                          </p:val>
                                        </p:tav>
                                      </p:tavLst>
                                    </p:anim>
                                    <p:anim calcmode="lin" valueType="num">
                                      <p:cBhvr>
                                        <p:cTn id="212" dur="500" fill="hold"/>
                                        <p:tgtEl>
                                          <p:spTgt spid="21521"/>
                                        </p:tgtEl>
                                        <p:attrNameLst>
                                          <p:attrName>ppt_x</p:attrName>
                                        </p:attrNameLst>
                                      </p:cBhvr>
                                      <p:tavLst>
                                        <p:tav tm="0">
                                          <p:val>
                                            <p:fltVal val="0.5"/>
                                          </p:val>
                                        </p:tav>
                                        <p:tav tm="100000">
                                          <p:val>
                                            <p:strVal val="#ppt_x"/>
                                          </p:val>
                                        </p:tav>
                                      </p:tavLst>
                                    </p:anim>
                                    <p:anim calcmode="lin" valueType="num">
                                      <p:cBhvr>
                                        <p:cTn id="213" dur="500" fill="hold"/>
                                        <p:tgtEl>
                                          <p:spTgt spid="21521"/>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12"/>
                                        </p:tgtEl>
                                        <p:attrNameLst>
                                          <p:attrName>style.visibility</p:attrName>
                                        </p:attrNameLst>
                                      </p:cBhvr>
                                      <p:to>
                                        <p:strVal val="visible"/>
                                      </p:to>
                                    </p:set>
                                    <p:anim calcmode="lin" valueType="num">
                                      <p:cBhvr>
                                        <p:cTn id="217" dur="500" fill="hold"/>
                                        <p:tgtEl>
                                          <p:spTgt spid="12"/>
                                        </p:tgtEl>
                                        <p:attrNameLst>
                                          <p:attrName>ppt_w</p:attrName>
                                        </p:attrNameLst>
                                      </p:cBhvr>
                                      <p:tavLst>
                                        <p:tav tm="0">
                                          <p:val>
                                            <p:strVal val="(6*min(max(#ppt_w*#ppt_h,.3),1)-7.4)/-.7*#ppt_w"/>
                                          </p:val>
                                        </p:tav>
                                        <p:tav tm="100000">
                                          <p:val>
                                            <p:strVal val="#ppt_w"/>
                                          </p:val>
                                        </p:tav>
                                      </p:tavLst>
                                    </p:anim>
                                    <p:anim calcmode="lin" valueType="num">
                                      <p:cBhvr>
                                        <p:cTn id="218" dur="500" fill="hold"/>
                                        <p:tgtEl>
                                          <p:spTgt spid="12"/>
                                        </p:tgtEl>
                                        <p:attrNameLst>
                                          <p:attrName>ppt_h</p:attrName>
                                        </p:attrNameLst>
                                      </p:cBhvr>
                                      <p:tavLst>
                                        <p:tav tm="0">
                                          <p:val>
                                            <p:strVal val="(6*min(max(#ppt_w*#ppt_h,.3),1)-7.4)/-.7*#ppt_h"/>
                                          </p:val>
                                        </p:tav>
                                        <p:tav tm="100000">
                                          <p:val>
                                            <p:strVal val="#ppt_h"/>
                                          </p:val>
                                        </p:tav>
                                      </p:tavLst>
                                    </p:anim>
                                    <p:anim calcmode="lin" valueType="num">
                                      <p:cBhvr>
                                        <p:cTn id="219" dur="500" fill="hold"/>
                                        <p:tgtEl>
                                          <p:spTgt spid="12"/>
                                        </p:tgtEl>
                                        <p:attrNameLst>
                                          <p:attrName>ppt_x</p:attrName>
                                        </p:attrNameLst>
                                      </p:cBhvr>
                                      <p:tavLst>
                                        <p:tav tm="0">
                                          <p:val>
                                            <p:fltVal val="0.5"/>
                                          </p:val>
                                        </p:tav>
                                        <p:tav tm="100000">
                                          <p:val>
                                            <p:strVal val="#ppt_x"/>
                                          </p:val>
                                        </p:tav>
                                      </p:tavLst>
                                    </p:anim>
                                    <p:anim calcmode="lin" valueType="num">
                                      <p:cBhvr>
                                        <p:cTn id="22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26"/>
                                        </p:tgtEl>
                                        <p:attrNameLst>
                                          <p:attrName>style.visibility</p:attrName>
                                        </p:attrNameLst>
                                      </p:cBhvr>
                                      <p:to>
                                        <p:strVal val="visible"/>
                                      </p:to>
                                    </p:set>
                                    <p:anim calcmode="lin" valueType="num">
                                      <p:cBhvr>
                                        <p:cTn id="224" dur="500" fill="hold"/>
                                        <p:tgtEl>
                                          <p:spTgt spid="26"/>
                                        </p:tgtEl>
                                        <p:attrNameLst>
                                          <p:attrName>ppt_w</p:attrName>
                                        </p:attrNameLst>
                                      </p:cBhvr>
                                      <p:tavLst>
                                        <p:tav tm="0">
                                          <p:val>
                                            <p:strVal val="(6*min(max(#ppt_w*#ppt_h,.3),1)-7.4)/-.7*#ppt_w"/>
                                          </p:val>
                                        </p:tav>
                                        <p:tav tm="100000">
                                          <p:val>
                                            <p:strVal val="#ppt_w"/>
                                          </p:val>
                                        </p:tav>
                                      </p:tavLst>
                                    </p:anim>
                                    <p:anim calcmode="lin" valueType="num">
                                      <p:cBhvr>
                                        <p:cTn id="225" dur="500" fill="hold"/>
                                        <p:tgtEl>
                                          <p:spTgt spid="26"/>
                                        </p:tgtEl>
                                        <p:attrNameLst>
                                          <p:attrName>ppt_h</p:attrName>
                                        </p:attrNameLst>
                                      </p:cBhvr>
                                      <p:tavLst>
                                        <p:tav tm="0">
                                          <p:val>
                                            <p:strVal val="(6*min(max(#ppt_w*#ppt_h,.3),1)-7.4)/-.7*#ppt_h"/>
                                          </p:val>
                                        </p:tav>
                                        <p:tav tm="100000">
                                          <p:val>
                                            <p:strVal val="#ppt_h"/>
                                          </p:val>
                                        </p:tav>
                                      </p:tavLst>
                                    </p:anim>
                                    <p:anim calcmode="lin" valueType="num">
                                      <p:cBhvr>
                                        <p:cTn id="226" dur="500" fill="hold"/>
                                        <p:tgtEl>
                                          <p:spTgt spid="26"/>
                                        </p:tgtEl>
                                        <p:attrNameLst>
                                          <p:attrName>ppt_x</p:attrName>
                                        </p:attrNameLst>
                                      </p:cBhvr>
                                      <p:tavLst>
                                        <p:tav tm="0">
                                          <p:val>
                                            <p:fltVal val="0.5"/>
                                          </p:val>
                                        </p:tav>
                                        <p:tav tm="100000">
                                          <p:val>
                                            <p:strVal val="#ppt_x"/>
                                          </p:val>
                                        </p:tav>
                                      </p:tavLst>
                                    </p:anim>
                                    <p:anim calcmode="lin" valueType="num">
                                      <p:cBhvr>
                                        <p:cTn id="227"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21513"/>
                                        </p:tgtEl>
                                        <p:attrNameLst>
                                          <p:attrName>style.visibility</p:attrName>
                                        </p:attrNameLst>
                                      </p:cBhvr>
                                      <p:to>
                                        <p:strVal val="visible"/>
                                      </p:to>
                                    </p:set>
                                    <p:anim calcmode="lin" valueType="num">
                                      <p:cBhvr>
                                        <p:cTn id="231" dur="500" fill="hold"/>
                                        <p:tgtEl>
                                          <p:spTgt spid="21513"/>
                                        </p:tgtEl>
                                        <p:attrNameLst>
                                          <p:attrName>ppt_w</p:attrName>
                                        </p:attrNameLst>
                                      </p:cBhvr>
                                      <p:tavLst>
                                        <p:tav tm="0">
                                          <p:val>
                                            <p:strVal val="(6*min(max(#ppt_w*#ppt_h,.3),1)-7.4)/-.7*#ppt_w"/>
                                          </p:val>
                                        </p:tav>
                                        <p:tav tm="100000">
                                          <p:val>
                                            <p:strVal val="#ppt_w"/>
                                          </p:val>
                                        </p:tav>
                                      </p:tavLst>
                                    </p:anim>
                                    <p:anim calcmode="lin" valueType="num">
                                      <p:cBhvr>
                                        <p:cTn id="232" dur="500" fill="hold"/>
                                        <p:tgtEl>
                                          <p:spTgt spid="21513"/>
                                        </p:tgtEl>
                                        <p:attrNameLst>
                                          <p:attrName>ppt_h</p:attrName>
                                        </p:attrNameLst>
                                      </p:cBhvr>
                                      <p:tavLst>
                                        <p:tav tm="0">
                                          <p:val>
                                            <p:strVal val="(6*min(max(#ppt_w*#ppt_h,.3),1)-7.4)/-.7*#ppt_h"/>
                                          </p:val>
                                        </p:tav>
                                        <p:tav tm="100000">
                                          <p:val>
                                            <p:strVal val="#ppt_h"/>
                                          </p:val>
                                        </p:tav>
                                      </p:tavLst>
                                    </p:anim>
                                    <p:anim calcmode="lin" valueType="num">
                                      <p:cBhvr>
                                        <p:cTn id="233" dur="500" fill="hold"/>
                                        <p:tgtEl>
                                          <p:spTgt spid="21513"/>
                                        </p:tgtEl>
                                        <p:attrNameLst>
                                          <p:attrName>ppt_x</p:attrName>
                                        </p:attrNameLst>
                                      </p:cBhvr>
                                      <p:tavLst>
                                        <p:tav tm="0">
                                          <p:val>
                                            <p:fltVal val="0.5"/>
                                          </p:val>
                                        </p:tav>
                                        <p:tav tm="100000">
                                          <p:val>
                                            <p:strVal val="#ppt_x"/>
                                          </p:val>
                                        </p:tav>
                                      </p:tavLst>
                                    </p:anim>
                                    <p:anim calcmode="lin" valueType="num">
                                      <p:cBhvr>
                                        <p:cTn id="234" dur="500" fill="hold"/>
                                        <p:tgtEl>
                                          <p:spTgt spid="21513"/>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7"/>
                                        </p:tgtEl>
                                        <p:attrNameLst>
                                          <p:attrName>style.visibility</p:attrName>
                                        </p:attrNameLst>
                                      </p:cBhvr>
                                      <p:to>
                                        <p:strVal val="visible"/>
                                      </p:to>
                                    </p:set>
                                    <p:anim calcmode="lin" valueType="num">
                                      <p:cBhvr>
                                        <p:cTn id="238" dur="500" fill="hold"/>
                                        <p:tgtEl>
                                          <p:spTgt spid="7"/>
                                        </p:tgtEl>
                                        <p:attrNameLst>
                                          <p:attrName>ppt_w</p:attrName>
                                        </p:attrNameLst>
                                      </p:cBhvr>
                                      <p:tavLst>
                                        <p:tav tm="0">
                                          <p:val>
                                            <p:strVal val="(6*min(max(#ppt_w*#ppt_h,.3),1)-7.4)/-.7*#ppt_w"/>
                                          </p:val>
                                        </p:tav>
                                        <p:tav tm="100000">
                                          <p:val>
                                            <p:strVal val="#ppt_w"/>
                                          </p:val>
                                        </p:tav>
                                      </p:tavLst>
                                    </p:anim>
                                    <p:anim calcmode="lin" valueType="num">
                                      <p:cBhvr>
                                        <p:cTn id="239" dur="500" fill="hold"/>
                                        <p:tgtEl>
                                          <p:spTgt spid="7"/>
                                        </p:tgtEl>
                                        <p:attrNameLst>
                                          <p:attrName>ppt_h</p:attrName>
                                        </p:attrNameLst>
                                      </p:cBhvr>
                                      <p:tavLst>
                                        <p:tav tm="0">
                                          <p:val>
                                            <p:strVal val="(6*min(max(#ppt_w*#ppt_h,.3),1)-7.4)/-.7*#ppt_h"/>
                                          </p:val>
                                        </p:tav>
                                        <p:tav tm="100000">
                                          <p:val>
                                            <p:strVal val="#ppt_h"/>
                                          </p:val>
                                        </p:tav>
                                      </p:tavLst>
                                    </p:anim>
                                    <p:anim calcmode="lin" valueType="num">
                                      <p:cBhvr>
                                        <p:cTn id="240" dur="500" fill="hold"/>
                                        <p:tgtEl>
                                          <p:spTgt spid="7"/>
                                        </p:tgtEl>
                                        <p:attrNameLst>
                                          <p:attrName>ppt_x</p:attrName>
                                        </p:attrNameLst>
                                      </p:cBhvr>
                                      <p:tavLst>
                                        <p:tav tm="0">
                                          <p:val>
                                            <p:fltVal val="0.5"/>
                                          </p:val>
                                        </p:tav>
                                        <p:tav tm="100000">
                                          <p:val>
                                            <p:strVal val="#ppt_x"/>
                                          </p:val>
                                        </p:tav>
                                      </p:tavLst>
                                    </p:anim>
                                    <p:anim calcmode="lin" valueType="num">
                                      <p:cBhvr>
                                        <p:cTn id="24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13"/>
                                        </p:tgtEl>
                                        <p:attrNameLst>
                                          <p:attrName>style.visibility</p:attrName>
                                        </p:attrNameLst>
                                      </p:cBhvr>
                                      <p:to>
                                        <p:strVal val="visible"/>
                                      </p:to>
                                    </p:set>
                                    <p:anim calcmode="lin" valueType="num">
                                      <p:cBhvr>
                                        <p:cTn id="245"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1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13"/>
                                        </p:tgtEl>
                                        <p:attrNameLst>
                                          <p:attrName>ppt_x</p:attrName>
                                        </p:attrNameLst>
                                      </p:cBhvr>
                                      <p:tavLst>
                                        <p:tav tm="0">
                                          <p:val>
                                            <p:fltVal val="0.5"/>
                                          </p:val>
                                        </p:tav>
                                        <p:tav tm="100000">
                                          <p:val>
                                            <p:strVal val="#ppt_x"/>
                                          </p:val>
                                        </p:tav>
                                      </p:tavLst>
                                    </p:anim>
                                    <p:anim calcmode="lin" valueType="num">
                                      <p:cBhvr>
                                        <p:cTn id="24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27"/>
                                        </p:tgtEl>
                                        <p:attrNameLst>
                                          <p:attrName>style.visibility</p:attrName>
                                        </p:attrNameLst>
                                      </p:cBhvr>
                                      <p:to>
                                        <p:strVal val="visible"/>
                                      </p:to>
                                    </p:set>
                                    <p:anim calcmode="lin" valueType="num">
                                      <p:cBhvr>
                                        <p:cTn id="252" dur="500" fill="hold"/>
                                        <p:tgtEl>
                                          <p:spTgt spid="27"/>
                                        </p:tgtEl>
                                        <p:attrNameLst>
                                          <p:attrName>ppt_w</p:attrName>
                                        </p:attrNameLst>
                                      </p:cBhvr>
                                      <p:tavLst>
                                        <p:tav tm="0">
                                          <p:val>
                                            <p:strVal val="(6*min(max(#ppt_w*#ppt_h,.3),1)-7.4)/-.7*#ppt_w"/>
                                          </p:val>
                                        </p:tav>
                                        <p:tav tm="100000">
                                          <p:val>
                                            <p:strVal val="#ppt_w"/>
                                          </p:val>
                                        </p:tav>
                                      </p:tavLst>
                                    </p:anim>
                                    <p:anim calcmode="lin" valueType="num">
                                      <p:cBhvr>
                                        <p:cTn id="253" dur="500" fill="hold"/>
                                        <p:tgtEl>
                                          <p:spTgt spid="27"/>
                                        </p:tgtEl>
                                        <p:attrNameLst>
                                          <p:attrName>ppt_h</p:attrName>
                                        </p:attrNameLst>
                                      </p:cBhvr>
                                      <p:tavLst>
                                        <p:tav tm="0">
                                          <p:val>
                                            <p:strVal val="(6*min(max(#ppt_w*#ppt_h,.3),1)-7.4)/-.7*#ppt_h"/>
                                          </p:val>
                                        </p:tav>
                                        <p:tav tm="100000">
                                          <p:val>
                                            <p:strVal val="#ppt_h"/>
                                          </p:val>
                                        </p:tav>
                                      </p:tavLst>
                                    </p:anim>
                                    <p:anim calcmode="lin" valueType="num">
                                      <p:cBhvr>
                                        <p:cTn id="254" dur="500" fill="hold"/>
                                        <p:tgtEl>
                                          <p:spTgt spid="27"/>
                                        </p:tgtEl>
                                        <p:attrNameLst>
                                          <p:attrName>ppt_x</p:attrName>
                                        </p:attrNameLst>
                                      </p:cBhvr>
                                      <p:tavLst>
                                        <p:tav tm="0">
                                          <p:val>
                                            <p:fltVal val="0.5"/>
                                          </p:val>
                                        </p:tav>
                                        <p:tav tm="100000">
                                          <p:val>
                                            <p:strVal val="#ppt_x"/>
                                          </p:val>
                                        </p:tav>
                                      </p:tavLst>
                                    </p:anim>
                                    <p:anim calcmode="lin" valueType="num">
                                      <p:cBhvr>
                                        <p:cTn id="255"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21504"/>
                                        </p:tgtEl>
                                        <p:attrNameLst>
                                          <p:attrName>style.visibility</p:attrName>
                                        </p:attrNameLst>
                                      </p:cBhvr>
                                      <p:to>
                                        <p:strVal val="visible"/>
                                      </p:to>
                                    </p:set>
                                    <p:anim calcmode="lin" valueType="num">
                                      <p:cBhvr>
                                        <p:cTn id="259" dur="500" fill="hold"/>
                                        <p:tgtEl>
                                          <p:spTgt spid="21504"/>
                                        </p:tgtEl>
                                        <p:attrNameLst>
                                          <p:attrName>ppt_w</p:attrName>
                                        </p:attrNameLst>
                                      </p:cBhvr>
                                      <p:tavLst>
                                        <p:tav tm="0">
                                          <p:val>
                                            <p:strVal val="(6*min(max(#ppt_w*#ppt_h,.3),1)-7.4)/-.7*#ppt_w"/>
                                          </p:val>
                                        </p:tav>
                                        <p:tav tm="100000">
                                          <p:val>
                                            <p:strVal val="#ppt_w"/>
                                          </p:val>
                                        </p:tav>
                                      </p:tavLst>
                                    </p:anim>
                                    <p:anim calcmode="lin" valueType="num">
                                      <p:cBhvr>
                                        <p:cTn id="260" dur="500" fill="hold"/>
                                        <p:tgtEl>
                                          <p:spTgt spid="21504"/>
                                        </p:tgtEl>
                                        <p:attrNameLst>
                                          <p:attrName>ppt_h</p:attrName>
                                        </p:attrNameLst>
                                      </p:cBhvr>
                                      <p:tavLst>
                                        <p:tav tm="0">
                                          <p:val>
                                            <p:strVal val="(6*min(max(#ppt_w*#ppt_h,.3),1)-7.4)/-.7*#ppt_h"/>
                                          </p:val>
                                        </p:tav>
                                        <p:tav tm="100000">
                                          <p:val>
                                            <p:strVal val="#ppt_h"/>
                                          </p:val>
                                        </p:tav>
                                      </p:tavLst>
                                    </p:anim>
                                    <p:anim calcmode="lin" valueType="num">
                                      <p:cBhvr>
                                        <p:cTn id="261" dur="500" fill="hold"/>
                                        <p:tgtEl>
                                          <p:spTgt spid="21504"/>
                                        </p:tgtEl>
                                        <p:attrNameLst>
                                          <p:attrName>ppt_x</p:attrName>
                                        </p:attrNameLst>
                                      </p:cBhvr>
                                      <p:tavLst>
                                        <p:tav tm="0">
                                          <p:val>
                                            <p:fltVal val="0.5"/>
                                          </p:val>
                                        </p:tav>
                                        <p:tav tm="100000">
                                          <p:val>
                                            <p:strVal val="#ppt_x"/>
                                          </p:val>
                                        </p:tav>
                                      </p:tavLst>
                                    </p:anim>
                                    <p:anim calcmode="lin" valueType="num">
                                      <p:cBhvr>
                                        <p:cTn id="262" dur="500" fill="hold"/>
                                        <p:tgtEl>
                                          <p:spTgt spid="21504"/>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21522"/>
                                        </p:tgtEl>
                                        <p:attrNameLst>
                                          <p:attrName>style.visibility</p:attrName>
                                        </p:attrNameLst>
                                      </p:cBhvr>
                                      <p:to>
                                        <p:strVal val="visible"/>
                                      </p:to>
                                    </p:set>
                                    <p:anim calcmode="lin" valueType="num">
                                      <p:cBhvr>
                                        <p:cTn id="266" dur="500" fill="hold"/>
                                        <p:tgtEl>
                                          <p:spTgt spid="21522"/>
                                        </p:tgtEl>
                                        <p:attrNameLst>
                                          <p:attrName>ppt_w</p:attrName>
                                        </p:attrNameLst>
                                      </p:cBhvr>
                                      <p:tavLst>
                                        <p:tav tm="0">
                                          <p:val>
                                            <p:strVal val="(6*min(max(#ppt_w*#ppt_h,.3),1)-7.4)/-.7*#ppt_w"/>
                                          </p:val>
                                        </p:tav>
                                        <p:tav tm="100000">
                                          <p:val>
                                            <p:strVal val="#ppt_w"/>
                                          </p:val>
                                        </p:tav>
                                      </p:tavLst>
                                    </p:anim>
                                    <p:anim calcmode="lin" valueType="num">
                                      <p:cBhvr>
                                        <p:cTn id="267" dur="500" fill="hold"/>
                                        <p:tgtEl>
                                          <p:spTgt spid="21522"/>
                                        </p:tgtEl>
                                        <p:attrNameLst>
                                          <p:attrName>ppt_h</p:attrName>
                                        </p:attrNameLst>
                                      </p:cBhvr>
                                      <p:tavLst>
                                        <p:tav tm="0">
                                          <p:val>
                                            <p:strVal val="(6*min(max(#ppt_w*#ppt_h,.3),1)-7.4)/-.7*#ppt_h"/>
                                          </p:val>
                                        </p:tav>
                                        <p:tav tm="100000">
                                          <p:val>
                                            <p:strVal val="#ppt_h"/>
                                          </p:val>
                                        </p:tav>
                                      </p:tavLst>
                                    </p:anim>
                                    <p:anim calcmode="lin" valueType="num">
                                      <p:cBhvr>
                                        <p:cTn id="268" dur="500" fill="hold"/>
                                        <p:tgtEl>
                                          <p:spTgt spid="21522"/>
                                        </p:tgtEl>
                                        <p:attrNameLst>
                                          <p:attrName>ppt_x</p:attrName>
                                        </p:attrNameLst>
                                      </p:cBhvr>
                                      <p:tavLst>
                                        <p:tav tm="0">
                                          <p:val>
                                            <p:fltVal val="0.5"/>
                                          </p:val>
                                        </p:tav>
                                        <p:tav tm="100000">
                                          <p:val>
                                            <p:strVal val="#ppt_x"/>
                                          </p:val>
                                        </p:tav>
                                      </p:tavLst>
                                    </p:anim>
                                    <p:anim calcmode="lin" valueType="num">
                                      <p:cBhvr>
                                        <p:cTn id="269" dur="500" fill="hold"/>
                                        <p:tgtEl>
                                          <p:spTgt spid="21522"/>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8"/>
                                        </p:tgtEl>
                                        <p:attrNameLst>
                                          <p:attrName>style.visibility</p:attrName>
                                        </p:attrNameLst>
                                      </p:cBhvr>
                                      <p:to>
                                        <p:strVal val="visible"/>
                                      </p:to>
                                    </p:set>
                                    <p:anim calcmode="lin" valueType="num">
                                      <p:cBhvr>
                                        <p:cTn id="273" dur="500" fill="hold"/>
                                        <p:tgtEl>
                                          <p:spTgt spid="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8"/>
                                        </p:tgtEl>
                                        <p:attrNameLst>
                                          <p:attrName>ppt_x</p:attrName>
                                        </p:attrNameLst>
                                      </p:cBhvr>
                                      <p:tavLst>
                                        <p:tav tm="0">
                                          <p:val>
                                            <p:fltVal val="0.5"/>
                                          </p:val>
                                        </p:tav>
                                        <p:tav tm="100000">
                                          <p:val>
                                            <p:strVal val="#ppt_x"/>
                                          </p:val>
                                        </p:tav>
                                      </p:tavLst>
                                    </p:anim>
                                    <p:anim calcmode="lin" valueType="num">
                                      <p:cBhvr>
                                        <p:cTn id="27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14"/>
                                        </p:tgtEl>
                                        <p:attrNameLst>
                                          <p:attrName>style.visibility</p:attrName>
                                        </p:attrNameLst>
                                      </p:cBhvr>
                                      <p:to>
                                        <p:strVal val="visible"/>
                                      </p:to>
                                    </p:set>
                                    <p:anim calcmode="lin" valueType="num">
                                      <p:cBhvr>
                                        <p:cTn id="280" dur="500" fill="hold"/>
                                        <p:tgtEl>
                                          <p:spTgt spid="14"/>
                                        </p:tgtEl>
                                        <p:attrNameLst>
                                          <p:attrName>ppt_w</p:attrName>
                                        </p:attrNameLst>
                                      </p:cBhvr>
                                      <p:tavLst>
                                        <p:tav tm="0">
                                          <p:val>
                                            <p:strVal val="(6*min(max(#ppt_w*#ppt_h,.3),1)-7.4)/-.7*#ppt_w"/>
                                          </p:val>
                                        </p:tav>
                                        <p:tav tm="100000">
                                          <p:val>
                                            <p:strVal val="#ppt_w"/>
                                          </p:val>
                                        </p:tav>
                                      </p:tavLst>
                                    </p:anim>
                                    <p:anim calcmode="lin" valueType="num">
                                      <p:cBhvr>
                                        <p:cTn id="281" dur="500" fill="hold"/>
                                        <p:tgtEl>
                                          <p:spTgt spid="14"/>
                                        </p:tgtEl>
                                        <p:attrNameLst>
                                          <p:attrName>ppt_h</p:attrName>
                                        </p:attrNameLst>
                                      </p:cBhvr>
                                      <p:tavLst>
                                        <p:tav tm="0">
                                          <p:val>
                                            <p:strVal val="(6*min(max(#ppt_w*#ppt_h,.3),1)-7.4)/-.7*#ppt_h"/>
                                          </p:val>
                                        </p:tav>
                                        <p:tav tm="100000">
                                          <p:val>
                                            <p:strVal val="#ppt_h"/>
                                          </p:val>
                                        </p:tav>
                                      </p:tavLst>
                                    </p:anim>
                                    <p:anim calcmode="lin" valueType="num">
                                      <p:cBhvr>
                                        <p:cTn id="282" dur="500" fill="hold"/>
                                        <p:tgtEl>
                                          <p:spTgt spid="14"/>
                                        </p:tgtEl>
                                        <p:attrNameLst>
                                          <p:attrName>ppt_x</p:attrName>
                                        </p:attrNameLst>
                                      </p:cBhvr>
                                      <p:tavLst>
                                        <p:tav tm="0">
                                          <p:val>
                                            <p:fltVal val="0.5"/>
                                          </p:val>
                                        </p:tav>
                                        <p:tav tm="100000">
                                          <p:val>
                                            <p:strVal val="#ppt_x"/>
                                          </p:val>
                                        </p:tav>
                                      </p:tavLst>
                                    </p:anim>
                                    <p:anim calcmode="lin" valueType="num">
                                      <p:cBhvr>
                                        <p:cTn id="28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28"/>
                                        </p:tgtEl>
                                        <p:attrNameLst>
                                          <p:attrName>style.visibility</p:attrName>
                                        </p:attrNameLst>
                                      </p:cBhvr>
                                      <p:to>
                                        <p:strVal val="visible"/>
                                      </p:to>
                                    </p:set>
                                    <p:anim calcmode="lin" valueType="num">
                                      <p:cBhvr>
                                        <p:cTn id="287" dur="500" fill="hold"/>
                                        <p:tgtEl>
                                          <p:spTgt spid="2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2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28"/>
                                        </p:tgtEl>
                                        <p:attrNameLst>
                                          <p:attrName>ppt_x</p:attrName>
                                        </p:attrNameLst>
                                      </p:cBhvr>
                                      <p:tavLst>
                                        <p:tav tm="0">
                                          <p:val>
                                            <p:fltVal val="0.5"/>
                                          </p:val>
                                        </p:tav>
                                        <p:tav tm="100000">
                                          <p:val>
                                            <p:strVal val="#ppt_x"/>
                                          </p:val>
                                        </p:tav>
                                      </p:tavLst>
                                    </p:anim>
                                    <p:anim calcmode="lin" valueType="num">
                                      <p:cBhvr>
                                        <p:cTn id="29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29"/>
                                        </p:tgtEl>
                                        <p:attrNameLst>
                                          <p:attrName>style.visibility</p:attrName>
                                        </p:attrNameLst>
                                      </p:cBhvr>
                                      <p:to>
                                        <p:strVal val="visible"/>
                                      </p:to>
                                    </p:set>
                                    <p:anim calcmode="lin" valueType="num">
                                      <p:cBhvr>
                                        <p:cTn id="294" dur="500" fill="hold"/>
                                        <p:tgtEl>
                                          <p:spTgt spid="29"/>
                                        </p:tgtEl>
                                        <p:attrNameLst>
                                          <p:attrName>ppt_w</p:attrName>
                                        </p:attrNameLst>
                                      </p:cBhvr>
                                      <p:tavLst>
                                        <p:tav tm="0">
                                          <p:val>
                                            <p:strVal val="(6*min(max(#ppt_w*#ppt_h,.3),1)-7.4)/-.7*#ppt_w"/>
                                          </p:val>
                                        </p:tav>
                                        <p:tav tm="100000">
                                          <p:val>
                                            <p:strVal val="#ppt_w"/>
                                          </p:val>
                                        </p:tav>
                                      </p:tavLst>
                                    </p:anim>
                                    <p:anim calcmode="lin" valueType="num">
                                      <p:cBhvr>
                                        <p:cTn id="295" dur="500" fill="hold"/>
                                        <p:tgtEl>
                                          <p:spTgt spid="29"/>
                                        </p:tgtEl>
                                        <p:attrNameLst>
                                          <p:attrName>ppt_h</p:attrName>
                                        </p:attrNameLst>
                                      </p:cBhvr>
                                      <p:tavLst>
                                        <p:tav tm="0">
                                          <p:val>
                                            <p:strVal val="(6*min(max(#ppt_w*#ppt_h,.3),1)-7.4)/-.7*#ppt_h"/>
                                          </p:val>
                                        </p:tav>
                                        <p:tav tm="100000">
                                          <p:val>
                                            <p:strVal val="#ppt_h"/>
                                          </p:val>
                                        </p:tav>
                                      </p:tavLst>
                                    </p:anim>
                                    <p:anim calcmode="lin" valueType="num">
                                      <p:cBhvr>
                                        <p:cTn id="296" dur="500" fill="hold"/>
                                        <p:tgtEl>
                                          <p:spTgt spid="29"/>
                                        </p:tgtEl>
                                        <p:attrNameLst>
                                          <p:attrName>ppt_x</p:attrName>
                                        </p:attrNameLst>
                                      </p:cBhvr>
                                      <p:tavLst>
                                        <p:tav tm="0">
                                          <p:val>
                                            <p:fltVal val="0.5"/>
                                          </p:val>
                                        </p:tav>
                                        <p:tav tm="100000">
                                          <p:val>
                                            <p:strVal val="#ppt_x"/>
                                          </p:val>
                                        </p:tav>
                                      </p:tavLst>
                                    </p:anim>
                                    <p:anim calcmode="lin" valueType="num">
                                      <p:cBhvr>
                                        <p:cTn id="297"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21523"/>
                                        </p:tgtEl>
                                        <p:attrNameLst>
                                          <p:attrName>style.visibility</p:attrName>
                                        </p:attrNameLst>
                                      </p:cBhvr>
                                      <p:to>
                                        <p:strVal val="visible"/>
                                      </p:to>
                                    </p:set>
                                    <p:anim calcmode="lin" valueType="num">
                                      <p:cBhvr>
                                        <p:cTn id="301" dur="500" fill="hold"/>
                                        <p:tgtEl>
                                          <p:spTgt spid="21523"/>
                                        </p:tgtEl>
                                        <p:attrNameLst>
                                          <p:attrName>ppt_w</p:attrName>
                                        </p:attrNameLst>
                                      </p:cBhvr>
                                      <p:tavLst>
                                        <p:tav tm="0">
                                          <p:val>
                                            <p:strVal val="(6*min(max(#ppt_w*#ppt_h,.3),1)-7.4)/-.7*#ppt_w"/>
                                          </p:val>
                                        </p:tav>
                                        <p:tav tm="100000">
                                          <p:val>
                                            <p:strVal val="#ppt_w"/>
                                          </p:val>
                                        </p:tav>
                                      </p:tavLst>
                                    </p:anim>
                                    <p:anim calcmode="lin" valueType="num">
                                      <p:cBhvr>
                                        <p:cTn id="302" dur="500" fill="hold"/>
                                        <p:tgtEl>
                                          <p:spTgt spid="21523"/>
                                        </p:tgtEl>
                                        <p:attrNameLst>
                                          <p:attrName>ppt_h</p:attrName>
                                        </p:attrNameLst>
                                      </p:cBhvr>
                                      <p:tavLst>
                                        <p:tav tm="0">
                                          <p:val>
                                            <p:strVal val="(6*min(max(#ppt_w*#ppt_h,.3),1)-7.4)/-.7*#ppt_h"/>
                                          </p:val>
                                        </p:tav>
                                        <p:tav tm="100000">
                                          <p:val>
                                            <p:strVal val="#ppt_h"/>
                                          </p:val>
                                        </p:tav>
                                      </p:tavLst>
                                    </p:anim>
                                    <p:anim calcmode="lin" valueType="num">
                                      <p:cBhvr>
                                        <p:cTn id="303" dur="500" fill="hold"/>
                                        <p:tgtEl>
                                          <p:spTgt spid="21523"/>
                                        </p:tgtEl>
                                        <p:attrNameLst>
                                          <p:attrName>ppt_x</p:attrName>
                                        </p:attrNameLst>
                                      </p:cBhvr>
                                      <p:tavLst>
                                        <p:tav tm="0">
                                          <p:val>
                                            <p:fltVal val="0.5"/>
                                          </p:val>
                                        </p:tav>
                                        <p:tav tm="100000">
                                          <p:val>
                                            <p:strVal val="#ppt_x"/>
                                          </p:val>
                                        </p:tav>
                                      </p:tavLst>
                                    </p:anim>
                                    <p:anim calcmode="lin" valueType="num">
                                      <p:cBhvr>
                                        <p:cTn id="304" dur="500" fill="hold"/>
                                        <p:tgtEl>
                                          <p:spTgt spid="21523"/>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21506"/>
                                        </p:tgtEl>
                                        <p:attrNameLst>
                                          <p:attrName>style.visibility</p:attrName>
                                        </p:attrNameLst>
                                      </p:cBhvr>
                                      <p:to>
                                        <p:strVal val="visible"/>
                                      </p:to>
                                    </p:set>
                                    <p:anim calcmode="lin" valueType="num">
                                      <p:cBhvr>
                                        <p:cTn id="308" dur="500" fill="hold"/>
                                        <p:tgtEl>
                                          <p:spTgt spid="21506"/>
                                        </p:tgtEl>
                                        <p:attrNameLst>
                                          <p:attrName>ppt_w</p:attrName>
                                        </p:attrNameLst>
                                      </p:cBhvr>
                                      <p:tavLst>
                                        <p:tav tm="0">
                                          <p:val>
                                            <p:strVal val="(6*min(max(#ppt_w*#ppt_h,.3),1)-7.4)/-.7*#ppt_w"/>
                                          </p:val>
                                        </p:tav>
                                        <p:tav tm="100000">
                                          <p:val>
                                            <p:strVal val="#ppt_w"/>
                                          </p:val>
                                        </p:tav>
                                      </p:tavLst>
                                    </p:anim>
                                    <p:anim calcmode="lin" valueType="num">
                                      <p:cBhvr>
                                        <p:cTn id="309" dur="500" fill="hold"/>
                                        <p:tgtEl>
                                          <p:spTgt spid="21506"/>
                                        </p:tgtEl>
                                        <p:attrNameLst>
                                          <p:attrName>ppt_h</p:attrName>
                                        </p:attrNameLst>
                                      </p:cBhvr>
                                      <p:tavLst>
                                        <p:tav tm="0">
                                          <p:val>
                                            <p:strVal val="(6*min(max(#ppt_w*#ppt_h,.3),1)-7.4)/-.7*#ppt_h"/>
                                          </p:val>
                                        </p:tav>
                                        <p:tav tm="100000">
                                          <p:val>
                                            <p:strVal val="#ppt_h"/>
                                          </p:val>
                                        </p:tav>
                                      </p:tavLst>
                                    </p:anim>
                                    <p:anim calcmode="lin" valueType="num">
                                      <p:cBhvr>
                                        <p:cTn id="310" dur="500" fill="hold"/>
                                        <p:tgtEl>
                                          <p:spTgt spid="21506"/>
                                        </p:tgtEl>
                                        <p:attrNameLst>
                                          <p:attrName>ppt_x</p:attrName>
                                        </p:attrNameLst>
                                      </p:cBhvr>
                                      <p:tavLst>
                                        <p:tav tm="0">
                                          <p:val>
                                            <p:fltVal val="0.5"/>
                                          </p:val>
                                        </p:tav>
                                        <p:tav tm="100000">
                                          <p:val>
                                            <p:strVal val="#ppt_x"/>
                                          </p:val>
                                        </p:tav>
                                      </p:tavLst>
                                    </p:anim>
                                    <p:anim calcmode="lin" valueType="num">
                                      <p:cBhvr>
                                        <p:cTn id="311" dur="500" fill="hold"/>
                                        <p:tgtEl>
                                          <p:spTgt spid="21506"/>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
                                        </p:tgtEl>
                                        <p:attrNameLst>
                                          <p:attrName>style.visibility</p:attrName>
                                        </p:attrNameLst>
                                      </p:cBhvr>
                                      <p:to>
                                        <p:strVal val="visible"/>
                                      </p:to>
                                    </p:set>
                                    <p:anim calcmode="lin" valueType="num">
                                      <p:cBhvr>
                                        <p:cTn id="315" dur="500" fill="hold"/>
                                        <p:tgtEl>
                                          <p:spTgt spid="30"/>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
                                        </p:tgtEl>
                                        <p:attrNameLst>
                                          <p:attrName>ppt_x</p:attrName>
                                        </p:attrNameLst>
                                      </p:cBhvr>
                                      <p:tavLst>
                                        <p:tav tm="0">
                                          <p:val>
                                            <p:fltVal val="0.5"/>
                                          </p:val>
                                        </p:tav>
                                        <p:tav tm="100000">
                                          <p:val>
                                            <p:strVal val="#ppt_x"/>
                                          </p:val>
                                        </p:tav>
                                      </p:tavLst>
                                    </p:anim>
                                    <p:anim calcmode="lin" valueType="num">
                                      <p:cBhvr>
                                        <p:cTn id="318"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1"/>
                                        </p:tgtEl>
                                        <p:attrNameLst>
                                          <p:attrName>style.visibility</p:attrName>
                                        </p:attrNameLst>
                                      </p:cBhvr>
                                      <p:to>
                                        <p:strVal val="visible"/>
                                      </p:to>
                                    </p:set>
                                    <p:anim calcmode="lin" valueType="num">
                                      <p:cBhvr>
                                        <p:cTn id="322" dur="500" fill="hold"/>
                                        <p:tgtEl>
                                          <p:spTgt spid="31"/>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1"/>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1"/>
                                        </p:tgtEl>
                                        <p:attrNameLst>
                                          <p:attrName>ppt_x</p:attrName>
                                        </p:attrNameLst>
                                      </p:cBhvr>
                                      <p:tavLst>
                                        <p:tav tm="0">
                                          <p:val>
                                            <p:fltVal val="0.5"/>
                                          </p:val>
                                        </p:tav>
                                        <p:tav tm="100000">
                                          <p:val>
                                            <p:strVal val="#ppt_x"/>
                                          </p:val>
                                        </p:tav>
                                      </p:tavLst>
                                    </p:anim>
                                    <p:anim calcmode="lin" valueType="num">
                                      <p:cBhvr>
                                        <p:cTn id="325"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15"/>
                                        </p:tgtEl>
                                        <p:attrNameLst>
                                          <p:attrName>style.visibility</p:attrName>
                                        </p:attrNameLst>
                                      </p:cBhvr>
                                      <p:to>
                                        <p:strVal val="visible"/>
                                      </p:to>
                                    </p:set>
                                    <p:anim calcmode="lin" valueType="num">
                                      <p:cBhvr>
                                        <p:cTn id="329" dur="500" fill="hold"/>
                                        <p:tgtEl>
                                          <p:spTgt spid="15"/>
                                        </p:tgtEl>
                                        <p:attrNameLst>
                                          <p:attrName>ppt_w</p:attrName>
                                        </p:attrNameLst>
                                      </p:cBhvr>
                                      <p:tavLst>
                                        <p:tav tm="0">
                                          <p:val>
                                            <p:strVal val="(6*min(max(#ppt_w*#ppt_h,.3),1)-7.4)/-.7*#ppt_w"/>
                                          </p:val>
                                        </p:tav>
                                        <p:tav tm="100000">
                                          <p:val>
                                            <p:strVal val="#ppt_w"/>
                                          </p:val>
                                        </p:tav>
                                      </p:tavLst>
                                    </p:anim>
                                    <p:anim calcmode="lin" valueType="num">
                                      <p:cBhvr>
                                        <p:cTn id="330" dur="500" fill="hold"/>
                                        <p:tgtEl>
                                          <p:spTgt spid="15"/>
                                        </p:tgtEl>
                                        <p:attrNameLst>
                                          <p:attrName>ppt_h</p:attrName>
                                        </p:attrNameLst>
                                      </p:cBhvr>
                                      <p:tavLst>
                                        <p:tav tm="0">
                                          <p:val>
                                            <p:strVal val="(6*min(max(#ppt_w*#ppt_h,.3),1)-7.4)/-.7*#ppt_h"/>
                                          </p:val>
                                        </p:tav>
                                        <p:tav tm="100000">
                                          <p:val>
                                            <p:strVal val="#ppt_h"/>
                                          </p:val>
                                        </p:tav>
                                      </p:tavLst>
                                    </p:anim>
                                    <p:anim calcmode="lin" valueType="num">
                                      <p:cBhvr>
                                        <p:cTn id="331" dur="500" fill="hold"/>
                                        <p:tgtEl>
                                          <p:spTgt spid="15"/>
                                        </p:tgtEl>
                                        <p:attrNameLst>
                                          <p:attrName>ppt_x</p:attrName>
                                        </p:attrNameLst>
                                      </p:cBhvr>
                                      <p:tavLst>
                                        <p:tav tm="0">
                                          <p:val>
                                            <p:fltVal val="0.5"/>
                                          </p:val>
                                        </p:tav>
                                        <p:tav tm="100000">
                                          <p:val>
                                            <p:strVal val="#ppt_x"/>
                                          </p:val>
                                        </p:tav>
                                      </p:tavLst>
                                    </p:anim>
                                    <p:anim calcmode="lin" valueType="num">
                                      <p:cBhvr>
                                        <p:cTn id="33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307731"/>
                                        </p:tgtEl>
                                        <p:attrNameLst>
                                          <p:attrName>style.visibility</p:attrName>
                                        </p:attrNameLst>
                                      </p:cBhvr>
                                      <p:to>
                                        <p:strVal val="visible"/>
                                      </p:to>
                                    </p:set>
                                    <p:animEffect transition="in" filter="dissolve">
                                      <p:cBhvr>
                                        <p:cTn id="336" dur="500"/>
                                        <p:tgtEl>
                                          <p:spTgt spid="30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746" name="Text Box 19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31747" name="Text Box 194"/>
          <p:cNvSpPr txBox="1">
            <a:spLocks noChangeArrowheads="1"/>
          </p:cNvSpPr>
          <p:nvPr/>
        </p:nvSpPr>
        <p:spPr bwMode="auto">
          <a:xfrm>
            <a:off x="8867775" y="57404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31748" name="Rectangle 201"/>
          <p:cNvSpPr>
            <a:spLocks noChangeArrowheads="1"/>
          </p:cNvSpPr>
          <p:nvPr/>
        </p:nvSpPr>
        <p:spPr bwMode="auto">
          <a:xfrm>
            <a:off x="544513" y="568325"/>
            <a:ext cx="7953375" cy="5662613"/>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pPr algn="ctr" eaLnBrk="0" hangingPunct="0"/>
            <a:endParaRPr lang="en-US" b="1"/>
          </a:p>
        </p:txBody>
      </p:sp>
      <p:sp>
        <p:nvSpPr>
          <p:cNvPr id="233672" name="Text Box 200"/>
          <p:cNvSpPr txBox="1">
            <a:spLocks noChangeArrowheads="1"/>
          </p:cNvSpPr>
          <p:nvPr/>
        </p:nvSpPr>
        <p:spPr bwMode="auto">
          <a:xfrm>
            <a:off x="1166643" y="981679"/>
            <a:ext cx="6858010" cy="4708981"/>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p>
            <a:pPr algn="ctr" eaLnBrk="0" hangingPunct="0">
              <a:spcBef>
                <a:spcPct val="50000"/>
              </a:spcBef>
              <a:defRPr/>
            </a:pPr>
            <a:r>
              <a:rPr lang="en-US" sz="60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/keZ’kkL= dh xgjkbZ </a:t>
            </a:r>
          </a:p>
          <a:p>
            <a:pPr algn="ctr" eaLnBrk="0" hangingPunct="0">
              <a:spcBef>
                <a:spcPct val="50000"/>
              </a:spcBef>
              <a:defRPr/>
            </a:pPr>
            <a:r>
              <a:rPr lang="en-US" sz="60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cs typeface="Arial" pitchFamily="34" charset="0"/>
              </a:rPr>
              <a:t>blds vFkZ dk lw{e Hksn </a:t>
            </a:r>
          </a:p>
          <a:p>
            <a:pPr algn="ctr" eaLnBrk="0" hangingPunct="0">
              <a:spcBef>
                <a:spcPct val="50000"/>
              </a:spcBef>
              <a:defRPr/>
            </a:pPr>
            <a:r>
              <a:rPr lang="en-US" sz="60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cs typeface="Arial" pitchFamily="34" charset="0"/>
              </a:rPr>
              <a:t>ifo= vkRek dk xgjkbZ ls funsZ’ku</a:t>
            </a:r>
            <a:endParaRPr lang="en-US" sz="60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cs typeface="+mn-cs"/>
            </a:endParaRPr>
          </a:p>
        </p:txBody>
      </p:sp>
      <p:sp>
        <p:nvSpPr>
          <p:cNvPr id="31750" name="Text Box 20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31751" name="Text Box 20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31752" name="Text Box 214"/>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14</a:t>
            </a:r>
          </a:p>
        </p:txBody>
      </p:sp>
      <p:sp>
        <p:nvSpPr>
          <p:cNvPr id="31753" name="Text Box 216"/>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33672"/>
                                        </p:tgtEl>
                                        <p:attrNameLst>
                                          <p:attrName>style.visibility</p:attrName>
                                        </p:attrNameLst>
                                      </p:cBhvr>
                                      <p:to>
                                        <p:strVal val="visible"/>
                                      </p:to>
                                    </p:set>
                                    <p:animEffect transition="in" filter="fade">
                                      <p:cBhvr>
                                        <p:cTn id="7" dur="1000"/>
                                        <p:tgtEl>
                                          <p:spTgt spid="233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3794" name="Rectangle 180"/>
          <p:cNvSpPr>
            <a:spLocks noChangeArrowheads="1"/>
          </p:cNvSpPr>
          <p:nvPr/>
        </p:nvSpPr>
        <p:spPr bwMode="auto">
          <a:xfrm>
            <a:off x="538163" y="569913"/>
            <a:ext cx="7966075" cy="5657850"/>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pPr algn="ctr" eaLnBrk="0" hangingPunct="0"/>
            <a:endParaRPr lang="en-US"/>
          </a:p>
        </p:txBody>
      </p:sp>
      <p:sp>
        <p:nvSpPr>
          <p:cNvPr id="155833" name="Text Box 185"/>
          <p:cNvSpPr txBox="1">
            <a:spLocks noChangeArrowheads="1"/>
          </p:cNvSpPr>
          <p:nvPr/>
        </p:nvSpPr>
        <p:spPr bwMode="auto">
          <a:xfrm>
            <a:off x="143285" y="1382215"/>
            <a:ext cx="8673716" cy="3998018"/>
          </a:xfrm>
          <a:prstGeom prst="rect">
            <a:avLst/>
          </a:prstGeom>
          <a:noFill/>
          <a:ln w="12700">
            <a:noFill/>
            <a:miter lim="800000"/>
            <a:headEnd/>
            <a:tailEnd/>
          </a:ln>
          <a:effectLst/>
        </p:spPr>
        <p:txBody>
          <a:bodyPr anchor="ctr">
            <a:spAutoFit/>
          </a:bodyPr>
          <a:lstStyle/>
          <a:p>
            <a:pPr algn="ctr" eaLnBrk="0" hangingPunct="0">
              <a:lnSpc>
                <a:spcPct val="80000"/>
              </a:lnSpc>
              <a:spcBef>
                <a:spcPct val="50000"/>
              </a:spcBef>
              <a:defRPr/>
            </a:pPr>
            <a:r>
              <a:rPr lang="en-US" sz="5400" b="1" dirty="0">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34" charset="-128"/>
                <a:cs typeface="+mn-cs"/>
              </a:rPr>
              <a:t>ijes’oj }kjk NqVdkjs dh ;kstuk</a:t>
            </a:r>
          </a:p>
          <a:p>
            <a:pPr algn="ctr" eaLnBrk="0" hangingPunct="0">
              <a:lnSpc>
                <a:spcPct val="80000"/>
              </a:lnSpc>
              <a:spcBef>
                <a:spcPct val="50000"/>
              </a:spcBef>
              <a:defRPr/>
            </a:pPr>
            <a:r>
              <a:rPr lang="en-US" sz="5400" b="1" dirty="0">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34" charset="-128"/>
                <a:cs typeface="+mn-cs"/>
              </a:rPr>
              <a:t>vczkge o izkphu btjk,y</a:t>
            </a:r>
          </a:p>
          <a:p>
            <a:pPr algn="ctr" eaLnBrk="0" hangingPunct="0">
              <a:lnSpc>
                <a:spcPct val="80000"/>
              </a:lnSpc>
              <a:spcBef>
                <a:spcPct val="50000"/>
              </a:spcBef>
              <a:defRPr/>
            </a:pPr>
            <a:r>
              <a:rPr lang="en-US" sz="5400" b="1" dirty="0">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34" charset="-128"/>
                <a:cs typeface="+mn-cs"/>
              </a:rPr>
              <a:t>izHkq ;h’kq elhg dk izxVhdj.k</a:t>
            </a:r>
          </a:p>
          <a:p>
            <a:pPr algn="ctr" eaLnBrk="0" hangingPunct="0">
              <a:lnSpc>
                <a:spcPct val="80000"/>
              </a:lnSpc>
              <a:spcBef>
                <a:spcPct val="50000"/>
              </a:spcBef>
              <a:defRPr/>
            </a:pPr>
            <a:r>
              <a:rPr lang="en-US" sz="5400" b="1" dirty="0">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34" charset="-128"/>
                <a:cs typeface="+mn-cs"/>
              </a:rPr>
              <a:t>dyhfl;k dk tUe</a:t>
            </a:r>
          </a:p>
        </p:txBody>
      </p:sp>
      <p:sp>
        <p:nvSpPr>
          <p:cNvPr id="33796" name="Text Box 18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33797" name="Text Box 190"/>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33798" name="Text Box 191"/>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33799" name="Text Box 192"/>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15</a:t>
            </a:r>
          </a:p>
        </p:txBody>
      </p:sp>
      <p:sp>
        <p:nvSpPr>
          <p:cNvPr id="33800" name="Text Box 193"/>
          <p:cNvSpPr txBox="1">
            <a:spLocks noChangeArrowheads="1"/>
          </p:cNvSpPr>
          <p:nvPr/>
        </p:nvSpPr>
        <p:spPr bwMode="auto">
          <a:xfrm>
            <a:off x="8793163" y="64135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endParaRPr>
          </a:p>
        </p:txBody>
      </p:sp>
      <p:sp>
        <p:nvSpPr>
          <p:cNvPr id="33801" name="Text Box 194"/>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5</a:t>
            </a:r>
          </a:p>
        </p:txBody>
      </p:sp>
      <p:sp>
        <p:nvSpPr>
          <p:cNvPr id="155843" name="Text Box 195"/>
          <p:cNvSpPr txBox="1">
            <a:spLocks noChangeArrowheads="1"/>
          </p:cNvSpPr>
          <p:nvPr/>
        </p:nvSpPr>
        <p:spPr bwMode="auto">
          <a:xfrm>
            <a:off x="3673475" y="660400"/>
            <a:ext cx="2220913" cy="3000375"/>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eaLnBrk="0" hangingPunct="0">
              <a:spcBef>
                <a:spcPct val="50000"/>
              </a:spcBef>
              <a:defRPr/>
            </a:pPr>
            <a:r>
              <a:rPr lang="en-US" sz="18900" b="1" dirty="0">
                <a:solidFill>
                  <a:srgbClr val="CC1417"/>
                </a:solidFill>
                <a:latin typeface="Helvetica" charset="0"/>
              </a:rPr>
              <a:t>?</a:t>
            </a:r>
          </a:p>
        </p:txBody>
      </p:sp>
      <p:sp>
        <p:nvSpPr>
          <p:cNvPr id="155844" name="Text Box 196"/>
          <p:cNvSpPr txBox="1">
            <a:spLocks noChangeArrowheads="1"/>
          </p:cNvSpPr>
          <p:nvPr/>
        </p:nvSpPr>
        <p:spPr bwMode="auto">
          <a:xfrm>
            <a:off x="679450" y="541338"/>
            <a:ext cx="24384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lgn="ctr" eaLnBrk="0" hangingPunct="0">
              <a:spcBef>
                <a:spcPct val="50000"/>
              </a:spcBef>
              <a:defRPr/>
            </a:pPr>
            <a:r>
              <a:rPr lang="en-US" sz="18900" b="1" dirty="0">
                <a:solidFill>
                  <a:srgbClr val="CC1417"/>
                </a:solidFill>
                <a:latin typeface="Helvetica" pitchFamily="-107" charset="0"/>
                <a:ea typeface="+mn-ea"/>
                <a:cs typeface="+mn-cs"/>
              </a:rPr>
              <a:t>?</a:t>
            </a:r>
          </a:p>
        </p:txBody>
      </p:sp>
      <p:sp>
        <p:nvSpPr>
          <p:cNvPr id="155845" name="Text Box 197"/>
          <p:cNvSpPr txBox="1">
            <a:spLocks noChangeArrowheads="1"/>
          </p:cNvSpPr>
          <p:nvPr/>
        </p:nvSpPr>
        <p:spPr bwMode="auto">
          <a:xfrm>
            <a:off x="3298825" y="3492500"/>
            <a:ext cx="269398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eaLnBrk="0" hangingPunct="0">
              <a:spcBef>
                <a:spcPct val="50000"/>
              </a:spcBef>
              <a:defRPr/>
            </a:pPr>
            <a:r>
              <a:rPr lang="en-US" sz="18900" b="1" dirty="0">
                <a:solidFill>
                  <a:srgbClr val="6C18B0"/>
                </a:solidFill>
                <a:latin typeface="Helvetica" charset="0"/>
              </a:rPr>
              <a:t>?</a:t>
            </a:r>
            <a:endParaRPr lang="en-US" sz="18900" b="1" dirty="0">
              <a:solidFill>
                <a:srgbClr val="CC1417"/>
              </a:solidFill>
              <a:latin typeface="Helvetica" charset="0"/>
            </a:endParaRPr>
          </a:p>
        </p:txBody>
      </p:sp>
      <p:sp>
        <p:nvSpPr>
          <p:cNvPr id="155846" name="Text Box 198"/>
          <p:cNvSpPr txBox="1">
            <a:spLocks noChangeArrowheads="1"/>
          </p:cNvSpPr>
          <p:nvPr/>
        </p:nvSpPr>
        <p:spPr bwMode="auto">
          <a:xfrm>
            <a:off x="2400300" y="2451100"/>
            <a:ext cx="193516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lgn="ctr" eaLnBrk="0" hangingPunct="0">
              <a:spcBef>
                <a:spcPct val="50000"/>
              </a:spcBef>
              <a:defRPr/>
            </a:pPr>
            <a:r>
              <a:rPr lang="en-US" sz="18900" b="1" dirty="0">
                <a:solidFill>
                  <a:schemeClr val="tx1"/>
                </a:solidFill>
                <a:latin typeface="Helvetica" pitchFamily="-107" charset="0"/>
                <a:ea typeface="+mn-ea"/>
                <a:cs typeface="+mn-cs"/>
              </a:rPr>
              <a:t>?</a:t>
            </a:r>
          </a:p>
        </p:txBody>
      </p:sp>
      <p:sp>
        <p:nvSpPr>
          <p:cNvPr id="155847" name="Text Box 199"/>
          <p:cNvSpPr txBox="1">
            <a:spLocks noChangeArrowheads="1"/>
          </p:cNvSpPr>
          <p:nvPr/>
        </p:nvSpPr>
        <p:spPr bwMode="auto">
          <a:xfrm>
            <a:off x="4375150" y="2206625"/>
            <a:ext cx="206533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lgn="ctr" eaLnBrk="0" hangingPunct="0">
              <a:spcBef>
                <a:spcPct val="50000"/>
              </a:spcBef>
              <a:defRPr/>
            </a:pPr>
            <a:r>
              <a:rPr lang="en-US" sz="18900" b="1" dirty="0">
                <a:solidFill>
                  <a:srgbClr val="187534"/>
                </a:solidFill>
                <a:latin typeface="Helvetica" pitchFamily="-107" charset="0"/>
                <a:ea typeface="+mn-ea"/>
                <a:cs typeface="+mn-cs"/>
              </a:rPr>
              <a:t>?</a:t>
            </a:r>
          </a:p>
        </p:txBody>
      </p:sp>
      <p:sp>
        <p:nvSpPr>
          <p:cNvPr id="155848" name="Text Box 200"/>
          <p:cNvSpPr txBox="1">
            <a:spLocks noChangeArrowheads="1"/>
          </p:cNvSpPr>
          <p:nvPr/>
        </p:nvSpPr>
        <p:spPr bwMode="auto">
          <a:xfrm>
            <a:off x="858838" y="3294063"/>
            <a:ext cx="24130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lgn="ctr" eaLnBrk="0" hangingPunct="0">
              <a:spcBef>
                <a:spcPct val="50000"/>
              </a:spcBef>
              <a:defRPr/>
            </a:pPr>
            <a:r>
              <a:rPr lang="en-US" sz="18900" b="1" dirty="0">
                <a:solidFill>
                  <a:srgbClr val="CC1417"/>
                </a:solidFill>
                <a:latin typeface="Helvetica" pitchFamily="-107" charset="0"/>
                <a:ea typeface="+mn-ea"/>
                <a:cs typeface="+mn-cs"/>
              </a:rPr>
              <a:t>?</a:t>
            </a:r>
          </a:p>
        </p:txBody>
      </p:sp>
      <p:sp>
        <p:nvSpPr>
          <p:cNvPr id="155849" name="Text Box 201"/>
          <p:cNvSpPr txBox="1">
            <a:spLocks noChangeArrowheads="1"/>
          </p:cNvSpPr>
          <p:nvPr/>
        </p:nvSpPr>
        <p:spPr bwMode="auto">
          <a:xfrm>
            <a:off x="5565775" y="496888"/>
            <a:ext cx="2193925"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lgn="ctr" eaLnBrk="0" hangingPunct="0">
              <a:spcBef>
                <a:spcPct val="50000"/>
              </a:spcBef>
              <a:defRPr/>
            </a:pPr>
            <a:r>
              <a:rPr lang="en-US" sz="18900" b="1" dirty="0">
                <a:solidFill>
                  <a:schemeClr val="accent1"/>
                </a:solidFill>
                <a:latin typeface="Helvetica" pitchFamily="-107" charset="0"/>
                <a:ea typeface="+mn-ea"/>
                <a:cs typeface="+mn-cs"/>
              </a:rPr>
              <a:t>?</a:t>
            </a:r>
          </a:p>
        </p:txBody>
      </p:sp>
      <p:sp>
        <p:nvSpPr>
          <p:cNvPr id="155850" name="Text Box 202"/>
          <p:cNvSpPr txBox="1">
            <a:spLocks noChangeArrowheads="1"/>
          </p:cNvSpPr>
          <p:nvPr/>
        </p:nvSpPr>
        <p:spPr bwMode="auto">
          <a:xfrm>
            <a:off x="6951663" y="2908300"/>
            <a:ext cx="1592262"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eaLnBrk="0" hangingPunct="0">
              <a:spcBef>
                <a:spcPct val="50000"/>
              </a:spcBef>
              <a:defRPr/>
            </a:pPr>
            <a:r>
              <a:rPr lang="en-US" sz="18900" b="1" dirty="0">
                <a:solidFill>
                  <a:srgbClr val="F06157"/>
                </a:solidFill>
                <a:latin typeface="Helvetica" charset="0"/>
              </a:rPr>
              <a:t>?</a:t>
            </a:r>
            <a:endParaRPr lang="en-US" sz="18900" b="1" dirty="0">
              <a:solidFill>
                <a:srgbClr val="CC1417"/>
              </a:solidFill>
              <a:latin typeface="Helvetica" charset="0"/>
            </a:endParaRPr>
          </a:p>
        </p:txBody>
      </p:sp>
      <p:sp>
        <p:nvSpPr>
          <p:cNvPr id="155851" name="Text Box 203"/>
          <p:cNvSpPr txBox="1">
            <a:spLocks noChangeArrowheads="1"/>
          </p:cNvSpPr>
          <p:nvPr/>
        </p:nvSpPr>
        <p:spPr bwMode="auto">
          <a:xfrm>
            <a:off x="5751513" y="3886200"/>
            <a:ext cx="2041525"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lgn="ctr" eaLnBrk="0" hangingPunct="0">
              <a:spcBef>
                <a:spcPct val="50000"/>
              </a:spcBef>
              <a:defRPr/>
            </a:pPr>
            <a:r>
              <a:rPr lang="en-US" sz="18900" b="1" dirty="0">
                <a:solidFill>
                  <a:srgbClr val="1FCC16"/>
                </a:solidFill>
                <a:latin typeface="Helvetica" pitchFamily="-107" charset="0"/>
                <a:ea typeface="+mn-ea"/>
                <a:cs typeface="+mn-cs"/>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833">
                                            <p:txEl>
                                              <p:pRg st="0" end="0"/>
                                            </p:txEl>
                                          </p:spTgt>
                                        </p:tgtEl>
                                        <p:attrNameLst>
                                          <p:attrName>style.visibility</p:attrName>
                                        </p:attrNameLst>
                                      </p:cBhvr>
                                      <p:to>
                                        <p:strVal val="visible"/>
                                      </p:to>
                                    </p:set>
                                    <p:animEffect transition="in" filter="fade">
                                      <p:cBhvr>
                                        <p:cTn id="7" dur="500"/>
                                        <p:tgtEl>
                                          <p:spTgt spid="1558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833">
                                            <p:txEl>
                                              <p:pRg st="1" end="1"/>
                                            </p:txEl>
                                          </p:spTgt>
                                        </p:tgtEl>
                                        <p:attrNameLst>
                                          <p:attrName>style.visibility</p:attrName>
                                        </p:attrNameLst>
                                      </p:cBhvr>
                                      <p:to>
                                        <p:strVal val="visible"/>
                                      </p:to>
                                    </p:set>
                                    <p:animEffect transition="in" filter="fade">
                                      <p:cBhvr>
                                        <p:cTn id="12" dur="500"/>
                                        <p:tgtEl>
                                          <p:spTgt spid="1558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833">
                                            <p:txEl>
                                              <p:pRg st="2" end="2"/>
                                            </p:txEl>
                                          </p:spTgt>
                                        </p:tgtEl>
                                        <p:attrNameLst>
                                          <p:attrName>style.visibility</p:attrName>
                                        </p:attrNameLst>
                                      </p:cBhvr>
                                      <p:to>
                                        <p:strVal val="visible"/>
                                      </p:to>
                                    </p:set>
                                    <p:animEffect transition="in" filter="fade">
                                      <p:cBhvr>
                                        <p:cTn id="17" dur="500"/>
                                        <p:tgtEl>
                                          <p:spTgt spid="1558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833">
                                            <p:txEl>
                                              <p:pRg st="3" end="3"/>
                                            </p:txEl>
                                          </p:spTgt>
                                        </p:tgtEl>
                                        <p:attrNameLst>
                                          <p:attrName>style.visibility</p:attrName>
                                        </p:attrNameLst>
                                      </p:cBhvr>
                                      <p:to>
                                        <p:strVal val="visible"/>
                                      </p:to>
                                    </p:set>
                                    <p:animEffect transition="in" filter="fade">
                                      <p:cBhvr>
                                        <p:cTn id="22" dur="500"/>
                                        <p:tgtEl>
                                          <p:spTgt spid="1558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843"/>
                                        </p:tgtEl>
                                        <p:attrNameLst>
                                          <p:attrName>style.visibility</p:attrName>
                                        </p:attrNameLst>
                                      </p:cBhvr>
                                      <p:to>
                                        <p:strVal val="visible"/>
                                      </p:to>
                                    </p:set>
                                    <p:animEffect transition="in" filter="fade">
                                      <p:cBhvr>
                                        <p:cTn id="27" dur="500"/>
                                        <p:tgtEl>
                                          <p:spTgt spid="155843"/>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5844"/>
                                        </p:tgtEl>
                                        <p:attrNameLst>
                                          <p:attrName>style.visibility</p:attrName>
                                        </p:attrNameLst>
                                      </p:cBhvr>
                                      <p:to>
                                        <p:strVal val="visible"/>
                                      </p:to>
                                    </p:set>
                                    <p:animEffect transition="in" filter="fade">
                                      <p:cBhvr>
                                        <p:cTn id="31" dur="500"/>
                                        <p:tgtEl>
                                          <p:spTgt spid="155844"/>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55845"/>
                                        </p:tgtEl>
                                        <p:attrNameLst>
                                          <p:attrName>style.visibility</p:attrName>
                                        </p:attrNameLst>
                                      </p:cBhvr>
                                      <p:to>
                                        <p:strVal val="visible"/>
                                      </p:to>
                                    </p:set>
                                    <p:animEffect transition="in" filter="fade">
                                      <p:cBhvr>
                                        <p:cTn id="35" dur="500"/>
                                        <p:tgtEl>
                                          <p:spTgt spid="155845"/>
                                        </p:tgtEl>
                                      </p:cBhvr>
                                    </p:animEffect>
                                  </p:childTnLst>
                                </p:cTn>
                              </p:par>
                            </p:childTnLst>
                          </p:cTn>
                        </p:par>
                        <p:par>
                          <p:cTn id="36" fill="hold" nodeType="afterGroup">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55846"/>
                                        </p:tgtEl>
                                        <p:attrNameLst>
                                          <p:attrName>style.visibility</p:attrName>
                                        </p:attrNameLst>
                                      </p:cBhvr>
                                      <p:to>
                                        <p:strVal val="visible"/>
                                      </p:to>
                                    </p:set>
                                    <p:animEffect transition="in" filter="fade">
                                      <p:cBhvr>
                                        <p:cTn id="39" dur="500"/>
                                        <p:tgtEl>
                                          <p:spTgt spid="155846"/>
                                        </p:tgtEl>
                                      </p:cBhvr>
                                    </p:animEffect>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55847"/>
                                        </p:tgtEl>
                                        <p:attrNameLst>
                                          <p:attrName>style.visibility</p:attrName>
                                        </p:attrNameLst>
                                      </p:cBhvr>
                                      <p:to>
                                        <p:strVal val="visible"/>
                                      </p:to>
                                    </p:set>
                                    <p:animEffect transition="in" filter="fade">
                                      <p:cBhvr>
                                        <p:cTn id="43" dur="500"/>
                                        <p:tgtEl>
                                          <p:spTgt spid="155847"/>
                                        </p:tgtEl>
                                      </p:cBhvr>
                                    </p:animEffect>
                                  </p:childTnLst>
                                </p:cTn>
                              </p:par>
                            </p:childTnLst>
                          </p:cTn>
                        </p:par>
                        <p:par>
                          <p:cTn id="44" fill="hold" nodeType="afterGroup">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55848"/>
                                        </p:tgtEl>
                                        <p:attrNameLst>
                                          <p:attrName>style.visibility</p:attrName>
                                        </p:attrNameLst>
                                      </p:cBhvr>
                                      <p:to>
                                        <p:strVal val="visible"/>
                                      </p:to>
                                    </p:set>
                                    <p:animEffect transition="in" filter="fade">
                                      <p:cBhvr>
                                        <p:cTn id="47" dur="500"/>
                                        <p:tgtEl>
                                          <p:spTgt spid="155848"/>
                                        </p:tgtEl>
                                      </p:cBhvr>
                                    </p:animEffect>
                                  </p:childTnLst>
                                </p:cTn>
                              </p:par>
                            </p:childTnLst>
                          </p:cTn>
                        </p:par>
                        <p:par>
                          <p:cTn id="48" fill="hold" nodeType="afterGroup">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55849"/>
                                        </p:tgtEl>
                                        <p:attrNameLst>
                                          <p:attrName>style.visibility</p:attrName>
                                        </p:attrNameLst>
                                      </p:cBhvr>
                                      <p:to>
                                        <p:strVal val="visible"/>
                                      </p:to>
                                    </p:set>
                                    <p:animEffect transition="in" filter="fade">
                                      <p:cBhvr>
                                        <p:cTn id="51" dur="500"/>
                                        <p:tgtEl>
                                          <p:spTgt spid="155849"/>
                                        </p:tgtEl>
                                      </p:cBhvr>
                                    </p:animEffect>
                                  </p:childTnLst>
                                </p:cTn>
                              </p:par>
                            </p:childTnLst>
                          </p:cTn>
                        </p:par>
                        <p:par>
                          <p:cTn id="52" fill="hold" nodeType="afterGroup">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55850"/>
                                        </p:tgtEl>
                                        <p:attrNameLst>
                                          <p:attrName>style.visibility</p:attrName>
                                        </p:attrNameLst>
                                      </p:cBhvr>
                                      <p:to>
                                        <p:strVal val="visible"/>
                                      </p:to>
                                    </p:set>
                                    <p:animEffect transition="in" filter="fade">
                                      <p:cBhvr>
                                        <p:cTn id="55" dur="500"/>
                                        <p:tgtEl>
                                          <p:spTgt spid="155850"/>
                                        </p:tgtEl>
                                      </p:cBhvr>
                                    </p:animEffect>
                                  </p:childTnLst>
                                </p:cTn>
                              </p:par>
                            </p:childTnLst>
                          </p:cTn>
                        </p:par>
                        <p:par>
                          <p:cTn id="56" fill="hold" nodeType="afterGroup">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55851"/>
                                        </p:tgtEl>
                                        <p:attrNameLst>
                                          <p:attrName>style.visibility</p:attrName>
                                        </p:attrNameLst>
                                      </p:cBhvr>
                                      <p:to>
                                        <p:strVal val="visible"/>
                                      </p:to>
                                    </p:set>
                                    <p:animEffect transition="in" filter="fade">
                                      <p:cBhvr>
                                        <p:cTn id="59" dur="500"/>
                                        <p:tgtEl>
                                          <p:spTgt spid="15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33" grpId="0" build="p" autoUpdateAnimBg="0"/>
      <p:bldP spid="155843" grpId="0" autoUpdateAnimBg="0"/>
      <p:bldP spid="155844" grpId="0" autoUpdateAnimBg="0"/>
      <p:bldP spid="155845" grpId="0" autoUpdateAnimBg="0"/>
      <p:bldP spid="155846" grpId="0" autoUpdateAnimBg="0"/>
      <p:bldP spid="155847" grpId="0" autoUpdateAnimBg="0"/>
      <p:bldP spid="155848" grpId="0" autoUpdateAnimBg="0"/>
      <p:bldP spid="155849" grpId="0" autoUpdateAnimBg="0"/>
      <p:bldP spid="155850" grpId="0" autoUpdateAnimBg="0"/>
      <p:bldP spid="15585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reeform 5"/>
          <p:cNvSpPr>
            <a:spLocks/>
          </p:cNvSpPr>
          <p:nvPr/>
        </p:nvSpPr>
        <p:spPr bwMode="auto">
          <a:xfrm>
            <a:off x="7815263" y="5137150"/>
            <a:ext cx="217487" cy="242888"/>
          </a:xfrm>
          <a:custGeom>
            <a:avLst/>
            <a:gdLst>
              <a:gd name="T0" fmla="*/ 2147483647 w 138"/>
              <a:gd name="T1" fmla="*/ 2147483647 h 153"/>
              <a:gd name="T2" fmla="*/ 2147483647 w 138"/>
              <a:gd name="T3" fmla="*/ 2147483647 h 153"/>
              <a:gd name="T4" fmla="*/ 2147483647 w 138"/>
              <a:gd name="T5" fmla="*/ 2147483647 h 153"/>
              <a:gd name="T6" fmla="*/ 2147483647 w 138"/>
              <a:gd name="T7" fmla="*/ 2147483647 h 153"/>
              <a:gd name="T8" fmla="*/ 2147483647 w 138"/>
              <a:gd name="T9" fmla="*/ 0 h 153"/>
              <a:gd name="T10" fmla="*/ 2147483647 w 138"/>
              <a:gd name="T11" fmla="*/ 2147483647 h 153"/>
              <a:gd name="T12" fmla="*/ 2147483647 w 138"/>
              <a:gd name="T13" fmla="*/ 2147483647 h 153"/>
              <a:gd name="T14" fmla="*/ 2147483647 w 138"/>
              <a:gd name="T15" fmla="*/ 2147483647 h 153"/>
              <a:gd name="T16" fmla="*/ 2147483647 w 138"/>
              <a:gd name="T17" fmla="*/ 2147483647 h 153"/>
              <a:gd name="T18" fmla="*/ 2147483647 w 138"/>
              <a:gd name="T19" fmla="*/ 2147483647 h 153"/>
              <a:gd name="T20" fmla="*/ 2147483647 w 138"/>
              <a:gd name="T21" fmla="*/ 2147483647 h 153"/>
              <a:gd name="T22" fmla="*/ 2147483647 w 138"/>
              <a:gd name="T23" fmla="*/ 2147483647 h 153"/>
              <a:gd name="T24" fmla="*/ 2147483647 w 138"/>
              <a:gd name="T25" fmla="*/ 2147483647 h 153"/>
              <a:gd name="T26" fmla="*/ 2147483647 w 138"/>
              <a:gd name="T27" fmla="*/ 2147483647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53"/>
              <a:gd name="T44" fmla="*/ 138 w 138"/>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a:solidFill>
              <a:srgbClr val="2F3031"/>
            </a:solidFill>
            <a:round/>
            <a:headEnd/>
            <a:tailEnd/>
          </a:ln>
        </p:spPr>
        <p:txBody>
          <a:bodyPr wrap="none" anchor="ctr"/>
          <a:lstStyle/>
          <a:p>
            <a:endParaRPr lang="en-US"/>
          </a:p>
        </p:txBody>
      </p:sp>
      <p:pic>
        <p:nvPicPr>
          <p:cNvPr id="35842" name="Picture 19"/>
          <p:cNvPicPr>
            <a:picLocks noChangeAspect="1" noChangeArrowheads="1"/>
          </p:cNvPicPr>
          <p:nvPr/>
        </p:nvPicPr>
        <p:blipFill>
          <a:blip r:embed="rId3">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0" name="Picture 20"/>
          <p:cNvPicPr>
            <a:picLocks noChangeAspect="1" noChangeArrowheads="1"/>
          </p:cNvPicPr>
          <p:nvPr/>
        </p:nvPicPr>
        <p:blipFill>
          <a:blip r:embed="rId4">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1" name="Picture 21"/>
          <p:cNvPicPr>
            <a:picLocks noChangeAspect="1" noChangeArrowheads="1"/>
          </p:cNvPicPr>
          <p:nvPr/>
        </p:nvPicPr>
        <p:blipFill>
          <a:blip r:embed="rId5">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2" name="Picture 22"/>
          <p:cNvPicPr>
            <a:picLocks noChangeAspect="1" noChangeArrowheads="1"/>
          </p:cNvPicPr>
          <p:nvPr/>
        </p:nvPicPr>
        <p:blipFill>
          <a:blip r:embed="rId6">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3" name="Picture 23"/>
          <p:cNvPicPr>
            <a:picLocks noChangeAspect="1" noChangeArrowheads="1"/>
          </p:cNvPicPr>
          <p:nvPr/>
        </p:nvPicPr>
        <p:blipFill>
          <a:blip r:embed="rId7">
            <a:lum contrast="24000"/>
            <a:extLst>
              <a:ext uri="{28A0092B-C50C-407E-A947-70E740481C1C}">
                <a14:useLocalDpi xmlns:a14="http://schemas.microsoft.com/office/drawing/2010/main"/>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5847" name="Text Box 25"/>
          <p:cNvSpPr txBox="1">
            <a:spLocks noChangeArrowheads="1"/>
          </p:cNvSpPr>
          <p:nvPr/>
        </p:nvSpPr>
        <p:spPr bwMode="auto">
          <a:xfrm>
            <a:off x="8753475" y="10477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10267" name="Text Box 27"/>
          <p:cNvSpPr txBox="1">
            <a:spLocks noChangeArrowheads="1"/>
          </p:cNvSpPr>
          <p:nvPr/>
        </p:nvSpPr>
        <p:spPr bwMode="auto">
          <a:xfrm>
            <a:off x="642938" y="817885"/>
            <a:ext cx="7432675" cy="5155257"/>
          </a:xfrm>
          <a:prstGeom prst="rect">
            <a:avLst/>
          </a:prstGeom>
          <a:noFill/>
          <a:ln w="12700">
            <a:noFill/>
            <a:miter lim="800000"/>
            <a:headEnd/>
            <a:tailEnd/>
          </a:ln>
          <a:effectLst/>
        </p:spPr>
        <p:txBody>
          <a:bodyPr anchor="ctr">
            <a:spAutoFit/>
          </a:bodyPr>
          <a:lstStyle/>
          <a:p>
            <a:pPr lvl="1" algn="ctr" eaLnBrk="0" hangingPunct="0">
              <a:spcBef>
                <a:spcPct val="50000"/>
              </a:spcBef>
              <a:defRPr/>
            </a:pPr>
            <a:r>
              <a:rPr lang="en-US" sz="11500" b="1" spc="-300" dirty="0">
                <a:ln w="28575">
                  <a:solidFill>
                    <a:schemeClr val="bg2"/>
                  </a:solidFill>
                </a:ln>
                <a:solidFill>
                  <a:srgbClr val="FFFF00"/>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bu ckbZcYl dks nsf[k,!</a:t>
            </a:r>
          </a:p>
          <a:p>
            <a:pPr lvl="1" algn="ctr" eaLnBrk="0" hangingPunct="0">
              <a:spcBef>
                <a:spcPct val="50000"/>
              </a:spcBef>
              <a:defRPr/>
            </a:pPr>
            <a:endParaRPr lang="en-US" sz="6600" b="1" dirty="0">
              <a:ln>
                <a:solidFill>
                  <a:schemeClr val="bg2"/>
                </a:solidFill>
              </a:ln>
              <a:solidFill>
                <a:srgbClr val="FFFF00"/>
              </a:solidFill>
              <a:effectLst>
                <a:glow rad="190500">
                  <a:schemeClr val="bg2"/>
                </a:glow>
                <a:outerShdw blurRad="38100" dist="38100" dir="2700000" algn="tl">
                  <a:srgbClr val="000000">
                    <a:alpha val="43137"/>
                  </a:srgbClr>
                </a:outerShdw>
              </a:effectLst>
              <a:latin typeface="Kruti Dev 010" pitchFamily="2" charset="0"/>
              <a:ea typeface="+mn-ea"/>
              <a:cs typeface="+mn-cs"/>
            </a:endParaRPr>
          </a:p>
        </p:txBody>
      </p:sp>
      <p:sp>
        <p:nvSpPr>
          <p:cNvPr id="35849"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35850"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35851"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16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1000"/>
                                        <p:tgtEl>
                                          <p:spTgt spid="1026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1"/>
                                        </p:tgtEl>
                                        <p:attrNameLst>
                                          <p:attrName>style.visibility</p:attrName>
                                        </p:attrNameLst>
                                      </p:cBhvr>
                                      <p:to>
                                        <p:strVal val="visible"/>
                                      </p:to>
                                    </p:set>
                                    <p:animEffect transition="in" filter="fade">
                                      <p:cBhvr>
                                        <p:cTn id="11" dur="1000"/>
                                        <p:tgtEl>
                                          <p:spTgt spid="10261"/>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fade">
                                      <p:cBhvr>
                                        <p:cTn id="15" dur="1000"/>
                                        <p:tgtEl>
                                          <p:spTgt spid="10262"/>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3"/>
                                        </p:tgtEl>
                                        <p:attrNameLst>
                                          <p:attrName>style.visibility</p:attrName>
                                        </p:attrNameLst>
                                      </p:cBhvr>
                                      <p:to>
                                        <p:strVal val="visible"/>
                                      </p:to>
                                    </p:set>
                                    <p:animEffect transition="in" filter="fade">
                                      <p:cBhvr>
                                        <p:cTn id="19" dur="1000"/>
                                        <p:tgtEl>
                                          <p:spTgt spid="10263"/>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267"/>
                                        </p:tgtEl>
                                        <p:attrNameLst>
                                          <p:attrName>style.visibility</p:attrName>
                                        </p:attrNameLst>
                                      </p:cBhvr>
                                      <p:to>
                                        <p:strVal val="visible"/>
                                      </p:to>
                                    </p:set>
                                    <p:animEffect transition="in" filter="fade">
                                      <p:cBhvr>
                                        <p:cTn id="23" dur="10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37881" y="1676291"/>
            <a:ext cx="3069750" cy="82843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lang="en-US" sz="4800" dirty="0">
                <a:solidFill>
                  <a:srgbClr val="00FF00"/>
                </a:solidFill>
                <a:latin typeface="Kruti Dev 010" pitchFamily="2" charset="0"/>
                <a:ea typeface="ＭＳ Ｐゴシック" pitchFamily="34" charset="-128"/>
                <a:cs typeface="+mn-cs"/>
              </a:rPr>
              <a:t>•</a:t>
            </a:r>
            <a:r>
              <a:rPr lang="en-US" sz="3600" dirty="0">
                <a:solidFill>
                  <a:schemeClr val="tx2"/>
                </a:solidFill>
                <a:latin typeface="Kruti Dev 010" pitchFamily="2" charset="0"/>
                <a:ea typeface="ＭＳ Ｐゴシック" pitchFamily="34" charset="-128"/>
                <a:cs typeface="+mn-cs"/>
              </a:rPr>
              <a:t> </a:t>
            </a:r>
            <a:r>
              <a:rPr lang="en-US" sz="3600" b="1" dirty="0">
                <a:solidFill>
                  <a:srgbClr val="FFFF00"/>
                </a:solidFill>
                <a:latin typeface="Kruti Dev 010" pitchFamily="2" charset="0"/>
                <a:ea typeface="Calibri" pitchFamily="34" charset="0"/>
                <a:cs typeface="Arial" pitchFamily="34" charset="0"/>
              </a:rPr>
              <a:t>gtkjksa</a:t>
            </a:r>
            <a:r>
              <a:rPr lang="en-US" sz="3600" dirty="0">
                <a:solidFill>
                  <a:schemeClr val="tx1"/>
                </a:solidFill>
                <a:latin typeface="Kruti Dev 010" pitchFamily="2" charset="0"/>
                <a:ea typeface="Calibri" pitchFamily="34" charset="0"/>
                <a:cs typeface="Arial" pitchFamily="34" charset="0"/>
              </a:rPr>
              <a:t> </a:t>
            </a:r>
            <a:r>
              <a:rPr lang="en-US" sz="3600" b="1" dirty="0">
                <a:solidFill>
                  <a:srgbClr val="1FCC16"/>
                </a:solidFill>
                <a:latin typeface="Kruti Dev 010" pitchFamily="2" charset="0"/>
                <a:ea typeface="Calibri" pitchFamily="34" charset="0"/>
                <a:cs typeface="Arial" pitchFamily="34" charset="0"/>
              </a:rPr>
              <a:t>f</a:t>
            </a:r>
            <a:r>
              <a:rPr lang="en-US" sz="3600" b="1" dirty="0">
                <a:ln>
                  <a:solidFill>
                    <a:srgbClr val="00FF00"/>
                  </a:solidFill>
                </a:ln>
                <a:solidFill>
                  <a:srgbClr val="1FCC16"/>
                </a:solidFill>
                <a:latin typeface="Kruti Dev 010" pitchFamily="2" charset="0"/>
                <a:ea typeface="Calibri" pitchFamily="34" charset="0"/>
                <a:cs typeface="Arial" pitchFamily="34" charset="0"/>
              </a:rPr>
              <a:t>ooj.k</a:t>
            </a:r>
            <a:endParaRPr lang="en-US" sz="3600" b="1" dirty="0">
              <a:ln>
                <a:solidFill>
                  <a:srgbClr val="00FF00"/>
                </a:solidFill>
              </a:ln>
              <a:solidFill>
                <a:srgbClr val="00FF00"/>
              </a:solidFill>
              <a:latin typeface="Kruti Dev 010" pitchFamily="2" charset="0"/>
              <a:ea typeface="ＭＳ Ｐゴシック" pitchFamily="34" charset="-128"/>
              <a:cs typeface="+mn-cs"/>
            </a:endParaRPr>
          </a:p>
        </p:txBody>
      </p:sp>
      <p:sp>
        <p:nvSpPr>
          <p:cNvPr id="11267" name="Rectangle 3"/>
          <p:cNvSpPr>
            <a:spLocks noChangeArrowheads="1"/>
          </p:cNvSpPr>
          <p:nvPr/>
        </p:nvSpPr>
        <p:spPr bwMode="auto">
          <a:xfrm>
            <a:off x="628417" y="2289066"/>
            <a:ext cx="3580975" cy="82843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defRPr/>
            </a:pPr>
            <a:r>
              <a:rPr lang="en-US" sz="4800" dirty="0">
                <a:solidFill>
                  <a:srgbClr val="00FF00"/>
                </a:solidFill>
                <a:latin typeface="Kruti Dev 010" pitchFamily="2" charset="0"/>
                <a:ea typeface="ＭＳ Ｐゴシック" pitchFamily="34" charset="-128"/>
                <a:cs typeface="+mn-cs"/>
              </a:rPr>
              <a:t>•</a:t>
            </a:r>
            <a:r>
              <a:rPr lang="en-US" sz="3600" dirty="0">
                <a:solidFill>
                  <a:schemeClr val="tx2"/>
                </a:solidFill>
                <a:latin typeface="Kruti Dev 010" pitchFamily="2" charset="0"/>
                <a:ea typeface="ＭＳ Ｐゴシック" pitchFamily="34" charset="-128"/>
                <a:cs typeface="+mn-cs"/>
              </a:rPr>
              <a:t> </a:t>
            </a:r>
            <a:r>
              <a:rPr lang="en-US" sz="3600" b="1" dirty="0">
                <a:solidFill>
                  <a:srgbClr val="FFFF00"/>
                </a:solidFill>
                <a:latin typeface="Kruti Dev 010" pitchFamily="2" charset="0"/>
                <a:ea typeface="Calibri" pitchFamily="34" charset="0"/>
                <a:cs typeface="Arial" pitchFamily="34" charset="0"/>
              </a:rPr>
              <a:t>lSadMks</a:t>
            </a:r>
            <a:r>
              <a:rPr lang="en-US" sz="3600" b="1" dirty="0">
                <a:solidFill>
                  <a:schemeClr val="tx1"/>
                </a:solidFill>
                <a:latin typeface="Kruti Dev 010" pitchFamily="2" charset="0"/>
                <a:ea typeface="Calibri" pitchFamily="34" charset="0"/>
                <a:cs typeface="Arial" pitchFamily="34" charset="0"/>
              </a:rPr>
              <a:t> </a:t>
            </a:r>
            <a:r>
              <a:rPr lang="en-US" sz="3600" b="1" dirty="0">
                <a:ln>
                  <a:solidFill>
                    <a:srgbClr val="00FF00"/>
                  </a:solidFill>
                </a:ln>
                <a:solidFill>
                  <a:srgbClr val="92D050"/>
                </a:solidFill>
                <a:latin typeface="Kruti Dev 010" pitchFamily="2" charset="0"/>
                <a:ea typeface="Calibri" pitchFamily="34" charset="0"/>
                <a:cs typeface="Arial" pitchFamily="34" charset="0"/>
              </a:rPr>
              <a:t>ik=</a:t>
            </a:r>
          </a:p>
        </p:txBody>
      </p:sp>
      <p:sp>
        <p:nvSpPr>
          <p:cNvPr id="11268" name="Rectangle 4"/>
          <p:cNvSpPr>
            <a:spLocks noChangeArrowheads="1"/>
          </p:cNvSpPr>
          <p:nvPr/>
        </p:nvSpPr>
        <p:spPr bwMode="auto">
          <a:xfrm>
            <a:off x="1141181" y="2924066"/>
            <a:ext cx="2729913" cy="82843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lang="en-US" sz="4800" dirty="0">
                <a:solidFill>
                  <a:srgbClr val="00FF00"/>
                </a:solidFill>
                <a:latin typeface="Kruti Dev 010" pitchFamily="2" charset="0"/>
                <a:ea typeface="ＭＳ Ｐゴシック" pitchFamily="34" charset="-128"/>
                <a:cs typeface="+mn-cs"/>
              </a:rPr>
              <a:t>•</a:t>
            </a:r>
            <a:r>
              <a:rPr lang="en-US" sz="3600" dirty="0">
                <a:solidFill>
                  <a:schemeClr val="tx2"/>
                </a:solidFill>
                <a:latin typeface="Kruti Dev 010" pitchFamily="2" charset="0"/>
                <a:ea typeface="ＭＳ Ｐゴシック" pitchFamily="34" charset="-128"/>
                <a:cs typeface="+mn-cs"/>
              </a:rPr>
              <a:t> </a:t>
            </a:r>
            <a:r>
              <a:rPr lang="en-US" sz="3600" dirty="0">
                <a:ln>
                  <a:solidFill>
                    <a:srgbClr val="FFFF00"/>
                  </a:solidFill>
                </a:ln>
                <a:solidFill>
                  <a:schemeClr val="tx2"/>
                </a:solidFill>
                <a:latin typeface="Kruti Dev 010"/>
                <a:ea typeface="ＭＳ Ｐゴシック" pitchFamily="34" charset="-128"/>
                <a:cs typeface="+mn-cs"/>
              </a:rPr>
              <a:t>‰‡Œ]ŒŒŒ </a:t>
            </a:r>
            <a:r>
              <a:rPr lang="en-US" sz="3600" b="1" dirty="0">
                <a:ln>
                  <a:solidFill>
                    <a:srgbClr val="00FF00"/>
                  </a:solidFill>
                </a:ln>
                <a:solidFill>
                  <a:srgbClr val="92D050"/>
                </a:solidFill>
                <a:latin typeface="Kruti Dev 010" pitchFamily="2" charset="0"/>
                <a:ea typeface="Calibri" pitchFamily="34" charset="0"/>
                <a:cs typeface="Arial" pitchFamily="34" charset="0"/>
              </a:rPr>
              <a:t>’</a:t>
            </a:r>
            <a:r>
              <a:rPr lang="en-US" sz="3600" b="1" dirty="0" err="1">
                <a:ln>
                  <a:solidFill>
                    <a:srgbClr val="00FF00"/>
                  </a:solidFill>
                </a:ln>
                <a:solidFill>
                  <a:srgbClr val="92D050"/>
                </a:solidFill>
                <a:latin typeface="Kruti Dev 010" pitchFamily="2" charset="0"/>
                <a:ea typeface="Calibri" pitchFamily="34" charset="0"/>
                <a:cs typeface="Arial" pitchFamily="34" charset="0"/>
              </a:rPr>
              <a:t>kCn</a:t>
            </a:r>
            <a:endParaRPr lang="en-US" sz="3600" b="1" dirty="0">
              <a:ln>
                <a:solidFill>
                  <a:srgbClr val="00FF00"/>
                </a:solidFill>
              </a:ln>
              <a:solidFill>
                <a:srgbClr val="92D050"/>
              </a:solidFill>
              <a:latin typeface="Kruti Dev 010" pitchFamily="2" charset="0"/>
              <a:ea typeface="ＭＳ Ｐゴシック" pitchFamily="34" charset="-128"/>
              <a:cs typeface="+mn-cs"/>
            </a:endParaRPr>
          </a:p>
        </p:txBody>
      </p:sp>
      <p:sp>
        <p:nvSpPr>
          <p:cNvPr id="11269" name="Rectangle 5"/>
          <p:cNvSpPr>
            <a:spLocks noChangeArrowheads="1"/>
          </p:cNvSpPr>
          <p:nvPr/>
        </p:nvSpPr>
        <p:spPr bwMode="auto">
          <a:xfrm>
            <a:off x="1630131" y="3552716"/>
            <a:ext cx="2648160" cy="82843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lang="en-US" sz="4800" dirty="0">
                <a:solidFill>
                  <a:srgbClr val="00FF00"/>
                </a:solidFill>
                <a:latin typeface="Kruti Dev 010" pitchFamily="2" charset="0"/>
                <a:ea typeface="ＭＳ Ｐゴシック" pitchFamily="34" charset="-128"/>
                <a:cs typeface="+mn-cs"/>
              </a:rPr>
              <a:t>•</a:t>
            </a:r>
            <a:r>
              <a:rPr lang="en-US" sz="3600" dirty="0">
                <a:solidFill>
                  <a:schemeClr val="tx2"/>
                </a:solidFill>
                <a:latin typeface="Kruti Dev 010" pitchFamily="2" charset="0"/>
                <a:ea typeface="ＭＳ Ｐゴシック" pitchFamily="34" charset="-128"/>
                <a:cs typeface="+mn-cs"/>
              </a:rPr>
              <a:t> </a:t>
            </a:r>
            <a:r>
              <a:rPr lang="en-US" sz="3600" dirty="0">
                <a:ln>
                  <a:solidFill>
                    <a:srgbClr val="FFFF00"/>
                  </a:solidFill>
                </a:ln>
                <a:solidFill>
                  <a:schemeClr val="tx2"/>
                </a:solidFill>
                <a:latin typeface="Kruti Dev 010"/>
                <a:ea typeface="ＭＳ Ｐゴシック" pitchFamily="34" charset="-128"/>
                <a:cs typeface="+mn-cs"/>
              </a:rPr>
              <a:t>ƒ]„ŒŒ </a:t>
            </a:r>
            <a:r>
              <a:rPr lang="en-US" sz="3600" b="1" dirty="0">
                <a:ln>
                  <a:solidFill>
                    <a:srgbClr val="00FF00"/>
                  </a:solidFill>
                </a:ln>
                <a:solidFill>
                  <a:srgbClr val="92D050"/>
                </a:solidFill>
                <a:latin typeface="Kruti Dev 010" pitchFamily="2" charset="0"/>
                <a:ea typeface="ＭＳ Ｐゴシック" pitchFamily="34" charset="-128"/>
                <a:cs typeface="Arial" pitchFamily="34" charset="0"/>
              </a:rPr>
              <a:t>v/;k;</a:t>
            </a:r>
            <a:endParaRPr lang="en-US" sz="3600" b="1" dirty="0">
              <a:ln>
                <a:solidFill>
                  <a:srgbClr val="00FF00"/>
                </a:solidFill>
              </a:ln>
              <a:solidFill>
                <a:srgbClr val="92D050"/>
              </a:solidFill>
              <a:latin typeface="Kruti Dev 010" pitchFamily="2" charset="0"/>
              <a:ea typeface="ＭＳ Ｐゴシック" pitchFamily="34" charset="-128"/>
              <a:cs typeface="+mn-cs"/>
            </a:endParaRPr>
          </a:p>
        </p:txBody>
      </p:sp>
      <p:sp>
        <p:nvSpPr>
          <p:cNvPr id="11270" name="Rectangle 6"/>
          <p:cNvSpPr>
            <a:spLocks noChangeArrowheads="1"/>
          </p:cNvSpPr>
          <p:nvPr/>
        </p:nvSpPr>
        <p:spPr bwMode="auto">
          <a:xfrm>
            <a:off x="2169881" y="4238516"/>
            <a:ext cx="2255425" cy="82843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lang="en-US" sz="4800" dirty="0">
                <a:solidFill>
                  <a:srgbClr val="00FF00"/>
                </a:solidFill>
                <a:latin typeface="Kruti Dev 010" pitchFamily="2" charset="0"/>
                <a:ea typeface="ＭＳ Ｐゴシック" pitchFamily="34" charset="-128"/>
                <a:cs typeface="+mn-cs"/>
              </a:rPr>
              <a:t>•</a:t>
            </a:r>
            <a:r>
              <a:rPr lang="en-US" sz="3600" dirty="0">
                <a:solidFill>
                  <a:srgbClr val="00FF00"/>
                </a:solidFill>
                <a:latin typeface="Kruti Dev 010" pitchFamily="2" charset="0"/>
                <a:ea typeface="ＭＳ Ｐゴシック" pitchFamily="34" charset="-128"/>
                <a:cs typeface="+mn-cs"/>
              </a:rPr>
              <a:t> </a:t>
            </a:r>
            <a:r>
              <a:rPr lang="en-US" sz="3600" dirty="0">
                <a:ln>
                  <a:solidFill>
                    <a:srgbClr val="00FF00"/>
                  </a:solidFill>
                </a:ln>
                <a:solidFill>
                  <a:srgbClr val="00FF00"/>
                </a:solidFill>
                <a:latin typeface="Kruti Dev 010"/>
                <a:ea typeface="ＭＳ Ｐゴシック" pitchFamily="34" charset="-128"/>
                <a:cs typeface="+mn-cs"/>
              </a:rPr>
              <a:t>…ƒ]ŒŒŒ </a:t>
            </a:r>
            <a:r>
              <a:rPr lang="en-US" sz="3600" b="1" dirty="0">
                <a:ln>
                  <a:solidFill>
                    <a:srgbClr val="00FF00"/>
                  </a:solidFill>
                </a:ln>
                <a:solidFill>
                  <a:srgbClr val="1FCC16"/>
                </a:solidFill>
                <a:latin typeface="Kruti Dev 010" pitchFamily="2" charset="0"/>
                <a:ea typeface="ＭＳ Ｐゴシック" pitchFamily="34" charset="-128"/>
                <a:cs typeface="Arial" pitchFamily="34" charset="0"/>
              </a:rPr>
              <a:t>in</a:t>
            </a:r>
            <a:endParaRPr lang="en-US" sz="3600" b="1" dirty="0">
              <a:ln>
                <a:solidFill>
                  <a:srgbClr val="00FF00"/>
                </a:solidFill>
              </a:ln>
              <a:solidFill>
                <a:srgbClr val="00FF00"/>
              </a:solidFill>
              <a:latin typeface="Kruti Dev 010" pitchFamily="2" charset="0"/>
              <a:ea typeface="ＭＳ Ｐゴシック" pitchFamily="34" charset="-128"/>
              <a:cs typeface="+mn-cs"/>
            </a:endParaRPr>
          </a:p>
        </p:txBody>
      </p:sp>
      <p:sp>
        <p:nvSpPr>
          <p:cNvPr id="11271" name="Rectangle 7"/>
          <p:cNvSpPr>
            <a:spLocks noChangeArrowheads="1"/>
          </p:cNvSpPr>
          <p:nvPr/>
        </p:nvSpPr>
        <p:spPr bwMode="auto">
          <a:xfrm>
            <a:off x="2646131" y="4848116"/>
            <a:ext cx="5862181" cy="82843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lang="en-US" sz="4800" dirty="0">
                <a:solidFill>
                  <a:srgbClr val="00FF00"/>
                </a:solidFill>
                <a:latin typeface="Kruti Dev 010" pitchFamily="2" charset="0"/>
                <a:ea typeface="ＭＳ Ｐゴシック" pitchFamily="34" charset="-128"/>
                <a:cs typeface="+mn-cs"/>
              </a:rPr>
              <a:t>•</a:t>
            </a:r>
            <a:r>
              <a:rPr lang="en-US" sz="3600" dirty="0">
                <a:solidFill>
                  <a:schemeClr val="tx2"/>
                </a:solidFill>
                <a:latin typeface="Kruti Dev 010" pitchFamily="2" charset="0"/>
                <a:ea typeface="ＭＳ Ｐゴシック" pitchFamily="34" charset="-128"/>
                <a:cs typeface="+mn-cs"/>
              </a:rPr>
              <a:t> </a:t>
            </a:r>
            <a:r>
              <a:rPr lang="en-US" sz="3600" b="1" dirty="0">
                <a:solidFill>
                  <a:srgbClr val="FFFF00"/>
                </a:solidFill>
                <a:latin typeface="Kruti Dev 010" pitchFamily="2" charset="0"/>
                <a:ea typeface="ＭＳ Ｐゴシック" pitchFamily="34" charset="-128"/>
                <a:cs typeface="Arial" pitchFamily="34" charset="0"/>
              </a:rPr>
              <a:t>vufxur</a:t>
            </a:r>
            <a:r>
              <a:rPr lang="en-US" sz="3600" b="1" dirty="0">
                <a:solidFill>
                  <a:schemeClr val="tx1"/>
                </a:solidFill>
                <a:latin typeface="Kruti Dev 010" pitchFamily="2" charset="0"/>
                <a:ea typeface="ＭＳ Ｐゴシック" pitchFamily="34" charset="-128"/>
                <a:cs typeface="Arial" pitchFamily="34" charset="0"/>
              </a:rPr>
              <a:t> </a:t>
            </a:r>
            <a:r>
              <a:rPr lang="en-US" sz="3600" b="1" dirty="0">
                <a:ln>
                  <a:solidFill>
                    <a:srgbClr val="00FF00"/>
                  </a:solidFill>
                </a:ln>
                <a:solidFill>
                  <a:srgbClr val="1FCC16"/>
                </a:solidFill>
                <a:latin typeface="Kruti Dev 010" pitchFamily="2" charset="0"/>
                <a:ea typeface="ＭＳ Ｐゴシック" pitchFamily="34" charset="-128"/>
                <a:cs typeface="Arial" pitchFamily="34" charset="0"/>
              </a:rPr>
              <a:t>laLdj.k vkSj vuqokn</a:t>
            </a:r>
            <a:endParaRPr lang="en-US" sz="3600" b="1" dirty="0">
              <a:ln>
                <a:solidFill>
                  <a:srgbClr val="00FF00"/>
                </a:solidFill>
              </a:ln>
              <a:solidFill>
                <a:srgbClr val="99FF99"/>
              </a:solidFill>
              <a:latin typeface="Kruti Dev 010" pitchFamily="2" charset="0"/>
              <a:ea typeface="ＭＳ Ｐゴシック" pitchFamily="34" charset="-128"/>
              <a:cs typeface="+mn-cs"/>
            </a:endParaRPr>
          </a:p>
        </p:txBody>
      </p:sp>
      <p:sp>
        <p:nvSpPr>
          <p:cNvPr id="11272" name="Rectangle 8"/>
          <p:cNvSpPr>
            <a:spLocks noChangeArrowheads="1"/>
          </p:cNvSpPr>
          <p:nvPr/>
        </p:nvSpPr>
        <p:spPr bwMode="auto">
          <a:xfrm>
            <a:off x="55331" y="542816"/>
            <a:ext cx="8054975" cy="951543"/>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lgn="ctr" eaLnBrk="0" hangingPunct="0">
              <a:defRPr/>
            </a:pPr>
            <a:r>
              <a:rPr lang="en-US" sz="2800" b="1" dirty="0">
                <a:ln>
                  <a:solidFill>
                    <a:srgbClr val="FFFF00"/>
                  </a:solidFill>
                </a:ln>
                <a:solidFill>
                  <a:srgbClr val="FFFF00"/>
                </a:solidFill>
                <a:latin typeface="Kruti Dev 010" pitchFamily="2" charset="0"/>
                <a:ea typeface="Calibri" pitchFamily="34" charset="0"/>
                <a:cs typeface="Arial" pitchFamily="34" charset="0"/>
              </a:rPr>
              <a:t> </a:t>
            </a:r>
            <a:r>
              <a:rPr lang="en-US" sz="3600" b="1" dirty="0">
                <a:ln>
                  <a:solidFill>
                    <a:srgbClr val="FFFF00"/>
                  </a:solidFill>
                </a:ln>
                <a:solidFill>
                  <a:srgbClr val="FFFF00"/>
                </a:solidFill>
                <a:latin typeface="Kruti Dev 010" pitchFamily="2" charset="0"/>
                <a:ea typeface="Calibri" pitchFamily="34" charset="0"/>
                <a:cs typeface="Arial" pitchFamily="34" charset="0"/>
              </a:rPr>
              <a:t>vkSj </a:t>
            </a:r>
            <a:r>
              <a:rPr lang="en-US" sz="3600" b="1" i="1" u="sng" dirty="0">
                <a:ln>
                  <a:solidFill>
                    <a:schemeClr val="tx1"/>
                  </a:solidFill>
                </a:ln>
                <a:solidFill>
                  <a:schemeClr val="tx1"/>
                </a:solidFill>
                <a:latin typeface="Kruti Dev 010" pitchFamily="2" charset="0"/>
                <a:ea typeface="Calibri" pitchFamily="34" charset="0"/>
                <a:cs typeface="Arial" pitchFamily="34" charset="0"/>
              </a:rPr>
              <a:t>;gka ls </a:t>
            </a:r>
            <a:r>
              <a:rPr lang="en-US" sz="3600" b="1" dirty="0">
                <a:ln>
                  <a:solidFill>
                    <a:srgbClr val="FFFF00"/>
                  </a:solidFill>
                </a:ln>
                <a:solidFill>
                  <a:srgbClr val="FFFF00"/>
                </a:solidFill>
                <a:latin typeface="Kruti Dev 010" pitchFamily="2" charset="0"/>
                <a:ea typeface="Calibri" pitchFamily="34" charset="0"/>
                <a:cs typeface="Arial" pitchFamily="34" charset="0"/>
              </a:rPr>
              <a:t>ijs’kkuh izkjaHk gksrh gS!</a:t>
            </a:r>
            <a:r>
              <a:rPr lang="en-US" sz="3600" b="1" dirty="0">
                <a:ln>
                  <a:solidFill>
                    <a:srgbClr val="FFFF00"/>
                  </a:solidFill>
                </a:ln>
                <a:solidFill>
                  <a:schemeClr val="tx1"/>
                </a:solidFill>
                <a:latin typeface="Kruti Dev 010" pitchFamily="2" charset="0"/>
                <a:ea typeface="Calibri" pitchFamily="34" charset="0"/>
                <a:cs typeface="Arial" pitchFamily="34" charset="0"/>
              </a:rPr>
              <a:t> </a:t>
            </a:r>
            <a:endParaRPr lang="en-US" altLang="ja-JP" sz="2800" b="1" dirty="0">
              <a:ln>
                <a:solidFill>
                  <a:srgbClr val="FFFF00"/>
                </a:solidFill>
              </a:ln>
              <a:solidFill>
                <a:srgbClr val="F6FE0A"/>
              </a:solidFill>
              <a:latin typeface="Kruti Dev 010" pitchFamily="2" charset="0"/>
            </a:endParaRPr>
          </a:p>
          <a:p>
            <a:pPr eaLnBrk="0" hangingPunct="0">
              <a:defRPr/>
            </a:pPr>
            <a:endParaRPr lang="en-US" sz="2000" b="1" i="1" dirty="0">
              <a:solidFill>
                <a:srgbClr val="7FFF00"/>
              </a:solidFill>
              <a:latin typeface="Kruti Dev 010" pitchFamily="2" charset="0"/>
            </a:endParaRPr>
          </a:p>
        </p:txBody>
      </p:sp>
      <p:sp>
        <p:nvSpPr>
          <p:cNvPr id="11273" name="Text Box 9"/>
          <p:cNvSpPr txBox="1">
            <a:spLocks noChangeArrowheads="1"/>
          </p:cNvSpPr>
          <p:nvPr/>
        </p:nvSpPr>
        <p:spPr bwMode="auto">
          <a:xfrm>
            <a:off x="650261" y="1236444"/>
            <a:ext cx="4766048" cy="523220"/>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anchor="ctr">
            <a:spAutoFit/>
          </a:bodyPr>
          <a:lstStyle/>
          <a:p>
            <a:pPr algn="ctr" eaLnBrk="0" hangingPunct="0">
              <a:spcBef>
                <a:spcPct val="50000"/>
              </a:spcBef>
              <a:defRPr/>
            </a:pPr>
            <a:r>
              <a:rPr lang="en-US" sz="2800" b="1" i="1" dirty="0">
                <a:ln>
                  <a:solidFill>
                    <a:srgbClr val="00FF00"/>
                  </a:solidFill>
                </a:ln>
                <a:solidFill>
                  <a:srgbClr val="00FF00"/>
                </a:solidFill>
                <a:latin typeface="Kruti Dev 010" pitchFamily="2" charset="0"/>
                <a:ea typeface="Calibri" pitchFamily="34" charset="0"/>
                <a:cs typeface="Arial" pitchFamily="34" charset="0"/>
              </a:rPr>
              <a:t>;g ,d fo’kky vulqy&gt;h igsyh gS!</a:t>
            </a:r>
            <a:endParaRPr lang="en-US" sz="2800" b="1" i="1" dirty="0">
              <a:ln>
                <a:solidFill>
                  <a:srgbClr val="00FF00"/>
                </a:solidFill>
              </a:ln>
              <a:solidFill>
                <a:srgbClr val="00FF00"/>
              </a:solidFill>
              <a:latin typeface="Kruti Dev 010" pitchFamily="2" charset="0"/>
              <a:ea typeface="+mn-ea"/>
              <a:cs typeface="+mn-cs"/>
            </a:endParaRPr>
          </a:p>
        </p:txBody>
      </p:sp>
      <p:sp>
        <p:nvSpPr>
          <p:cNvPr id="37897" name="Text Box 13"/>
          <p:cNvSpPr txBox="1">
            <a:spLocks noChangeArrowheads="1"/>
          </p:cNvSpPr>
          <p:nvPr/>
        </p:nvSpPr>
        <p:spPr bwMode="auto">
          <a:xfrm>
            <a:off x="8328025" y="106363"/>
            <a:ext cx="18415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1600">
              <a:latin typeface="Kruti Dev 010" charset="0"/>
            </a:endParaRPr>
          </a:p>
        </p:txBody>
      </p:sp>
      <p:sp>
        <p:nvSpPr>
          <p:cNvPr id="37898" name="Text Box 15"/>
          <p:cNvSpPr txBox="1">
            <a:spLocks noChangeArrowheads="1"/>
          </p:cNvSpPr>
          <p:nvPr/>
        </p:nvSpPr>
        <p:spPr bwMode="auto">
          <a:xfrm>
            <a:off x="8372475" y="6200775"/>
            <a:ext cx="2635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600">
                <a:solidFill>
                  <a:srgbClr val="FFFFFF"/>
                </a:solidFill>
                <a:latin typeface="Kruti Dev 010" charset="0"/>
              </a:rPr>
              <a:t> </a:t>
            </a:r>
          </a:p>
        </p:txBody>
      </p:sp>
      <p:sp>
        <p:nvSpPr>
          <p:cNvPr id="37899" name="Text Box 16"/>
          <p:cNvSpPr txBox="1">
            <a:spLocks noChangeArrowheads="1"/>
          </p:cNvSpPr>
          <p:nvPr/>
        </p:nvSpPr>
        <p:spPr bwMode="auto">
          <a:xfrm>
            <a:off x="7913688" y="6502400"/>
            <a:ext cx="244475"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100" b="1">
                <a:solidFill>
                  <a:srgbClr val="FFFFFF"/>
                </a:solidFill>
                <a:latin typeface="Kruti Dev 010" charset="0"/>
              </a:rPr>
              <a:t> </a:t>
            </a:r>
          </a:p>
        </p:txBody>
      </p:sp>
      <p:sp>
        <p:nvSpPr>
          <p:cNvPr id="37900" name="Text Box 17"/>
          <p:cNvSpPr txBox="1">
            <a:spLocks noChangeArrowheads="1"/>
          </p:cNvSpPr>
          <p:nvPr/>
        </p:nvSpPr>
        <p:spPr bwMode="auto">
          <a:xfrm>
            <a:off x="7659688" y="6534150"/>
            <a:ext cx="2714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800" b="1">
                <a:solidFill>
                  <a:srgbClr val="FFFFFF"/>
                </a:solidFill>
                <a:latin typeface="Kruti Dev 010" charset="0"/>
              </a:rPr>
              <a:t>17</a:t>
            </a:r>
          </a:p>
        </p:txBody>
      </p:sp>
      <p:sp>
        <p:nvSpPr>
          <p:cNvPr id="37901" name="Text Box 19"/>
          <p:cNvSpPr txBox="1">
            <a:spLocks noChangeArrowheads="1"/>
          </p:cNvSpPr>
          <p:nvPr/>
        </p:nvSpPr>
        <p:spPr bwMode="auto">
          <a:xfrm>
            <a:off x="8318500" y="6416675"/>
            <a:ext cx="265113"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600">
                <a:solidFill>
                  <a:srgbClr val="FFFFFF"/>
                </a:solidFill>
                <a:latin typeface="Kruti Dev 010" charset="0"/>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 calcmode="lin" valueType="num">
                                      <p:cBhvr>
                                        <p:cTn id="15" dur="500" fill="hold"/>
                                        <p:tgtEl>
                                          <p:spTgt spid="11266"/>
                                        </p:tgtEl>
                                        <p:attrNameLst>
                                          <p:attrName>ppt_x</p:attrName>
                                        </p:attrNameLst>
                                      </p:cBhvr>
                                      <p:tavLst>
                                        <p:tav tm="0">
                                          <p:val>
                                            <p:fltVal val="0.5"/>
                                          </p:val>
                                        </p:tav>
                                        <p:tav tm="100000">
                                          <p:val>
                                            <p:strVal val="#ppt_x"/>
                                          </p:val>
                                        </p:tav>
                                      </p:tavLst>
                                    </p:anim>
                                    <p:anim calcmode="lin" valueType="num">
                                      <p:cBhvr>
                                        <p:cTn id="16"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11267"/>
                                        </p:tgtEl>
                                        <p:attrNameLst>
                                          <p:attrName>style.visibility</p:attrName>
                                        </p:attrNameLst>
                                      </p:cBhvr>
                                      <p:to>
                                        <p:strVal val="visible"/>
                                      </p:to>
                                    </p:set>
                                    <p:anim calcmode="lin" valueType="num">
                                      <p:cBhvr>
                                        <p:cTn id="21" dur="500" fill="hold"/>
                                        <p:tgtEl>
                                          <p:spTgt spid="11267"/>
                                        </p:tgtEl>
                                        <p:attrNameLst>
                                          <p:attrName>ppt_w</p:attrName>
                                        </p:attrNameLst>
                                      </p:cBhvr>
                                      <p:tavLst>
                                        <p:tav tm="0">
                                          <p:val>
                                            <p:fltVal val="0"/>
                                          </p:val>
                                        </p:tav>
                                        <p:tav tm="100000">
                                          <p:val>
                                            <p:strVal val="#ppt_w"/>
                                          </p:val>
                                        </p:tav>
                                      </p:tavLst>
                                    </p:anim>
                                    <p:anim calcmode="lin" valueType="num">
                                      <p:cBhvr>
                                        <p:cTn id="22" dur="500" fill="hold"/>
                                        <p:tgtEl>
                                          <p:spTgt spid="11267"/>
                                        </p:tgtEl>
                                        <p:attrNameLst>
                                          <p:attrName>ppt_h</p:attrName>
                                        </p:attrNameLst>
                                      </p:cBhvr>
                                      <p:tavLst>
                                        <p:tav tm="0">
                                          <p:val>
                                            <p:fltVal val="0"/>
                                          </p:val>
                                        </p:tav>
                                        <p:tav tm="100000">
                                          <p:val>
                                            <p:strVal val="#ppt_h"/>
                                          </p:val>
                                        </p:tav>
                                      </p:tavLst>
                                    </p:anim>
                                    <p:anim calcmode="lin" valueType="num">
                                      <p:cBhvr>
                                        <p:cTn id="23" dur="500" fill="hold"/>
                                        <p:tgtEl>
                                          <p:spTgt spid="11267"/>
                                        </p:tgtEl>
                                        <p:attrNameLst>
                                          <p:attrName>ppt_x</p:attrName>
                                        </p:attrNameLst>
                                      </p:cBhvr>
                                      <p:tavLst>
                                        <p:tav tm="0">
                                          <p:val>
                                            <p:fltVal val="0.5"/>
                                          </p:val>
                                        </p:tav>
                                        <p:tav tm="100000">
                                          <p:val>
                                            <p:strVal val="#ppt_x"/>
                                          </p:val>
                                        </p:tav>
                                      </p:tavLst>
                                    </p:anim>
                                    <p:anim calcmode="lin" valueType="num">
                                      <p:cBhvr>
                                        <p:cTn id="24" dur="500" fill="hold"/>
                                        <p:tgtEl>
                                          <p:spTgt spid="11267"/>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nodeType="click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p:cTn id="29" dur="500" fill="hold"/>
                                        <p:tgtEl>
                                          <p:spTgt spid="11268"/>
                                        </p:tgtEl>
                                        <p:attrNameLst>
                                          <p:attrName>ppt_w</p:attrName>
                                        </p:attrNameLst>
                                      </p:cBhvr>
                                      <p:tavLst>
                                        <p:tav tm="0">
                                          <p:val>
                                            <p:fltVal val="0"/>
                                          </p:val>
                                        </p:tav>
                                        <p:tav tm="100000">
                                          <p:val>
                                            <p:strVal val="#ppt_w"/>
                                          </p:val>
                                        </p:tav>
                                      </p:tavLst>
                                    </p:anim>
                                    <p:anim calcmode="lin" valueType="num">
                                      <p:cBhvr>
                                        <p:cTn id="30" dur="500" fill="hold"/>
                                        <p:tgtEl>
                                          <p:spTgt spid="11268"/>
                                        </p:tgtEl>
                                        <p:attrNameLst>
                                          <p:attrName>ppt_h</p:attrName>
                                        </p:attrNameLst>
                                      </p:cBhvr>
                                      <p:tavLst>
                                        <p:tav tm="0">
                                          <p:val>
                                            <p:fltVal val="0"/>
                                          </p:val>
                                        </p:tav>
                                        <p:tav tm="100000">
                                          <p:val>
                                            <p:strVal val="#ppt_h"/>
                                          </p:val>
                                        </p:tav>
                                      </p:tavLst>
                                    </p:anim>
                                    <p:anim calcmode="lin" valueType="num">
                                      <p:cBhvr>
                                        <p:cTn id="31" dur="500" fill="hold"/>
                                        <p:tgtEl>
                                          <p:spTgt spid="11268"/>
                                        </p:tgtEl>
                                        <p:attrNameLst>
                                          <p:attrName>ppt_x</p:attrName>
                                        </p:attrNameLst>
                                      </p:cBhvr>
                                      <p:tavLst>
                                        <p:tav tm="0">
                                          <p:val>
                                            <p:fltVal val="0.5"/>
                                          </p:val>
                                        </p:tav>
                                        <p:tav tm="100000">
                                          <p:val>
                                            <p:strVal val="#ppt_x"/>
                                          </p:val>
                                        </p:tav>
                                      </p:tavLst>
                                    </p:anim>
                                    <p:anim calcmode="lin" valueType="num">
                                      <p:cBhvr>
                                        <p:cTn id="32" dur="500" fill="hold"/>
                                        <p:tgtEl>
                                          <p:spTgt spid="11268"/>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nodeType="clickEffect">
                                  <p:stCondLst>
                                    <p:cond delay="0"/>
                                  </p:stCondLst>
                                  <p:childTnLst>
                                    <p:set>
                                      <p:cBhvr>
                                        <p:cTn id="36" dur="1" fill="hold">
                                          <p:stCondLst>
                                            <p:cond delay="0"/>
                                          </p:stCondLst>
                                        </p:cTn>
                                        <p:tgtEl>
                                          <p:spTgt spid="11269"/>
                                        </p:tgtEl>
                                        <p:attrNameLst>
                                          <p:attrName>style.visibility</p:attrName>
                                        </p:attrNameLst>
                                      </p:cBhvr>
                                      <p:to>
                                        <p:strVal val="visible"/>
                                      </p:to>
                                    </p:set>
                                    <p:anim calcmode="lin" valueType="num">
                                      <p:cBhvr>
                                        <p:cTn id="37" dur="500" fill="hold"/>
                                        <p:tgtEl>
                                          <p:spTgt spid="11269"/>
                                        </p:tgtEl>
                                        <p:attrNameLst>
                                          <p:attrName>ppt_w</p:attrName>
                                        </p:attrNameLst>
                                      </p:cBhvr>
                                      <p:tavLst>
                                        <p:tav tm="0">
                                          <p:val>
                                            <p:fltVal val="0"/>
                                          </p:val>
                                        </p:tav>
                                        <p:tav tm="100000">
                                          <p:val>
                                            <p:strVal val="#ppt_w"/>
                                          </p:val>
                                        </p:tav>
                                      </p:tavLst>
                                    </p:anim>
                                    <p:anim calcmode="lin" valueType="num">
                                      <p:cBhvr>
                                        <p:cTn id="38" dur="500" fill="hold"/>
                                        <p:tgtEl>
                                          <p:spTgt spid="11269"/>
                                        </p:tgtEl>
                                        <p:attrNameLst>
                                          <p:attrName>ppt_h</p:attrName>
                                        </p:attrNameLst>
                                      </p:cBhvr>
                                      <p:tavLst>
                                        <p:tav tm="0">
                                          <p:val>
                                            <p:fltVal val="0"/>
                                          </p:val>
                                        </p:tav>
                                        <p:tav tm="100000">
                                          <p:val>
                                            <p:strVal val="#ppt_h"/>
                                          </p:val>
                                        </p:tav>
                                      </p:tavLst>
                                    </p:anim>
                                    <p:anim calcmode="lin" valueType="num">
                                      <p:cBhvr>
                                        <p:cTn id="39" dur="500" fill="hold"/>
                                        <p:tgtEl>
                                          <p:spTgt spid="11269"/>
                                        </p:tgtEl>
                                        <p:attrNameLst>
                                          <p:attrName>ppt_x</p:attrName>
                                        </p:attrNameLst>
                                      </p:cBhvr>
                                      <p:tavLst>
                                        <p:tav tm="0">
                                          <p:val>
                                            <p:fltVal val="0.5"/>
                                          </p:val>
                                        </p:tav>
                                        <p:tav tm="100000">
                                          <p:val>
                                            <p:strVal val="#ppt_x"/>
                                          </p:val>
                                        </p:tav>
                                      </p:tavLst>
                                    </p:anim>
                                    <p:anim calcmode="lin" valueType="num">
                                      <p:cBhvr>
                                        <p:cTn id="40" dur="500" fill="hold"/>
                                        <p:tgtEl>
                                          <p:spTgt spid="11269"/>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nodeType="clickEffect">
                                  <p:stCondLst>
                                    <p:cond delay="0"/>
                                  </p:stCondLst>
                                  <p:childTnLst>
                                    <p:set>
                                      <p:cBhvr>
                                        <p:cTn id="44" dur="1" fill="hold">
                                          <p:stCondLst>
                                            <p:cond delay="0"/>
                                          </p:stCondLst>
                                        </p:cTn>
                                        <p:tgtEl>
                                          <p:spTgt spid="11270"/>
                                        </p:tgtEl>
                                        <p:attrNameLst>
                                          <p:attrName>style.visibility</p:attrName>
                                        </p:attrNameLst>
                                      </p:cBhvr>
                                      <p:to>
                                        <p:strVal val="visible"/>
                                      </p:to>
                                    </p:set>
                                    <p:anim calcmode="lin" valueType="num">
                                      <p:cBhvr>
                                        <p:cTn id="45" dur="500" fill="hold"/>
                                        <p:tgtEl>
                                          <p:spTgt spid="11270"/>
                                        </p:tgtEl>
                                        <p:attrNameLst>
                                          <p:attrName>ppt_w</p:attrName>
                                        </p:attrNameLst>
                                      </p:cBhvr>
                                      <p:tavLst>
                                        <p:tav tm="0">
                                          <p:val>
                                            <p:fltVal val="0"/>
                                          </p:val>
                                        </p:tav>
                                        <p:tav tm="100000">
                                          <p:val>
                                            <p:strVal val="#ppt_w"/>
                                          </p:val>
                                        </p:tav>
                                      </p:tavLst>
                                    </p:anim>
                                    <p:anim calcmode="lin" valueType="num">
                                      <p:cBhvr>
                                        <p:cTn id="46" dur="500" fill="hold"/>
                                        <p:tgtEl>
                                          <p:spTgt spid="11270"/>
                                        </p:tgtEl>
                                        <p:attrNameLst>
                                          <p:attrName>ppt_h</p:attrName>
                                        </p:attrNameLst>
                                      </p:cBhvr>
                                      <p:tavLst>
                                        <p:tav tm="0">
                                          <p:val>
                                            <p:fltVal val="0"/>
                                          </p:val>
                                        </p:tav>
                                        <p:tav tm="100000">
                                          <p:val>
                                            <p:strVal val="#ppt_h"/>
                                          </p:val>
                                        </p:tav>
                                      </p:tavLst>
                                    </p:anim>
                                    <p:anim calcmode="lin" valueType="num">
                                      <p:cBhvr>
                                        <p:cTn id="47" dur="500" fill="hold"/>
                                        <p:tgtEl>
                                          <p:spTgt spid="11270"/>
                                        </p:tgtEl>
                                        <p:attrNameLst>
                                          <p:attrName>ppt_x</p:attrName>
                                        </p:attrNameLst>
                                      </p:cBhvr>
                                      <p:tavLst>
                                        <p:tav tm="0">
                                          <p:val>
                                            <p:fltVal val="0.5"/>
                                          </p:val>
                                        </p:tav>
                                        <p:tav tm="100000">
                                          <p:val>
                                            <p:strVal val="#ppt_x"/>
                                          </p:val>
                                        </p:tav>
                                      </p:tavLst>
                                    </p:anim>
                                    <p:anim calcmode="lin" valueType="num">
                                      <p:cBhvr>
                                        <p:cTn id="48" dur="500" fill="hold"/>
                                        <p:tgtEl>
                                          <p:spTgt spid="11270"/>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nodeType="click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 calcmode="lin" valueType="num">
                                      <p:cBhvr>
                                        <p:cTn id="55" dur="500" fill="hold"/>
                                        <p:tgtEl>
                                          <p:spTgt spid="11271"/>
                                        </p:tgtEl>
                                        <p:attrNameLst>
                                          <p:attrName>ppt_x</p:attrName>
                                        </p:attrNameLst>
                                      </p:cBhvr>
                                      <p:tavLst>
                                        <p:tav tm="0">
                                          <p:val>
                                            <p:fltVal val="0.5"/>
                                          </p:val>
                                        </p:tav>
                                        <p:tav tm="100000">
                                          <p:val>
                                            <p:strVal val="#ppt_x"/>
                                          </p:val>
                                        </p:tav>
                                      </p:tavLst>
                                    </p:anim>
                                    <p:anim calcmode="lin" valueType="num">
                                      <p:cBhvr>
                                        <p:cTn id="56" dur="500" fill="hold"/>
                                        <p:tgtEl>
                                          <p:spTgt spid="112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9700" imgH="2755900" progId="">
                  <p:embed/>
                </p:oleObj>
              </mc:Choice>
              <mc:Fallback>
                <p:oleObj name="Microsoft ClipArt Gallery" r:id="rId3" imgW="3949700" imgH="2755900" progId="">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62467" name="Rectangle 3"/>
          <p:cNvSpPr>
            <a:spLocks noChangeArrowheads="1"/>
          </p:cNvSpPr>
          <p:nvPr/>
        </p:nvSpPr>
        <p:spPr bwMode="auto">
          <a:xfrm rot="900000">
            <a:off x="728663" y="2700338"/>
            <a:ext cx="1943100" cy="1012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lang="en-US" sz="6000" b="1" dirty="0">
                <a:solidFill>
                  <a:srgbClr val="00FF00"/>
                </a:solidFill>
                <a:latin typeface="Kruti Dev 010" pitchFamily="2" charset="0"/>
                <a:ea typeface="+mn-ea"/>
                <a:cs typeface="+mn-cs"/>
              </a:rPr>
              <a:t>fdrkcsa</a:t>
            </a:r>
          </a:p>
        </p:txBody>
      </p:sp>
      <p:sp>
        <p:nvSpPr>
          <p:cNvPr id="62468" name="Rectangle 4"/>
          <p:cNvSpPr>
            <a:spLocks noChangeArrowheads="1"/>
          </p:cNvSpPr>
          <p:nvPr/>
        </p:nvSpPr>
        <p:spPr bwMode="auto">
          <a:xfrm rot="360000">
            <a:off x="1146175" y="3579813"/>
            <a:ext cx="1339850" cy="1012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lang="en-US" sz="6000" b="1" dirty="0">
                <a:solidFill>
                  <a:srgbClr val="00FF00"/>
                </a:solidFill>
                <a:latin typeface="Kruti Dev 010" pitchFamily="2" charset="0"/>
                <a:ea typeface="+mn-ea"/>
                <a:cs typeface="+mn-cs"/>
              </a:rPr>
              <a:t>yksx</a:t>
            </a:r>
          </a:p>
        </p:txBody>
      </p:sp>
      <p:sp>
        <p:nvSpPr>
          <p:cNvPr id="62469" name="Rectangle 5"/>
          <p:cNvSpPr>
            <a:spLocks noChangeArrowheads="1"/>
          </p:cNvSpPr>
          <p:nvPr/>
        </p:nvSpPr>
        <p:spPr bwMode="auto">
          <a:xfrm rot="20700000">
            <a:off x="6761163" y="4184650"/>
            <a:ext cx="1944687" cy="1012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lang="en-US" sz="6000" b="1" dirty="0">
                <a:solidFill>
                  <a:srgbClr val="00FF00"/>
                </a:solidFill>
                <a:latin typeface="Kruti Dev 010" pitchFamily="2" charset="0"/>
                <a:ea typeface="+mn-ea"/>
                <a:cs typeface="+mn-cs"/>
              </a:rPr>
              <a:t>fnukad</a:t>
            </a:r>
            <a:endParaRPr lang="en-US" sz="4400" b="1" dirty="0">
              <a:solidFill>
                <a:srgbClr val="00FF00"/>
              </a:solidFill>
              <a:latin typeface="Kruti Dev 010" pitchFamily="2" charset="0"/>
              <a:ea typeface="+mn-ea"/>
              <a:cs typeface="+mn-cs"/>
            </a:endParaRPr>
          </a:p>
        </p:txBody>
      </p:sp>
      <p:sp>
        <p:nvSpPr>
          <p:cNvPr id="62470" name="Rectangle 6"/>
          <p:cNvSpPr>
            <a:spLocks noChangeArrowheads="1"/>
          </p:cNvSpPr>
          <p:nvPr/>
        </p:nvSpPr>
        <p:spPr bwMode="auto">
          <a:xfrm rot="20340000">
            <a:off x="955675" y="1298575"/>
            <a:ext cx="3943350" cy="82867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lang="en-US" sz="4800" b="1" dirty="0">
                <a:solidFill>
                  <a:srgbClr val="F6FE0A"/>
                </a:solidFill>
                <a:latin typeface="Kruti Dev 010" pitchFamily="2" charset="0"/>
                <a:ea typeface="+mn-ea"/>
                <a:cs typeface="+mn-cs"/>
              </a:rPr>
              <a:t>fdlus D;k </a:t>
            </a:r>
            <a:r>
              <a:rPr lang="en-US" sz="4800" b="1" dirty="0">
                <a:solidFill>
                  <a:srgbClr val="00FF00"/>
                </a:solidFill>
                <a:latin typeface="Kruti Dev 010" pitchFamily="2" charset="0"/>
                <a:ea typeface="+mn-ea"/>
                <a:cs typeface="+mn-cs"/>
              </a:rPr>
              <a:t>dgk</a:t>
            </a:r>
            <a:r>
              <a:rPr lang="en-US" sz="4800" b="1" dirty="0">
                <a:solidFill>
                  <a:srgbClr val="FAFD00"/>
                </a:solidFill>
                <a:latin typeface="Kruti Dev 010" pitchFamily="2" charset="0"/>
                <a:ea typeface="+mn-ea"/>
                <a:cs typeface="+mn-cs"/>
              </a:rPr>
              <a:t>\</a:t>
            </a:r>
          </a:p>
        </p:txBody>
      </p:sp>
      <p:sp>
        <p:nvSpPr>
          <p:cNvPr id="62471" name="Rectangle 7"/>
          <p:cNvSpPr>
            <a:spLocks noChangeArrowheads="1"/>
          </p:cNvSpPr>
          <p:nvPr/>
        </p:nvSpPr>
        <p:spPr bwMode="auto">
          <a:xfrm rot="1080000">
            <a:off x="6759575" y="2725738"/>
            <a:ext cx="1562100" cy="1012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lang="en-US" sz="6000" b="1" dirty="0">
                <a:solidFill>
                  <a:srgbClr val="00FF00"/>
                </a:solidFill>
                <a:latin typeface="Kruti Dev 010" pitchFamily="2" charset="0"/>
                <a:ea typeface="+mn-ea"/>
                <a:cs typeface="+mn-cs"/>
              </a:rPr>
              <a:t>D;ksa\</a:t>
            </a:r>
          </a:p>
        </p:txBody>
      </p:sp>
      <p:sp>
        <p:nvSpPr>
          <p:cNvPr id="62472" name="Rectangle 8"/>
          <p:cNvSpPr>
            <a:spLocks noChangeArrowheads="1"/>
          </p:cNvSpPr>
          <p:nvPr/>
        </p:nvSpPr>
        <p:spPr bwMode="auto">
          <a:xfrm rot="1920000">
            <a:off x="5249863" y="1109663"/>
            <a:ext cx="4130675" cy="82867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lang="en-US" sz="4800" b="1" dirty="0">
                <a:solidFill>
                  <a:srgbClr val="F6FE0A"/>
                </a:solidFill>
                <a:latin typeface="Kruti Dev 010" pitchFamily="2" charset="0"/>
                <a:ea typeface="ＭＳ Ｐゴシック" pitchFamily="-84" charset="-128"/>
                <a:cs typeface="+mn-cs"/>
              </a:rPr>
              <a:t>fdlus</a:t>
            </a:r>
            <a:r>
              <a:rPr lang="en-US" sz="4800" b="1" dirty="0">
                <a:solidFill>
                  <a:schemeClr val="tx2"/>
                </a:solidFill>
                <a:latin typeface="Kruti Dev 010" pitchFamily="2" charset="0"/>
                <a:ea typeface="+mn-ea"/>
                <a:cs typeface="+mn-cs"/>
              </a:rPr>
              <a:t> </a:t>
            </a:r>
            <a:r>
              <a:rPr lang="en-US" sz="4800" b="1" dirty="0">
                <a:solidFill>
                  <a:srgbClr val="00FF00"/>
                </a:solidFill>
                <a:latin typeface="Kruti Dev 010" pitchFamily="2" charset="0"/>
                <a:ea typeface="ＭＳ Ｐゴシック" pitchFamily="-84" charset="-128"/>
                <a:cs typeface="+mn-cs"/>
              </a:rPr>
              <a:t>D;k</a:t>
            </a:r>
            <a:r>
              <a:rPr lang="en-US" sz="4800" b="1" dirty="0">
                <a:solidFill>
                  <a:schemeClr val="tx2"/>
                </a:solidFill>
                <a:latin typeface="Kruti Dev 010" pitchFamily="2" charset="0"/>
                <a:ea typeface="+mn-ea"/>
                <a:cs typeface="+mn-cs"/>
              </a:rPr>
              <a:t> </a:t>
            </a:r>
            <a:r>
              <a:rPr lang="en-US" sz="4800" b="1" dirty="0">
                <a:solidFill>
                  <a:srgbClr val="F6FE0A"/>
                </a:solidFill>
                <a:latin typeface="Kruti Dev 010" pitchFamily="2" charset="0"/>
                <a:ea typeface="ＭＳ Ｐゴシック" pitchFamily="-84" charset="-128"/>
                <a:cs typeface="+mn-cs"/>
              </a:rPr>
              <a:t>fd;k</a:t>
            </a:r>
            <a:r>
              <a:rPr lang="en-US" sz="4800" b="1" dirty="0">
                <a:solidFill>
                  <a:srgbClr val="FAFD00"/>
                </a:solidFill>
                <a:latin typeface="Kruti Dev 010" pitchFamily="2" charset="0"/>
                <a:ea typeface="ＭＳ Ｐゴシック" pitchFamily="-84" charset="-128"/>
                <a:cs typeface="+mn-cs"/>
              </a:rPr>
              <a:t>\</a:t>
            </a:r>
            <a:endParaRPr lang="en-US" sz="4800" b="1" dirty="0">
              <a:solidFill>
                <a:srgbClr val="F6FE0A"/>
              </a:solidFill>
              <a:latin typeface="Kruti Dev 010" pitchFamily="2" charset="0"/>
              <a:ea typeface="+mn-ea"/>
              <a:cs typeface="+mn-cs"/>
            </a:endParaRPr>
          </a:p>
        </p:txBody>
      </p:sp>
      <p:sp>
        <p:nvSpPr>
          <p:cNvPr id="62473" name="Rectangle 9"/>
          <p:cNvSpPr>
            <a:spLocks noChangeArrowheads="1"/>
          </p:cNvSpPr>
          <p:nvPr/>
        </p:nvSpPr>
        <p:spPr bwMode="auto">
          <a:xfrm rot="360000">
            <a:off x="109538" y="5337175"/>
            <a:ext cx="9423400" cy="1012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eaLnBrk="0" hangingPunct="0">
              <a:defRPr/>
            </a:pPr>
            <a:r>
              <a:rPr lang="en-US" sz="6000" b="1" dirty="0">
                <a:solidFill>
                  <a:srgbClr val="00FF00"/>
                </a:solidFill>
                <a:latin typeface="Kruti Dev 010" pitchFamily="2" charset="0"/>
                <a:ea typeface="+mn-ea"/>
                <a:cs typeface="+mn-cs"/>
              </a:rPr>
              <a:t>dkSu </a:t>
            </a:r>
            <a:r>
              <a:rPr lang="en-US" sz="6000" b="1" dirty="0">
                <a:solidFill>
                  <a:srgbClr val="FFFF00"/>
                </a:solidFill>
                <a:latin typeface="Kruti Dev 010" pitchFamily="2" charset="0"/>
                <a:ea typeface="+mn-ea"/>
                <a:cs typeface="+mn-cs"/>
              </a:rPr>
              <a:t>fdlls lacaf/kr</a:t>
            </a:r>
            <a:r>
              <a:rPr lang="en-US" sz="6000" b="1" dirty="0">
                <a:solidFill>
                  <a:srgbClr val="00FF00"/>
                </a:solidFill>
                <a:latin typeface="Kruti Dev 010" pitchFamily="2" charset="0"/>
                <a:ea typeface="+mn-ea"/>
                <a:cs typeface="+mn-cs"/>
              </a:rPr>
              <a:t> gS \</a:t>
            </a:r>
          </a:p>
        </p:txBody>
      </p:sp>
      <p:sp>
        <p:nvSpPr>
          <p:cNvPr id="39945" name="Text Box 1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39946" name="Text Box 16"/>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endParaRPr>
          </a:p>
        </p:txBody>
      </p:sp>
      <p:sp>
        <p:nvSpPr>
          <p:cNvPr id="39947" name="Text Box 17"/>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39948" name="Text Box 1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18</a:t>
            </a:r>
          </a:p>
        </p:txBody>
      </p:sp>
      <p:sp>
        <p:nvSpPr>
          <p:cNvPr id="39949" name="Text Box 19"/>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 calcmode="lin" valueType="num">
                                      <p:cBhvr>
                                        <p:cTn id="12" dur="1000" fill="hold"/>
                                        <p:tgtEl>
                                          <p:spTgt spid="62467"/>
                                        </p:tgtEl>
                                        <p:attrNameLst>
                                          <p:attrName>ppt_w</p:attrName>
                                        </p:attrNameLst>
                                      </p:cBhvr>
                                      <p:tavLst>
                                        <p:tav tm="0">
                                          <p:val>
                                            <p:strVal val="#ppt_w*0.70"/>
                                          </p:val>
                                        </p:tav>
                                        <p:tav tm="100000">
                                          <p:val>
                                            <p:strVal val="#ppt_w"/>
                                          </p:val>
                                        </p:tav>
                                      </p:tavLst>
                                    </p:anim>
                                    <p:anim calcmode="lin" valueType="num">
                                      <p:cBhvr>
                                        <p:cTn id="13" dur="1000" fill="hold"/>
                                        <p:tgtEl>
                                          <p:spTgt spid="62467"/>
                                        </p:tgtEl>
                                        <p:attrNameLst>
                                          <p:attrName>ppt_h</p:attrName>
                                        </p:attrNameLst>
                                      </p:cBhvr>
                                      <p:tavLst>
                                        <p:tav tm="0">
                                          <p:val>
                                            <p:strVal val="#ppt_h"/>
                                          </p:val>
                                        </p:tav>
                                        <p:tav tm="100000">
                                          <p:val>
                                            <p:strVal val="#ppt_h"/>
                                          </p:val>
                                        </p:tav>
                                      </p:tavLst>
                                    </p:anim>
                                    <p:animEffect transition="in" filter="fade">
                                      <p:cBhvr>
                                        <p:cTn id="14" dur="1000"/>
                                        <p:tgtEl>
                                          <p:spTgt spid="624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2468"/>
                                        </p:tgtEl>
                                        <p:attrNameLst>
                                          <p:attrName>style.visibility</p:attrName>
                                        </p:attrNameLst>
                                      </p:cBhvr>
                                      <p:to>
                                        <p:strVal val="visible"/>
                                      </p:to>
                                    </p:set>
                                    <p:anim calcmode="lin" valueType="num">
                                      <p:cBhvr>
                                        <p:cTn id="19" dur="1000" fill="hold"/>
                                        <p:tgtEl>
                                          <p:spTgt spid="62468"/>
                                        </p:tgtEl>
                                        <p:attrNameLst>
                                          <p:attrName>ppt_w</p:attrName>
                                        </p:attrNameLst>
                                      </p:cBhvr>
                                      <p:tavLst>
                                        <p:tav tm="0">
                                          <p:val>
                                            <p:strVal val="#ppt_w*0.70"/>
                                          </p:val>
                                        </p:tav>
                                        <p:tav tm="100000">
                                          <p:val>
                                            <p:strVal val="#ppt_w"/>
                                          </p:val>
                                        </p:tav>
                                      </p:tavLst>
                                    </p:anim>
                                    <p:anim calcmode="lin" valueType="num">
                                      <p:cBhvr>
                                        <p:cTn id="20" dur="1000" fill="hold"/>
                                        <p:tgtEl>
                                          <p:spTgt spid="62468"/>
                                        </p:tgtEl>
                                        <p:attrNameLst>
                                          <p:attrName>ppt_h</p:attrName>
                                        </p:attrNameLst>
                                      </p:cBhvr>
                                      <p:tavLst>
                                        <p:tav tm="0">
                                          <p:val>
                                            <p:strVal val="#ppt_h"/>
                                          </p:val>
                                        </p:tav>
                                        <p:tav tm="100000">
                                          <p:val>
                                            <p:strVal val="#ppt_h"/>
                                          </p:val>
                                        </p:tav>
                                      </p:tavLst>
                                    </p:anim>
                                    <p:animEffect transition="in" filter="fade">
                                      <p:cBhvr>
                                        <p:cTn id="21" dur="1000"/>
                                        <p:tgtEl>
                                          <p:spTgt spid="6246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62469"/>
                                        </p:tgtEl>
                                        <p:attrNameLst>
                                          <p:attrName>style.visibility</p:attrName>
                                        </p:attrNameLst>
                                      </p:cBhvr>
                                      <p:to>
                                        <p:strVal val="visible"/>
                                      </p:to>
                                    </p:set>
                                    <p:anim calcmode="lin" valueType="num">
                                      <p:cBhvr>
                                        <p:cTn id="26" dur="1000" fill="hold"/>
                                        <p:tgtEl>
                                          <p:spTgt spid="62469"/>
                                        </p:tgtEl>
                                        <p:attrNameLst>
                                          <p:attrName>ppt_w</p:attrName>
                                        </p:attrNameLst>
                                      </p:cBhvr>
                                      <p:tavLst>
                                        <p:tav tm="0">
                                          <p:val>
                                            <p:strVal val="#ppt_w*0.70"/>
                                          </p:val>
                                        </p:tav>
                                        <p:tav tm="100000">
                                          <p:val>
                                            <p:strVal val="#ppt_w"/>
                                          </p:val>
                                        </p:tav>
                                      </p:tavLst>
                                    </p:anim>
                                    <p:anim calcmode="lin" valueType="num">
                                      <p:cBhvr>
                                        <p:cTn id="27" dur="1000" fill="hold"/>
                                        <p:tgtEl>
                                          <p:spTgt spid="62469"/>
                                        </p:tgtEl>
                                        <p:attrNameLst>
                                          <p:attrName>ppt_h</p:attrName>
                                        </p:attrNameLst>
                                      </p:cBhvr>
                                      <p:tavLst>
                                        <p:tav tm="0">
                                          <p:val>
                                            <p:strVal val="#ppt_h"/>
                                          </p:val>
                                        </p:tav>
                                        <p:tav tm="100000">
                                          <p:val>
                                            <p:strVal val="#ppt_h"/>
                                          </p:val>
                                        </p:tav>
                                      </p:tavLst>
                                    </p:anim>
                                    <p:animEffect transition="in" filter="fade">
                                      <p:cBhvr>
                                        <p:cTn id="28" dur="1000"/>
                                        <p:tgtEl>
                                          <p:spTgt spid="6246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62470"/>
                                        </p:tgtEl>
                                        <p:attrNameLst>
                                          <p:attrName>style.visibility</p:attrName>
                                        </p:attrNameLst>
                                      </p:cBhvr>
                                      <p:to>
                                        <p:strVal val="visible"/>
                                      </p:to>
                                    </p:set>
                                    <p:anim calcmode="lin" valueType="num">
                                      <p:cBhvr>
                                        <p:cTn id="33" dur="1000" fill="hold"/>
                                        <p:tgtEl>
                                          <p:spTgt spid="62470"/>
                                        </p:tgtEl>
                                        <p:attrNameLst>
                                          <p:attrName>ppt_w</p:attrName>
                                        </p:attrNameLst>
                                      </p:cBhvr>
                                      <p:tavLst>
                                        <p:tav tm="0">
                                          <p:val>
                                            <p:strVal val="#ppt_w*0.70"/>
                                          </p:val>
                                        </p:tav>
                                        <p:tav tm="100000">
                                          <p:val>
                                            <p:strVal val="#ppt_w"/>
                                          </p:val>
                                        </p:tav>
                                      </p:tavLst>
                                    </p:anim>
                                    <p:anim calcmode="lin" valueType="num">
                                      <p:cBhvr>
                                        <p:cTn id="34" dur="1000" fill="hold"/>
                                        <p:tgtEl>
                                          <p:spTgt spid="62470"/>
                                        </p:tgtEl>
                                        <p:attrNameLst>
                                          <p:attrName>ppt_h</p:attrName>
                                        </p:attrNameLst>
                                      </p:cBhvr>
                                      <p:tavLst>
                                        <p:tav tm="0">
                                          <p:val>
                                            <p:strVal val="#ppt_h"/>
                                          </p:val>
                                        </p:tav>
                                        <p:tav tm="100000">
                                          <p:val>
                                            <p:strVal val="#ppt_h"/>
                                          </p:val>
                                        </p:tav>
                                      </p:tavLst>
                                    </p:anim>
                                    <p:animEffect transition="in" filter="fade">
                                      <p:cBhvr>
                                        <p:cTn id="35" dur="1000"/>
                                        <p:tgtEl>
                                          <p:spTgt spid="6247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62471"/>
                                        </p:tgtEl>
                                        <p:attrNameLst>
                                          <p:attrName>style.visibility</p:attrName>
                                        </p:attrNameLst>
                                      </p:cBhvr>
                                      <p:to>
                                        <p:strVal val="visible"/>
                                      </p:to>
                                    </p:set>
                                    <p:anim calcmode="lin" valueType="num">
                                      <p:cBhvr>
                                        <p:cTn id="40" dur="1000" fill="hold"/>
                                        <p:tgtEl>
                                          <p:spTgt spid="62471"/>
                                        </p:tgtEl>
                                        <p:attrNameLst>
                                          <p:attrName>ppt_w</p:attrName>
                                        </p:attrNameLst>
                                      </p:cBhvr>
                                      <p:tavLst>
                                        <p:tav tm="0">
                                          <p:val>
                                            <p:strVal val="#ppt_w*0.70"/>
                                          </p:val>
                                        </p:tav>
                                        <p:tav tm="100000">
                                          <p:val>
                                            <p:strVal val="#ppt_w"/>
                                          </p:val>
                                        </p:tav>
                                      </p:tavLst>
                                    </p:anim>
                                    <p:anim calcmode="lin" valueType="num">
                                      <p:cBhvr>
                                        <p:cTn id="41" dur="1000" fill="hold"/>
                                        <p:tgtEl>
                                          <p:spTgt spid="62471"/>
                                        </p:tgtEl>
                                        <p:attrNameLst>
                                          <p:attrName>ppt_h</p:attrName>
                                        </p:attrNameLst>
                                      </p:cBhvr>
                                      <p:tavLst>
                                        <p:tav tm="0">
                                          <p:val>
                                            <p:strVal val="#ppt_h"/>
                                          </p:val>
                                        </p:tav>
                                        <p:tav tm="100000">
                                          <p:val>
                                            <p:strVal val="#ppt_h"/>
                                          </p:val>
                                        </p:tav>
                                      </p:tavLst>
                                    </p:anim>
                                    <p:animEffect transition="in" filter="fade">
                                      <p:cBhvr>
                                        <p:cTn id="42" dur="1000"/>
                                        <p:tgtEl>
                                          <p:spTgt spid="624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62472"/>
                                        </p:tgtEl>
                                        <p:attrNameLst>
                                          <p:attrName>style.visibility</p:attrName>
                                        </p:attrNameLst>
                                      </p:cBhvr>
                                      <p:to>
                                        <p:strVal val="visible"/>
                                      </p:to>
                                    </p:set>
                                    <p:anim calcmode="lin" valueType="num">
                                      <p:cBhvr>
                                        <p:cTn id="47" dur="1000" fill="hold"/>
                                        <p:tgtEl>
                                          <p:spTgt spid="62472"/>
                                        </p:tgtEl>
                                        <p:attrNameLst>
                                          <p:attrName>ppt_w</p:attrName>
                                        </p:attrNameLst>
                                      </p:cBhvr>
                                      <p:tavLst>
                                        <p:tav tm="0">
                                          <p:val>
                                            <p:strVal val="#ppt_w*0.70"/>
                                          </p:val>
                                        </p:tav>
                                        <p:tav tm="100000">
                                          <p:val>
                                            <p:strVal val="#ppt_w"/>
                                          </p:val>
                                        </p:tav>
                                      </p:tavLst>
                                    </p:anim>
                                    <p:anim calcmode="lin" valueType="num">
                                      <p:cBhvr>
                                        <p:cTn id="48" dur="1000" fill="hold"/>
                                        <p:tgtEl>
                                          <p:spTgt spid="62472"/>
                                        </p:tgtEl>
                                        <p:attrNameLst>
                                          <p:attrName>ppt_h</p:attrName>
                                        </p:attrNameLst>
                                      </p:cBhvr>
                                      <p:tavLst>
                                        <p:tav tm="0">
                                          <p:val>
                                            <p:strVal val="#ppt_h"/>
                                          </p:val>
                                        </p:tav>
                                        <p:tav tm="100000">
                                          <p:val>
                                            <p:strVal val="#ppt_h"/>
                                          </p:val>
                                        </p:tav>
                                      </p:tavLst>
                                    </p:anim>
                                    <p:animEffect transition="in" filter="fade">
                                      <p:cBhvr>
                                        <p:cTn id="49" dur="1000"/>
                                        <p:tgtEl>
                                          <p:spTgt spid="6247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62473"/>
                                        </p:tgtEl>
                                        <p:attrNameLst>
                                          <p:attrName>style.visibility</p:attrName>
                                        </p:attrNameLst>
                                      </p:cBhvr>
                                      <p:to>
                                        <p:strVal val="visible"/>
                                      </p:to>
                                    </p:set>
                                    <p:anim calcmode="lin" valueType="num">
                                      <p:cBhvr>
                                        <p:cTn id="54" dur="1000" fill="hold"/>
                                        <p:tgtEl>
                                          <p:spTgt spid="62473"/>
                                        </p:tgtEl>
                                        <p:attrNameLst>
                                          <p:attrName>ppt_w</p:attrName>
                                        </p:attrNameLst>
                                      </p:cBhvr>
                                      <p:tavLst>
                                        <p:tav tm="0">
                                          <p:val>
                                            <p:strVal val="#ppt_w*0.70"/>
                                          </p:val>
                                        </p:tav>
                                        <p:tav tm="100000">
                                          <p:val>
                                            <p:strVal val="#ppt_w"/>
                                          </p:val>
                                        </p:tav>
                                      </p:tavLst>
                                    </p:anim>
                                    <p:anim calcmode="lin" valueType="num">
                                      <p:cBhvr>
                                        <p:cTn id="55" dur="1000" fill="hold"/>
                                        <p:tgtEl>
                                          <p:spTgt spid="62473"/>
                                        </p:tgtEl>
                                        <p:attrNameLst>
                                          <p:attrName>ppt_h</p:attrName>
                                        </p:attrNameLst>
                                      </p:cBhvr>
                                      <p:tavLst>
                                        <p:tav tm="0">
                                          <p:val>
                                            <p:strVal val="#ppt_h"/>
                                          </p:val>
                                        </p:tav>
                                        <p:tav tm="100000">
                                          <p:val>
                                            <p:strVal val="#ppt_h"/>
                                          </p:val>
                                        </p:tav>
                                      </p:tavLst>
                                    </p:anim>
                                    <p:animEffect transition="in" filter="fade">
                                      <p:cBhvr>
                                        <p:cTn id="56" dur="1000"/>
                                        <p:tgtEl>
                                          <p:spTgt spid="6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p:bldP spid="62468" grpId="0"/>
      <p:bldP spid="62469" grpId="0"/>
      <p:bldP spid="62470" grpId="0"/>
      <p:bldP spid="62471" grpId="0"/>
      <p:bldP spid="62472" grpId="0"/>
      <p:bldP spid="624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13" y="-17463"/>
            <a:ext cx="9372601"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30"/>
          <p:cNvSpPr>
            <a:spLocks noChangeArrowheads="1"/>
          </p:cNvSpPr>
          <p:nvPr/>
        </p:nvSpPr>
        <p:spPr bwMode="auto">
          <a:xfrm>
            <a:off x="8278813" y="6524625"/>
            <a:ext cx="742950" cy="247650"/>
          </a:xfrm>
          <a:prstGeom prst="rect">
            <a:avLst/>
          </a:prstGeom>
          <a:noFill/>
          <a:ln w="12700">
            <a:noFill/>
            <a:miter lim="800000"/>
            <a:headEnd/>
            <a:tailEnd/>
          </a:ln>
          <a:effectLst/>
        </p:spPr>
        <p:txBody>
          <a:bodyPr wrap="none" anchor="ctr">
            <a:spAutoFit/>
          </a:bodyPr>
          <a:lstStyle/>
          <a:p>
            <a:pPr algn="ctr" eaLnBrk="0" hangingPunct="0">
              <a:defRPr/>
            </a:pPr>
            <a:r>
              <a:rPr lang="en-US" sz="1000" b="1" dirty="0">
                <a:solidFill>
                  <a:srgbClr val="FFFFFF"/>
                </a:solidFill>
                <a:effectLst>
                  <a:outerShdw blurRad="38100" dist="38100" dir="2700000" algn="tl">
                    <a:srgbClr val="000000"/>
                  </a:outerShdw>
                </a:effectLst>
                <a:latin typeface="Comic Sans MS" charset="0"/>
              </a:rPr>
              <a:t>9.65.02.</a:t>
            </a:r>
          </a:p>
        </p:txBody>
      </p:sp>
      <p:sp>
        <p:nvSpPr>
          <p:cNvPr id="12" name="Rectangle 31"/>
          <p:cNvSpPr>
            <a:spLocks noChangeArrowheads="1"/>
          </p:cNvSpPr>
          <p:nvPr/>
        </p:nvSpPr>
        <p:spPr bwMode="auto">
          <a:xfrm>
            <a:off x="8828088" y="6523038"/>
            <a:ext cx="339725" cy="247650"/>
          </a:xfrm>
          <a:prstGeom prst="rect">
            <a:avLst/>
          </a:prstGeom>
          <a:noFill/>
          <a:ln w="12700">
            <a:noFill/>
            <a:miter lim="800000"/>
            <a:headEnd/>
            <a:tailEnd/>
          </a:ln>
          <a:effectLst/>
        </p:spPr>
        <p:txBody>
          <a:bodyPr wrap="none" anchor="ctr">
            <a:spAutoFit/>
          </a:bodyPr>
          <a:lstStyle/>
          <a:p>
            <a:pPr algn="ctr" eaLnBrk="0" hangingPunct="0">
              <a:defRPr/>
            </a:pPr>
            <a:r>
              <a:rPr lang="en-US" sz="1000" b="1" dirty="0">
                <a:solidFill>
                  <a:srgbClr val="FFFFFF"/>
                </a:solidFill>
                <a:effectLst>
                  <a:outerShdw blurRad="38100" dist="38100" dir="2700000" algn="tl">
                    <a:srgbClr val="000000"/>
                  </a:outerShdw>
                </a:effectLst>
                <a:latin typeface="Comic Sans MS" charset="0"/>
              </a:rPr>
              <a:t>01</a:t>
            </a:r>
          </a:p>
        </p:txBody>
      </p:sp>
      <p:sp>
        <p:nvSpPr>
          <p:cNvPr id="17" name="Text Box 6"/>
          <p:cNvSpPr txBox="1">
            <a:spLocks noChangeArrowheads="1"/>
          </p:cNvSpPr>
          <p:nvPr/>
        </p:nvSpPr>
        <p:spPr bwMode="auto">
          <a:xfrm rot="185224">
            <a:off x="1071563" y="3878531"/>
            <a:ext cx="7172325" cy="107791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altLang="ko-KR" sz="3200" b="1" i="1" dirty="0">
                <a:solidFill>
                  <a:srgbClr val="FFFF00"/>
                </a:solidFill>
                <a:latin typeface="Kruti Dev 010" charset="0"/>
                <a:ea typeface="Gulim" charset="0"/>
                <a:cs typeface="Times New Roman" charset="0"/>
              </a:rPr>
              <a:t>fn ckbZcy ---csfldyh  fefuLVzht baVjus’kuy bad dk izLrqfrdj.k QksVZ oFkZ] VsDlkl</a:t>
            </a:r>
            <a:endParaRPr lang="en-US" altLang="ko-KR" sz="3200" b="1" i="1" dirty="0">
              <a:solidFill>
                <a:srgbClr val="FAFD00"/>
              </a:solidFill>
              <a:latin typeface="Kruti Dev 010" charset="0"/>
              <a:ea typeface="Gulim" charset="0"/>
              <a:cs typeface="Times New Roman" charset="0"/>
            </a:endParaRPr>
          </a:p>
        </p:txBody>
      </p:sp>
      <p:sp>
        <p:nvSpPr>
          <p:cNvPr id="22" name="Text Box 11"/>
          <p:cNvSpPr txBox="1">
            <a:spLocks noChangeArrowheads="1"/>
          </p:cNvSpPr>
          <p:nvPr/>
        </p:nvSpPr>
        <p:spPr bwMode="auto">
          <a:xfrm rot="238944">
            <a:off x="-377980" y="187495"/>
            <a:ext cx="10071394" cy="3785652"/>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eaLnBrk="0" hangingPunct="0">
              <a:defRPr/>
            </a:pPr>
            <a:r>
              <a:rPr lang="en-US" sz="12000" b="1" i="1" dirty="0">
                <a:ln>
                  <a:solidFill>
                    <a:srgbClr val="FFFF00"/>
                  </a:solidFill>
                </a:ln>
                <a:solidFill>
                  <a:srgbClr val="FFFF00"/>
                </a:solidFill>
                <a:latin typeface="Kruti Dev 010" pitchFamily="2" charset="0"/>
                <a:ea typeface="Calibri" pitchFamily="34" charset="0"/>
                <a:cs typeface="Times New Roman" pitchFamily="18" charset="0"/>
              </a:rPr>
              <a:t>fn ckbZcy---csfldyh</a:t>
            </a:r>
            <a:endParaRPr lang="en-US" sz="12000" b="1" i="1" dirty="0">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34" charset="-128"/>
            </a:endParaRPr>
          </a:p>
        </p:txBody>
      </p:sp>
      <p:sp>
        <p:nvSpPr>
          <p:cNvPr id="8" name="Rectangle 7"/>
          <p:cNvSpPr>
            <a:spLocks noChangeArrowheads="1"/>
          </p:cNvSpPr>
          <p:nvPr/>
        </p:nvSpPr>
        <p:spPr bwMode="auto">
          <a:xfrm>
            <a:off x="-36512" y="5434911"/>
            <a:ext cx="9252520" cy="142309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eaLnBrk="0" hangingPunct="0">
              <a:spcBef>
                <a:spcPct val="20000"/>
              </a:spcBef>
              <a:buClr>
                <a:srgbClr val="FFCC00"/>
              </a:buClr>
              <a:buSzPct val="70000"/>
              <a:buFont typeface="Wingdings" charset="0"/>
              <a:buNone/>
              <a:defRPr/>
            </a:pPr>
            <a:r>
              <a:rPr lang="en-US" sz="2000" b="1" i="1" kern="0" dirty="0">
                <a:solidFill>
                  <a:srgbClr val="FFFFFF"/>
                </a:solidFill>
                <a:effectLst>
                  <a:outerShdw blurRad="38100" dist="38100" dir="2700000" algn="tl">
                    <a:srgbClr val="000000"/>
                  </a:outerShdw>
                </a:effectLst>
                <a:latin typeface="Arial"/>
                <a:cs typeface="Arial"/>
              </a:rPr>
              <a:t>Designed by Dr. John Fryman, Texas, USA • BibleBasically.org</a:t>
            </a:r>
            <a:br>
              <a:rPr lang="en-US" sz="2000" b="1" i="1" kern="0" dirty="0">
                <a:solidFill>
                  <a:srgbClr val="FFFFFF"/>
                </a:solidFill>
                <a:effectLst>
                  <a:outerShdw blurRad="38100" dist="38100" dir="2700000" algn="tl">
                    <a:srgbClr val="000000"/>
                  </a:outerShdw>
                </a:effectLst>
                <a:latin typeface="Arial"/>
                <a:cs typeface="Arial"/>
              </a:rPr>
            </a:br>
            <a:r>
              <a:rPr lang="en-US" sz="2000" b="1" i="1" kern="0" dirty="0">
                <a:solidFill>
                  <a:srgbClr val="FFFFFF"/>
                </a:solidFill>
                <a:effectLst>
                  <a:outerShdw blurRad="38100" dist="38100" dir="2700000" algn="tl">
                    <a:srgbClr val="000000"/>
                  </a:outerShdw>
                </a:effectLst>
                <a:latin typeface="Arial"/>
                <a:cs typeface="Arial"/>
              </a:rPr>
              <a:t>Translated by Abha Benjamin</a:t>
            </a:r>
            <a:br>
              <a:rPr lang="en-US" sz="2000" b="1" i="1" kern="0" dirty="0">
                <a:solidFill>
                  <a:srgbClr val="FFFFFF"/>
                </a:solidFill>
                <a:effectLst>
                  <a:outerShdw blurRad="38100" dist="38100" dir="2700000" algn="tl">
                    <a:srgbClr val="000000"/>
                  </a:outerShdw>
                </a:effectLst>
                <a:latin typeface="Arial"/>
                <a:cs typeface="Arial"/>
              </a:rPr>
            </a:br>
            <a:r>
              <a:rPr lang="en-US" sz="2000" b="1" i="1" kern="0" dirty="0">
                <a:solidFill>
                  <a:srgbClr val="FFFFFF"/>
                </a:solidFill>
                <a:effectLst>
                  <a:outerShdw blurRad="38100" dist="38100" dir="2700000" algn="tl">
                    <a:srgbClr val="000000"/>
                  </a:outerShdw>
                </a:effectLst>
                <a:latin typeface="Arial"/>
                <a:cs typeface="Arial"/>
              </a:rPr>
              <a:t>Uploaded by Dr. Rick Griffith, Singapore Bible College</a:t>
            </a:r>
            <a:br>
              <a:rPr lang="en-US" sz="2000" b="1" i="1" kern="0" dirty="0">
                <a:solidFill>
                  <a:srgbClr val="FFFFFF"/>
                </a:solidFill>
                <a:effectLst>
                  <a:outerShdw blurRad="38100" dist="38100" dir="2700000" algn="tl">
                    <a:srgbClr val="000000"/>
                  </a:outerShdw>
                </a:effectLst>
                <a:latin typeface="Arial"/>
                <a:cs typeface="Arial"/>
              </a:rPr>
            </a:br>
            <a:r>
              <a:rPr lang="en-US" sz="2000" b="1" i="1" kern="0" dirty="0">
                <a:solidFill>
                  <a:srgbClr val="FFFFFF"/>
                </a:solidFill>
                <a:effectLst>
                  <a:outerShdw blurRad="38100" dist="38100" dir="2700000" algn="tl">
                    <a:srgbClr val="000000"/>
                  </a:outerShdw>
                </a:effectLst>
                <a:latin typeface="Arial"/>
                <a:cs typeface="Arial"/>
              </a:rPr>
              <a:t>All files in many languages for free download at BibleStudyDownloads.org</a:t>
            </a:r>
          </a:p>
        </p:txBody>
      </p:sp>
    </p:spTree>
    <p:extLst>
      <p:ext uri="{BB962C8B-B14F-4D97-AF65-F5344CB8AC3E}">
        <p14:creationId xmlns:p14="http://schemas.microsoft.com/office/powerpoint/2010/main" val="358909582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5"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9700" imgH="2755900" progId="">
                  <p:embed/>
                </p:oleObj>
              </mc:Choice>
              <mc:Fallback>
                <p:oleObj name="Microsoft ClipArt Gallery" r:id="rId3" imgW="3949700" imgH="2755900" progId="">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grpSp>
        <p:nvGrpSpPr>
          <p:cNvPr id="41986" name="Group 14"/>
          <p:cNvGrpSpPr>
            <a:grpSpLocks/>
          </p:cNvGrpSpPr>
          <p:nvPr/>
        </p:nvGrpSpPr>
        <p:grpSpPr bwMode="auto">
          <a:xfrm>
            <a:off x="0" y="1203325"/>
            <a:ext cx="9423400" cy="5164138"/>
            <a:chOff x="109538" y="1140505"/>
            <a:chExt cx="9423400" cy="5163466"/>
          </a:xfrm>
        </p:grpSpPr>
        <p:sp>
          <p:nvSpPr>
            <p:cNvPr id="16" name="Rectangle 3"/>
            <p:cNvSpPr>
              <a:spLocks noChangeArrowheads="1"/>
            </p:cNvSpPr>
            <p:nvPr/>
          </p:nvSpPr>
          <p:spPr bwMode="auto">
            <a:xfrm rot="900000">
              <a:off x="815357" y="2746878"/>
              <a:ext cx="1769714" cy="92063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lang="en-US" sz="5400" b="1" dirty="0">
                  <a:ln>
                    <a:solidFill>
                      <a:srgbClr val="00FFFF"/>
                    </a:solidFill>
                  </a:ln>
                  <a:solidFill>
                    <a:srgbClr val="00FFFF"/>
                  </a:solidFill>
                  <a:latin typeface="Kruti Dev 010" pitchFamily="2" charset="0"/>
                  <a:ea typeface="+mn-ea"/>
                  <a:cs typeface="+mn-cs"/>
                </a:rPr>
                <a:t>fdrkcsa</a:t>
              </a:r>
            </a:p>
          </p:txBody>
        </p:sp>
        <p:sp>
          <p:nvSpPr>
            <p:cNvPr id="17" name="Rectangle 4"/>
            <p:cNvSpPr>
              <a:spLocks noChangeArrowheads="1"/>
            </p:cNvSpPr>
            <p:nvPr/>
          </p:nvSpPr>
          <p:spPr bwMode="auto">
            <a:xfrm rot="360000">
              <a:off x="1204555" y="3626229"/>
              <a:ext cx="1223091" cy="92063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lang="en-US" sz="5400" b="1" dirty="0">
                  <a:ln>
                    <a:solidFill>
                      <a:srgbClr val="00FFFF"/>
                    </a:solidFill>
                  </a:ln>
                  <a:solidFill>
                    <a:srgbClr val="00FFFF"/>
                  </a:solidFill>
                  <a:latin typeface="Kruti Dev 010" pitchFamily="2" charset="0"/>
                  <a:ea typeface="+mn-ea"/>
                  <a:cs typeface="+mn-cs"/>
                </a:rPr>
                <a:t>yksx</a:t>
              </a:r>
            </a:p>
          </p:txBody>
        </p:sp>
        <p:sp>
          <p:nvSpPr>
            <p:cNvPr id="18" name="Rectangle 5"/>
            <p:cNvSpPr>
              <a:spLocks noChangeArrowheads="1"/>
            </p:cNvSpPr>
            <p:nvPr/>
          </p:nvSpPr>
          <p:spPr bwMode="auto">
            <a:xfrm rot="20700000">
              <a:off x="6847848" y="4230982"/>
              <a:ext cx="1771318" cy="92063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lang="en-US" sz="5400" b="1" dirty="0">
                  <a:ln>
                    <a:solidFill>
                      <a:srgbClr val="00FFFF"/>
                    </a:solidFill>
                  </a:ln>
                  <a:solidFill>
                    <a:srgbClr val="00FFFF"/>
                  </a:solidFill>
                  <a:latin typeface="Kruti Dev 010" pitchFamily="2" charset="0"/>
                  <a:ea typeface="+mn-ea"/>
                  <a:cs typeface="+mn-cs"/>
                </a:rPr>
                <a:t>fnukad</a:t>
              </a:r>
              <a:endParaRPr lang="en-US" sz="4000" b="1" dirty="0">
                <a:ln>
                  <a:solidFill>
                    <a:srgbClr val="00FFFF"/>
                  </a:solidFill>
                </a:ln>
                <a:solidFill>
                  <a:srgbClr val="00FFFF"/>
                </a:solidFill>
                <a:latin typeface="Kruti Dev 010" pitchFamily="2" charset="0"/>
                <a:ea typeface="+mn-ea"/>
                <a:cs typeface="+mn-cs"/>
              </a:endParaRPr>
            </a:p>
          </p:txBody>
        </p:sp>
        <p:sp>
          <p:nvSpPr>
            <p:cNvPr id="19" name="Rectangle 6"/>
            <p:cNvSpPr>
              <a:spLocks noChangeArrowheads="1"/>
            </p:cNvSpPr>
            <p:nvPr/>
          </p:nvSpPr>
          <p:spPr bwMode="auto">
            <a:xfrm rot="20340000">
              <a:off x="1114355" y="1329391"/>
              <a:ext cx="3625992" cy="76676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lang="en-US" sz="4400" b="1" dirty="0">
                  <a:ln>
                    <a:solidFill>
                      <a:srgbClr val="00FFFF"/>
                    </a:solidFill>
                  </a:ln>
                  <a:solidFill>
                    <a:srgbClr val="00FFFF"/>
                  </a:solidFill>
                  <a:latin typeface="Kruti Dev 010" pitchFamily="2" charset="0"/>
                  <a:ea typeface="+mn-ea"/>
                  <a:cs typeface="+mn-cs"/>
                </a:rPr>
                <a:t>fdlus D;k dgk\</a:t>
              </a:r>
            </a:p>
          </p:txBody>
        </p:sp>
        <p:sp>
          <p:nvSpPr>
            <p:cNvPr id="20" name="Rectangle 7"/>
            <p:cNvSpPr>
              <a:spLocks noChangeArrowheads="1"/>
            </p:cNvSpPr>
            <p:nvPr/>
          </p:nvSpPr>
          <p:spPr bwMode="auto">
            <a:xfrm rot="1080000">
              <a:off x="6828092" y="2772275"/>
              <a:ext cx="1425069" cy="92063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lang="en-US" sz="5400" b="1" dirty="0">
                  <a:ln>
                    <a:solidFill>
                      <a:srgbClr val="00FFFF"/>
                    </a:solidFill>
                  </a:ln>
                  <a:solidFill>
                    <a:srgbClr val="00FFFF"/>
                  </a:solidFill>
                  <a:latin typeface="Kruti Dev 010" pitchFamily="2" charset="0"/>
                  <a:ea typeface="+mn-ea"/>
                  <a:cs typeface="+mn-cs"/>
                </a:rPr>
                <a:t>D;ksa\</a:t>
              </a:r>
            </a:p>
          </p:txBody>
        </p:sp>
        <p:sp>
          <p:nvSpPr>
            <p:cNvPr id="21" name="Rectangle 8"/>
            <p:cNvSpPr>
              <a:spLocks noChangeArrowheads="1"/>
            </p:cNvSpPr>
            <p:nvPr/>
          </p:nvSpPr>
          <p:spPr bwMode="auto">
            <a:xfrm rot="1920000">
              <a:off x="5416444" y="1140505"/>
              <a:ext cx="3797513" cy="76676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lang="en-US" sz="4400" b="1" dirty="0">
                  <a:ln>
                    <a:solidFill>
                      <a:srgbClr val="00FFFF"/>
                    </a:solidFill>
                  </a:ln>
                  <a:solidFill>
                    <a:srgbClr val="00FFFF"/>
                  </a:solidFill>
                  <a:latin typeface="Kruti Dev 010" pitchFamily="2" charset="0"/>
                  <a:ea typeface="ＭＳ Ｐゴシック" pitchFamily="-84" charset="-128"/>
                  <a:cs typeface="+mn-cs"/>
                </a:rPr>
                <a:t>fdlus</a:t>
              </a:r>
              <a:r>
                <a:rPr lang="en-US" sz="4400" b="1" dirty="0">
                  <a:ln>
                    <a:solidFill>
                      <a:srgbClr val="00FFFF"/>
                    </a:solidFill>
                  </a:ln>
                  <a:solidFill>
                    <a:srgbClr val="00FFFF"/>
                  </a:solidFill>
                  <a:latin typeface="Kruti Dev 010" pitchFamily="2" charset="0"/>
                  <a:ea typeface="+mn-ea"/>
                  <a:cs typeface="+mn-cs"/>
                </a:rPr>
                <a:t> </a:t>
              </a:r>
              <a:r>
                <a:rPr lang="en-US" sz="4400" b="1" dirty="0">
                  <a:ln>
                    <a:solidFill>
                      <a:srgbClr val="00FFFF"/>
                    </a:solidFill>
                  </a:ln>
                  <a:solidFill>
                    <a:srgbClr val="00FFFF"/>
                  </a:solidFill>
                  <a:latin typeface="Kruti Dev 010" pitchFamily="2" charset="0"/>
                  <a:ea typeface="ＭＳ Ｐゴシック" pitchFamily="-84" charset="-128"/>
                  <a:cs typeface="+mn-cs"/>
                </a:rPr>
                <a:t>D;k</a:t>
              </a:r>
              <a:r>
                <a:rPr lang="en-US" sz="4400" b="1" dirty="0">
                  <a:ln>
                    <a:solidFill>
                      <a:srgbClr val="00FFFF"/>
                    </a:solidFill>
                  </a:ln>
                  <a:solidFill>
                    <a:srgbClr val="00FFFF"/>
                  </a:solidFill>
                  <a:latin typeface="Kruti Dev 010" pitchFamily="2" charset="0"/>
                  <a:ea typeface="+mn-ea"/>
                  <a:cs typeface="+mn-cs"/>
                </a:rPr>
                <a:t> </a:t>
              </a:r>
              <a:r>
                <a:rPr lang="en-US" sz="4400" b="1" dirty="0">
                  <a:ln>
                    <a:solidFill>
                      <a:srgbClr val="00FFFF"/>
                    </a:solidFill>
                  </a:ln>
                  <a:solidFill>
                    <a:srgbClr val="00FFFF"/>
                  </a:solidFill>
                  <a:latin typeface="Kruti Dev 010" pitchFamily="2" charset="0"/>
                  <a:ea typeface="ＭＳ Ｐゴシック" pitchFamily="-84" charset="-128"/>
                  <a:cs typeface="+mn-cs"/>
                </a:rPr>
                <a:t>fd;k\</a:t>
              </a:r>
              <a:endParaRPr lang="en-US" sz="4400" b="1" dirty="0">
                <a:ln>
                  <a:solidFill>
                    <a:srgbClr val="00FFFF"/>
                  </a:solidFill>
                </a:ln>
                <a:solidFill>
                  <a:srgbClr val="00FFFF"/>
                </a:solidFill>
                <a:latin typeface="Kruti Dev 010" pitchFamily="2" charset="0"/>
                <a:ea typeface="+mn-ea"/>
                <a:cs typeface="+mn-cs"/>
              </a:endParaRPr>
            </a:p>
          </p:txBody>
        </p:sp>
        <p:sp>
          <p:nvSpPr>
            <p:cNvPr id="22" name="Rectangle 9"/>
            <p:cNvSpPr>
              <a:spLocks noChangeArrowheads="1"/>
            </p:cNvSpPr>
            <p:nvPr/>
          </p:nvSpPr>
          <p:spPr bwMode="auto">
            <a:xfrm rot="360000">
              <a:off x="109538" y="5383351"/>
              <a:ext cx="9423400" cy="9206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eaLnBrk="0" hangingPunct="0">
                <a:defRPr/>
              </a:pPr>
              <a:r>
                <a:rPr lang="en-US" sz="5400" b="1" dirty="0">
                  <a:ln>
                    <a:solidFill>
                      <a:srgbClr val="00FFFF"/>
                    </a:solidFill>
                  </a:ln>
                  <a:solidFill>
                    <a:srgbClr val="00FFFF"/>
                  </a:solidFill>
                  <a:latin typeface="Kruti Dev 010" pitchFamily="2" charset="0"/>
                  <a:ea typeface="+mn-ea"/>
                  <a:cs typeface="+mn-cs"/>
                </a:rPr>
                <a:t>dkSu fdlls lacaf/kr gS \</a:t>
              </a:r>
            </a:p>
          </p:txBody>
        </p:sp>
      </p:grpSp>
      <p:sp>
        <p:nvSpPr>
          <p:cNvPr id="123915" name="WordArt 11"/>
          <p:cNvSpPr>
            <a:spLocks noChangeArrowheads="1" noChangeShapeType="1" noTextEdit="1"/>
          </p:cNvSpPr>
          <p:nvPr/>
        </p:nvSpPr>
        <p:spPr bwMode="auto">
          <a:xfrm rot="199947">
            <a:off x="776288" y="2070100"/>
            <a:ext cx="7600950" cy="3743325"/>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Kruti Dev 010"/>
                <a:ea typeface="Kruti Dev 010"/>
                <a:cs typeface="Kruti Dev 010"/>
              </a:rPr>
              <a:t>lgk;rk dhft,!</a:t>
            </a:r>
          </a:p>
        </p:txBody>
      </p:sp>
      <p:sp>
        <p:nvSpPr>
          <p:cNvPr id="41988"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41989" name="Text Box 14"/>
          <p:cNvSpPr txBox="1">
            <a:spLocks noChangeArrowheads="1"/>
          </p:cNvSpPr>
          <p:nvPr/>
        </p:nvSpPr>
        <p:spPr bwMode="auto">
          <a:xfrm>
            <a:off x="8797925" y="640715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41990"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41991" name="Text Box 1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19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123915"/>
                                        </p:tgtEl>
                                        <p:attrNameLst>
                                          <p:attrName>style.visibility</p:attrName>
                                        </p:attrNameLst>
                                      </p:cBhvr>
                                      <p:to>
                                        <p:strVal val="visible"/>
                                      </p:to>
                                    </p:set>
                                    <p:anim calcmode="lin" valueType="num">
                                      <p:cBhvr additive="base">
                                        <p:cTn id="7" dur="5000" fill="hold"/>
                                        <p:tgtEl>
                                          <p:spTgt spid="123915"/>
                                        </p:tgtEl>
                                        <p:attrNameLst>
                                          <p:attrName>ppt_x</p:attrName>
                                        </p:attrNameLst>
                                      </p:cBhvr>
                                      <p:tavLst>
                                        <p:tav tm="0">
                                          <p:val>
                                            <p:strVal val="#ppt_x"/>
                                          </p:val>
                                        </p:tav>
                                        <p:tav tm="100000">
                                          <p:val>
                                            <p:strVal val="#ppt_x"/>
                                          </p:val>
                                        </p:tav>
                                      </p:tavLst>
                                    </p:anim>
                                    <p:anim calcmode="lin" valueType="num">
                                      <p:cBhvr additive="base">
                                        <p:cTn id="8" dur="5000" fill="hold"/>
                                        <p:tgtEl>
                                          <p:spTgt spid="123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Oval 9"/>
          <p:cNvSpPr>
            <a:spLocks noChangeArrowheads="1"/>
          </p:cNvSpPr>
          <p:nvPr/>
        </p:nvSpPr>
        <p:spPr bwMode="auto">
          <a:xfrm>
            <a:off x="3200400" y="749300"/>
            <a:ext cx="3727450" cy="2159000"/>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3322" name="Rectangle 10"/>
          <p:cNvSpPr>
            <a:spLocks noChangeArrowheads="1"/>
          </p:cNvSpPr>
          <p:nvPr/>
        </p:nvSpPr>
        <p:spPr bwMode="auto">
          <a:xfrm>
            <a:off x="3662363" y="736600"/>
            <a:ext cx="3165930" cy="1936428"/>
          </a:xfrm>
          <a:prstGeom prst="rect">
            <a:avLst/>
          </a:prstGeom>
          <a:noFill/>
          <a:ln w="12700">
            <a:noFill/>
            <a:miter lim="800000"/>
            <a:headEnd/>
            <a:tailEnd/>
          </a:ln>
          <a:effectLst>
            <a:outerShdw blurRad="63500" dist="74053" dir="3542175" algn="ctr" rotWithShape="0">
              <a:schemeClr val="bg2">
                <a:alpha val="74998"/>
              </a:schemeClr>
            </a:outerShdw>
          </a:effectLst>
        </p:spPr>
        <p:txBody>
          <a:bodyPr wrap="none" lIns="90487" tIns="44450" rIns="90487" bIns="44450">
            <a:spAutoFit/>
          </a:bodyPr>
          <a:lstStyle/>
          <a:p>
            <a:pPr algn="ctr" eaLnBrk="0" hangingPunct="0">
              <a:defRPr/>
            </a:pPr>
            <a:r>
              <a:rPr lang="en-US" sz="4000" b="1" i="1" dirty="0">
                <a:ln>
                  <a:solidFill>
                    <a:srgbClr val="FFFF00"/>
                  </a:solidFill>
                </a:ln>
                <a:solidFill>
                  <a:srgbClr val="FFFF00"/>
                </a:solidFill>
                <a:latin typeface="Kruti Dev 010" pitchFamily="2" charset="0"/>
                <a:ea typeface="+mn-ea"/>
                <a:cs typeface="+mn-cs"/>
              </a:rPr>
              <a:t>enn djsa!</a:t>
            </a:r>
          </a:p>
          <a:p>
            <a:pPr algn="ctr" eaLnBrk="0" hangingPunct="0">
              <a:defRPr/>
            </a:pPr>
            <a:r>
              <a:rPr lang="en-US" sz="4000" b="1" i="1" dirty="0">
                <a:ln>
                  <a:solidFill>
                    <a:srgbClr val="FFFF00"/>
                  </a:solidFill>
                </a:ln>
                <a:solidFill>
                  <a:srgbClr val="FFFF00"/>
                </a:solidFill>
                <a:latin typeface="Kruti Dev 010" pitchFamily="2" charset="0"/>
                <a:ea typeface="+mn-ea"/>
                <a:cs typeface="+mn-cs"/>
              </a:rPr>
              <a:t>eSa bls Lo;a ugha</a:t>
            </a:r>
          </a:p>
          <a:p>
            <a:pPr algn="ctr" eaLnBrk="0" hangingPunct="0">
              <a:defRPr/>
            </a:pPr>
            <a:r>
              <a:rPr lang="en-US" sz="4000" b="1" i="1" dirty="0">
                <a:ln>
                  <a:solidFill>
                    <a:srgbClr val="FFFF00"/>
                  </a:solidFill>
                </a:ln>
                <a:solidFill>
                  <a:srgbClr val="FFFF00"/>
                </a:solidFill>
                <a:latin typeface="Kruti Dev 010" pitchFamily="2" charset="0"/>
                <a:ea typeface="+mn-ea"/>
                <a:cs typeface="+mn-cs"/>
              </a:rPr>
              <a:t>dj ldrk !!!</a:t>
            </a:r>
          </a:p>
        </p:txBody>
      </p:sp>
      <p:graphicFrame>
        <p:nvGraphicFramePr>
          <p:cNvPr id="44035" name="Object 2"/>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name="Microsoft ClipArt Gallery" r:id="rId3" imgW="3835400" imgH="5473700" progId="">
                  <p:embed/>
                </p:oleObj>
              </mc:Choice>
              <mc:Fallback>
                <p:oleObj name="Microsoft ClipArt Gallery" r:id="rId3" imgW="3835400" imgH="5473700" progId="">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grpSp>
        <p:nvGrpSpPr>
          <p:cNvPr id="2" name="Group 16"/>
          <p:cNvGrpSpPr>
            <a:grpSpLocks/>
          </p:cNvGrpSpPr>
          <p:nvPr/>
        </p:nvGrpSpPr>
        <p:grpSpPr bwMode="auto">
          <a:xfrm>
            <a:off x="3733800" y="2743200"/>
            <a:ext cx="4732338" cy="2781300"/>
            <a:chOff x="2352" y="1728"/>
            <a:chExt cx="2981" cy="1752"/>
          </a:xfrm>
        </p:grpSpPr>
        <p:sp>
          <p:nvSpPr>
            <p:cNvPr id="13329" name="Oval 17"/>
            <p:cNvSpPr>
              <a:spLocks noChangeArrowheads="1"/>
            </p:cNvSpPr>
            <p:nvPr/>
          </p:nvSpPr>
          <p:spPr bwMode="auto">
            <a:xfrm>
              <a:off x="2352" y="1728"/>
              <a:ext cx="2976" cy="1752"/>
            </a:xfrm>
            <a:prstGeom prst="ellipse">
              <a:avLst/>
            </a:prstGeom>
            <a:solidFill>
              <a:schemeClr val="accent1"/>
            </a:solidFill>
            <a:ln w="12700">
              <a:solidFill>
                <a:schemeClr val="bg2"/>
              </a:solidFill>
              <a:round/>
              <a:headEnd/>
              <a:tailEnd/>
            </a:ln>
            <a:effectLst>
              <a:outerShdw blurRad="63500" dist="74053" dir="3542175"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3330" name="Rectangle 18"/>
            <p:cNvSpPr>
              <a:spLocks noChangeArrowheads="1"/>
            </p:cNvSpPr>
            <p:nvPr/>
          </p:nvSpPr>
          <p:spPr bwMode="auto">
            <a:xfrm>
              <a:off x="2674" y="1928"/>
              <a:ext cx="2659" cy="1336"/>
            </a:xfrm>
            <a:prstGeom prst="rect">
              <a:avLst/>
            </a:prstGeom>
            <a:noFill/>
            <a:ln w="12700">
              <a:noFill/>
              <a:miter lim="800000"/>
              <a:headEnd/>
              <a:tailEnd/>
            </a:ln>
            <a:effectLst>
              <a:outerShdw blurRad="63500" dist="74053" dir="3542175" algn="ctr" rotWithShape="0">
                <a:schemeClr val="bg2">
                  <a:alpha val="74998"/>
                </a:schemeClr>
              </a:outerShdw>
            </a:effectLst>
          </p:spPr>
          <p:txBody>
            <a:bodyPr wrap="none" lIns="90487" tIns="44450" rIns="90487" bIns="44450">
              <a:spAutoFit/>
            </a:bodyPr>
            <a:lstStyle/>
            <a:p>
              <a:pPr algn="ctr" eaLnBrk="0" hangingPunct="0">
                <a:defRPr/>
              </a:pPr>
              <a:r>
                <a:rPr lang="en-US" sz="4400" b="1" i="1" dirty="0">
                  <a:ln>
                    <a:solidFill>
                      <a:srgbClr val="FFFF00"/>
                    </a:solidFill>
                  </a:ln>
                  <a:solidFill>
                    <a:srgbClr val="FFFF00"/>
                  </a:solidFill>
                  <a:latin typeface="Kruti Dev 010" pitchFamily="2" charset="0"/>
                  <a:ea typeface="+mn-ea"/>
                  <a:cs typeface="+mn-cs"/>
                </a:rPr>
                <a:t>blfy, ---- eSa</a:t>
              </a:r>
            </a:p>
            <a:p>
              <a:pPr algn="ctr" eaLnBrk="0" hangingPunct="0">
                <a:defRPr/>
              </a:pPr>
              <a:r>
                <a:rPr lang="en-US" sz="4400" b="1" i="1" dirty="0">
                  <a:ln>
                    <a:solidFill>
                      <a:srgbClr val="FFFF00"/>
                    </a:solidFill>
                  </a:ln>
                  <a:solidFill>
                    <a:srgbClr val="FFFF00"/>
                  </a:solidFill>
                  <a:latin typeface="Kruti Dev 010" pitchFamily="2" charset="0"/>
                  <a:ea typeface="+mn-ea"/>
                  <a:cs typeface="+mn-cs"/>
                </a:rPr>
                <a:t>vius ikLVj dks bls</a:t>
              </a:r>
            </a:p>
            <a:p>
              <a:pPr algn="ctr" eaLnBrk="0" hangingPunct="0">
                <a:defRPr/>
              </a:pPr>
              <a:r>
                <a:rPr lang="en-US" sz="4400" b="1" i="1" dirty="0">
                  <a:ln>
                    <a:solidFill>
                      <a:srgbClr val="FFFF00"/>
                    </a:solidFill>
                  </a:ln>
                  <a:solidFill>
                    <a:srgbClr val="FFFF00"/>
                  </a:solidFill>
                  <a:latin typeface="Kruti Dev 010" pitchFamily="2" charset="0"/>
                  <a:ea typeface="+mn-ea"/>
                  <a:cs typeface="+mn-cs"/>
                </a:rPr>
                <a:t>djus nwaxk!</a:t>
              </a:r>
            </a:p>
          </p:txBody>
        </p:sp>
      </p:grpSp>
      <p:sp>
        <p:nvSpPr>
          <p:cNvPr id="44037"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44038" name="Text Box 21"/>
          <p:cNvSpPr txBox="1">
            <a:spLocks noChangeArrowheads="1"/>
          </p:cNvSpPr>
          <p:nvPr/>
        </p:nvSpPr>
        <p:spPr bwMode="auto">
          <a:xfrm>
            <a:off x="8797925" y="618490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 </a:t>
            </a:r>
          </a:p>
        </p:txBody>
      </p:sp>
      <p:sp>
        <p:nvSpPr>
          <p:cNvPr id="44039" name="Text Box 22"/>
          <p:cNvSpPr txBox="1">
            <a:spLocks noChangeArrowheads="1"/>
          </p:cNvSpPr>
          <p:nvPr/>
        </p:nvSpPr>
        <p:spPr bwMode="auto">
          <a:xfrm>
            <a:off x="8339138" y="6486525"/>
            <a:ext cx="260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latin typeface="Kruti Dev 010" charset="0"/>
              </a:rPr>
              <a:t> </a:t>
            </a:r>
          </a:p>
        </p:txBody>
      </p:sp>
      <p:sp>
        <p:nvSpPr>
          <p:cNvPr id="44040" name="Text Box 23"/>
          <p:cNvSpPr txBox="1">
            <a:spLocks noChangeArrowheads="1"/>
          </p:cNvSpPr>
          <p:nvPr/>
        </p:nvSpPr>
        <p:spPr bwMode="auto">
          <a:xfrm>
            <a:off x="8085138" y="65182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20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dirty="0">
              <a:latin typeface="Arial" pitchFamily="-107" charset="0"/>
              <a:ea typeface="+mn-ea"/>
              <a:cs typeface="+mn-cs"/>
            </a:endParaRPr>
          </a:p>
        </p:txBody>
      </p:sp>
      <p:sp>
        <p:nvSpPr>
          <p:cNvPr id="46082" name="Text Box 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46083" name="Text Box 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46084" name="Text Box 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46085" name="Text Box 9"/>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21</a:t>
            </a:r>
          </a:p>
        </p:txBody>
      </p:sp>
      <p:sp>
        <p:nvSpPr>
          <p:cNvPr id="177356" name="Rectangle 204"/>
          <p:cNvSpPr>
            <a:spLocks noChangeArrowheads="1"/>
          </p:cNvSpPr>
          <p:nvPr/>
        </p:nvSpPr>
        <p:spPr bwMode="auto">
          <a:xfrm>
            <a:off x="1244600" y="2019300"/>
            <a:ext cx="6929438" cy="362919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eaLnBrk="0" hangingPunct="0">
              <a:defRPr/>
            </a:pPr>
            <a:r>
              <a:rPr lang="en-US" sz="11500" b="1" i="1" dirty="0">
                <a:ln>
                  <a:solidFill>
                    <a:srgbClr val="FFFF00"/>
                  </a:solidFill>
                </a:ln>
                <a:solidFill>
                  <a:srgbClr val="E8EC39"/>
                </a:solidFill>
                <a:latin typeface="Kruti Dev 010" pitchFamily="2" charset="0"/>
                <a:ea typeface="+mn-ea"/>
                <a:cs typeface="+mn-cs"/>
              </a:rPr>
              <a:t>dkSu fpark</a:t>
            </a:r>
          </a:p>
          <a:p>
            <a:pPr algn="ctr" eaLnBrk="0" hangingPunct="0">
              <a:defRPr/>
            </a:pPr>
            <a:r>
              <a:rPr lang="en-US" sz="11500" b="1" i="1" dirty="0">
                <a:ln>
                  <a:solidFill>
                    <a:srgbClr val="FFFF00"/>
                  </a:solidFill>
                </a:ln>
                <a:solidFill>
                  <a:srgbClr val="E8EC39"/>
                </a:solidFill>
                <a:latin typeface="Kruti Dev 010" pitchFamily="2" charset="0"/>
                <a:ea typeface="+mn-ea"/>
                <a:cs typeface="+mn-cs"/>
              </a:rPr>
              <a:t>djrk gS\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177356"/>
                                        </p:tgtEl>
                                        <p:attrNameLst>
                                          <p:attrName>style.visibility</p:attrName>
                                        </p:attrNameLst>
                                      </p:cBhvr>
                                      <p:to>
                                        <p:strVal val="visible"/>
                                      </p:to>
                                    </p:set>
                                    <p:anim calcmode="lin" valueType="num">
                                      <p:cBhvr>
                                        <p:cTn id="7" dur="500" fill="hold"/>
                                        <p:tgtEl>
                                          <p:spTgt spid="177356"/>
                                        </p:tgtEl>
                                        <p:attrNameLst>
                                          <p:attrName>ppt_w</p:attrName>
                                        </p:attrNameLst>
                                      </p:cBhvr>
                                      <p:tavLst>
                                        <p:tav tm="0">
                                          <p:val>
                                            <p:fltVal val="0"/>
                                          </p:val>
                                        </p:tav>
                                        <p:tav tm="100000">
                                          <p:val>
                                            <p:strVal val="#ppt_w"/>
                                          </p:val>
                                        </p:tav>
                                      </p:tavLst>
                                    </p:anim>
                                    <p:anim calcmode="lin" valueType="num">
                                      <p:cBhvr>
                                        <p:cTn id="8" dur="500" fill="hold"/>
                                        <p:tgtEl>
                                          <p:spTgt spid="177356"/>
                                        </p:tgtEl>
                                        <p:attrNameLst>
                                          <p:attrName>ppt_h</p:attrName>
                                        </p:attrNameLst>
                                      </p:cBhvr>
                                      <p:tavLst>
                                        <p:tav tm="0">
                                          <p:val>
                                            <p:fltVal val="0"/>
                                          </p:val>
                                        </p:tav>
                                        <p:tav tm="100000">
                                          <p:val>
                                            <p:strVal val="#ppt_h"/>
                                          </p:val>
                                        </p:tav>
                                      </p:tavLst>
                                    </p:anim>
                                    <p:anim calcmode="lin" valueType="num">
                                      <p:cBhvr>
                                        <p:cTn id="9" dur="500" fill="hold"/>
                                        <p:tgtEl>
                                          <p:spTgt spid="177356"/>
                                        </p:tgtEl>
                                        <p:attrNameLst>
                                          <p:attrName>ppt_x</p:attrName>
                                        </p:attrNameLst>
                                      </p:cBhvr>
                                      <p:tavLst>
                                        <p:tav tm="0">
                                          <p:val>
                                            <p:fltVal val="0.5"/>
                                          </p:val>
                                        </p:tav>
                                        <p:tav tm="100000">
                                          <p:val>
                                            <p:strVal val="#ppt_x"/>
                                          </p:val>
                                        </p:tav>
                                      </p:tavLst>
                                    </p:anim>
                                    <p:anim calcmode="lin" valueType="num">
                                      <p:cBhvr>
                                        <p:cTn id="10" dur="500" fill="hold"/>
                                        <p:tgtEl>
                                          <p:spTgt spid="1773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dirty="0">
              <a:latin typeface="Arial" pitchFamily="-107" charset="0"/>
              <a:ea typeface="+mn-ea"/>
              <a:cs typeface="+mn-cs"/>
            </a:endParaRPr>
          </a:p>
        </p:txBody>
      </p:sp>
      <p:sp>
        <p:nvSpPr>
          <p:cNvPr id="178181" name="Rectangle 5"/>
          <p:cNvSpPr>
            <a:spLocks noChangeArrowheads="1"/>
          </p:cNvSpPr>
          <p:nvPr/>
        </p:nvSpPr>
        <p:spPr bwMode="auto">
          <a:xfrm>
            <a:off x="1244600" y="2019300"/>
            <a:ext cx="7016750" cy="362919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eaLnBrk="0" hangingPunct="0">
              <a:defRPr/>
            </a:pPr>
            <a:r>
              <a:rPr lang="en-US" sz="11500" b="1" i="1" dirty="0">
                <a:ln>
                  <a:solidFill>
                    <a:srgbClr val="FFFF00"/>
                  </a:solidFill>
                </a:ln>
                <a:solidFill>
                  <a:srgbClr val="E8EC39"/>
                </a:solidFill>
                <a:latin typeface="Kruti Dev 010" pitchFamily="2" charset="0"/>
                <a:ea typeface="+mn-ea"/>
                <a:cs typeface="+mn-cs"/>
              </a:rPr>
              <a:t>rks</a:t>
            </a:r>
          </a:p>
          <a:p>
            <a:pPr algn="ctr" eaLnBrk="0" hangingPunct="0">
              <a:defRPr/>
            </a:pPr>
            <a:r>
              <a:rPr lang="en-US" sz="11500" b="1" i="1" dirty="0">
                <a:ln>
                  <a:solidFill>
                    <a:srgbClr val="FFFF00"/>
                  </a:solidFill>
                </a:ln>
                <a:solidFill>
                  <a:srgbClr val="E8EC39"/>
                </a:solidFill>
                <a:latin typeface="Kruti Dev 010" pitchFamily="2" charset="0"/>
                <a:ea typeface="+mn-ea"/>
                <a:cs typeface="+mn-cs"/>
              </a:rPr>
              <a:t>D;k gqvk\</a:t>
            </a:r>
          </a:p>
        </p:txBody>
      </p:sp>
      <p:sp>
        <p:nvSpPr>
          <p:cNvPr id="4813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4813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48133"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22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840679" y="464840"/>
            <a:ext cx="6767293" cy="593752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defRPr/>
            </a:pPr>
            <a:r>
              <a:rPr lang="en-US" sz="4800" b="1" dirty="0">
                <a:solidFill>
                  <a:srgbClr val="FAFD00"/>
                </a:solidFill>
                <a:latin typeface="Kruti Dev 010" pitchFamily="2" charset="0"/>
              </a:rPr>
              <a:t> 	</a:t>
            </a:r>
            <a:r>
              <a:rPr lang="en-US" altLang="ja-JP" sz="4800" b="1" dirty="0">
                <a:ln>
                  <a:solidFill>
                    <a:srgbClr val="FFFF00"/>
                  </a:solidFill>
                </a:ln>
                <a:solidFill>
                  <a:srgbClr val="FAFD00"/>
                </a:solidFill>
                <a:latin typeface="Kruti Dev 010" pitchFamily="2" charset="0"/>
              </a:rPr>
              <a:t>^^tc rd gekjk fo’okl</a:t>
            </a:r>
          </a:p>
          <a:p>
            <a:pPr eaLnBrk="0" hangingPunct="0">
              <a:defRPr/>
            </a:pPr>
            <a:r>
              <a:rPr lang="en-US" altLang="ja-JP" sz="4800" b="1" dirty="0">
                <a:ln>
                  <a:solidFill>
                    <a:srgbClr val="00FFFF"/>
                  </a:solidFill>
                </a:ln>
                <a:solidFill>
                  <a:srgbClr val="00B0F0"/>
                </a:solidFill>
                <a:latin typeface="Kruti Dev 010" pitchFamily="2" charset="0"/>
              </a:rPr>
              <a:t>rF;ksa</a:t>
            </a:r>
            <a:r>
              <a:rPr lang="en-US" altLang="ja-JP" sz="4800" b="1" dirty="0">
                <a:ln>
                  <a:solidFill>
                    <a:srgbClr val="FFFF00"/>
                  </a:solidFill>
                </a:ln>
                <a:solidFill>
                  <a:srgbClr val="FAFD00"/>
                </a:solidFill>
                <a:latin typeface="Kruti Dev 010" pitchFamily="2" charset="0"/>
              </a:rPr>
              <a:t> ij vk/kkfjr ugha gksxk]</a:t>
            </a:r>
          </a:p>
          <a:p>
            <a:pPr eaLnBrk="0" hangingPunct="0">
              <a:defRPr/>
            </a:pPr>
            <a:r>
              <a:rPr lang="en-US" altLang="ja-JP" sz="4800" b="1" dirty="0">
                <a:ln>
                  <a:solidFill>
                    <a:srgbClr val="FFFF00"/>
                  </a:solidFill>
                </a:ln>
                <a:solidFill>
                  <a:srgbClr val="FAFD00"/>
                </a:solidFill>
                <a:latin typeface="Kruti Dev 010" pitchFamily="2" charset="0"/>
              </a:rPr>
              <a:t>;g ek= </a:t>
            </a:r>
            <a:r>
              <a:rPr lang="en-US" altLang="ja-JP" sz="4800" b="1" dirty="0">
                <a:ln>
                  <a:solidFill>
                    <a:srgbClr val="00FFFF"/>
                  </a:solidFill>
                </a:ln>
                <a:solidFill>
                  <a:srgbClr val="00B0F0"/>
                </a:solidFill>
                <a:latin typeface="Kruti Dev 010" pitchFamily="2" charset="0"/>
              </a:rPr>
              <a:t>,d dYiuk</a:t>
            </a:r>
            <a:r>
              <a:rPr lang="en-US" altLang="ja-JP" sz="4800" b="1" dirty="0">
                <a:ln>
                  <a:solidFill>
                    <a:srgbClr val="FFFF00"/>
                  </a:solidFill>
                </a:ln>
                <a:solidFill>
                  <a:srgbClr val="FAFD00"/>
                </a:solidFill>
                <a:latin typeface="Kruti Dev 010" pitchFamily="2" charset="0"/>
              </a:rPr>
              <a:t>] </a:t>
            </a:r>
            <a:r>
              <a:rPr lang="en-US" altLang="ja-JP" sz="4800" b="1" dirty="0">
                <a:ln>
                  <a:solidFill>
                    <a:srgbClr val="00FFFF"/>
                  </a:solidFill>
                </a:ln>
                <a:solidFill>
                  <a:srgbClr val="00B0F0"/>
                </a:solidFill>
                <a:latin typeface="Kruti Dev 010" pitchFamily="2" charset="0"/>
              </a:rPr>
              <a:t>va/kfo’okl</a:t>
            </a:r>
          </a:p>
          <a:p>
            <a:pPr eaLnBrk="0" hangingPunct="0">
              <a:spcAft>
                <a:spcPts val="2400"/>
              </a:spcAft>
              <a:defRPr/>
            </a:pPr>
            <a:r>
              <a:rPr lang="en-US" altLang="ja-JP" sz="4800" b="1" dirty="0">
                <a:ln>
                  <a:solidFill>
                    <a:srgbClr val="FFFF00"/>
                  </a:solidFill>
                </a:ln>
                <a:solidFill>
                  <a:srgbClr val="FAFD00"/>
                </a:solidFill>
                <a:latin typeface="Kruti Dev 010" pitchFamily="2" charset="0"/>
              </a:rPr>
              <a:t>vkSj </a:t>
            </a:r>
            <a:r>
              <a:rPr lang="en-US" altLang="ja-JP" sz="4800" b="1" dirty="0">
                <a:ln>
                  <a:solidFill>
                    <a:srgbClr val="00FFFF"/>
                  </a:solidFill>
                </a:ln>
                <a:solidFill>
                  <a:srgbClr val="00B0F0"/>
                </a:solidFill>
                <a:latin typeface="Kruti Dev 010" pitchFamily="2" charset="0"/>
              </a:rPr>
              <a:t>vuqeku</a:t>
            </a:r>
            <a:r>
              <a:rPr lang="en-US" altLang="ja-JP" sz="4800" b="1" dirty="0">
                <a:ln>
                  <a:solidFill>
                    <a:srgbClr val="FFFF00"/>
                  </a:solidFill>
                </a:ln>
                <a:solidFill>
                  <a:srgbClr val="FAFD00"/>
                </a:solidFill>
                <a:latin typeface="Kruti Dev 010" pitchFamily="2" charset="0"/>
              </a:rPr>
              <a:t> dgyk,xkA**</a:t>
            </a:r>
          </a:p>
          <a:p>
            <a:pPr eaLnBrk="0" hangingPunct="0">
              <a:defRPr/>
            </a:pPr>
            <a:r>
              <a:rPr lang="en-US" sz="3600" b="1" dirty="0">
                <a:ln>
                  <a:solidFill>
                    <a:srgbClr val="FFFF00"/>
                  </a:solidFill>
                </a:ln>
                <a:solidFill>
                  <a:srgbClr val="FAFD00"/>
                </a:solidFill>
                <a:latin typeface="Kruti Dev 010" pitchFamily="2" charset="0"/>
              </a:rPr>
              <a:t>                                   ekbZYl LVsuQksMZ</a:t>
            </a:r>
          </a:p>
          <a:p>
            <a:pPr eaLnBrk="0" hangingPunct="0">
              <a:defRPr/>
            </a:pPr>
            <a:r>
              <a:rPr lang="en-US" sz="2400" b="1" i="1" dirty="0">
                <a:ln>
                  <a:solidFill>
                    <a:srgbClr val="FFFF00"/>
                  </a:solidFill>
                </a:ln>
                <a:solidFill>
                  <a:srgbClr val="FAFD00"/>
                </a:solidFill>
                <a:latin typeface="Kruti Dev 010" pitchFamily="2" charset="0"/>
              </a:rPr>
              <a:t>                                                 vkfRed o`f} ds fl}kar</a:t>
            </a:r>
            <a:endParaRPr lang="en-US" sz="3600" b="1" dirty="0">
              <a:ln>
                <a:solidFill>
                  <a:srgbClr val="FFFF00"/>
                </a:solidFill>
              </a:ln>
              <a:solidFill>
                <a:srgbClr val="FAFD00"/>
              </a:solidFill>
              <a:latin typeface="Kruti Dev 010" pitchFamily="2" charset="0"/>
            </a:endParaRPr>
          </a:p>
        </p:txBody>
      </p:sp>
      <p:sp>
        <p:nvSpPr>
          <p:cNvPr id="50178"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50179" name="Text Box 1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50180" name="Text Box 1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50181" name="Text Box 1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23</a:t>
            </a:r>
          </a:p>
        </p:txBody>
      </p:sp>
      <p:sp>
        <p:nvSpPr>
          <p:cNvPr id="50182" name="Text Box 14"/>
          <p:cNvSpPr txBox="1">
            <a:spLocks noChangeArrowheads="1"/>
          </p:cNvSpPr>
          <p:nvPr/>
        </p:nvSpPr>
        <p:spPr bwMode="auto">
          <a:xfrm>
            <a:off x="87534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4</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1890713" y="858838"/>
            <a:ext cx="6440487" cy="828675"/>
          </a:xfrm>
          <a:prstGeom prst="rect">
            <a:avLst/>
          </a:prstGeom>
          <a:noFill/>
          <a:ln w="12700">
            <a:noFill/>
            <a:miter lim="800000"/>
            <a:headEnd/>
            <a:tailEnd/>
          </a:ln>
          <a:effectLst>
            <a:outerShdw blurRad="63500" dist="53882" dir="2700000" algn="ctr" rotWithShape="0">
              <a:schemeClr val="bg2">
                <a:alpha val="74998"/>
              </a:schemeClr>
            </a:outerShdw>
          </a:effectLst>
        </p:spPr>
        <p:txBody>
          <a:bodyPr lIns="90487" tIns="44450" rIns="90487" bIns="44450">
            <a:spAutoFit/>
          </a:bodyPr>
          <a:lstStyle/>
          <a:p>
            <a:pPr eaLnBrk="0" hangingPunct="0">
              <a:defRPr/>
            </a:pPr>
            <a:r>
              <a:rPr lang="en-US" sz="4800" b="1" dirty="0">
                <a:solidFill>
                  <a:srgbClr val="FFFF00"/>
                </a:solidFill>
                <a:latin typeface="Kruti Dev 010" pitchFamily="2" charset="0"/>
                <a:ea typeface="Calibri" pitchFamily="34" charset="0"/>
                <a:cs typeface="Times New Roman" pitchFamily="18" charset="0"/>
              </a:rPr>
              <a:t>   v/;;u dk Bgjko fcan</a:t>
            </a:r>
            <a:r>
              <a:rPr lang="en-US" sz="3600" b="1" dirty="0">
                <a:solidFill>
                  <a:srgbClr val="FFFF00"/>
                </a:solidFill>
                <a:latin typeface="Kruti Dev 010" pitchFamily="2" charset="0"/>
                <a:ea typeface="Calibri" pitchFamily="34" charset="0"/>
                <a:cs typeface="Times New Roman" pitchFamily="18" charset="0"/>
              </a:rPr>
              <a:t>q</a:t>
            </a:r>
            <a:endParaRPr lang="en-US" sz="2400" b="1" dirty="0">
              <a:solidFill>
                <a:srgbClr val="F06157"/>
              </a:solidFill>
              <a:latin typeface="Kruti Dev 010" pitchFamily="2" charset="0"/>
              <a:ea typeface="ＭＳ Ｐゴシック" pitchFamily="34" charset="-128"/>
              <a:cs typeface="+mn-cs"/>
            </a:endParaRPr>
          </a:p>
        </p:txBody>
      </p:sp>
      <p:sp>
        <p:nvSpPr>
          <p:cNvPr id="52226"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52227"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52228"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52229"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24</a:t>
            </a:r>
          </a:p>
        </p:txBody>
      </p:sp>
      <p:sp>
        <p:nvSpPr>
          <p:cNvPr id="331788" name="Rectangle 12"/>
          <p:cNvSpPr>
            <a:spLocks noChangeArrowheads="1"/>
          </p:cNvSpPr>
          <p:nvPr/>
        </p:nvSpPr>
        <p:spPr bwMode="auto">
          <a:xfrm>
            <a:off x="222250" y="1685925"/>
            <a:ext cx="8674100" cy="3783013"/>
          </a:xfrm>
          <a:prstGeom prst="rect">
            <a:avLst/>
          </a:prstGeom>
          <a:noFill/>
          <a:ln>
            <a:noFill/>
          </a:ln>
          <a:effectLst>
            <a:outerShdw blurRad="63500" dist="57501" dir="3723739"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eaLnBrk="0" hangingPunct="0">
              <a:defRPr/>
            </a:pPr>
            <a:r>
              <a:rPr lang="en-US" sz="6000" b="1">
                <a:solidFill>
                  <a:srgbClr val="FFFF00"/>
                </a:solidFill>
                <a:latin typeface="Kruti Dev 010" charset="0"/>
                <a:ea typeface="Calibri" charset="0"/>
                <a:cs typeface="Times New Roman" charset="0"/>
              </a:rPr>
              <a:t>^^ftruk ge tkurs gSa mlls vf/kd fo</a:t>
            </a:r>
            <a:r>
              <a:rPr lang="ja-JP" altLang="en-US" sz="6000" b="1">
                <a:solidFill>
                  <a:srgbClr val="FFFF00"/>
                </a:solidFill>
                <a:latin typeface="Kruti Dev 010" charset="0"/>
                <a:ea typeface="Calibri" charset="0"/>
                <a:cs typeface="Times New Roman" charset="0"/>
              </a:rPr>
              <a:t>’</a:t>
            </a:r>
            <a:r>
              <a:rPr lang="en-US" sz="6000" b="1">
                <a:solidFill>
                  <a:srgbClr val="FFFF00"/>
                </a:solidFill>
                <a:latin typeface="Kruti Dev 010" charset="0"/>
                <a:ea typeface="Calibri" charset="0"/>
                <a:cs typeface="Times New Roman" charset="0"/>
              </a:rPr>
              <a:t>okl ugha djsaxs ge gekjs fo</a:t>
            </a:r>
            <a:r>
              <a:rPr lang="ja-JP" altLang="en-US" sz="6000" b="1">
                <a:solidFill>
                  <a:srgbClr val="FFFF00"/>
                </a:solidFill>
                <a:latin typeface="Kruti Dev 010" charset="0"/>
                <a:ea typeface="Calibri" charset="0"/>
                <a:cs typeface="Times New Roman" charset="0"/>
              </a:rPr>
              <a:t>’</a:t>
            </a:r>
            <a:r>
              <a:rPr lang="en-US" sz="6000" b="1">
                <a:solidFill>
                  <a:srgbClr val="FFFF00"/>
                </a:solidFill>
                <a:latin typeface="Kruti Dev 010" charset="0"/>
                <a:ea typeface="Calibri" charset="0"/>
                <a:cs typeface="Times New Roman" charset="0"/>
              </a:rPr>
              <a:t>okl ls mij </a:t>
            </a:r>
          </a:p>
          <a:p>
            <a:pPr algn="ctr" eaLnBrk="0" hangingPunct="0">
              <a:defRPr/>
            </a:pPr>
            <a:r>
              <a:rPr lang="en-US" altLang="ja-JP" sz="6000" b="1">
                <a:solidFill>
                  <a:srgbClr val="FFFF00"/>
                </a:solidFill>
                <a:latin typeface="Kruti Dev 010" charset="0"/>
                <a:ea typeface="Calibri" charset="0"/>
                <a:cs typeface="Times New Roman" charset="0"/>
              </a:rPr>
              <a:t>th Hkh ugha ldsaxs**</a:t>
            </a:r>
            <a:r>
              <a:rPr lang="en-US" altLang="ja-JP" sz="6000" b="1">
                <a:solidFill>
                  <a:schemeClr val="tx1"/>
                </a:solidFill>
                <a:latin typeface="Kruti Dev 010" charset="0"/>
              </a:rPr>
              <a:t>   </a:t>
            </a:r>
            <a:endParaRPr lang="en-US" sz="6000" b="1">
              <a:solidFill>
                <a:schemeClr val="tx1"/>
              </a:solidFill>
              <a:latin typeface="Kruti Dev 010" charset="0"/>
            </a:endParaRPr>
          </a:p>
        </p:txBody>
      </p:sp>
      <p:sp>
        <p:nvSpPr>
          <p:cNvPr id="331789" name="Rectangle 13"/>
          <p:cNvSpPr>
            <a:spLocks noChangeArrowheads="1"/>
          </p:cNvSpPr>
          <p:nvPr/>
        </p:nvSpPr>
        <p:spPr bwMode="auto">
          <a:xfrm>
            <a:off x="4406900" y="5268913"/>
            <a:ext cx="3721100" cy="1320800"/>
          </a:xfrm>
          <a:prstGeom prst="rect">
            <a:avLst/>
          </a:prstGeom>
          <a:noFill/>
          <a:ln>
            <a:noFill/>
          </a:ln>
          <a:effectLst>
            <a:outerShdw blurRad="63500" dist="46662" dir="3284183"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r" eaLnBrk="0" hangingPunct="0">
              <a:defRPr/>
            </a:pPr>
            <a:r>
              <a:rPr lang="en-US" sz="2000" b="1" i="1" dirty="0">
                <a:solidFill>
                  <a:srgbClr val="FFFF00"/>
                </a:solidFill>
                <a:latin typeface="Kruti Dev 050" pitchFamily="2" charset="0"/>
                <a:cs typeface="Times New Roman" pitchFamily="18" charset="0"/>
              </a:rPr>
              <a:t>vYcVZ eksgysj  v/;{</a:t>
            </a:r>
            <a:endParaRPr lang="en-US" sz="2000" b="1" i="1" dirty="0">
              <a:solidFill>
                <a:schemeClr val="tx1"/>
              </a:solidFill>
              <a:latin typeface="Times" charset="0"/>
            </a:endParaRPr>
          </a:p>
          <a:p>
            <a:pPr algn="r" eaLnBrk="0" hangingPunct="0">
              <a:defRPr/>
            </a:pPr>
            <a:r>
              <a:rPr lang="en-US" sz="2000" b="1" i="1" dirty="0">
                <a:solidFill>
                  <a:srgbClr val="FFFF00"/>
                </a:solidFill>
                <a:latin typeface="Kruti Dev 050" pitchFamily="2" charset="0"/>
                <a:cs typeface="Times New Roman" pitchFamily="18" charset="0"/>
              </a:rPr>
              <a:t>fnlnuZcSifVLV lsehujh</a:t>
            </a:r>
          </a:p>
          <a:p>
            <a:pPr algn="r" eaLnBrk="0" hangingPunct="0">
              <a:defRPr/>
            </a:pPr>
            <a:r>
              <a:rPr lang="en-US" sz="2000" b="1" i="1" dirty="0">
                <a:solidFill>
                  <a:schemeClr val="tx1"/>
                </a:solidFill>
                <a:latin typeface="Times" charset="0"/>
              </a:rPr>
              <a:t>                                                        </a:t>
            </a:r>
            <a:r>
              <a:rPr lang="en-US" sz="2000" b="1" i="1" dirty="0">
                <a:solidFill>
                  <a:srgbClr val="FFFF00"/>
                </a:solidFill>
                <a:latin typeface="Kruti Dev 050" pitchFamily="2" charset="0"/>
                <a:cs typeface="Times New Roman" pitchFamily="18" charset="0"/>
              </a:rPr>
              <a:t>fnyqbZlfoys]dsaVwdh</a:t>
            </a:r>
            <a:endParaRPr lang="en-US" sz="2000" b="1" i="1" dirty="0">
              <a:solidFill>
                <a:schemeClr val="tx1"/>
              </a:solidFill>
              <a:latin typeface="Times" charset="0"/>
            </a:endParaRPr>
          </a:p>
        </p:txBody>
      </p:sp>
      <p:sp>
        <p:nvSpPr>
          <p:cNvPr id="52232" name="Text Box 15"/>
          <p:cNvSpPr txBox="1">
            <a:spLocks noChangeArrowheads="1"/>
          </p:cNvSpPr>
          <p:nvPr/>
        </p:nvSpPr>
        <p:spPr bwMode="auto">
          <a:xfrm>
            <a:off x="8742363" y="6397625"/>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wipe(left)">
                                      <p:cBhvr>
                                        <p:cTn id="7" dur="5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1789"/>
                                        </p:tgtEl>
                                        <p:attrNameLst>
                                          <p:attrName>style.visibility</p:attrName>
                                        </p:attrNameLst>
                                      </p:cBhvr>
                                      <p:to>
                                        <p:strVal val="visible"/>
                                      </p:to>
                                    </p:set>
                                    <p:animEffect transition="in" filter="wipe(left)">
                                      <p:cBhvr>
                                        <p:cTn id="12" dur="500"/>
                                        <p:tgtEl>
                                          <p:spTgt spid="331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88"/>
                                        </p:tgtEl>
                                        <p:attrNameLst>
                                          <p:attrName>style.visibility</p:attrName>
                                        </p:attrNameLst>
                                      </p:cBhvr>
                                      <p:to>
                                        <p:strVal val="visible"/>
                                      </p:to>
                                    </p:set>
                                    <p:animEffect transition="in" filter="fade">
                                      <p:cBhvr>
                                        <p:cTn id="17" dur="500"/>
                                        <p:tgtEl>
                                          <p:spTgt spid="331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P spid="331788" grpId="0" autoUpdateAnimBg="0"/>
      <p:bldP spid="33178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latin typeface="Kruti Dev 010" charset="0"/>
            </a:endParaRPr>
          </a:p>
        </p:txBody>
      </p:sp>
      <p:sp>
        <p:nvSpPr>
          <p:cNvPr id="54274"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pic>
        <p:nvPicPr>
          <p:cNvPr id="5427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738" y="82550"/>
            <a:ext cx="2660650" cy="264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2803" name="Text Box 3"/>
          <p:cNvSpPr txBox="1">
            <a:spLocks noChangeArrowheads="1"/>
          </p:cNvSpPr>
          <p:nvPr/>
        </p:nvSpPr>
        <p:spPr bwMode="auto">
          <a:xfrm>
            <a:off x="468313" y="2001838"/>
            <a:ext cx="8283575" cy="3970337"/>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defRPr/>
            </a:pPr>
            <a:r>
              <a:rPr lang="en-US" sz="7200" b="1" i="1">
                <a:solidFill>
                  <a:schemeClr val="tx2"/>
                </a:solidFill>
                <a:latin typeface="Kruti Dev 010" charset="0"/>
              </a:rPr>
              <a:t>rks</a:t>
            </a:r>
            <a:r>
              <a:rPr lang="en-US" sz="4800" b="1" i="1">
                <a:solidFill>
                  <a:schemeClr val="tx2"/>
                </a:solidFill>
                <a:latin typeface="Kruti Dev 010" charset="0"/>
              </a:rPr>
              <a:t>ÛÛÛ </a:t>
            </a:r>
            <a:r>
              <a:rPr lang="en-US" sz="7200" b="1" i="1">
                <a:solidFill>
                  <a:schemeClr val="tx2"/>
                </a:solidFill>
                <a:latin typeface="Kruti Dev 010" charset="0"/>
              </a:rPr>
              <a:t>vkxs ge pyrs gSa!</a:t>
            </a:r>
            <a:endParaRPr lang="en-US" sz="7200" b="1" i="1">
              <a:solidFill>
                <a:schemeClr val="tx1"/>
              </a:solidFill>
              <a:latin typeface="Kruti Dev 010" charset="0"/>
            </a:endParaRPr>
          </a:p>
          <a:p>
            <a:pPr algn="ctr">
              <a:defRPr/>
            </a:pPr>
            <a:r>
              <a:rPr lang="en-US" sz="6000" b="1" i="1">
                <a:solidFill>
                  <a:schemeClr val="tx1"/>
                </a:solidFill>
                <a:latin typeface="Kruti Dev 010" charset="0"/>
              </a:rPr>
              <a:t>¼,d Hkh l= NksfM;s ughaA </a:t>
            </a:r>
          </a:p>
          <a:p>
            <a:pPr algn="ctr">
              <a:defRPr/>
            </a:pPr>
            <a:r>
              <a:rPr lang="en-US" sz="6000" b="1" i="1">
                <a:solidFill>
                  <a:schemeClr val="tx1"/>
                </a:solidFill>
                <a:latin typeface="Kruti Dev 010" charset="0"/>
              </a:rPr>
              <a:t>gj l= esa ge vkxs dh </a:t>
            </a:r>
          </a:p>
          <a:p>
            <a:pPr algn="ctr">
              <a:defRPr/>
            </a:pPr>
            <a:r>
              <a:rPr lang="en-US" sz="6000" b="1" i="1">
                <a:solidFill>
                  <a:schemeClr val="tx1"/>
                </a:solidFill>
                <a:latin typeface="Kruti Dev 010" charset="0"/>
              </a:rPr>
              <a:t>rS;kjh djrs gSa!½</a:t>
            </a:r>
          </a:p>
        </p:txBody>
      </p:sp>
      <p:sp>
        <p:nvSpPr>
          <p:cNvPr id="54277" name="Text Box 8"/>
          <p:cNvSpPr txBox="1">
            <a:spLocks noChangeArrowheads="1"/>
          </p:cNvSpPr>
          <p:nvPr/>
        </p:nvSpPr>
        <p:spPr bwMode="auto">
          <a:xfrm>
            <a:off x="8085138" y="65182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25</a:t>
            </a:r>
          </a:p>
        </p:txBody>
      </p:sp>
      <p:sp>
        <p:nvSpPr>
          <p:cNvPr id="54278" name="Text Box 17"/>
          <p:cNvSpPr txBox="1">
            <a:spLocks noChangeArrowheads="1"/>
          </p:cNvSpPr>
          <p:nvPr/>
        </p:nvSpPr>
        <p:spPr bwMode="auto">
          <a:xfrm>
            <a:off x="8732838" y="6403975"/>
            <a:ext cx="2841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1</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5"/>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56322"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latin typeface="Kruti Dev 010" charset="0"/>
            </a:endParaRPr>
          </a:p>
        </p:txBody>
      </p:sp>
      <p:grpSp>
        <p:nvGrpSpPr>
          <p:cNvPr id="56323" name="Group 14"/>
          <p:cNvGrpSpPr>
            <a:grpSpLocks/>
          </p:cNvGrpSpPr>
          <p:nvPr/>
        </p:nvGrpSpPr>
        <p:grpSpPr bwMode="auto">
          <a:xfrm>
            <a:off x="723900" y="1936750"/>
            <a:ext cx="7772400" cy="1143000"/>
            <a:chOff x="456" y="1220"/>
            <a:chExt cx="4896" cy="720"/>
          </a:xfrm>
        </p:grpSpPr>
        <p:sp>
          <p:nvSpPr>
            <p:cNvPr id="222212" name="Rectangle 4"/>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ctr" eaLnBrk="0" hangingPunct="0">
                <a:defRPr/>
              </a:pPr>
              <a:r>
                <a:rPr lang="en-US" sz="8000" b="1" i="1" dirty="0">
                  <a:ln>
                    <a:solidFill>
                      <a:srgbClr val="FFFF00"/>
                    </a:solidFill>
                  </a:ln>
                  <a:solidFill>
                    <a:srgbClr val="F6FE0A"/>
                  </a:solidFill>
                  <a:latin typeface="Kruti Dev 010" pitchFamily="2" charset="0"/>
                  <a:ea typeface="ＭＳ Ｐゴシック" pitchFamily="34" charset="-128"/>
                  <a:cs typeface="+mn-cs"/>
                </a:rPr>
                <a:t>fn ckbZcy</a:t>
              </a:r>
              <a:r>
                <a:rPr lang="en-US" sz="8000" b="1" i="1" dirty="0">
                  <a:ln>
                    <a:solidFill>
                      <a:srgbClr val="FFFF00"/>
                    </a:solidFill>
                  </a:ln>
                  <a:solidFill>
                    <a:srgbClr val="F6FE0A"/>
                  </a:solidFill>
                  <a:latin typeface="Kruti Dev 010"/>
                  <a:ea typeface="ＭＳ Ｐゴシック" pitchFamily="34" charset="-128"/>
                  <a:cs typeface="+mn-cs"/>
                </a:rPr>
                <a:t>‐‐‐‐</a:t>
              </a:r>
              <a:r>
                <a:rPr lang="en-US" sz="8000" b="1" i="1" dirty="0">
                  <a:ln>
                    <a:solidFill>
                      <a:srgbClr val="FFFF00"/>
                    </a:solidFill>
                  </a:ln>
                  <a:solidFill>
                    <a:srgbClr val="F6FE0A"/>
                  </a:solidFill>
                  <a:latin typeface="Kruti Dev 010" pitchFamily="2" charset="0"/>
                  <a:ea typeface="ＭＳ Ｐゴシック" pitchFamily="34" charset="-128"/>
                  <a:cs typeface="+mn-cs"/>
                </a:rPr>
                <a:t>csfldyh</a:t>
              </a:r>
              <a:endParaRPr lang="en-US" sz="8000" i="1" dirty="0">
                <a:ln>
                  <a:solidFill>
                    <a:srgbClr val="FFFF00"/>
                  </a:solidFill>
                </a:ln>
                <a:solidFill>
                  <a:srgbClr val="F6FE0A"/>
                </a:solidFill>
                <a:latin typeface="Kruti Dev 010" pitchFamily="2" charset="0"/>
                <a:ea typeface="ＭＳ Ｐゴシック" pitchFamily="34" charset="-128"/>
                <a:cs typeface="+mn-cs"/>
              </a:endParaRPr>
            </a:p>
          </p:txBody>
        </p:sp>
        <p:sp>
          <p:nvSpPr>
            <p:cNvPr id="222213" name="Rectangle 5"/>
            <p:cNvSpPr>
              <a:spLocks noChangeArrowheads="1"/>
            </p:cNvSpPr>
            <p:nvPr/>
          </p:nvSpPr>
          <p:spPr bwMode="auto">
            <a:xfrm>
              <a:off x="4958" y="1301"/>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eaLnBrk="0" hangingPunct="0">
                <a:spcBef>
                  <a:spcPct val="50000"/>
                </a:spcBef>
                <a:defRPr/>
              </a:pPr>
              <a:r>
                <a:rPr lang="en-US" sz="2000" b="1" i="1">
                  <a:solidFill>
                    <a:srgbClr val="FAFD00"/>
                  </a:solidFill>
                  <a:latin typeface="Kruti Dev 010" charset="0"/>
                </a:rPr>
                <a:t>®</a:t>
              </a:r>
            </a:p>
          </p:txBody>
        </p:sp>
      </p:grpSp>
      <p:sp>
        <p:nvSpPr>
          <p:cNvPr id="222214" name="Text Box 6"/>
          <p:cNvSpPr txBox="1">
            <a:spLocks noChangeArrowheads="1"/>
          </p:cNvSpPr>
          <p:nvPr/>
        </p:nvSpPr>
        <p:spPr bwMode="auto">
          <a:xfrm>
            <a:off x="627063" y="3028950"/>
            <a:ext cx="7600950" cy="2554288"/>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eaLnBrk="0" hangingPunct="0">
              <a:defRPr/>
            </a:pPr>
            <a:r>
              <a:rPr lang="en-US" sz="8000" b="1" dirty="0">
                <a:solidFill>
                  <a:schemeClr val="tx1"/>
                </a:solidFill>
                <a:latin typeface="Kruti Dev 010" pitchFamily="2" charset="0"/>
              </a:rPr>
              <a:t>lkspus dk ,d</a:t>
            </a:r>
          </a:p>
          <a:p>
            <a:pPr algn="ctr" eaLnBrk="0" hangingPunct="0">
              <a:defRPr/>
            </a:pPr>
            <a:r>
              <a:rPr lang="en-US" sz="8000" b="1" dirty="0">
                <a:solidFill>
                  <a:schemeClr val="tx1"/>
                </a:solidFill>
                <a:latin typeface="Kruti Dev 010" pitchFamily="2" charset="0"/>
              </a:rPr>
              <a:t>rjhdk gS!</a:t>
            </a:r>
            <a:endParaRPr lang="en-US" sz="8000" dirty="0">
              <a:solidFill>
                <a:srgbClr val="FAFD00"/>
              </a:solidFill>
              <a:latin typeface="Kruti Dev 010" pitchFamily="2" charset="0"/>
            </a:endParaRPr>
          </a:p>
        </p:txBody>
      </p:sp>
      <p:sp>
        <p:nvSpPr>
          <p:cNvPr id="56325" name="Text Box 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56326" name="Text Box 11"/>
          <p:cNvSpPr txBox="1">
            <a:spLocks noChangeArrowheads="1"/>
          </p:cNvSpPr>
          <p:nvPr/>
        </p:nvSpPr>
        <p:spPr bwMode="auto">
          <a:xfrm>
            <a:off x="8339138" y="6486525"/>
            <a:ext cx="260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latin typeface="Kruti Dev 010" charset="0"/>
              </a:rPr>
              <a:t> </a:t>
            </a:r>
          </a:p>
        </p:txBody>
      </p:sp>
      <p:sp>
        <p:nvSpPr>
          <p:cNvPr id="56327" name="Text Box 12"/>
          <p:cNvSpPr txBox="1">
            <a:spLocks noChangeArrowheads="1"/>
          </p:cNvSpPr>
          <p:nvPr/>
        </p:nvSpPr>
        <p:spPr bwMode="auto">
          <a:xfrm>
            <a:off x="8085138" y="65182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26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2214"/>
                                        </p:tgtEl>
                                        <p:attrNameLst>
                                          <p:attrName>style.visibility</p:attrName>
                                        </p:attrNameLst>
                                      </p:cBhvr>
                                      <p:to>
                                        <p:strVal val="visible"/>
                                      </p:to>
                                    </p:set>
                                    <p:animEffect transition="in" filter="wipe(left)">
                                      <p:cBhvr>
                                        <p:cTn id="7" dur="500"/>
                                        <p:tgtEl>
                                          <p:spTgt spid="22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5"/>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636588"/>
            <a:ext cx="7875588" cy="5662612"/>
          </a:xfrm>
          <a:prstGeom prst="rect">
            <a:avLst/>
          </a:prstGeom>
          <a:solidFill>
            <a:schemeClr val="bg2">
              <a:alpha val="50195"/>
            </a:schemeClr>
          </a:solidFill>
          <a:ln w="76200">
            <a:solidFill>
              <a:schemeClr val="accent2"/>
            </a:solidFill>
            <a:miter lim="800000"/>
            <a:headEnd/>
            <a:tailEnd/>
          </a:ln>
        </p:spPr>
      </p:pic>
      <p:sp>
        <p:nvSpPr>
          <p:cNvPr id="9235" name="Rectangle 19"/>
          <p:cNvSpPr>
            <a:spLocks noGrp="1" noChangeArrowheads="1"/>
          </p:cNvSpPr>
          <p:nvPr>
            <p:ph type="body" idx="1"/>
          </p:nvPr>
        </p:nvSpPr>
        <p:spPr bwMode="auto">
          <a:xfrm>
            <a:off x="1274763" y="3311525"/>
            <a:ext cx="6332537" cy="1752600"/>
          </a:xfrm>
          <a:ln w="12700">
            <a:miter lim="800000"/>
            <a:headEnd/>
            <a:tailEnd/>
          </a:ln>
        </p:spPr>
        <p:txBody>
          <a:bodyPr wrap="square" lIns="90487" tIns="44450" rIns="90487" bIns="44450" numCol="1" anchor="t" anchorCtr="0" compatLnSpc="1">
            <a:prstTxWarp prst="textNoShape">
              <a:avLst/>
            </a:prstTxWarp>
          </a:bodyPr>
          <a:lstStyle/>
          <a:p>
            <a:pPr algn="ctr">
              <a:lnSpc>
                <a:spcPct val="90000"/>
              </a:lnSpc>
              <a:buFont typeface="Monotype Sorts" charset="0"/>
              <a:buNone/>
              <a:defRPr/>
            </a:pPr>
            <a:r>
              <a:rPr lang="en-US" sz="6000" b="1" dirty="0">
                <a:effectLst>
                  <a:outerShdw blurRad="50800" dist="76200" dir="2700000" algn="tl" rotWithShape="0">
                    <a:srgbClr val="000000"/>
                  </a:outerShdw>
                </a:effectLst>
                <a:latin typeface="Kruti Dev 010" pitchFamily="2" charset="0"/>
                <a:ea typeface="ＭＳ Ｐゴシック" charset="0"/>
                <a:cs typeface="ＭＳ Ｐゴシック" charset="0"/>
              </a:rPr>
              <a:t>vki ekufld :i ls</a:t>
            </a:r>
          </a:p>
          <a:p>
            <a:pPr algn="ctr">
              <a:lnSpc>
                <a:spcPct val="90000"/>
              </a:lnSpc>
              <a:buFont typeface="Monotype Sorts" charset="0"/>
              <a:buNone/>
              <a:defRPr/>
            </a:pPr>
            <a:r>
              <a:rPr lang="en-US" sz="6000" b="1" i="1" dirty="0">
                <a:solidFill>
                  <a:srgbClr val="66FF66"/>
                </a:solidFill>
                <a:effectLst>
                  <a:outerShdw blurRad="50800" dist="76200" dir="2700000" algn="tl" rotWithShape="0">
                    <a:srgbClr val="000000"/>
                  </a:outerShdw>
                </a:effectLst>
                <a:latin typeface="Kruti Dev 010" pitchFamily="2" charset="0"/>
                <a:ea typeface="ＭＳ Ｐゴシック" charset="0"/>
                <a:cs typeface="ＭＳ Ｐゴシック" charset="0"/>
              </a:rPr>
              <a:t>ckbZcy ;kn djuk</a:t>
            </a:r>
            <a:br>
              <a:rPr lang="en-US" sz="6000" b="1" i="1" dirty="0">
                <a:solidFill>
                  <a:srgbClr val="66FF66"/>
                </a:solidFill>
                <a:effectLst>
                  <a:outerShdw blurRad="50800" dist="76200" dir="2700000" algn="tl" rotWithShape="0">
                    <a:srgbClr val="000000"/>
                  </a:outerShdw>
                </a:effectLst>
                <a:latin typeface="Kruti Dev 010" pitchFamily="2" charset="0"/>
                <a:ea typeface="ＭＳ Ｐゴシック" charset="0"/>
                <a:cs typeface="ＭＳ Ｐゴシック" charset="0"/>
              </a:rPr>
            </a:br>
            <a:r>
              <a:rPr lang="en-US" sz="6000" b="1" dirty="0">
                <a:effectLst>
                  <a:outerShdw blurRad="50800" dist="76200" dir="2700000" algn="tl" rotWithShape="0">
                    <a:srgbClr val="000000"/>
                  </a:outerShdw>
                </a:effectLst>
                <a:latin typeface="Kruti Dev 010" pitchFamily="2" charset="0"/>
                <a:ea typeface="ＭＳ Ｐゴシック" charset="0"/>
                <a:cs typeface="ＭＳ Ｐゴシック" charset="0"/>
              </a:rPr>
              <a:t>lh[k ysaxs!</a:t>
            </a:r>
            <a:endParaRPr lang="en-US" sz="6000" b="1" dirty="0">
              <a:solidFill>
                <a:srgbClr val="F6FE0A"/>
              </a:solidFill>
              <a:effectLst>
                <a:outerShdw blurRad="50800" dist="76200" dir="2700000" algn="tl" rotWithShape="0">
                  <a:srgbClr val="000000"/>
                </a:outerShdw>
              </a:effectLst>
              <a:latin typeface="Kruti Dev 010" pitchFamily="2" charset="0"/>
              <a:ea typeface="ＭＳ Ｐゴシック" charset="0"/>
              <a:cs typeface="ＭＳ Ｐゴシック" charset="0"/>
            </a:endParaRPr>
          </a:p>
        </p:txBody>
      </p:sp>
      <p:sp>
        <p:nvSpPr>
          <p:cNvPr id="58371"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58372" name="Text Box 28"/>
          <p:cNvSpPr txBox="1">
            <a:spLocks noChangeArrowheads="1"/>
          </p:cNvSpPr>
          <p:nvPr/>
        </p:nvSpPr>
        <p:spPr bwMode="auto">
          <a:xfrm>
            <a:off x="8797925" y="618490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 </a:t>
            </a:r>
          </a:p>
        </p:txBody>
      </p:sp>
      <p:sp>
        <p:nvSpPr>
          <p:cNvPr id="58373" name="Text Box 29"/>
          <p:cNvSpPr txBox="1">
            <a:spLocks noChangeArrowheads="1"/>
          </p:cNvSpPr>
          <p:nvPr/>
        </p:nvSpPr>
        <p:spPr bwMode="auto">
          <a:xfrm>
            <a:off x="8340725" y="6486525"/>
            <a:ext cx="260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latin typeface="Kruti Dev 010" charset="0"/>
              </a:rPr>
              <a:t> </a:t>
            </a:r>
          </a:p>
        </p:txBody>
      </p:sp>
      <p:sp>
        <p:nvSpPr>
          <p:cNvPr id="58374" name="Text Box 30"/>
          <p:cNvSpPr txBox="1">
            <a:spLocks noChangeArrowheads="1"/>
          </p:cNvSpPr>
          <p:nvPr/>
        </p:nvSpPr>
        <p:spPr bwMode="auto">
          <a:xfrm>
            <a:off x="8085138" y="65182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27</a:t>
            </a:r>
          </a:p>
        </p:txBody>
      </p:sp>
      <p:grpSp>
        <p:nvGrpSpPr>
          <p:cNvPr id="58375" name="Group 31"/>
          <p:cNvGrpSpPr>
            <a:grpSpLocks/>
          </p:cNvGrpSpPr>
          <p:nvPr/>
        </p:nvGrpSpPr>
        <p:grpSpPr bwMode="auto">
          <a:xfrm>
            <a:off x="723900" y="1976438"/>
            <a:ext cx="7796213" cy="1573212"/>
            <a:chOff x="456" y="949"/>
            <a:chExt cx="4911" cy="991"/>
          </a:xfrm>
        </p:grpSpPr>
        <p:sp>
          <p:nvSpPr>
            <p:cNvPr id="9248" name="Rectangle 32"/>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ctr" eaLnBrk="0" hangingPunct="0">
                <a:defRPr/>
              </a:pPr>
              <a:r>
                <a:rPr lang="en-US" sz="8000" b="1" i="1">
                  <a:solidFill>
                    <a:srgbClr val="F6FE0A"/>
                  </a:solidFill>
                  <a:latin typeface="Kruti Dev 010" pitchFamily="2" charset="0"/>
                  <a:ea typeface="ＭＳ Ｐゴシック" pitchFamily="34" charset="-128"/>
                  <a:cs typeface="Arial" pitchFamily="34" charset="0"/>
                </a:rPr>
                <a:t>fn ckbZcy‐‐‐‐csfldyh</a:t>
              </a:r>
              <a:endParaRPr lang="en-US" sz="8000" i="1">
                <a:solidFill>
                  <a:srgbClr val="F6FE0A"/>
                </a:solidFill>
                <a:latin typeface="Kruti Dev 010" pitchFamily="2" charset="0"/>
                <a:ea typeface="ＭＳ Ｐゴシック" pitchFamily="34" charset="-128"/>
                <a:cs typeface="Arial" pitchFamily="34" charset="0"/>
              </a:endParaRPr>
            </a:p>
            <a:p>
              <a:pPr algn="ctr" eaLnBrk="0" hangingPunct="0">
                <a:defRPr/>
              </a:pPr>
              <a:endParaRPr lang="en-US" sz="6000" i="1">
                <a:solidFill>
                  <a:srgbClr val="F6FE0A"/>
                </a:solidFill>
                <a:latin typeface="Kruti Dev 010" pitchFamily="2" charset="0"/>
                <a:ea typeface="ＭＳ Ｐゴシック" pitchFamily="34" charset="-128"/>
                <a:cs typeface="Arial" pitchFamily="34" charset="0"/>
              </a:endParaRPr>
            </a:p>
          </p:txBody>
        </p:sp>
        <p:sp>
          <p:nvSpPr>
            <p:cNvPr id="9249" name="Rectangle 33"/>
            <p:cNvSpPr>
              <a:spLocks noChangeArrowheads="1"/>
            </p:cNvSpPr>
            <p:nvPr/>
          </p:nvSpPr>
          <p:spPr bwMode="auto">
            <a:xfrm>
              <a:off x="5022" y="949"/>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eaLnBrk="0" hangingPunct="0">
                <a:spcBef>
                  <a:spcPct val="50000"/>
                </a:spcBef>
                <a:defRPr/>
              </a:pPr>
              <a:r>
                <a:rPr lang="en-US" sz="2000" b="1" i="1">
                  <a:solidFill>
                    <a:srgbClr val="FAFD00"/>
                  </a:solidFill>
                  <a:latin typeface="Kruti Dev 010"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235">
                                            <p:txEl>
                                              <p:pRg st="0" end="0"/>
                                            </p:txEl>
                                          </p:spTgt>
                                        </p:tgtEl>
                                        <p:attrNameLst>
                                          <p:attrName>style.visibility</p:attrName>
                                        </p:attrNameLst>
                                      </p:cBhvr>
                                      <p:to>
                                        <p:strVal val="visible"/>
                                      </p:to>
                                    </p:set>
                                    <p:animEffect transition="in" filter="wipe(left)">
                                      <p:cBhvr>
                                        <p:cTn id="7" dur="500"/>
                                        <p:tgtEl>
                                          <p:spTgt spid="923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35">
                                            <p:txEl>
                                              <p:pRg st="1" end="1"/>
                                            </p:txEl>
                                          </p:spTgt>
                                        </p:tgtEl>
                                        <p:attrNameLst>
                                          <p:attrName>style.visibility</p:attrName>
                                        </p:attrNameLst>
                                      </p:cBhvr>
                                      <p:to>
                                        <p:strVal val="visible"/>
                                      </p:to>
                                    </p:set>
                                    <p:animEffect transition="in" filter="wipe(left)">
                                      <p:cBhvr>
                                        <p:cTn id="11" dur="500"/>
                                        <p:tgtEl>
                                          <p:spTgt spid="92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7" name="Picture 22"/>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35527" name="Text Box 7"/>
          <p:cNvSpPr txBox="1">
            <a:spLocks noChangeArrowheads="1"/>
          </p:cNvSpPr>
          <p:nvPr/>
        </p:nvSpPr>
        <p:spPr bwMode="auto">
          <a:xfrm>
            <a:off x="8753475" y="90488"/>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lgn="ctr" eaLnBrk="0" hangingPunct="0">
              <a:spcBef>
                <a:spcPct val="50000"/>
              </a:spcBef>
              <a:defRPr/>
            </a:pPr>
            <a:endParaRPr lang="en-US" sz="2000" dirty="0">
              <a:latin typeface="Kruti Dev 010" pitchFamily="2" charset="0"/>
              <a:ea typeface="+mn-ea"/>
              <a:cs typeface="+mn-cs"/>
            </a:endParaRPr>
          </a:p>
        </p:txBody>
      </p:sp>
      <p:grpSp>
        <p:nvGrpSpPr>
          <p:cNvPr id="2" name="Group 13"/>
          <p:cNvGrpSpPr>
            <a:grpSpLocks/>
          </p:cNvGrpSpPr>
          <p:nvPr/>
        </p:nvGrpSpPr>
        <p:grpSpPr bwMode="auto">
          <a:xfrm>
            <a:off x="517525" y="4327525"/>
            <a:ext cx="2851150" cy="2192338"/>
            <a:chOff x="326" y="2726"/>
            <a:chExt cx="1796" cy="1381"/>
          </a:xfrm>
        </p:grpSpPr>
        <p:graphicFrame>
          <p:nvGraphicFramePr>
            <p:cNvPr id="60430" name="Object 2"/>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r:id="rId4" imgW="4559300" imgH="3505200" progId="">
                    <p:embed/>
                  </p:oleObj>
                </mc:Choice>
                <mc:Fallback>
                  <p:oleObj r:id="rId4" imgW="4559300" imgH="35052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blurRad="63500" dist="127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43F22C"/>
                              </a:solidFill>
                              <a:miter lim="800000"/>
                              <a:headEnd/>
                              <a:tailEnd/>
                            </a14:hiddenLine>
                          </a:ext>
                        </a:extLst>
                      </p:spPr>
                    </p:pic>
                  </p:oleObj>
                </mc:Fallback>
              </mc:AlternateContent>
            </a:graphicData>
          </a:graphic>
        </p:graphicFrame>
        <p:sp>
          <p:nvSpPr>
            <p:cNvPr id="235531" name="Text Box 11"/>
            <p:cNvSpPr txBox="1">
              <a:spLocks noChangeArrowheads="1"/>
            </p:cNvSpPr>
            <p:nvPr/>
          </p:nvSpPr>
          <p:spPr bwMode="auto">
            <a:xfrm>
              <a:off x="481" y="2864"/>
              <a:ext cx="1189" cy="40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3200">
                  <a:solidFill>
                    <a:srgbClr val="ED181E"/>
                  </a:solidFill>
                  <a:latin typeface="Kruti Dev 010" charset="0"/>
                </a:rPr>
                <a:t>lh </a:t>
              </a:r>
              <a:r>
                <a:rPr lang="en-US" sz="3600">
                  <a:solidFill>
                    <a:srgbClr val="ED181E"/>
                  </a:solidFill>
                  <a:latin typeface="Kruti Dev 010" charset="0"/>
                </a:rPr>
                <a:t>‰</a:t>
              </a:r>
              <a:r>
                <a:rPr lang="en-US" sz="3200">
                  <a:solidFill>
                    <a:srgbClr val="ED181E"/>
                  </a:solidFill>
                  <a:latin typeface="Kruti Dev 010" charset="0"/>
                </a:rPr>
                <a:t> ,l ts</a:t>
              </a:r>
              <a:endParaRPr lang="en-US" sz="3200">
                <a:solidFill>
                  <a:schemeClr val="tx1"/>
                </a:solidFill>
                <a:latin typeface="Kruti Dev 010" charset="0"/>
              </a:endParaRPr>
            </a:p>
          </p:txBody>
        </p:sp>
        <p:sp>
          <p:nvSpPr>
            <p:cNvPr id="235532" name="Line 12"/>
            <p:cNvSpPr>
              <a:spLocks noChangeShapeType="1"/>
            </p:cNvSpPr>
            <p:nvPr/>
          </p:nvSpPr>
          <p:spPr bwMode="auto">
            <a:xfrm>
              <a:off x="858" y="3070"/>
              <a:ext cx="80" cy="0"/>
            </a:xfrm>
            <a:prstGeom prst="line">
              <a:avLst/>
            </a:prstGeom>
            <a:noFill/>
            <a:ln w="38100">
              <a:noFill/>
              <a:round/>
              <a:headEnd/>
              <a:tailEnd/>
            </a:ln>
            <a:effectLst>
              <a:outerShdw blurRad="63500" dist="17961"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sp>
        <p:nvSpPr>
          <p:cNvPr id="235529" name="Rectangle 9"/>
          <p:cNvSpPr>
            <a:spLocks noChangeArrowheads="1"/>
          </p:cNvSpPr>
          <p:nvPr/>
        </p:nvSpPr>
        <p:spPr bwMode="auto">
          <a:xfrm>
            <a:off x="749300" y="5370513"/>
            <a:ext cx="7900988" cy="736600"/>
          </a:xfrm>
          <a:prstGeom prst="rect">
            <a:avLst/>
          </a:prstGeom>
          <a:noFill/>
          <a:ln w="12700">
            <a:noFill/>
            <a:miter lim="800000"/>
            <a:headEnd/>
            <a:tailEnd/>
          </a:ln>
          <a:effectLst>
            <a:outerShdw blurRad="63500" dist="81320" dir="2319588" algn="ctr" rotWithShape="0">
              <a:schemeClr val="bg2">
                <a:alpha val="74998"/>
              </a:schemeClr>
            </a:outerShdw>
          </a:effectLst>
        </p:spPr>
        <p:txBody>
          <a:bodyPr lIns="90487" tIns="44450" rIns="90487" bIns="44450"/>
          <a:lstStyle/>
          <a:p>
            <a:pPr marL="342900" indent="-342900" algn="ctr" eaLnBrk="0" hangingPunct="0">
              <a:lnSpc>
                <a:spcPct val="90000"/>
              </a:lnSpc>
              <a:spcBef>
                <a:spcPct val="20000"/>
              </a:spcBef>
              <a:buClr>
                <a:schemeClr val="accent2"/>
              </a:buClr>
              <a:buSzPct val="75000"/>
              <a:buFont typeface="Monotype Sorts" charset="0"/>
              <a:buNone/>
              <a:defRPr/>
            </a:pPr>
            <a:r>
              <a:rPr lang="en-US" sz="4400" b="1">
                <a:solidFill>
                  <a:srgbClr val="FFEA18"/>
                </a:solidFill>
                <a:effectLst>
                  <a:outerShdw blurRad="38100" dist="38100" dir="2700000" algn="tl">
                    <a:srgbClr val="000000"/>
                  </a:outerShdw>
                </a:effectLst>
                <a:latin typeface="Kruti Dev 010" charset="0"/>
              </a:rPr>
              <a:t>xokgh nsus dk fdruk lqanj rjhdk gS!!!</a:t>
            </a:r>
          </a:p>
        </p:txBody>
      </p:sp>
      <p:sp>
        <p:nvSpPr>
          <p:cNvPr id="235534" name="Text Box 14"/>
          <p:cNvSpPr txBox="1">
            <a:spLocks noChangeArrowheads="1"/>
          </p:cNvSpPr>
          <p:nvPr/>
        </p:nvSpPr>
        <p:spPr bwMode="auto">
          <a:xfrm>
            <a:off x="8832850" y="6184900"/>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lgn="ctr" eaLnBrk="0" hangingPunct="0">
              <a:spcBef>
                <a:spcPct val="50000"/>
              </a:spcBef>
              <a:defRPr/>
            </a:pPr>
            <a:endParaRPr lang="en-US" sz="2000" dirty="0">
              <a:solidFill>
                <a:srgbClr val="FFFFFF"/>
              </a:solidFill>
              <a:latin typeface="Kruti Dev 010" pitchFamily="2" charset="0"/>
              <a:ea typeface="+mn-ea"/>
              <a:cs typeface="+mn-cs"/>
            </a:endParaRPr>
          </a:p>
        </p:txBody>
      </p:sp>
      <p:sp>
        <p:nvSpPr>
          <p:cNvPr id="235535" name="Text Box 15"/>
          <p:cNvSpPr txBox="1">
            <a:spLocks noChangeArrowheads="1"/>
          </p:cNvSpPr>
          <p:nvPr/>
        </p:nvSpPr>
        <p:spPr bwMode="auto">
          <a:xfrm>
            <a:off x="8339138" y="6486525"/>
            <a:ext cx="260350" cy="3079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lgn="ctr" eaLnBrk="0" hangingPunct="0">
              <a:spcBef>
                <a:spcPct val="50000"/>
              </a:spcBef>
              <a:defRPr/>
            </a:pPr>
            <a:r>
              <a:rPr lang="en-US" sz="1400" b="1" dirty="0">
                <a:solidFill>
                  <a:srgbClr val="FFFFFF"/>
                </a:solidFill>
                <a:latin typeface="Kruti Dev 010" pitchFamily="2" charset="0"/>
                <a:ea typeface="+mn-ea"/>
                <a:cs typeface="+mn-cs"/>
              </a:rPr>
              <a:t> </a:t>
            </a:r>
          </a:p>
        </p:txBody>
      </p:sp>
      <p:sp>
        <p:nvSpPr>
          <p:cNvPr id="235536" name="Text Box 16"/>
          <p:cNvSpPr txBox="1">
            <a:spLocks noChangeArrowheads="1"/>
          </p:cNvSpPr>
          <p:nvPr/>
        </p:nvSpPr>
        <p:spPr bwMode="auto">
          <a:xfrm>
            <a:off x="8081963" y="6521450"/>
            <a:ext cx="293687" cy="246063"/>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lgn="ctr" eaLnBrk="0" hangingPunct="0">
              <a:spcBef>
                <a:spcPct val="50000"/>
              </a:spcBef>
              <a:defRPr/>
            </a:pPr>
            <a:r>
              <a:rPr lang="en-US" sz="1000" b="1" dirty="0">
                <a:solidFill>
                  <a:srgbClr val="FFFFFF"/>
                </a:solidFill>
                <a:latin typeface="Kruti Dev 010" pitchFamily="2" charset="0"/>
                <a:ea typeface="+mn-ea"/>
                <a:cs typeface="+mn-cs"/>
              </a:rPr>
              <a:t>28</a:t>
            </a:r>
          </a:p>
        </p:txBody>
      </p:sp>
      <p:sp>
        <p:nvSpPr>
          <p:cNvPr id="235537" name="Text Box 17"/>
          <p:cNvSpPr txBox="1">
            <a:spLocks noChangeArrowheads="1"/>
          </p:cNvSpPr>
          <p:nvPr/>
        </p:nvSpPr>
        <p:spPr bwMode="auto">
          <a:xfrm>
            <a:off x="8721725" y="6397625"/>
            <a:ext cx="284163" cy="40005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lgn="ctr" eaLnBrk="0" hangingPunct="0">
              <a:spcBef>
                <a:spcPct val="50000"/>
              </a:spcBef>
              <a:defRPr/>
            </a:pPr>
            <a:r>
              <a:rPr lang="en-US" sz="2000" dirty="0">
                <a:solidFill>
                  <a:srgbClr val="FFFFFF"/>
                </a:solidFill>
                <a:latin typeface="Kruti Dev 010" pitchFamily="2" charset="0"/>
                <a:ea typeface="+mn-ea"/>
                <a:cs typeface="+mn-cs"/>
              </a:rPr>
              <a:t>1</a:t>
            </a:r>
          </a:p>
        </p:txBody>
      </p:sp>
      <p:grpSp>
        <p:nvGrpSpPr>
          <p:cNvPr id="60425" name="Group 19"/>
          <p:cNvGrpSpPr>
            <a:grpSpLocks/>
          </p:cNvGrpSpPr>
          <p:nvPr/>
        </p:nvGrpSpPr>
        <p:grpSpPr bwMode="auto">
          <a:xfrm>
            <a:off x="676275" y="871538"/>
            <a:ext cx="7772400" cy="1244600"/>
            <a:chOff x="426" y="549"/>
            <a:chExt cx="4896" cy="784"/>
          </a:xfrm>
        </p:grpSpPr>
        <p:sp>
          <p:nvSpPr>
            <p:cNvPr id="235540" name="Rectangle 20"/>
            <p:cNvSpPr>
              <a:spLocks noChangeArrowheads="1"/>
            </p:cNvSpPr>
            <p:nvPr/>
          </p:nvSpPr>
          <p:spPr bwMode="auto">
            <a:xfrm>
              <a:off x="426" y="549"/>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ctr" eaLnBrk="0" hangingPunct="0">
                <a:defRPr/>
              </a:pPr>
              <a:r>
                <a:rPr lang="en-US" sz="7200" b="1" i="1" dirty="0">
                  <a:ln>
                    <a:solidFill>
                      <a:srgbClr val="FFFF00"/>
                    </a:solidFill>
                  </a:ln>
                  <a:solidFill>
                    <a:srgbClr val="F6FE0A"/>
                  </a:solidFill>
                  <a:latin typeface="Kruti Dev 010" pitchFamily="2" charset="0"/>
                  <a:ea typeface="ＭＳ Ｐゴシック" pitchFamily="34" charset="-128"/>
                  <a:cs typeface="+mn-cs"/>
                </a:rPr>
                <a:t>fn ckbZcy…csfldyh</a:t>
              </a:r>
              <a:endParaRPr lang="en-US" sz="7200" i="1" dirty="0">
                <a:ln>
                  <a:solidFill>
                    <a:srgbClr val="FFFF00"/>
                  </a:solidFill>
                </a:ln>
                <a:solidFill>
                  <a:srgbClr val="F6FE0A"/>
                </a:solidFill>
                <a:latin typeface="Kruti Dev 010" pitchFamily="2" charset="0"/>
                <a:ea typeface="ＭＳ Ｐゴシック" pitchFamily="34" charset="-128"/>
                <a:cs typeface="+mn-cs"/>
              </a:endParaRPr>
            </a:p>
          </p:txBody>
        </p:sp>
        <p:sp>
          <p:nvSpPr>
            <p:cNvPr id="235541" name="Rectangle 21"/>
            <p:cNvSpPr>
              <a:spLocks noChangeArrowheads="1"/>
            </p:cNvSpPr>
            <p:nvPr/>
          </p:nvSpPr>
          <p:spPr bwMode="auto">
            <a:xfrm>
              <a:off x="4958" y="1085"/>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eaLnBrk="0" hangingPunct="0">
                <a:spcBef>
                  <a:spcPct val="50000"/>
                </a:spcBef>
                <a:defRPr/>
              </a:pPr>
              <a:r>
                <a:rPr lang="en-US" sz="2000" b="1" i="1">
                  <a:solidFill>
                    <a:srgbClr val="FAFD00"/>
                  </a:solidFill>
                  <a:latin typeface="Kruti Dev 010" charset="0"/>
                </a:rPr>
                <a:t>®</a:t>
              </a:r>
            </a:p>
          </p:txBody>
        </p:sp>
      </p:grpSp>
      <p:sp>
        <p:nvSpPr>
          <p:cNvPr id="235522" name="Rectangle 2"/>
          <p:cNvSpPr>
            <a:spLocks noGrp="1" noChangeArrowheads="1"/>
          </p:cNvSpPr>
          <p:nvPr>
            <p:ph type="body" idx="1"/>
          </p:nvPr>
        </p:nvSpPr>
        <p:spPr bwMode="auto">
          <a:xfrm>
            <a:off x="749300" y="1779588"/>
            <a:ext cx="7900988" cy="1752600"/>
          </a:xfrm>
          <a:ln w="12700">
            <a:miter lim="800000"/>
            <a:headEnd/>
            <a:tailEnd/>
          </a:ln>
        </p:spPr>
        <p:txBody>
          <a:bodyPr wrap="square" lIns="90487" tIns="44450" rIns="90487" bIns="44450" numCol="1" anchor="t" anchorCtr="0" compatLnSpc="1">
            <a:prstTxWarp prst="textNoShape">
              <a:avLst/>
            </a:prstTxWarp>
          </a:bodyPr>
          <a:lstStyle/>
          <a:p>
            <a:pPr algn="ctr">
              <a:lnSpc>
                <a:spcPct val="90000"/>
              </a:lnSpc>
              <a:buFont typeface="Monotype Sorts" charset="0"/>
              <a:buNone/>
              <a:defRPr/>
            </a:pPr>
            <a:r>
              <a:rPr lang="en-US" sz="5400" b="1">
                <a:latin typeface="Kruti Dev 010" charset="0"/>
                <a:ea typeface="ＭＳ Ｐゴシック" charset="0"/>
                <a:cs typeface="ＭＳ Ｐゴシック" charset="0"/>
              </a:rPr>
              <a:t>,d egRoiw.kZ ikB~; Hkkx %</a:t>
            </a:r>
          </a:p>
          <a:p>
            <a:pPr algn="ctr">
              <a:lnSpc>
                <a:spcPct val="90000"/>
              </a:lnSpc>
              <a:buFont typeface="Monotype Sorts" charset="0"/>
              <a:buNone/>
              <a:defRPr/>
            </a:pPr>
            <a:r>
              <a:rPr lang="en-US" sz="5400" b="1">
                <a:latin typeface="Kruti Dev 010" charset="0"/>
                <a:ea typeface="ＭＳ Ｐゴシック" charset="0"/>
                <a:cs typeface="ＭＳ Ｐゴシック" charset="0"/>
              </a:rPr>
              <a:t>blds }kjk vki vU; yksxksa </a:t>
            </a:r>
          </a:p>
          <a:p>
            <a:pPr algn="ctr">
              <a:lnSpc>
                <a:spcPct val="90000"/>
              </a:lnSpc>
              <a:buFont typeface="Monotype Sorts" charset="0"/>
              <a:buNone/>
              <a:defRPr/>
            </a:pPr>
            <a:r>
              <a:rPr lang="en-US" sz="5400" b="1">
                <a:latin typeface="Kruti Dev 010" charset="0"/>
                <a:ea typeface="ＭＳ Ｐゴシック" charset="0"/>
                <a:cs typeface="ＭＳ Ｐゴシック" charset="0"/>
              </a:rPr>
              <a:t>dks Hkh i&lt;k ldrs gSa!</a:t>
            </a:r>
          </a:p>
        </p:txBody>
      </p:sp>
      <p:sp>
        <p:nvSpPr>
          <p:cNvPr id="60427" name="Rectangle 17"/>
          <p:cNvSpPr>
            <a:spLocks noChangeArrowheads="1"/>
          </p:cNvSpPr>
          <p:nvPr/>
        </p:nvSpPr>
        <p:spPr bwMode="auto">
          <a:xfrm>
            <a:off x="1308100" y="4887913"/>
            <a:ext cx="284163" cy="44450"/>
          </a:xfrm>
          <a:prstGeom prst="rect">
            <a:avLst/>
          </a:prstGeom>
          <a:solidFill>
            <a:srgbClr val="FF0000"/>
          </a:solidFill>
          <a:ln w="12700">
            <a:solidFill>
              <a:srgbClr val="FF0000"/>
            </a:solidFill>
            <a:round/>
            <a:headEnd/>
            <a:tailEnd/>
          </a:ln>
        </p:spPr>
        <p:txBody>
          <a:bodyPr wrap="none" anchor="ctr"/>
          <a:lstStyle/>
          <a:p>
            <a:pPr algn="ctr" eaLnBrk="0" hangingPunct="0"/>
            <a:endParaRPr lang="en-US">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5522">
                                            <p:txEl>
                                              <p:pRg st="1" end="1"/>
                                            </p:txEl>
                                          </p:spTgt>
                                        </p:tgtEl>
                                        <p:attrNameLst>
                                          <p:attrName>style.visibility</p:attrName>
                                        </p:attrNameLst>
                                      </p:cBhvr>
                                      <p:to>
                                        <p:strVal val="visible"/>
                                      </p:to>
                                    </p:set>
                                    <p:anim calcmode="lin" valueType="num">
                                      <p:cBhvr additive="base">
                                        <p:cTn id="12" dur="500" fill="hold"/>
                                        <p:tgtEl>
                                          <p:spTgt spid="23552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35522">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35522">
                                            <p:txEl>
                                              <p:pRg st="2" end="2"/>
                                            </p:txEl>
                                          </p:spTgt>
                                        </p:tgtEl>
                                        <p:attrNameLst>
                                          <p:attrName>style.visibility</p:attrName>
                                        </p:attrNameLst>
                                      </p:cBhvr>
                                      <p:to>
                                        <p:strVal val="visible"/>
                                      </p:to>
                                    </p:set>
                                    <p:anim calcmode="lin" valueType="num">
                                      <p:cBhvr additive="base">
                                        <p:cTn id="17" dur="500" fill="hold"/>
                                        <p:tgtEl>
                                          <p:spTgt spid="23552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3552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35529"/>
                                        </p:tgtEl>
                                        <p:attrNameLst>
                                          <p:attrName>style.visibility</p:attrName>
                                        </p:attrNameLst>
                                      </p:cBhvr>
                                      <p:to>
                                        <p:strVal val="visible"/>
                                      </p:to>
                                    </p:set>
                                    <p:anim calcmode="lin" valueType="num">
                                      <p:cBhvr additive="base">
                                        <p:cTn id="23" dur="500" fill="hold"/>
                                        <p:tgtEl>
                                          <p:spTgt spid="235529"/>
                                        </p:tgtEl>
                                        <p:attrNameLst>
                                          <p:attrName>ppt_x</p:attrName>
                                        </p:attrNameLst>
                                      </p:cBhvr>
                                      <p:tavLst>
                                        <p:tav tm="0">
                                          <p:val>
                                            <p:strVal val="1+#ppt_w/2"/>
                                          </p:val>
                                        </p:tav>
                                        <p:tav tm="100000">
                                          <p:val>
                                            <p:strVal val="#ppt_x"/>
                                          </p:val>
                                        </p:tav>
                                      </p:tavLst>
                                    </p:anim>
                                    <p:anim calcmode="lin" valueType="num">
                                      <p:cBhvr additive="base">
                                        <p:cTn id="24" dur="500" fill="hold"/>
                                        <p:tgtEl>
                                          <p:spTgt spid="235529"/>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9" grpId="0" autoUpdateAnimBg="0"/>
      <p:bldP spid="235522"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4"/>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200"/>
          </a:p>
        </p:txBody>
      </p:sp>
      <p:sp>
        <p:nvSpPr>
          <p:cNvPr id="7170"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endParaRPr>
          </a:p>
        </p:txBody>
      </p:sp>
      <p:sp>
        <p:nvSpPr>
          <p:cNvPr id="180247" name="Text Box 23"/>
          <p:cNvSpPr txBox="1">
            <a:spLocks noChangeArrowheads="1"/>
          </p:cNvSpPr>
          <p:nvPr/>
        </p:nvSpPr>
        <p:spPr bwMode="auto">
          <a:xfrm>
            <a:off x="3452922" y="379357"/>
            <a:ext cx="5249643" cy="5632311"/>
          </a:xfrm>
          <a:prstGeom prst="rect">
            <a:avLst/>
          </a:prstGeom>
          <a:noFill/>
          <a:ln w="12700">
            <a:noFill/>
            <a:miter lim="800000"/>
            <a:headEnd/>
            <a:tailEnd/>
          </a:ln>
        </p:spPr>
        <p:txBody>
          <a:bodyPr anchor="ctr">
            <a:spAutoFit/>
          </a:bodyPr>
          <a:lstStyle/>
          <a:p>
            <a:pPr algn="ctr" eaLnBrk="0" hangingPunct="0">
              <a:spcBef>
                <a:spcPct val="50000"/>
              </a:spcBef>
              <a:defRPr/>
            </a:pPr>
            <a:r>
              <a:rPr lang="en-US" sz="4800" b="1" dirty="0">
                <a:ln>
                  <a:solidFill>
                    <a:srgbClr val="FFFF00"/>
                  </a:solidFill>
                </a:ln>
                <a:solidFill>
                  <a:srgbClr val="FFFF00"/>
                </a:solidFill>
                <a:latin typeface="Kruti Dev 010" pitchFamily="2" charset="0"/>
                <a:ea typeface="Calibri" pitchFamily="34" charset="0"/>
                <a:cs typeface="Times New Roman" pitchFamily="18" charset="0"/>
              </a:rPr>
              <a:t>d`i;k /;ku nhft;s</a:t>
            </a:r>
            <a:r>
              <a:rPr lang="en-US" sz="4800" b="1" dirty="0">
                <a:ln>
                  <a:solidFill>
                    <a:srgbClr val="FFFF00"/>
                  </a:solidFill>
                </a:ln>
                <a:solidFill>
                  <a:srgbClr val="FFEA18"/>
                </a:solidFill>
                <a:latin typeface="Kruti Dev 010" pitchFamily="2" charset="0"/>
                <a:ea typeface="Calibri" pitchFamily="34" charset="0"/>
                <a:cs typeface="Times New Roman" pitchFamily="18" charset="0"/>
              </a:rPr>
              <a:t> …                   </a:t>
            </a:r>
          </a:p>
          <a:p>
            <a:pPr algn="ctr" eaLnBrk="0" hangingPunct="0">
              <a:spcBef>
                <a:spcPct val="50000"/>
              </a:spcBef>
              <a:defRPr/>
            </a:pPr>
            <a:r>
              <a:rPr lang="en-US" sz="4800" b="1" dirty="0">
                <a:ln>
                  <a:solidFill>
                    <a:srgbClr val="FFFF00"/>
                  </a:solidFill>
                </a:ln>
                <a:solidFill>
                  <a:srgbClr val="FFFF00"/>
                </a:solidFill>
                <a:latin typeface="Kruti Dev 010" pitchFamily="2" charset="0"/>
                <a:ea typeface="Calibri" pitchFamily="34" charset="0"/>
                <a:cs typeface="Times New Roman" pitchFamily="18" charset="0"/>
              </a:rPr>
              <a:t>d`i;k vius eksckby Qksu can dj nhft;s] vU; nwljs laidZ lk/ku Hkh f’k{k.k l= esa can jf[k;sA vkids lgikBh vkidks /kU;okn nsaxs!</a:t>
            </a:r>
          </a:p>
        </p:txBody>
      </p:sp>
      <p:grpSp>
        <p:nvGrpSpPr>
          <p:cNvPr id="2" name="Group 27"/>
          <p:cNvGrpSpPr>
            <a:grpSpLocks/>
          </p:cNvGrpSpPr>
          <p:nvPr/>
        </p:nvGrpSpPr>
        <p:grpSpPr bwMode="auto">
          <a:xfrm>
            <a:off x="228600" y="1722438"/>
            <a:ext cx="2792413" cy="2836862"/>
            <a:chOff x="258" y="850"/>
            <a:chExt cx="1759" cy="1787"/>
          </a:xfrm>
        </p:grpSpPr>
        <p:pic>
          <p:nvPicPr>
            <p:cNvPr id="7177" name="Picture 2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8" y="850"/>
              <a:ext cx="1759" cy="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8" name="Line 26"/>
            <p:cNvSpPr>
              <a:spLocks noChangeShapeType="1"/>
            </p:cNvSpPr>
            <p:nvPr/>
          </p:nvSpPr>
          <p:spPr bwMode="auto">
            <a:xfrm>
              <a:off x="945" y="1074"/>
              <a:ext cx="186" cy="53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80253" name="Oval 29"/>
          <p:cNvSpPr>
            <a:spLocks noChangeArrowheads="1"/>
          </p:cNvSpPr>
          <p:nvPr/>
        </p:nvSpPr>
        <p:spPr bwMode="auto">
          <a:xfrm>
            <a:off x="323850" y="5989638"/>
            <a:ext cx="655638" cy="590550"/>
          </a:xfrm>
          <a:prstGeom prst="ellipse">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algn="ctr" eaLnBrk="0" hangingPunct="0"/>
            <a:endParaRPr lang="en-US"/>
          </a:p>
        </p:txBody>
      </p:sp>
      <p:sp>
        <p:nvSpPr>
          <p:cNvPr id="180254"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chemeClr val="tx1"/>
                </a:solidFill>
                <a:effectLst>
                  <a:outerShdw blurRad="38100" dist="38100" dir="2700000" algn="tl">
                    <a:srgbClr val="000000"/>
                  </a:outerShdw>
                </a:effectLst>
                <a:latin typeface="Comic Sans MS" charset="0"/>
              </a:rPr>
              <a:t>9.65.01.</a:t>
            </a:r>
          </a:p>
        </p:txBody>
      </p:sp>
      <p:sp>
        <p:nvSpPr>
          <p:cNvPr id="180255"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chemeClr val="tx1"/>
                </a:solidFill>
                <a:effectLst>
                  <a:outerShdw blurRad="38100" dist="38100" dir="2700000" algn="tl">
                    <a:srgbClr val="000000"/>
                  </a:outerShdw>
                </a:effectLst>
                <a:latin typeface="Comic Sans MS" charset="0"/>
              </a:rPr>
              <a:t>02</a:t>
            </a:r>
          </a:p>
        </p:txBody>
      </p:sp>
      <p:sp>
        <p:nvSpPr>
          <p:cNvPr id="7176" name="Text Box 32"/>
          <p:cNvSpPr txBox="1">
            <a:spLocks noChangeArrowheads="1"/>
          </p:cNvSpPr>
          <p:nvPr/>
        </p:nvSpPr>
        <p:spPr bwMode="auto">
          <a:xfrm>
            <a:off x="8721725" y="640397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80253"/>
                                        </p:tgtEl>
                                      </p:cBhvr>
                                    </p:animEffect>
                                    <p:set>
                                      <p:cBhvr>
                                        <p:cTn id="7" dur="1" fill="hold">
                                          <p:stCondLst>
                                            <p:cond delay="1999"/>
                                          </p:stCondLst>
                                        </p:cTn>
                                        <p:tgtEl>
                                          <p:spTgt spid="180253"/>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2500"/>
                            </p:stCondLst>
                            <p:childTnLst>
                              <p:par>
                                <p:cTn id="13" presetID="10" presetClass="entr" presetSubtype="0" fill="hold" nodeType="afterEffect">
                                  <p:stCondLst>
                                    <p:cond delay="0"/>
                                  </p:stCondLst>
                                  <p:childTnLst>
                                    <p:set>
                                      <p:cBhvr>
                                        <p:cTn id="14" dur="1" fill="hold">
                                          <p:stCondLst>
                                            <p:cond delay="0"/>
                                          </p:stCondLst>
                                        </p:cTn>
                                        <p:tgtEl>
                                          <p:spTgt spid="180247"/>
                                        </p:tgtEl>
                                        <p:attrNameLst>
                                          <p:attrName>style.visibility</p:attrName>
                                        </p:attrNameLst>
                                      </p:cBhvr>
                                      <p:to>
                                        <p:strVal val="visible"/>
                                      </p:to>
                                    </p:set>
                                    <p:animEffect transition="in" filter="fade">
                                      <p:cBhvr>
                                        <p:cTn id="15" dur="500"/>
                                        <p:tgtEl>
                                          <p:spTgt spid="18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7"/>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1508" name="Rectangle 4"/>
          <p:cNvSpPr>
            <a:spLocks noChangeArrowheads="1"/>
          </p:cNvSpPr>
          <p:nvPr/>
        </p:nvSpPr>
        <p:spPr bwMode="auto">
          <a:xfrm>
            <a:off x="7945438" y="19383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eaLnBrk="0" hangingPunct="0">
              <a:spcBef>
                <a:spcPct val="50000"/>
              </a:spcBef>
              <a:defRPr/>
            </a:pPr>
            <a:endParaRPr lang="en-US" sz="2800" i="1" dirty="0">
              <a:solidFill>
                <a:srgbClr val="FAFD00"/>
              </a:solidFill>
              <a:latin typeface="Kruti Dev 010" pitchFamily="2" charset="0"/>
              <a:ea typeface="+mn-ea"/>
              <a:cs typeface="+mn-cs"/>
            </a:endParaRPr>
          </a:p>
        </p:txBody>
      </p:sp>
      <p:sp>
        <p:nvSpPr>
          <p:cNvPr id="21513" name="Rectangle 9"/>
          <p:cNvSpPr>
            <a:spLocks noChangeArrowheads="1"/>
          </p:cNvSpPr>
          <p:nvPr/>
        </p:nvSpPr>
        <p:spPr bwMode="auto">
          <a:xfrm>
            <a:off x="0" y="3536950"/>
            <a:ext cx="9144000" cy="201136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ctr" eaLnBrk="0" hangingPunct="0">
              <a:defRPr/>
            </a:pPr>
            <a:r>
              <a:rPr lang="en-US" sz="6600" b="1" i="1">
                <a:solidFill>
                  <a:schemeClr val="tx1"/>
                </a:solidFill>
                <a:effectLst>
                  <a:outerShdw blurRad="38100" dist="38100" dir="2700000" algn="tl">
                    <a:srgbClr val="000000"/>
                  </a:outerShdw>
                </a:effectLst>
                <a:latin typeface="Kruti Dev 010" charset="0"/>
              </a:rPr>
              <a:t>^^vkidh ckbZcy QkbZy**</a:t>
            </a:r>
          </a:p>
          <a:p>
            <a:pPr algn="ctr" eaLnBrk="0" hangingPunct="0">
              <a:defRPr/>
            </a:pPr>
            <a:r>
              <a:rPr lang="en-US" sz="6600" b="1" i="1">
                <a:solidFill>
                  <a:schemeClr val="tx1"/>
                </a:solidFill>
                <a:effectLst>
                  <a:outerShdw blurRad="38100" dist="38100" dir="2700000" algn="tl">
                    <a:srgbClr val="000000"/>
                  </a:outerShdw>
                </a:effectLst>
                <a:latin typeface="Kruti Dev 010" charset="0"/>
              </a:rPr>
              <a:t>dks [kksyuk</a:t>
            </a:r>
          </a:p>
        </p:txBody>
      </p:sp>
      <p:sp>
        <p:nvSpPr>
          <p:cNvPr id="21514" name="Rectangle 10"/>
          <p:cNvSpPr>
            <a:spLocks noChangeArrowheads="1"/>
          </p:cNvSpPr>
          <p:nvPr/>
        </p:nvSpPr>
        <p:spPr bwMode="auto">
          <a:xfrm>
            <a:off x="647700" y="10985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ctr" eaLnBrk="0" hangingPunct="0">
              <a:defRPr/>
            </a:pPr>
            <a:endParaRPr lang="en-US" sz="4400" dirty="0">
              <a:solidFill>
                <a:srgbClr val="F6FE0A"/>
              </a:solidFill>
              <a:effectLst>
                <a:outerShdw blurRad="38100" dist="38100" dir="2700000" algn="tl">
                  <a:srgbClr val="000000"/>
                </a:outerShdw>
              </a:effectLst>
              <a:latin typeface="Kruti Dev 010" pitchFamily="2" charset="0"/>
            </a:endParaRPr>
          </a:p>
          <a:p>
            <a:pPr algn="ctr" eaLnBrk="0" hangingPunct="0">
              <a:defRPr/>
            </a:pPr>
            <a:endParaRPr lang="en-US" sz="4400" dirty="0">
              <a:solidFill>
                <a:srgbClr val="F6FE0A"/>
              </a:solidFill>
              <a:effectLst>
                <a:outerShdw blurRad="38100" dist="38100" dir="2700000" algn="tl">
                  <a:srgbClr val="000000"/>
                </a:outerShdw>
              </a:effectLst>
              <a:latin typeface="Kruti Dev 010" pitchFamily="2" charset="0"/>
            </a:endParaRPr>
          </a:p>
          <a:p>
            <a:pPr algn="ctr" eaLnBrk="0" hangingPunct="0">
              <a:defRPr/>
            </a:pPr>
            <a:endParaRPr lang="en-US" sz="6000" i="1" dirty="0">
              <a:solidFill>
                <a:srgbClr val="F6FE0A"/>
              </a:solidFill>
              <a:latin typeface="Kruti Dev 010" pitchFamily="2" charset="0"/>
            </a:endParaRPr>
          </a:p>
        </p:txBody>
      </p:sp>
      <p:sp>
        <p:nvSpPr>
          <p:cNvPr id="62469"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62470" name="Text Box 21"/>
          <p:cNvSpPr txBox="1">
            <a:spLocks noChangeArrowheads="1"/>
          </p:cNvSpPr>
          <p:nvPr/>
        </p:nvSpPr>
        <p:spPr bwMode="auto">
          <a:xfrm>
            <a:off x="8797925" y="618490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 </a:t>
            </a:r>
          </a:p>
        </p:txBody>
      </p:sp>
      <p:sp>
        <p:nvSpPr>
          <p:cNvPr id="62471" name="Text Box 22"/>
          <p:cNvSpPr txBox="1">
            <a:spLocks noChangeArrowheads="1"/>
          </p:cNvSpPr>
          <p:nvPr/>
        </p:nvSpPr>
        <p:spPr bwMode="auto">
          <a:xfrm>
            <a:off x="8339138" y="6486525"/>
            <a:ext cx="260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latin typeface="Kruti Dev 010" charset="0"/>
              </a:rPr>
              <a:t> </a:t>
            </a:r>
          </a:p>
        </p:txBody>
      </p:sp>
      <p:sp>
        <p:nvSpPr>
          <p:cNvPr id="62472" name="Text Box 23"/>
          <p:cNvSpPr txBox="1">
            <a:spLocks noChangeArrowheads="1"/>
          </p:cNvSpPr>
          <p:nvPr/>
        </p:nvSpPr>
        <p:spPr bwMode="auto">
          <a:xfrm>
            <a:off x="8085138" y="6521450"/>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29</a:t>
            </a:r>
          </a:p>
        </p:txBody>
      </p:sp>
      <p:sp>
        <p:nvSpPr>
          <p:cNvPr id="13" name="Rectangle 20"/>
          <p:cNvSpPr>
            <a:spLocks noChangeArrowheads="1"/>
          </p:cNvSpPr>
          <p:nvPr/>
        </p:nvSpPr>
        <p:spPr bwMode="auto">
          <a:xfrm>
            <a:off x="723900" y="22415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ctr" eaLnBrk="0" hangingPunct="0">
              <a:defRPr/>
            </a:pPr>
            <a:r>
              <a:rPr lang="en-US" sz="7200" b="1" i="1">
                <a:solidFill>
                  <a:srgbClr val="F6FE0A"/>
                </a:solidFill>
                <a:latin typeface="Kruti Dev 010" pitchFamily="2" charset="0"/>
                <a:ea typeface="ＭＳ Ｐゴシック" pitchFamily="34" charset="-128"/>
                <a:cs typeface="Arial" pitchFamily="34" charset="0"/>
              </a:rPr>
              <a:t>fn ckbZcy‐‐‐csfldyh</a:t>
            </a:r>
            <a:endParaRPr lang="en-US" sz="7200" i="1">
              <a:solidFill>
                <a:srgbClr val="F6FE0A"/>
              </a:solidFill>
              <a:latin typeface="Kruti Dev 010" pitchFamily="2" charset="0"/>
              <a:ea typeface="ＭＳ Ｐゴシック" pitchFamily="34" charset="-128"/>
              <a:cs typeface="Arial" pitchFamily="34" charset="0"/>
            </a:endParaRPr>
          </a:p>
        </p:txBody>
      </p:sp>
      <p:sp>
        <p:nvSpPr>
          <p:cNvPr id="14" name="Rectangle 21"/>
          <p:cNvSpPr>
            <a:spLocks noChangeArrowheads="1"/>
          </p:cNvSpPr>
          <p:nvPr/>
        </p:nvSpPr>
        <p:spPr bwMode="auto">
          <a:xfrm>
            <a:off x="7870825" y="2382838"/>
            <a:ext cx="547688" cy="393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eaLnBrk="0" hangingPunct="0">
              <a:spcBef>
                <a:spcPct val="50000"/>
              </a:spcBef>
              <a:defRPr/>
            </a:pPr>
            <a:r>
              <a:rPr lang="en-US" sz="2000" b="1" i="1">
                <a:solidFill>
                  <a:srgbClr val="FAFD00"/>
                </a:solidFill>
                <a:latin typeface="Kruti Dev 010"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slide(fromTop)">
                                      <p:cBhvr>
                                        <p:cTn id="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4038" y="571500"/>
            <a:ext cx="7997825" cy="5765800"/>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4514" name="Rectangle 3"/>
          <p:cNvSpPr>
            <a:spLocks noChangeArrowheads="1"/>
          </p:cNvSpPr>
          <p:nvPr/>
        </p:nvSpPr>
        <p:spPr bwMode="auto">
          <a:xfrm>
            <a:off x="576263" y="660400"/>
            <a:ext cx="7996237" cy="553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pPr algn="ctr" eaLnBrk="0" hangingPunct="0"/>
            <a:endParaRPr lang="en-US"/>
          </a:p>
        </p:txBody>
      </p:sp>
      <p:sp>
        <p:nvSpPr>
          <p:cNvPr id="64515"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64516"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64517"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64518"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30</a:t>
            </a:r>
          </a:p>
        </p:txBody>
      </p:sp>
      <p:sp>
        <p:nvSpPr>
          <p:cNvPr id="34824" name="Rectangle 8"/>
          <p:cNvSpPr>
            <a:spLocks noChangeArrowheads="1"/>
          </p:cNvSpPr>
          <p:nvPr/>
        </p:nvSpPr>
        <p:spPr bwMode="auto">
          <a:xfrm>
            <a:off x="4283030" y="2446483"/>
            <a:ext cx="1086106" cy="712633"/>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eaLnBrk="0" hangingPunct="0">
              <a:defRPr/>
            </a:pPr>
            <a:r>
              <a:rPr lang="en-US" sz="2400" b="1" dirty="0">
                <a:ln w="12700">
                  <a:solidFill>
                    <a:schemeClr val="bg2"/>
                  </a:solidFill>
                </a:ln>
                <a:solidFill>
                  <a:schemeClr val="bg2"/>
                </a:solidFill>
                <a:latin typeface="Kruti Dev 010" pitchFamily="2" charset="0"/>
                <a:ea typeface="ＭＳ Ｐゴシック" pitchFamily="34" charset="-128"/>
                <a:cs typeface="ＭＳ Ｐゴシック" pitchFamily="34" charset="-128"/>
              </a:rPr>
              <a:t>, ckbZcy </a:t>
            </a:r>
          </a:p>
          <a:p>
            <a:pPr algn="ctr" eaLnBrk="0" hangingPunct="0">
              <a:defRPr/>
            </a:pPr>
            <a:r>
              <a:rPr lang="en-US" sz="2400" b="1" dirty="0">
                <a:ln w="12700">
                  <a:solidFill>
                    <a:schemeClr val="bg2"/>
                  </a:solidFill>
                </a:ln>
                <a:solidFill>
                  <a:schemeClr val="bg2"/>
                </a:solidFill>
                <a:latin typeface="Kruti Dev 010" pitchFamily="2" charset="0"/>
                <a:ea typeface="ＭＳ Ｐゴシック" pitchFamily="34" charset="-128"/>
                <a:cs typeface="ＭＳ Ｐゴシック" pitchFamily="34" charset="-128"/>
              </a:rPr>
              <a:t>Qkby</a:t>
            </a:r>
            <a:endParaRPr lang="zh-CN" altLang="en-US" sz="2400" b="1" dirty="0">
              <a:ln w="12700">
                <a:solidFill>
                  <a:schemeClr val="bg2"/>
                </a:solidFill>
              </a:ln>
              <a:solidFill>
                <a:schemeClr val="bg2"/>
              </a:solidFill>
              <a:latin typeface="Kruti Dev 010" pitchFamily="2" charset="0"/>
              <a:ea typeface="SimSun" pitchFamily="2" charset="-122"/>
              <a:cs typeface="Arial" pitchFamily="34" charset="0"/>
            </a:endParaRPr>
          </a:p>
        </p:txBody>
      </p:sp>
    </p:spTree>
  </p:cSld>
  <p:clrMapOvr>
    <a:masterClrMapping/>
  </p:clrMapOvr>
  <p:transition spd="med">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6562" name="Rectangle 3"/>
          <p:cNvSpPr>
            <a:spLocks noChangeArrowheads="1"/>
          </p:cNvSpPr>
          <p:nvPr/>
        </p:nvSpPr>
        <p:spPr bwMode="auto">
          <a:xfrm>
            <a:off x="1262063" y="508000"/>
            <a:ext cx="6738937" cy="568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pPr algn="ctr" eaLnBrk="0" hangingPunct="0"/>
            <a:endParaRPr lang="en-US"/>
          </a:p>
        </p:txBody>
      </p:sp>
      <p:sp>
        <p:nvSpPr>
          <p:cNvPr id="66563"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66564"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66565"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66566"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31</a:t>
            </a:r>
          </a:p>
        </p:txBody>
      </p:sp>
      <p:sp>
        <p:nvSpPr>
          <p:cNvPr id="35848" name="Rectangle 8"/>
          <p:cNvSpPr>
            <a:spLocks noChangeArrowheads="1"/>
          </p:cNvSpPr>
          <p:nvPr/>
        </p:nvSpPr>
        <p:spPr bwMode="auto">
          <a:xfrm>
            <a:off x="4391341" y="1587867"/>
            <a:ext cx="946745" cy="75308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eaLnBrk="0" hangingPunct="0">
              <a:defRPr/>
            </a:pPr>
            <a:r>
              <a:rPr lang="en-US" sz="2000" b="1" dirty="0">
                <a:ln w="12700">
                  <a:solidFill>
                    <a:schemeClr val="bg2"/>
                  </a:solidFill>
                </a:ln>
                <a:solidFill>
                  <a:schemeClr val="bg2"/>
                </a:solidFill>
                <a:latin typeface="Kruti Dev 010" pitchFamily="2" charset="0"/>
                <a:ea typeface="ＭＳ Ｐゴシック" pitchFamily="34" charset="-128"/>
                <a:cs typeface="ＭＳ Ｐゴシック" pitchFamily="34" charset="-128"/>
              </a:rPr>
              <a:t>, ckbZcy </a:t>
            </a:r>
          </a:p>
          <a:p>
            <a:pPr algn="ctr" eaLnBrk="0" hangingPunct="0">
              <a:defRPr/>
            </a:pPr>
            <a:r>
              <a:rPr lang="en-US" sz="2000" b="1" dirty="0">
                <a:ln w="12700">
                  <a:solidFill>
                    <a:schemeClr val="bg2"/>
                  </a:solidFill>
                </a:ln>
                <a:solidFill>
                  <a:schemeClr val="bg2"/>
                </a:solidFill>
                <a:latin typeface="Kruti Dev 010" pitchFamily="2" charset="0"/>
                <a:ea typeface="ＭＳ Ｐゴシック" pitchFamily="34" charset="-128"/>
                <a:cs typeface="ＭＳ Ｐゴシック" pitchFamily="34" charset="-128"/>
              </a:rPr>
              <a:t>Qkby</a:t>
            </a:r>
            <a:endParaRPr lang="zh-CN" altLang="en-US" sz="2000" b="1" dirty="0">
              <a:ln w="12700">
                <a:solidFill>
                  <a:schemeClr val="bg2"/>
                </a:solidFill>
              </a:ln>
              <a:solidFill>
                <a:schemeClr val="bg2"/>
              </a:solidFill>
              <a:latin typeface="Kruti Dev 010" pitchFamily="2" charset="0"/>
              <a:ea typeface="SimSun" pitchFamily="2" charset="-122"/>
              <a:cs typeface="Arial" pitchFamily="34" charset="0"/>
            </a:endParaRPr>
          </a:p>
        </p:txBody>
      </p:sp>
    </p:spTree>
  </p:cSld>
  <p:clrMapOvr>
    <a:masterClrMapping/>
  </p:clrMapOvr>
  <p:transition spd="med">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68610"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68611"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68612"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32</a:t>
            </a:r>
          </a:p>
        </p:txBody>
      </p:sp>
      <p:sp>
        <p:nvSpPr>
          <p:cNvPr id="68613" name="Rectangle 8"/>
          <p:cNvSpPr>
            <a:spLocks noChangeArrowheads="1"/>
          </p:cNvSpPr>
          <p:nvPr/>
        </p:nvSpPr>
        <p:spPr bwMode="auto">
          <a:xfrm>
            <a:off x="4862513" y="1857375"/>
            <a:ext cx="1225550" cy="8699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eaLnBrk="0" hangingPunct="0"/>
            <a:r>
              <a:rPr lang="en-US" altLang="zh-CN" sz="2800" b="1">
                <a:solidFill>
                  <a:schemeClr val="bg2"/>
                </a:solidFill>
              </a:rPr>
              <a:t>BIBLE</a:t>
            </a:r>
            <a:br>
              <a:rPr lang="en-US" altLang="zh-CN" sz="2800" b="1">
                <a:solidFill>
                  <a:schemeClr val="bg2"/>
                </a:solidFill>
              </a:rPr>
            </a:br>
            <a:r>
              <a:rPr lang="en-US" altLang="zh-CN" sz="2800" b="1">
                <a:solidFill>
                  <a:schemeClr val="bg2"/>
                </a:solidFill>
              </a:rPr>
              <a:t>FILE</a:t>
            </a:r>
            <a:endParaRPr lang="zh-CN" altLang="en-US" sz="2800" b="1">
              <a:solidFill>
                <a:schemeClr val="bg2"/>
              </a:solidFill>
            </a:endParaRPr>
          </a:p>
        </p:txBody>
      </p:sp>
      <p:pic>
        <p:nvPicPr>
          <p:cNvPr id="68614" name="Picture 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025" y="574675"/>
            <a:ext cx="8013700" cy="5773738"/>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8615" name="Text Box 5"/>
          <p:cNvSpPr txBox="1">
            <a:spLocks noChangeArrowheads="1"/>
          </p:cNvSpPr>
          <p:nvPr/>
        </p:nvSpPr>
        <p:spPr bwMode="auto">
          <a:xfrm>
            <a:off x="8566150" y="6251575"/>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68616" name="Text Box 6"/>
          <p:cNvSpPr txBox="1">
            <a:spLocks noChangeArrowheads="1"/>
          </p:cNvSpPr>
          <p:nvPr/>
        </p:nvSpPr>
        <p:spPr bwMode="auto">
          <a:xfrm>
            <a:off x="8107363" y="6553200"/>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68617" name="Text Box 7"/>
          <p:cNvSpPr txBox="1">
            <a:spLocks noChangeArrowheads="1"/>
          </p:cNvSpPr>
          <p:nvPr/>
        </p:nvSpPr>
        <p:spPr bwMode="auto">
          <a:xfrm>
            <a:off x="8121650" y="6537325"/>
            <a:ext cx="32543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31</a:t>
            </a:r>
          </a:p>
        </p:txBody>
      </p:sp>
      <p:sp>
        <p:nvSpPr>
          <p:cNvPr id="36875" name="Text Box 8"/>
          <p:cNvSpPr txBox="1">
            <a:spLocks noChangeArrowheads="1"/>
          </p:cNvSpPr>
          <p:nvPr/>
        </p:nvSpPr>
        <p:spPr bwMode="auto">
          <a:xfrm>
            <a:off x="4686317" y="1969155"/>
            <a:ext cx="1190625" cy="850246"/>
          </a:xfrm>
          <a:prstGeom prst="rect">
            <a:avLst/>
          </a:prstGeom>
          <a:solidFill>
            <a:srgbClr val="FFFFFF"/>
          </a:solidFill>
          <a:ln w="57150">
            <a:solidFill>
              <a:srgbClr val="000000"/>
            </a:solidFill>
            <a:miter lim="800000"/>
            <a:headEnd/>
            <a:tailEnd/>
          </a:ln>
        </p:spPr>
        <p:txBody>
          <a:bodyPr anchor="ctr"/>
          <a:lstStyle/>
          <a:p>
            <a:pPr algn="ctr" eaLnBrk="0" hangingPunct="0">
              <a:defRPr/>
            </a:pPr>
            <a:r>
              <a:rPr lang="en-US" sz="2400" b="1" dirty="0">
                <a:ln w="12700">
                  <a:solidFill>
                    <a:schemeClr val="bg2"/>
                  </a:solidFill>
                </a:ln>
                <a:solidFill>
                  <a:schemeClr val="bg2"/>
                </a:solidFill>
                <a:latin typeface="Kruti Dev 010" pitchFamily="2" charset="0"/>
                <a:ea typeface="ＭＳ Ｐゴシック" pitchFamily="34" charset="-128"/>
                <a:cs typeface="ＭＳ Ｐゴシック" pitchFamily="34" charset="-128"/>
              </a:rPr>
              <a:t>, ckbZcy </a:t>
            </a:r>
          </a:p>
          <a:p>
            <a:pPr algn="ctr" eaLnBrk="0" hangingPunct="0">
              <a:defRPr/>
            </a:pPr>
            <a:r>
              <a:rPr lang="en-US" sz="2400" b="1" dirty="0">
                <a:ln w="12700">
                  <a:solidFill>
                    <a:schemeClr val="bg2"/>
                  </a:solidFill>
                </a:ln>
                <a:solidFill>
                  <a:schemeClr val="bg2"/>
                </a:solidFill>
                <a:latin typeface="Kruti Dev 010" pitchFamily="2" charset="0"/>
                <a:ea typeface="ＭＳ Ｐゴシック" pitchFamily="34" charset="-128"/>
                <a:cs typeface="ＭＳ Ｐゴシック" pitchFamily="34" charset="-128"/>
              </a:rPr>
              <a:t>Qkby</a:t>
            </a:r>
            <a:endParaRPr lang="zh-CN" altLang="en-US" sz="2400" b="1" dirty="0">
              <a:ln w="12700">
                <a:solidFill>
                  <a:schemeClr val="bg2"/>
                </a:solidFill>
              </a:ln>
              <a:solidFill>
                <a:schemeClr val="bg2"/>
              </a:solidFill>
              <a:latin typeface="Kruti Dev 010" pitchFamily="2" charset="0"/>
              <a:ea typeface="SimSun" pitchFamily="2" charset="-122"/>
              <a:cs typeface="Arial" pitchFamily="34" charset="0"/>
            </a:endParaRPr>
          </a:p>
        </p:txBody>
      </p:sp>
    </p:spTree>
  </p:cSld>
  <p:clrMapOvr>
    <a:masterClrMapping/>
  </p:clrMapOvr>
  <p:transition spd="med">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800" y="525463"/>
            <a:ext cx="8018463" cy="5773737"/>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70658"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70659"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70660"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70661"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33</a:t>
            </a:r>
          </a:p>
        </p:txBody>
      </p:sp>
      <p:sp>
        <p:nvSpPr>
          <p:cNvPr id="8" name="Rectangle 8"/>
          <p:cNvSpPr>
            <a:spLocks noChangeArrowheads="1"/>
          </p:cNvSpPr>
          <p:nvPr/>
        </p:nvSpPr>
        <p:spPr bwMode="auto">
          <a:xfrm>
            <a:off x="5308601" y="1193801"/>
            <a:ext cx="889000" cy="1270000"/>
          </a:xfrm>
          <a:prstGeom prst="rect">
            <a:avLst/>
          </a:prstGeom>
          <a:solidFill>
            <a:schemeClr val="tx1"/>
          </a:solidFill>
          <a:ln w="38100">
            <a:solidFill>
              <a:srgbClr val="000000"/>
            </a:solidFill>
            <a:miter lim="800000"/>
            <a:headEnd/>
            <a:tailEnd/>
          </a:ln>
          <a:scene3d>
            <a:camera prst="isometricOffAxis1Right"/>
            <a:lightRig rig="threePt" dir="t"/>
          </a:scene3d>
        </p:spPr>
        <p:txBody>
          <a:bodyPr wrap="none" anchor="ctr">
            <a:normAutofit/>
          </a:bodyPr>
          <a:lstStyle/>
          <a:p>
            <a:pPr algn="ctr" eaLnBrk="0" hangingPunct="0">
              <a:defRPr/>
            </a:pPr>
            <a:r>
              <a:rPr lang="en-US" sz="2400" b="1" dirty="0">
                <a:ln w="12700">
                  <a:solidFill>
                    <a:schemeClr val="bg2"/>
                  </a:solidFill>
                </a:ln>
                <a:solidFill>
                  <a:schemeClr val="bg2"/>
                </a:solidFill>
                <a:latin typeface="Kruti Dev 010" pitchFamily="2" charset="0"/>
                <a:ea typeface="ＭＳ Ｐゴシック" pitchFamily="34" charset="-128"/>
                <a:cs typeface="ＭＳ Ｐゴシック" pitchFamily="34" charset="-128"/>
              </a:rPr>
              <a:t>, </a:t>
            </a:r>
          </a:p>
          <a:p>
            <a:pPr algn="ctr" eaLnBrk="0" hangingPunct="0">
              <a:defRPr/>
            </a:pPr>
            <a:r>
              <a:rPr lang="en-US" sz="2400" b="1" dirty="0">
                <a:ln w="12700">
                  <a:solidFill>
                    <a:schemeClr val="bg2"/>
                  </a:solidFill>
                </a:ln>
                <a:solidFill>
                  <a:schemeClr val="bg2"/>
                </a:solidFill>
                <a:latin typeface="Kruti Dev 010" pitchFamily="2" charset="0"/>
                <a:ea typeface="ＭＳ Ｐゴシック" pitchFamily="34" charset="-128"/>
                <a:cs typeface="ＭＳ Ｐゴシック" pitchFamily="34" charset="-128"/>
              </a:rPr>
              <a:t>ckbZcy </a:t>
            </a:r>
          </a:p>
          <a:p>
            <a:pPr algn="ctr" eaLnBrk="0" hangingPunct="0">
              <a:defRPr/>
            </a:pPr>
            <a:r>
              <a:rPr lang="en-US" sz="2400" b="1" dirty="0">
                <a:ln w="12700">
                  <a:solidFill>
                    <a:schemeClr val="bg2"/>
                  </a:solidFill>
                </a:ln>
                <a:solidFill>
                  <a:schemeClr val="bg2"/>
                </a:solidFill>
                <a:latin typeface="Kruti Dev 010" pitchFamily="2" charset="0"/>
                <a:ea typeface="ＭＳ Ｐゴシック" pitchFamily="34" charset="-128"/>
                <a:cs typeface="ＭＳ Ｐゴシック" pitchFamily="34" charset="-128"/>
              </a:rPr>
              <a:t>Qkby</a:t>
            </a:r>
            <a:endParaRPr lang="zh-CN" altLang="en-US" sz="2400" b="1" dirty="0">
              <a:ln w="12700">
                <a:solidFill>
                  <a:schemeClr val="bg2"/>
                </a:solidFill>
              </a:ln>
              <a:solidFill>
                <a:schemeClr val="bg2"/>
              </a:solidFill>
              <a:latin typeface="Kruti Dev 010" pitchFamily="2" charset="0"/>
              <a:ea typeface="SimSun" pitchFamily="2" charset="-122"/>
              <a:cs typeface="Arial" pitchFamily="34" charset="0"/>
            </a:endParaRPr>
          </a:p>
          <a:p>
            <a:pPr algn="ctr" eaLnBrk="0" hangingPunct="0">
              <a:defRPr/>
            </a:pPr>
            <a:endParaRPr lang="zh-CN" altLang="en-US" sz="2000" b="1" kern="1800" spc="-100" dirty="0">
              <a:solidFill>
                <a:schemeClr val="bg2"/>
              </a:solidFill>
              <a:latin typeface="Kruti Dev 010" pitchFamily="2" charset="0"/>
              <a:ea typeface="宋体" charset="0"/>
              <a:cs typeface="宋体" charset="0"/>
            </a:endParaRPr>
          </a:p>
        </p:txBody>
      </p:sp>
    </p:spTree>
  </p:cSld>
  <p:clrMapOvr>
    <a:masterClrMapping/>
  </p:clrMapOvr>
  <p:transition spd="med">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6" name="Text Box 1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119821" name="Oval 13"/>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p:spPr>
        <p:txBody>
          <a:bodyPr wrap="none" anchor="ctr"/>
          <a:lstStyle/>
          <a:p>
            <a:pPr algn="ctr" eaLnBrk="0" hangingPunct="0">
              <a:defRPr/>
            </a:pPr>
            <a:endParaRPr lang="en-US" dirty="0">
              <a:latin typeface="Arial" pitchFamily="-107" charset="0"/>
              <a:ea typeface="+mn-ea"/>
              <a:cs typeface="+mn-cs"/>
            </a:endParaRPr>
          </a:p>
        </p:txBody>
      </p:sp>
      <p:sp>
        <p:nvSpPr>
          <p:cNvPr id="72708"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72709"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72710"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34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3250" y="590550"/>
            <a:ext cx="8001000" cy="5765800"/>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74754"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74755"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endParaRPr>
          </a:p>
        </p:txBody>
      </p:sp>
      <p:sp>
        <p:nvSpPr>
          <p:cNvPr id="74756" name="Text Box 20"/>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94229" name="Text Box 21"/>
          <p:cNvSpPr txBox="1">
            <a:spLocks noChangeArrowheads="1"/>
          </p:cNvSpPr>
          <p:nvPr/>
        </p:nvSpPr>
        <p:spPr bwMode="auto">
          <a:xfrm>
            <a:off x="5048250" y="25749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eaLnBrk="0" hangingPunct="0">
              <a:spcBef>
                <a:spcPct val="50000"/>
              </a:spcBef>
              <a:defRPr/>
            </a:pPr>
            <a:r>
              <a:rPr lang="en-US" sz="11700" dirty="0">
                <a:solidFill>
                  <a:schemeClr val="accent1"/>
                </a:solidFill>
                <a:latin typeface="Comic Sans MS" pitchFamily="-107" charset="0"/>
                <a:ea typeface="+mn-ea"/>
                <a:cs typeface="+mn-cs"/>
              </a:rPr>
              <a:t>?</a:t>
            </a:r>
          </a:p>
        </p:txBody>
      </p:sp>
      <p:sp>
        <p:nvSpPr>
          <p:cNvPr id="94215" name="Text Box 7"/>
          <p:cNvSpPr txBox="1">
            <a:spLocks noChangeArrowheads="1"/>
          </p:cNvSpPr>
          <p:nvPr/>
        </p:nvSpPr>
        <p:spPr bwMode="auto">
          <a:xfrm>
            <a:off x="6757988" y="34766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eaLnBrk="0" hangingPunct="0">
              <a:spcBef>
                <a:spcPct val="50000"/>
              </a:spcBef>
              <a:defRPr/>
            </a:pPr>
            <a:r>
              <a:rPr lang="en-US" sz="11700" dirty="0">
                <a:solidFill>
                  <a:schemeClr val="accent1"/>
                </a:solidFill>
                <a:latin typeface="Comic Sans MS" pitchFamily="-107" charset="0"/>
                <a:ea typeface="+mn-ea"/>
                <a:cs typeface="+mn-cs"/>
              </a:rPr>
              <a:t>?</a:t>
            </a:r>
          </a:p>
        </p:txBody>
      </p:sp>
      <p:sp>
        <p:nvSpPr>
          <p:cNvPr id="74759" name="Text Box 2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35</a:t>
            </a:r>
          </a:p>
        </p:txBody>
      </p:sp>
      <p:sp>
        <p:nvSpPr>
          <p:cNvPr id="74760" name="Text Box 23"/>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5</a:t>
            </a:r>
          </a:p>
        </p:txBody>
      </p:sp>
      <p:sp>
        <p:nvSpPr>
          <p:cNvPr id="94221" name="Text Box 13"/>
          <p:cNvSpPr txBox="1">
            <a:spLocks noChangeArrowheads="1"/>
          </p:cNvSpPr>
          <p:nvPr/>
        </p:nvSpPr>
        <p:spPr bwMode="auto">
          <a:xfrm>
            <a:off x="2709863" y="2287588"/>
            <a:ext cx="723900" cy="1874837"/>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eaLnBrk="0" hangingPunct="0">
              <a:spcBef>
                <a:spcPct val="50000"/>
              </a:spcBef>
              <a:defRPr/>
            </a:pPr>
            <a:r>
              <a:rPr lang="en-US" sz="11700" dirty="0">
                <a:solidFill>
                  <a:schemeClr val="accent1"/>
                </a:solidFill>
                <a:latin typeface="Comic Sans MS" pitchFamily="-107" charset="0"/>
                <a:ea typeface="+mn-ea"/>
                <a:cs typeface="+mn-cs"/>
              </a:rPr>
              <a:t>?</a:t>
            </a:r>
          </a:p>
        </p:txBody>
      </p:sp>
      <p:sp>
        <p:nvSpPr>
          <p:cNvPr id="94232" name="Text Box 24"/>
          <p:cNvSpPr txBox="1">
            <a:spLocks noChangeArrowheads="1"/>
          </p:cNvSpPr>
          <p:nvPr/>
        </p:nvSpPr>
        <p:spPr bwMode="auto">
          <a:xfrm>
            <a:off x="5492750" y="1028700"/>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eaLnBrk="0" hangingPunct="0">
              <a:spcBef>
                <a:spcPct val="50000"/>
              </a:spcBef>
              <a:defRPr/>
            </a:pPr>
            <a:r>
              <a:rPr lang="en-US" sz="11700" dirty="0">
                <a:solidFill>
                  <a:schemeClr val="accent1"/>
                </a:solidFill>
                <a:latin typeface="Comic Sans MS" pitchFamily="-107" charset="0"/>
                <a:ea typeface="+mn-ea"/>
                <a:cs typeface="+mn-cs"/>
              </a:rPr>
              <a:t>?</a:t>
            </a:r>
          </a:p>
        </p:txBody>
      </p:sp>
      <p:grpSp>
        <p:nvGrpSpPr>
          <p:cNvPr id="2" name="Group 18"/>
          <p:cNvGrpSpPr>
            <a:grpSpLocks/>
          </p:cNvGrpSpPr>
          <p:nvPr/>
        </p:nvGrpSpPr>
        <p:grpSpPr bwMode="auto">
          <a:xfrm>
            <a:off x="1709738" y="1379538"/>
            <a:ext cx="5857875" cy="3830637"/>
            <a:chOff x="1188" y="758"/>
            <a:chExt cx="3689" cy="2414"/>
          </a:xfrm>
        </p:grpSpPr>
        <p:sp>
          <p:nvSpPr>
            <p:cNvPr id="94217" name="Rectangle 9"/>
            <p:cNvSpPr>
              <a:spLocks noChangeArrowheads="1"/>
            </p:cNvSpPr>
            <p:nvPr/>
          </p:nvSpPr>
          <p:spPr bwMode="auto">
            <a:xfrm rot="-731836">
              <a:off x="1188" y="909"/>
              <a:ext cx="3665" cy="2263"/>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12700">
              <a:noFill/>
              <a:miter lim="800000"/>
              <a:headEnd/>
              <a:tailEnd/>
            </a:ln>
            <a:effectLst>
              <a:outerShdw blurRad="63500" dist="200805" dir="2081709" algn="ctr" rotWithShape="0">
                <a:schemeClr val="bg2">
                  <a:alpha val="74998"/>
                </a:schemeClr>
              </a:outerShdw>
            </a:effectLst>
          </p:spPr>
          <p:txBody>
            <a:bodyPr wrap="none" anchor="ctr"/>
            <a:lstStyle/>
            <a:p>
              <a:pPr algn="ctr" eaLnBrk="0" hangingPunct="0">
                <a:defRPr/>
              </a:pPr>
              <a:endParaRPr lang="en-US" dirty="0">
                <a:latin typeface="Arial" pitchFamily="-107" charset="0"/>
                <a:ea typeface="+mn-ea"/>
                <a:cs typeface="+mn-cs"/>
              </a:endParaRPr>
            </a:p>
          </p:txBody>
        </p:sp>
        <p:sp>
          <p:nvSpPr>
            <p:cNvPr id="94218" name="Text Box 10"/>
            <p:cNvSpPr txBox="1">
              <a:spLocks noChangeArrowheads="1"/>
            </p:cNvSpPr>
            <p:nvPr/>
          </p:nvSpPr>
          <p:spPr bwMode="auto">
            <a:xfrm rot="20836941">
              <a:off x="1230" y="758"/>
              <a:ext cx="3647" cy="2386"/>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lgn="ctr" eaLnBrk="0" hangingPunct="0">
                <a:spcBef>
                  <a:spcPct val="50000"/>
                </a:spcBef>
                <a:defRPr/>
              </a:pPr>
              <a:r>
                <a:rPr lang="en-US" sz="4800" b="1" dirty="0">
                  <a:ln>
                    <a:solidFill>
                      <a:srgbClr val="FFFF00"/>
                    </a:solidFill>
                  </a:ln>
                  <a:solidFill>
                    <a:srgbClr val="EEFF4B"/>
                  </a:solidFill>
                  <a:latin typeface="Kruti Dev 010" pitchFamily="2" charset="0"/>
                  <a:ea typeface="ＭＳ Ｐゴシック" pitchFamily="34" charset="-128"/>
                  <a:cs typeface="+mn-cs"/>
                </a:rPr>
                <a:t>rks----- vki ;g lc tkudkjh</a:t>
              </a:r>
            </a:p>
            <a:p>
              <a:pPr algn="ctr" eaLnBrk="0" hangingPunct="0">
                <a:spcBef>
                  <a:spcPct val="50000"/>
                </a:spcBef>
                <a:defRPr/>
              </a:pPr>
              <a:r>
                <a:rPr lang="en-US" sz="4800" b="1" dirty="0">
                  <a:ln>
                    <a:solidFill>
                      <a:srgbClr val="FFFF00"/>
                    </a:solidFill>
                  </a:ln>
                  <a:solidFill>
                    <a:srgbClr val="EEFF4B"/>
                  </a:solidFill>
                  <a:latin typeface="Kruti Dev 010" pitchFamily="2" charset="0"/>
                  <a:ea typeface="ＭＳ Ｐゴシック" pitchFamily="34" charset="-128"/>
                  <a:cs typeface="+mn-cs"/>
                </a:rPr>
                <a:t>;k </a:t>
              </a:r>
              <a:r>
                <a:rPr lang="en-US" sz="4800" b="1" dirty="0">
                  <a:ln>
                    <a:solidFill>
                      <a:srgbClr val="FFFF00"/>
                    </a:solidFill>
                  </a:ln>
                  <a:solidFill>
                    <a:schemeClr val="tx1"/>
                  </a:solidFill>
                  <a:latin typeface="Kruti Dev 010" pitchFamily="2" charset="0"/>
                  <a:ea typeface="ＭＳ Ｐゴシック" pitchFamily="34" charset="-128"/>
                  <a:cs typeface="+mn-cs"/>
                </a:rPr>
                <a:t>xyr</a:t>
              </a:r>
              <a:r>
                <a:rPr lang="en-US" sz="4800" b="1" dirty="0">
                  <a:ln>
                    <a:solidFill>
                      <a:srgbClr val="FFFF00"/>
                    </a:solidFill>
                  </a:ln>
                  <a:solidFill>
                    <a:srgbClr val="EEFF4B"/>
                  </a:solidFill>
                  <a:latin typeface="Kruti Dev 010" pitchFamily="2" charset="0"/>
                  <a:ea typeface="ＭＳ Ｐゴシック" pitchFamily="34" charset="-128"/>
                  <a:cs typeface="+mn-cs"/>
                </a:rPr>
                <a:t> lwpuk dgka ls </a:t>
              </a:r>
            </a:p>
            <a:p>
              <a:pPr algn="ctr" eaLnBrk="0" hangingPunct="0">
                <a:spcBef>
                  <a:spcPct val="50000"/>
                </a:spcBef>
                <a:defRPr/>
              </a:pPr>
              <a:r>
                <a:rPr lang="en-US" sz="4800" b="1" dirty="0">
                  <a:ln>
                    <a:solidFill>
                      <a:srgbClr val="FFFF00"/>
                    </a:solidFill>
                  </a:ln>
                  <a:solidFill>
                    <a:srgbClr val="EEFF4B"/>
                  </a:solidFill>
                  <a:latin typeface="Kruti Dev 010" pitchFamily="2" charset="0"/>
                  <a:ea typeface="ＭＳ Ｐゴシック" pitchFamily="34" charset="-128"/>
                  <a:cs typeface="+mn-cs"/>
                </a:rPr>
                <a:t>vyx djuk vkjaHk djsaxs\</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 calcmode="lin" valueType="num">
                                      <p:cBhvr>
                                        <p:cTn id="7" dur="500" fill="hold"/>
                                        <p:tgtEl>
                                          <p:spTgt spid="94221"/>
                                        </p:tgtEl>
                                        <p:attrNameLst>
                                          <p:attrName>ppt_w</p:attrName>
                                        </p:attrNameLst>
                                      </p:cBhvr>
                                      <p:tavLst>
                                        <p:tav tm="0">
                                          <p:val>
                                            <p:fltVal val="0"/>
                                          </p:val>
                                        </p:tav>
                                        <p:tav tm="100000">
                                          <p:val>
                                            <p:strVal val="#ppt_w"/>
                                          </p:val>
                                        </p:tav>
                                      </p:tavLst>
                                    </p:anim>
                                    <p:anim calcmode="lin" valueType="num">
                                      <p:cBhvr>
                                        <p:cTn id="8" dur="500" fill="hold"/>
                                        <p:tgtEl>
                                          <p:spTgt spid="94221"/>
                                        </p:tgtEl>
                                        <p:attrNameLst>
                                          <p:attrName>ppt_h</p:attrName>
                                        </p:attrNameLst>
                                      </p:cBhvr>
                                      <p:tavLst>
                                        <p:tav tm="0">
                                          <p:val>
                                            <p:fltVal val="0"/>
                                          </p:val>
                                        </p:tav>
                                        <p:tav tm="100000">
                                          <p:val>
                                            <p:strVal val="#ppt_h"/>
                                          </p:val>
                                        </p:tav>
                                      </p:tavLst>
                                    </p:anim>
                                    <p:anim calcmode="lin" valueType="num">
                                      <p:cBhvr>
                                        <p:cTn id="9" dur="500" fill="hold"/>
                                        <p:tgtEl>
                                          <p:spTgt spid="94221"/>
                                        </p:tgtEl>
                                        <p:attrNameLst>
                                          <p:attrName>ppt_x</p:attrName>
                                        </p:attrNameLst>
                                      </p:cBhvr>
                                      <p:tavLst>
                                        <p:tav tm="0">
                                          <p:val>
                                            <p:fltVal val="0.5"/>
                                          </p:val>
                                        </p:tav>
                                        <p:tav tm="100000">
                                          <p:val>
                                            <p:strVal val="#ppt_x"/>
                                          </p:val>
                                        </p:tav>
                                      </p:tavLst>
                                    </p:anim>
                                    <p:anim calcmode="lin" valueType="num">
                                      <p:cBhvr>
                                        <p:cTn id="10" dur="500" fill="hold"/>
                                        <p:tgtEl>
                                          <p:spTgt spid="942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4232"/>
                                        </p:tgtEl>
                                        <p:attrNameLst>
                                          <p:attrName>style.visibility</p:attrName>
                                        </p:attrNameLst>
                                      </p:cBhvr>
                                      <p:to>
                                        <p:strVal val="visible"/>
                                      </p:to>
                                    </p:set>
                                    <p:anim calcmode="lin" valueType="num">
                                      <p:cBhvr>
                                        <p:cTn id="15" dur="500" fill="hold"/>
                                        <p:tgtEl>
                                          <p:spTgt spid="94232"/>
                                        </p:tgtEl>
                                        <p:attrNameLst>
                                          <p:attrName>ppt_w</p:attrName>
                                        </p:attrNameLst>
                                      </p:cBhvr>
                                      <p:tavLst>
                                        <p:tav tm="0">
                                          <p:val>
                                            <p:fltVal val="0"/>
                                          </p:val>
                                        </p:tav>
                                        <p:tav tm="100000">
                                          <p:val>
                                            <p:strVal val="#ppt_w"/>
                                          </p:val>
                                        </p:tav>
                                      </p:tavLst>
                                    </p:anim>
                                    <p:anim calcmode="lin" valueType="num">
                                      <p:cBhvr>
                                        <p:cTn id="16" dur="500" fill="hold"/>
                                        <p:tgtEl>
                                          <p:spTgt spid="94232"/>
                                        </p:tgtEl>
                                        <p:attrNameLst>
                                          <p:attrName>ppt_h</p:attrName>
                                        </p:attrNameLst>
                                      </p:cBhvr>
                                      <p:tavLst>
                                        <p:tav tm="0">
                                          <p:val>
                                            <p:fltVal val="0"/>
                                          </p:val>
                                        </p:tav>
                                        <p:tav tm="100000">
                                          <p:val>
                                            <p:strVal val="#ppt_h"/>
                                          </p:val>
                                        </p:tav>
                                      </p:tavLst>
                                    </p:anim>
                                    <p:anim calcmode="lin" valueType="num">
                                      <p:cBhvr>
                                        <p:cTn id="17" dur="500" fill="hold"/>
                                        <p:tgtEl>
                                          <p:spTgt spid="94232"/>
                                        </p:tgtEl>
                                        <p:attrNameLst>
                                          <p:attrName>ppt_x</p:attrName>
                                        </p:attrNameLst>
                                      </p:cBhvr>
                                      <p:tavLst>
                                        <p:tav tm="0">
                                          <p:val>
                                            <p:fltVal val="0.5"/>
                                          </p:val>
                                        </p:tav>
                                        <p:tav tm="100000">
                                          <p:val>
                                            <p:strVal val="#ppt_x"/>
                                          </p:val>
                                        </p:tav>
                                      </p:tavLst>
                                    </p:anim>
                                    <p:anim calcmode="lin" valueType="num">
                                      <p:cBhvr>
                                        <p:cTn id="18" dur="500" fill="hold"/>
                                        <p:tgtEl>
                                          <p:spTgt spid="9423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4229"/>
                                        </p:tgtEl>
                                        <p:attrNameLst>
                                          <p:attrName>style.visibility</p:attrName>
                                        </p:attrNameLst>
                                      </p:cBhvr>
                                      <p:to>
                                        <p:strVal val="visible"/>
                                      </p:to>
                                    </p:set>
                                    <p:anim calcmode="lin" valueType="num">
                                      <p:cBhvr>
                                        <p:cTn id="23" dur="500" fill="hold"/>
                                        <p:tgtEl>
                                          <p:spTgt spid="94229"/>
                                        </p:tgtEl>
                                        <p:attrNameLst>
                                          <p:attrName>ppt_w</p:attrName>
                                        </p:attrNameLst>
                                      </p:cBhvr>
                                      <p:tavLst>
                                        <p:tav tm="0">
                                          <p:val>
                                            <p:fltVal val="0"/>
                                          </p:val>
                                        </p:tav>
                                        <p:tav tm="100000">
                                          <p:val>
                                            <p:strVal val="#ppt_w"/>
                                          </p:val>
                                        </p:tav>
                                      </p:tavLst>
                                    </p:anim>
                                    <p:anim calcmode="lin" valueType="num">
                                      <p:cBhvr>
                                        <p:cTn id="24" dur="500" fill="hold"/>
                                        <p:tgtEl>
                                          <p:spTgt spid="94229"/>
                                        </p:tgtEl>
                                        <p:attrNameLst>
                                          <p:attrName>ppt_h</p:attrName>
                                        </p:attrNameLst>
                                      </p:cBhvr>
                                      <p:tavLst>
                                        <p:tav tm="0">
                                          <p:val>
                                            <p:fltVal val="0"/>
                                          </p:val>
                                        </p:tav>
                                        <p:tav tm="100000">
                                          <p:val>
                                            <p:strVal val="#ppt_h"/>
                                          </p:val>
                                        </p:tav>
                                      </p:tavLst>
                                    </p:anim>
                                    <p:anim calcmode="lin" valueType="num">
                                      <p:cBhvr>
                                        <p:cTn id="25" dur="500" fill="hold"/>
                                        <p:tgtEl>
                                          <p:spTgt spid="94229"/>
                                        </p:tgtEl>
                                        <p:attrNameLst>
                                          <p:attrName>ppt_x</p:attrName>
                                        </p:attrNameLst>
                                      </p:cBhvr>
                                      <p:tavLst>
                                        <p:tav tm="0">
                                          <p:val>
                                            <p:fltVal val="0.5"/>
                                          </p:val>
                                        </p:tav>
                                        <p:tav tm="100000">
                                          <p:val>
                                            <p:strVal val="#ppt_x"/>
                                          </p:val>
                                        </p:tav>
                                      </p:tavLst>
                                    </p:anim>
                                    <p:anim calcmode="lin" valueType="num">
                                      <p:cBhvr>
                                        <p:cTn id="26" dur="500" fill="hold"/>
                                        <p:tgtEl>
                                          <p:spTgt spid="942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4215"/>
                                        </p:tgtEl>
                                        <p:attrNameLst>
                                          <p:attrName>style.visibility</p:attrName>
                                        </p:attrNameLst>
                                      </p:cBhvr>
                                      <p:to>
                                        <p:strVal val="visible"/>
                                      </p:to>
                                    </p:set>
                                    <p:anim calcmode="lin" valueType="num">
                                      <p:cBhvr>
                                        <p:cTn id="31" dur="500" fill="hold"/>
                                        <p:tgtEl>
                                          <p:spTgt spid="94215"/>
                                        </p:tgtEl>
                                        <p:attrNameLst>
                                          <p:attrName>ppt_w</p:attrName>
                                        </p:attrNameLst>
                                      </p:cBhvr>
                                      <p:tavLst>
                                        <p:tav tm="0">
                                          <p:val>
                                            <p:fltVal val="0"/>
                                          </p:val>
                                        </p:tav>
                                        <p:tav tm="100000">
                                          <p:val>
                                            <p:strVal val="#ppt_w"/>
                                          </p:val>
                                        </p:tav>
                                      </p:tavLst>
                                    </p:anim>
                                    <p:anim calcmode="lin" valueType="num">
                                      <p:cBhvr>
                                        <p:cTn id="32" dur="500" fill="hold"/>
                                        <p:tgtEl>
                                          <p:spTgt spid="94215"/>
                                        </p:tgtEl>
                                        <p:attrNameLst>
                                          <p:attrName>ppt_h</p:attrName>
                                        </p:attrNameLst>
                                      </p:cBhvr>
                                      <p:tavLst>
                                        <p:tav tm="0">
                                          <p:val>
                                            <p:fltVal val="0"/>
                                          </p:val>
                                        </p:tav>
                                        <p:tav tm="100000">
                                          <p:val>
                                            <p:strVal val="#ppt_h"/>
                                          </p:val>
                                        </p:tav>
                                      </p:tavLst>
                                    </p:anim>
                                    <p:anim calcmode="lin" valueType="num">
                                      <p:cBhvr>
                                        <p:cTn id="33" dur="500" fill="hold"/>
                                        <p:tgtEl>
                                          <p:spTgt spid="94215"/>
                                        </p:tgtEl>
                                        <p:attrNameLst>
                                          <p:attrName>ppt_x</p:attrName>
                                        </p:attrNameLst>
                                      </p:cBhvr>
                                      <p:tavLst>
                                        <p:tav tm="0">
                                          <p:val>
                                            <p:fltVal val="0.5"/>
                                          </p:val>
                                        </p:tav>
                                        <p:tav tm="100000">
                                          <p:val>
                                            <p:strVal val="#ppt_x"/>
                                          </p:val>
                                        </p:tav>
                                      </p:tavLst>
                                    </p:anim>
                                    <p:anim calcmode="lin" valueType="num">
                                      <p:cBhvr>
                                        <p:cTn id="34" dur="500" fill="hold"/>
                                        <p:tgtEl>
                                          <p:spTgt spid="94215"/>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 calcmode="lin" valueType="num">
                                      <p:cBhvr>
                                        <p:cTn id="41" dur="500" fill="hold"/>
                                        <p:tgtEl>
                                          <p:spTgt spid="2"/>
                                        </p:tgtEl>
                                        <p:attrNameLst>
                                          <p:attrName>ppt_x</p:attrName>
                                        </p:attrNameLst>
                                      </p:cBhvr>
                                      <p:tavLst>
                                        <p:tav tm="0">
                                          <p:val>
                                            <p:fltVal val="0.5"/>
                                          </p:val>
                                        </p:tav>
                                        <p:tav tm="100000">
                                          <p:val>
                                            <p:strVal val="#ppt_x"/>
                                          </p:val>
                                        </p:tav>
                                      </p:tavLst>
                                    </p:anim>
                                    <p:anim calcmode="lin" valueType="num">
                                      <p:cBhvr>
                                        <p:cTn id="42"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P spid="94215" grpId="0" autoUpdateAnimBg="0"/>
      <p:bldP spid="94221" grpId="0" autoUpdateAnimBg="0"/>
      <p:bldP spid="9423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15"/>
          <p:cNvGrpSpPr>
            <a:grpSpLocks/>
          </p:cNvGrpSpPr>
          <p:nvPr/>
        </p:nvGrpSpPr>
        <p:grpSpPr bwMode="auto">
          <a:xfrm>
            <a:off x="3492500" y="266700"/>
            <a:ext cx="5499100" cy="5822950"/>
            <a:chOff x="2200" y="168"/>
            <a:chExt cx="3464" cy="3668"/>
          </a:xfrm>
        </p:grpSpPr>
        <p:graphicFrame>
          <p:nvGraphicFramePr>
            <p:cNvPr id="76810" name="Object 2"/>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name="Microsoft ClipArt Gallery" r:id="rId3" imgW="2146300" imgH="5803900" progId="">
                    <p:embed/>
                  </p:oleObj>
                </mc:Choice>
                <mc:Fallback>
                  <p:oleObj name="Microsoft ClipArt Gallery" r:id="rId3" imgW="2146300" imgH="5803900" progId="">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19460" name="Line 4"/>
            <p:cNvSpPr>
              <a:spLocks noChangeShapeType="1"/>
            </p:cNvSpPr>
            <p:nvPr/>
          </p:nvSpPr>
          <p:spPr bwMode="auto">
            <a:xfrm flipV="1">
              <a:off x="3188" y="764"/>
              <a:ext cx="280" cy="24"/>
            </a:xfrm>
            <a:prstGeom prst="line">
              <a:avLst/>
            </a:prstGeom>
            <a:no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9463" name="Oval 7"/>
            <p:cNvSpPr>
              <a:spLocks noChangeArrowheads="1"/>
            </p:cNvSpPr>
            <p:nvPr/>
          </p:nvSpPr>
          <p:spPr bwMode="auto">
            <a:xfrm>
              <a:off x="3380" y="168"/>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sp>
        <p:nvSpPr>
          <p:cNvPr id="19464" name="Rectangle 8"/>
          <p:cNvSpPr>
            <a:spLocks noChangeArrowheads="1"/>
          </p:cNvSpPr>
          <p:nvPr/>
        </p:nvSpPr>
        <p:spPr bwMode="auto">
          <a:xfrm>
            <a:off x="5808663" y="290513"/>
            <a:ext cx="2725737" cy="3044423"/>
          </a:xfrm>
          <a:prstGeom prst="rect">
            <a:avLst/>
          </a:prstGeom>
          <a:noFill/>
          <a:ln w="12700">
            <a:noFill/>
            <a:miter lim="800000"/>
            <a:headEnd/>
            <a:tailEnd/>
          </a:ln>
          <a:effectLst>
            <a:outerShdw blurRad="63500" dist="63500" dir="3187806" algn="ctr" rotWithShape="0">
              <a:schemeClr val="bg2">
                <a:alpha val="74998"/>
              </a:schemeClr>
            </a:outerShdw>
          </a:effectLst>
        </p:spPr>
        <p:txBody>
          <a:bodyPr lIns="90487" tIns="44450" rIns="90487" bIns="44450">
            <a:spAutoFit/>
          </a:bodyPr>
          <a:lstStyle/>
          <a:p>
            <a:pPr algn="ctr" eaLnBrk="0" hangingPunct="0">
              <a:defRPr/>
            </a:pPr>
            <a:r>
              <a:rPr lang="en-US" sz="4800" b="1" dirty="0">
                <a:ln>
                  <a:solidFill>
                    <a:srgbClr val="FFFF00"/>
                  </a:solidFill>
                </a:ln>
                <a:solidFill>
                  <a:srgbClr val="FFFF00"/>
                </a:solidFill>
                <a:latin typeface="Kruti Dev 010" pitchFamily="2" charset="0"/>
                <a:ea typeface="+mn-ea"/>
                <a:cs typeface="+mn-cs"/>
              </a:rPr>
              <a:t>eSa rks </a:t>
            </a:r>
          </a:p>
          <a:p>
            <a:pPr algn="ctr" eaLnBrk="0" hangingPunct="0">
              <a:defRPr/>
            </a:pPr>
            <a:r>
              <a:rPr lang="en-US" sz="4800" b="1" dirty="0">
                <a:ln>
                  <a:solidFill>
                    <a:srgbClr val="FFFF00"/>
                  </a:solidFill>
                </a:ln>
                <a:solidFill>
                  <a:srgbClr val="FFFF00"/>
                </a:solidFill>
                <a:latin typeface="Kruti Dev 010" pitchFamily="2" charset="0"/>
                <a:ea typeface="+mn-ea"/>
                <a:cs typeface="+mn-cs"/>
              </a:rPr>
              <a:t>fcYdqy</a:t>
            </a:r>
          </a:p>
          <a:p>
            <a:pPr algn="ctr" eaLnBrk="0" hangingPunct="0">
              <a:defRPr/>
            </a:pPr>
            <a:r>
              <a:rPr lang="en-US" sz="4800" b="1" i="1" dirty="0">
                <a:ln>
                  <a:solidFill>
                    <a:srgbClr val="FFFF00"/>
                  </a:solidFill>
                </a:ln>
                <a:solidFill>
                  <a:srgbClr val="FFFF00"/>
                </a:solidFill>
                <a:latin typeface="Kruti Dev 010" pitchFamily="2" charset="0"/>
                <a:ea typeface="+mn-ea"/>
                <a:cs typeface="+mn-cs"/>
              </a:rPr>
              <a:t>u dgrk gwa</a:t>
            </a:r>
            <a:r>
              <a:rPr lang="en-US" sz="4800" b="1" dirty="0">
                <a:solidFill>
                  <a:srgbClr val="FFFF00"/>
                </a:solidFill>
                <a:latin typeface="Kruti Dev 010" pitchFamily="2" charset="0"/>
                <a:ea typeface="+mn-ea"/>
                <a:cs typeface="+mn-cs"/>
              </a:rPr>
              <a:t>!</a:t>
            </a:r>
          </a:p>
        </p:txBody>
      </p:sp>
      <p:grpSp>
        <p:nvGrpSpPr>
          <p:cNvPr id="3" name="Group 21"/>
          <p:cNvGrpSpPr>
            <a:grpSpLocks/>
          </p:cNvGrpSpPr>
          <p:nvPr/>
        </p:nvGrpSpPr>
        <p:grpSpPr bwMode="auto">
          <a:xfrm>
            <a:off x="5046663" y="2540000"/>
            <a:ext cx="3625850" cy="2501900"/>
            <a:chOff x="3179" y="1600"/>
            <a:chExt cx="2284" cy="1576"/>
          </a:xfrm>
        </p:grpSpPr>
        <p:sp>
          <p:nvSpPr>
            <p:cNvPr id="19459" name="Oval 3"/>
            <p:cNvSpPr>
              <a:spLocks noChangeArrowheads="1"/>
            </p:cNvSpPr>
            <p:nvPr/>
          </p:nvSpPr>
          <p:spPr bwMode="auto">
            <a:xfrm>
              <a:off x="3179" y="1600"/>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9461" name="Rectangle 5"/>
            <p:cNvSpPr>
              <a:spLocks noChangeArrowheads="1"/>
            </p:cNvSpPr>
            <p:nvPr/>
          </p:nvSpPr>
          <p:spPr bwMode="auto">
            <a:xfrm>
              <a:off x="3430" y="1904"/>
              <a:ext cx="1752" cy="987"/>
            </a:xfrm>
            <a:prstGeom prst="rect">
              <a:avLst/>
            </a:prstGeom>
            <a:noFill/>
            <a:ln w="12700">
              <a:noFill/>
              <a:miter lim="800000"/>
              <a:headEnd/>
              <a:tailEnd/>
            </a:ln>
            <a:effectLst>
              <a:outerShdw blurRad="63500" dist="63500" dir="2212194" algn="ctr" rotWithShape="0">
                <a:schemeClr val="bg2">
                  <a:alpha val="74998"/>
                </a:schemeClr>
              </a:outerShdw>
            </a:effectLst>
          </p:spPr>
          <p:txBody>
            <a:bodyPr lIns="90487" tIns="44450" rIns="90487" bIns="44450">
              <a:spAutoFit/>
            </a:bodyPr>
            <a:lstStyle/>
            <a:p>
              <a:pPr algn="ctr" eaLnBrk="0" hangingPunct="0">
                <a:defRPr/>
              </a:pPr>
              <a:r>
                <a:rPr lang="en-US" sz="4800" b="1" i="1" dirty="0">
                  <a:ln>
                    <a:solidFill>
                      <a:srgbClr val="FFFF00"/>
                    </a:solidFill>
                  </a:ln>
                  <a:solidFill>
                    <a:srgbClr val="FFFF00"/>
                  </a:solidFill>
                  <a:latin typeface="Kruti Dev 010" pitchFamily="2" charset="0"/>
                  <a:ea typeface="+mn-ea"/>
                  <a:cs typeface="+mn-cs"/>
                </a:rPr>
                <a:t>eSa dgka ls</a:t>
              </a:r>
            </a:p>
            <a:p>
              <a:pPr algn="ctr" eaLnBrk="0" hangingPunct="0">
                <a:defRPr/>
              </a:pPr>
              <a:r>
                <a:rPr lang="en-US" sz="4800" b="1" i="1" dirty="0">
                  <a:ln>
                    <a:solidFill>
                      <a:srgbClr val="FFFF00"/>
                    </a:solidFill>
                  </a:ln>
                  <a:solidFill>
                    <a:srgbClr val="FFFF00"/>
                  </a:solidFill>
                  <a:latin typeface="Kruti Dev 010" pitchFamily="2" charset="0"/>
                  <a:ea typeface="+mn-ea"/>
                  <a:cs typeface="+mn-cs"/>
                </a:rPr>
                <a:t>’kq: d:\</a:t>
              </a:r>
            </a:p>
          </p:txBody>
        </p:sp>
      </p:grpSp>
      <p:sp>
        <p:nvSpPr>
          <p:cNvPr id="76804"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76805" name="Text Box 22"/>
          <p:cNvSpPr txBox="1">
            <a:spLocks noChangeArrowheads="1"/>
          </p:cNvSpPr>
          <p:nvPr/>
        </p:nvSpPr>
        <p:spPr bwMode="auto">
          <a:xfrm>
            <a:off x="8797925" y="618490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 </a:t>
            </a:r>
          </a:p>
        </p:txBody>
      </p:sp>
      <p:sp>
        <p:nvSpPr>
          <p:cNvPr id="76806" name="Text Box 23"/>
          <p:cNvSpPr txBox="1">
            <a:spLocks noChangeArrowheads="1"/>
          </p:cNvSpPr>
          <p:nvPr/>
        </p:nvSpPr>
        <p:spPr bwMode="auto">
          <a:xfrm>
            <a:off x="8339138" y="6486525"/>
            <a:ext cx="260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latin typeface="Kruti Dev 010" charset="0"/>
              </a:rPr>
              <a:t> </a:t>
            </a:r>
          </a:p>
        </p:txBody>
      </p:sp>
      <p:sp>
        <p:nvSpPr>
          <p:cNvPr id="76807" name="Text Box 24"/>
          <p:cNvSpPr txBox="1">
            <a:spLocks noChangeArrowheads="1"/>
          </p:cNvSpPr>
          <p:nvPr/>
        </p:nvSpPr>
        <p:spPr bwMode="auto">
          <a:xfrm>
            <a:off x="8085138" y="65182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36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p>
        </p:txBody>
      </p:sp>
      <p:sp>
        <p:nvSpPr>
          <p:cNvPr id="78850" name="Rectangle 7"/>
          <p:cNvSpPr>
            <a:spLocks noChangeArrowheads="1"/>
          </p:cNvSpPr>
          <p:nvPr/>
        </p:nvSpPr>
        <p:spPr bwMode="auto">
          <a:xfrm>
            <a:off x="6292850" y="3797300"/>
            <a:ext cx="539750" cy="596900"/>
          </a:xfrm>
          <a:prstGeom prst="rect">
            <a:avLst/>
          </a:prstGeom>
          <a:solidFill>
            <a:srgbClr val="67676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p>
        </p:txBody>
      </p:sp>
      <p:sp>
        <p:nvSpPr>
          <p:cNvPr id="78851" name="Freeform 8"/>
          <p:cNvSpPr>
            <a:spLocks/>
          </p:cNvSpPr>
          <p:nvPr/>
        </p:nvSpPr>
        <p:spPr bwMode="auto">
          <a:xfrm>
            <a:off x="6000750" y="3429000"/>
            <a:ext cx="744538" cy="477838"/>
          </a:xfrm>
          <a:custGeom>
            <a:avLst/>
            <a:gdLst>
              <a:gd name="T0" fmla="*/ 2147483647 w 469"/>
              <a:gd name="T1" fmla="*/ 2147483647 h 301"/>
              <a:gd name="T2" fmla="*/ 2147483647 w 469"/>
              <a:gd name="T3" fmla="*/ 2147483647 h 301"/>
              <a:gd name="T4" fmla="*/ 2147483647 w 469"/>
              <a:gd name="T5" fmla="*/ 2147483647 h 301"/>
              <a:gd name="T6" fmla="*/ 2147483647 w 469"/>
              <a:gd name="T7" fmla="*/ 2147483647 h 301"/>
              <a:gd name="T8" fmla="*/ 2147483647 w 469"/>
              <a:gd name="T9" fmla="*/ 2147483647 h 301"/>
              <a:gd name="T10" fmla="*/ 2147483647 w 469"/>
              <a:gd name="T11" fmla="*/ 2147483647 h 301"/>
              <a:gd name="T12" fmla="*/ 2147483647 w 469"/>
              <a:gd name="T13" fmla="*/ 2147483647 h 301"/>
              <a:gd name="T14" fmla="*/ 2147483647 w 469"/>
              <a:gd name="T15" fmla="*/ 2147483647 h 301"/>
              <a:gd name="T16" fmla="*/ 2147483647 w 469"/>
              <a:gd name="T17" fmla="*/ 2147483647 h 301"/>
              <a:gd name="T18" fmla="*/ 2147483647 w 469"/>
              <a:gd name="T19" fmla="*/ 2147483647 h 301"/>
              <a:gd name="T20" fmla="*/ 2147483647 w 469"/>
              <a:gd name="T21" fmla="*/ 2147483647 h 301"/>
              <a:gd name="T22" fmla="*/ 2147483647 w 469"/>
              <a:gd name="T23" fmla="*/ 2147483647 h 301"/>
              <a:gd name="T24" fmla="*/ 2147483647 w 469"/>
              <a:gd name="T25" fmla="*/ 2147483647 h 301"/>
              <a:gd name="T26" fmla="*/ 2147483647 w 469"/>
              <a:gd name="T27" fmla="*/ 2147483647 h 301"/>
              <a:gd name="T28" fmla="*/ 2147483647 w 469"/>
              <a:gd name="T29" fmla="*/ 2147483647 h 301"/>
              <a:gd name="T30" fmla="*/ 2147483647 w 469"/>
              <a:gd name="T31" fmla="*/ 2147483647 h 301"/>
              <a:gd name="T32" fmla="*/ 2147483647 w 469"/>
              <a:gd name="T33" fmla="*/ 2147483647 h 301"/>
              <a:gd name="T34" fmla="*/ 2147483647 w 469"/>
              <a:gd name="T35" fmla="*/ 2147483647 h 301"/>
              <a:gd name="T36" fmla="*/ 2147483647 w 469"/>
              <a:gd name="T37" fmla="*/ 2147483647 h 301"/>
              <a:gd name="T38" fmla="*/ 2147483647 w 469"/>
              <a:gd name="T39" fmla="*/ 2147483647 h 301"/>
              <a:gd name="T40" fmla="*/ 2147483647 w 469"/>
              <a:gd name="T41" fmla="*/ 2147483647 h 301"/>
              <a:gd name="T42" fmla="*/ 2147483647 w 469"/>
              <a:gd name="T43" fmla="*/ 2147483647 h 301"/>
              <a:gd name="T44" fmla="*/ 2147483647 w 469"/>
              <a:gd name="T45" fmla="*/ 2147483647 h 301"/>
              <a:gd name="T46" fmla="*/ 2147483647 w 469"/>
              <a:gd name="T47" fmla="*/ 2147483647 h 301"/>
              <a:gd name="T48" fmla="*/ 2147483647 w 469"/>
              <a:gd name="T49" fmla="*/ 2147483647 h 301"/>
              <a:gd name="T50" fmla="*/ 2147483647 w 469"/>
              <a:gd name="T51" fmla="*/ 0 h 301"/>
              <a:gd name="T52" fmla="*/ 2147483647 w 469"/>
              <a:gd name="T53" fmla="*/ 0 h 301"/>
              <a:gd name="T54" fmla="*/ 2147483647 w 469"/>
              <a:gd name="T55" fmla="*/ 0 h 301"/>
              <a:gd name="T56" fmla="*/ 2147483647 w 469"/>
              <a:gd name="T57" fmla="*/ 0 h 301"/>
              <a:gd name="T58" fmla="*/ 2147483647 w 469"/>
              <a:gd name="T59" fmla="*/ 2147483647 h 301"/>
              <a:gd name="T60" fmla="*/ 2147483647 w 469"/>
              <a:gd name="T61" fmla="*/ 2147483647 h 301"/>
              <a:gd name="T62" fmla="*/ 2147483647 w 469"/>
              <a:gd name="T63" fmla="*/ 2147483647 h 301"/>
              <a:gd name="T64" fmla="*/ 2147483647 w 469"/>
              <a:gd name="T65" fmla="*/ 2147483647 h 301"/>
              <a:gd name="T66" fmla="*/ 2147483647 w 469"/>
              <a:gd name="T67" fmla="*/ 2147483647 h 301"/>
              <a:gd name="T68" fmla="*/ 2147483647 w 469"/>
              <a:gd name="T69" fmla="*/ 2147483647 h 301"/>
              <a:gd name="T70" fmla="*/ 2147483647 w 469"/>
              <a:gd name="T71" fmla="*/ 2147483647 h 301"/>
              <a:gd name="T72" fmla="*/ 2147483647 w 469"/>
              <a:gd name="T73" fmla="*/ 2147483647 h 301"/>
              <a:gd name="T74" fmla="*/ 2147483647 w 469"/>
              <a:gd name="T75" fmla="*/ 2147483647 h 301"/>
              <a:gd name="T76" fmla="*/ 2147483647 w 469"/>
              <a:gd name="T77" fmla="*/ 2147483647 h 301"/>
              <a:gd name="T78" fmla="*/ 2147483647 w 469"/>
              <a:gd name="T79" fmla="*/ 2147483647 h 301"/>
              <a:gd name="T80" fmla="*/ 2147483647 w 469"/>
              <a:gd name="T81" fmla="*/ 2147483647 h 301"/>
              <a:gd name="T82" fmla="*/ 2147483647 w 469"/>
              <a:gd name="T83" fmla="*/ 2147483647 h 301"/>
              <a:gd name="T84" fmla="*/ 0 w 469"/>
              <a:gd name="T85" fmla="*/ 2147483647 h 301"/>
              <a:gd name="T86" fmla="*/ 0 w 469"/>
              <a:gd name="T87" fmla="*/ 2147483647 h 301"/>
              <a:gd name="T88" fmla="*/ 2147483647 w 469"/>
              <a:gd name="T89" fmla="*/ 2147483647 h 301"/>
              <a:gd name="T90" fmla="*/ 2147483647 w 469"/>
              <a:gd name="T91" fmla="*/ 2147483647 h 301"/>
              <a:gd name="T92" fmla="*/ 2147483647 w 469"/>
              <a:gd name="T93" fmla="*/ 2147483647 h 301"/>
              <a:gd name="T94" fmla="*/ 2147483647 w 469"/>
              <a:gd name="T95" fmla="*/ 2147483647 h 301"/>
              <a:gd name="T96" fmla="*/ 2147483647 w 469"/>
              <a:gd name="T97" fmla="*/ 2147483647 h 301"/>
              <a:gd name="T98" fmla="*/ 2147483647 w 469"/>
              <a:gd name="T99" fmla="*/ 2147483647 h 301"/>
              <a:gd name="T100" fmla="*/ 2147483647 w 469"/>
              <a:gd name="T101" fmla="*/ 2147483647 h 301"/>
              <a:gd name="T102" fmla="*/ 2147483647 w 469"/>
              <a:gd name="T103" fmla="*/ 2147483647 h 301"/>
              <a:gd name="T104" fmla="*/ 2147483647 w 469"/>
              <a:gd name="T105" fmla="*/ 2147483647 h 301"/>
              <a:gd name="T106" fmla="*/ 2147483647 w 469"/>
              <a:gd name="T107" fmla="*/ 2147483647 h 301"/>
              <a:gd name="T108" fmla="*/ 2147483647 w 469"/>
              <a:gd name="T109" fmla="*/ 2147483647 h 301"/>
              <a:gd name="T110" fmla="*/ 2147483647 w 469"/>
              <a:gd name="T111" fmla="*/ 2147483647 h 301"/>
              <a:gd name="T112" fmla="*/ 2147483647 w 469"/>
              <a:gd name="T113" fmla="*/ 2147483647 h 301"/>
              <a:gd name="T114" fmla="*/ 2147483647 w 469"/>
              <a:gd name="T115" fmla="*/ 2147483647 h 301"/>
              <a:gd name="T116" fmla="*/ 2147483647 w 469"/>
              <a:gd name="T117" fmla="*/ 2147483647 h 301"/>
              <a:gd name="T118" fmla="*/ 2147483647 w 469"/>
              <a:gd name="T119" fmla="*/ 2147483647 h 301"/>
              <a:gd name="T120" fmla="*/ 2147483647 w 469"/>
              <a:gd name="T121" fmla="*/ 2147483647 h 301"/>
              <a:gd name="T122" fmla="*/ 2147483647 w 469"/>
              <a:gd name="T123" fmla="*/ 2147483647 h 301"/>
              <a:gd name="T124" fmla="*/ 2147483647 w 469"/>
              <a:gd name="T125" fmla="*/ 2147483647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301"/>
              <a:gd name="T191" fmla="*/ 469 w 469"/>
              <a:gd name="T192" fmla="*/ 301 h 3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78852" name="Freeform 9"/>
          <p:cNvSpPr>
            <a:spLocks/>
          </p:cNvSpPr>
          <p:nvPr/>
        </p:nvSpPr>
        <p:spPr bwMode="auto">
          <a:xfrm>
            <a:off x="6057900" y="3962400"/>
            <a:ext cx="2611438" cy="706438"/>
          </a:xfrm>
          <a:custGeom>
            <a:avLst/>
            <a:gdLst>
              <a:gd name="T0" fmla="*/ 2147483647 w 1645"/>
              <a:gd name="T1" fmla="*/ 2147483647 h 445"/>
              <a:gd name="T2" fmla="*/ 2147483647 w 1645"/>
              <a:gd name="T3" fmla="*/ 2147483647 h 445"/>
              <a:gd name="T4" fmla="*/ 2147483647 w 1645"/>
              <a:gd name="T5" fmla="*/ 2147483647 h 445"/>
              <a:gd name="T6" fmla="*/ 2147483647 w 1645"/>
              <a:gd name="T7" fmla="*/ 2147483647 h 445"/>
              <a:gd name="T8" fmla="*/ 2147483647 w 1645"/>
              <a:gd name="T9" fmla="*/ 2147483647 h 445"/>
              <a:gd name="T10" fmla="*/ 2147483647 w 1645"/>
              <a:gd name="T11" fmla="*/ 2147483647 h 445"/>
              <a:gd name="T12" fmla="*/ 2147483647 w 1645"/>
              <a:gd name="T13" fmla="*/ 2147483647 h 445"/>
              <a:gd name="T14" fmla="*/ 2147483647 w 1645"/>
              <a:gd name="T15" fmla="*/ 2147483647 h 445"/>
              <a:gd name="T16" fmla="*/ 2147483647 w 1645"/>
              <a:gd name="T17" fmla="*/ 2147483647 h 445"/>
              <a:gd name="T18" fmla="*/ 2147483647 w 1645"/>
              <a:gd name="T19" fmla="*/ 2147483647 h 445"/>
              <a:gd name="T20" fmla="*/ 2147483647 w 1645"/>
              <a:gd name="T21" fmla="*/ 2147483647 h 445"/>
              <a:gd name="T22" fmla="*/ 2147483647 w 1645"/>
              <a:gd name="T23" fmla="*/ 2147483647 h 445"/>
              <a:gd name="T24" fmla="*/ 2147483647 w 1645"/>
              <a:gd name="T25" fmla="*/ 2147483647 h 445"/>
              <a:gd name="T26" fmla="*/ 2147483647 w 1645"/>
              <a:gd name="T27" fmla="*/ 2147483647 h 445"/>
              <a:gd name="T28" fmla="*/ 2147483647 w 1645"/>
              <a:gd name="T29" fmla="*/ 2147483647 h 445"/>
              <a:gd name="T30" fmla="*/ 2147483647 w 1645"/>
              <a:gd name="T31" fmla="*/ 2147483647 h 445"/>
              <a:gd name="T32" fmla="*/ 2147483647 w 1645"/>
              <a:gd name="T33" fmla="*/ 2147483647 h 445"/>
              <a:gd name="T34" fmla="*/ 2147483647 w 1645"/>
              <a:gd name="T35" fmla="*/ 2147483647 h 445"/>
              <a:gd name="T36" fmla="*/ 2147483647 w 1645"/>
              <a:gd name="T37" fmla="*/ 2147483647 h 445"/>
              <a:gd name="T38" fmla="*/ 2147483647 w 1645"/>
              <a:gd name="T39" fmla="*/ 2147483647 h 445"/>
              <a:gd name="T40" fmla="*/ 2147483647 w 1645"/>
              <a:gd name="T41" fmla="*/ 2147483647 h 445"/>
              <a:gd name="T42" fmla="*/ 2147483647 w 1645"/>
              <a:gd name="T43" fmla="*/ 2147483647 h 445"/>
              <a:gd name="T44" fmla="*/ 2147483647 w 1645"/>
              <a:gd name="T45" fmla="*/ 2147483647 h 445"/>
              <a:gd name="T46" fmla="*/ 2147483647 w 1645"/>
              <a:gd name="T47" fmla="*/ 2147483647 h 445"/>
              <a:gd name="T48" fmla="*/ 2147483647 w 1645"/>
              <a:gd name="T49" fmla="*/ 2147483647 h 445"/>
              <a:gd name="T50" fmla="*/ 2147483647 w 1645"/>
              <a:gd name="T51" fmla="*/ 2147483647 h 445"/>
              <a:gd name="T52" fmla="*/ 2147483647 w 1645"/>
              <a:gd name="T53" fmla="*/ 2147483647 h 445"/>
              <a:gd name="T54" fmla="*/ 2147483647 w 1645"/>
              <a:gd name="T55" fmla="*/ 2147483647 h 445"/>
              <a:gd name="T56" fmla="*/ 2147483647 w 1645"/>
              <a:gd name="T57" fmla="*/ 2147483647 h 445"/>
              <a:gd name="T58" fmla="*/ 2147483647 w 1645"/>
              <a:gd name="T59" fmla="*/ 2147483647 h 445"/>
              <a:gd name="T60" fmla="*/ 2147483647 w 1645"/>
              <a:gd name="T61" fmla="*/ 2147483647 h 445"/>
              <a:gd name="T62" fmla="*/ 2147483647 w 1645"/>
              <a:gd name="T63" fmla="*/ 2147483647 h 445"/>
              <a:gd name="T64" fmla="*/ 2147483647 w 1645"/>
              <a:gd name="T65" fmla="*/ 2147483647 h 445"/>
              <a:gd name="T66" fmla="*/ 2147483647 w 1645"/>
              <a:gd name="T67" fmla="*/ 2147483647 h 445"/>
              <a:gd name="T68" fmla="*/ 2147483647 w 1645"/>
              <a:gd name="T69" fmla="*/ 2147483647 h 445"/>
              <a:gd name="T70" fmla="*/ 2147483647 w 1645"/>
              <a:gd name="T71" fmla="*/ 2147483647 h 445"/>
              <a:gd name="T72" fmla="*/ 2147483647 w 1645"/>
              <a:gd name="T73" fmla="*/ 2147483647 h 445"/>
              <a:gd name="T74" fmla="*/ 2147483647 w 1645"/>
              <a:gd name="T75" fmla="*/ 2147483647 h 445"/>
              <a:gd name="T76" fmla="*/ 2147483647 w 1645"/>
              <a:gd name="T77" fmla="*/ 0 h 445"/>
              <a:gd name="T78" fmla="*/ 2147483647 w 1645"/>
              <a:gd name="T79" fmla="*/ 2147483647 h 445"/>
              <a:gd name="T80" fmla="*/ 2147483647 w 1645"/>
              <a:gd name="T81" fmla="*/ 2147483647 h 445"/>
              <a:gd name="T82" fmla="*/ 2147483647 w 1645"/>
              <a:gd name="T83" fmla="*/ 2147483647 h 445"/>
              <a:gd name="T84" fmla="*/ 2147483647 w 1645"/>
              <a:gd name="T85" fmla="*/ 2147483647 h 445"/>
              <a:gd name="T86" fmla="*/ 2147483647 w 1645"/>
              <a:gd name="T87" fmla="*/ 2147483647 h 445"/>
              <a:gd name="T88" fmla="*/ 2147483647 w 1645"/>
              <a:gd name="T89" fmla="*/ 2147483647 h 445"/>
              <a:gd name="T90" fmla="*/ 2147483647 w 1645"/>
              <a:gd name="T91" fmla="*/ 2147483647 h 445"/>
              <a:gd name="T92" fmla="*/ 2147483647 w 1645"/>
              <a:gd name="T93" fmla="*/ 2147483647 h 445"/>
              <a:gd name="T94" fmla="*/ 2147483647 w 1645"/>
              <a:gd name="T95" fmla="*/ 2147483647 h 445"/>
              <a:gd name="T96" fmla="*/ 2147483647 w 1645"/>
              <a:gd name="T97" fmla="*/ 2147483647 h 445"/>
              <a:gd name="T98" fmla="*/ 2147483647 w 1645"/>
              <a:gd name="T99" fmla="*/ 2147483647 h 4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5"/>
              <a:gd name="T151" fmla="*/ 0 h 445"/>
              <a:gd name="T152" fmla="*/ 1645 w 1645"/>
              <a:gd name="T153" fmla="*/ 445 h 4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grpSp>
        <p:nvGrpSpPr>
          <p:cNvPr id="2" name="Group 10"/>
          <p:cNvGrpSpPr>
            <a:grpSpLocks/>
          </p:cNvGrpSpPr>
          <p:nvPr/>
        </p:nvGrpSpPr>
        <p:grpSpPr bwMode="auto">
          <a:xfrm>
            <a:off x="4845050" y="844550"/>
            <a:ext cx="2025650" cy="825500"/>
            <a:chOff x="3052" y="532"/>
            <a:chExt cx="1276" cy="520"/>
          </a:xfrm>
        </p:grpSpPr>
        <p:sp>
          <p:nvSpPr>
            <p:cNvPr id="71691" name="Oval 11"/>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lgn="ctr" eaLnBrk="0" hangingPunct="0">
                <a:defRPr/>
              </a:pPr>
              <a:endParaRPr lang="en-US" dirty="0">
                <a:latin typeface="Arial" pitchFamily="-107" charset="0"/>
                <a:ea typeface="+mn-ea"/>
                <a:cs typeface="+mn-cs"/>
              </a:endParaRPr>
            </a:p>
          </p:txBody>
        </p:sp>
        <p:sp>
          <p:nvSpPr>
            <p:cNvPr id="71692" name="Oval 12"/>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lgn="ctr" eaLnBrk="0" hangingPunct="0">
                <a:defRPr/>
              </a:pPr>
              <a:endParaRPr lang="en-US" dirty="0">
                <a:latin typeface="Arial" pitchFamily="-107" charset="0"/>
                <a:ea typeface="+mn-ea"/>
                <a:cs typeface="+mn-cs"/>
              </a:endParaRPr>
            </a:p>
          </p:txBody>
        </p:sp>
        <p:sp>
          <p:nvSpPr>
            <p:cNvPr id="71693" name="Oval 13"/>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lgn="ctr" eaLnBrk="0" hangingPunct="0">
                <a:defRPr/>
              </a:pPr>
              <a:endParaRPr lang="en-US" dirty="0">
                <a:latin typeface="Arial" pitchFamily="-107" charset="0"/>
                <a:ea typeface="+mn-ea"/>
                <a:cs typeface="+mn-cs"/>
              </a:endParaRPr>
            </a:p>
          </p:txBody>
        </p:sp>
        <p:sp>
          <p:nvSpPr>
            <p:cNvPr id="71694" name="Oval 14"/>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lgn="ctr" eaLnBrk="0" hangingPunct="0">
                <a:defRPr/>
              </a:pPr>
              <a:endParaRPr lang="en-US" dirty="0">
                <a:latin typeface="Arial" pitchFamily="-107" charset="0"/>
                <a:ea typeface="+mn-ea"/>
                <a:cs typeface="+mn-cs"/>
              </a:endParaRPr>
            </a:p>
          </p:txBody>
        </p:sp>
        <p:sp>
          <p:nvSpPr>
            <p:cNvPr id="71695" name="Oval 15"/>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lgn="ctr" eaLnBrk="0" hangingPunct="0">
                <a:defRPr/>
              </a:pPr>
              <a:endParaRPr lang="en-US" dirty="0">
                <a:latin typeface="Arial" pitchFamily="-107" charset="0"/>
                <a:ea typeface="+mn-ea"/>
                <a:cs typeface="+mn-cs"/>
              </a:endParaRPr>
            </a:p>
          </p:txBody>
        </p:sp>
      </p:grpSp>
      <p:sp>
        <p:nvSpPr>
          <p:cNvPr id="78854" name="Freeform 21"/>
          <p:cNvSpPr>
            <a:spLocks/>
          </p:cNvSpPr>
          <p:nvPr/>
        </p:nvSpPr>
        <p:spPr bwMode="auto">
          <a:xfrm>
            <a:off x="6230938" y="3805238"/>
            <a:ext cx="898525" cy="954087"/>
          </a:xfrm>
          <a:custGeom>
            <a:avLst/>
            <a:gdLst>
              <a:gd name="T0" fmla="*/ 2147483647 w 565"/>
              <a:gd name="T1" fmla="*/ 2147483647 h 601"/>
              <a:gd name="T2" fmla="*/ 2147483647 w 565"/>
              <a:gd name="T3" fmla="*/ 2147483647 h 601"/>
              <a:gd name="T4" fmla="*/ 2147483647 w 565"/>
              <a:gd name="T5" fmla="*/ 2147483647 h 601"/>
              <a:gd name="T6" fmla="*/ 2147483647 w 565"/>
              <a:gd name="T7" fmla="*/ 2147483647 h 601"/>
              <a:gd name="T8" fmla="*/ 2147483647 w 565"/>
              <a:gd name="T9" fmla="*/ 2147483647 h 601"/>
              <a:gd name="T10" fmla="*/ 2147483647 w 565"/>
              <a:gd name="T11" fmla="*/ 2147483647 h 601"/>
              <a:gd name="T12" fmla="*/ 2147483647 w 565"/>
              <a:gd name="T13" fmla="*/ 2147483647 h 601"/>
              <a:gd name="T14" fmla="*/ 2147483647 w 565"/>
              <a:gd name="T15" fmla="*/ 2147483647 h 601"/>
              <a:gd name="T16" fmla="*/ 2147483647 w 565"/>
              <a:gd name="T17" fmla="*/ 2147483647 h 601"/>
              <a:gd name="T18" fmla="*/ 2147483647 w 565"/>
              <a:gd name="T19" fmla="*/ 2147483647 h 601"/>
              <a:gd name="T20" fmla="*/ 2147483647 w 565"/>
              <a:gd name="T21" fmla="*/ 2147483647 h 601"/>
              <a:gd name="T22" fmla="*/ 2147483647 w 565"/>
              <a:gd name="T23" fmla="*/ 2147483647 h 601"/>
              <a:gd name="T24" fmla="*/ 2147483647 w 565"/>
              <a:gd name="T25" fmla="*/ 2147483647 h 601"/>
              <a:gd name="T26" fmla="*/ 2147483647 w 565"/>
              <a:gd name="T27" fmla="*/ 2147483647 h 601"/>
              <a:gd name="T28" fmla="*/ 2147483647 w 565"/>
              <a:gd name="T29" fmla="*/ 2147483647 h 601"/>
              <a:gd name="T30" fmla="*/ 2147483647 w 565"/>
              <a:gd name="T31" fmla="*/ 2147483647 h 601"/>
              <a:gd name="T32" fmla="*/ 2147483647 w 565"/>
              <a:gd name="T33" fmla="*/ 2147483647 h 601"/>
              <a:gd name="T34" fmla="*/ 2147483647 w 565"/>
              <a:gd name="T35" fmla="*/ 2147483647 h 601"/>
              <a:gd name="T36" fmla="*/ 2147483647 w 565"/>
              <a:gd name="T37" fmla="*/ 2147483647 h 601"/>
              <a:gd name="T38" fmla="*/ 2147483647 w 565"/>
              <a:gd name="T39" fmla="*/ 2147483647 h 601"/>
              <a:gd name="T40" fmla="*/ 2147483647 w 565"/>
              <a:gd name="T41" fmla="*/ 2147483647 h 601"/>
              <a:gd name="T42" fmla="*/ 2147483647 w 565"/>
              <a:gd name="T43" fmla="*/ 2147483647 h 601"/>
              <a:gd name="T44" fmla="*/ 2147483647 w 565"/>
              <a:gd name="T45" fmla="*/ 2147483647 h 601"/>
              <a:gd name="T46" fmla="*/ 2147483647 w 565"/>
              <a:gd name="T47" fmla="*/ 2147483647 h 601"/>
              <a:gd name="T48" fmla="*/ 2147483647 w 565"/>
              <a:gd name="T49" fmla="*/ 0 h 601"/>
              <a:gd name="T50" fmla="*/ 2147483647 w 565"/>
              <a:gd name="T51" fmla="*/ 2147483647 h 601"/>
              <a:gd name="T52" fmla="*/ 2147483647 w 565"/>
              <a:gd name="T53" fmla="*/ 2147483647 h 601"/>
              <a:gd name="T54" fmla="*/ 2147483647 w 565"/>
              <a:gd name="T55" fmla="*/ 2147483647 h 601"/>
              <a:gd name="T56" fmla="*/ 2147483647 w 565"/>
              <a:gd name="T57" fmla="*/ 2147483647 h 601"/>
              <a:gd name="T58" fmla="*/ 2147483647 w 565"/>
              <a:gd name="T59" fmla="*/ 2147483647 h 601"/>
              <a:gd name="T60" fmla="*/ 2147483647 w 565"/>
              <a:gd name="T61" fmla="*/ 2147483647 h 601"/>
              <a:gd name="T62" fmla="*/ 2147483647 w 565"/>
              <a:gd name="T63" fmla="*/ 2147483647 h 601"/>
              <a:gd name="T64" fmla="*/ 2147483647 w 565"/>
              <a:gd name="T65" fmla="*/ 2147483647 h 601"/>
              <a:gd name="T66" fmla="*/ 2147483647 w 565"/>
              <a:gd name="T67" fmla="*/ 2147483647 h 601"/>
              <a:gd name="T68" fmla="*/ 2147483647 w 565"/>
              <a:gd name="T69" fmla="*/ 2147483647 h 601"/>
              <a:gd name="T70" fmla="*/ 0 w 565"/>
              <a:gd name="T71" fmla="*/ 2147483647 h 601"/>
              <a:gd name="T72" fmla="*/ 2147483647 w 565"/>
              <a:gd name="T73" fmla="*/ 2147483647 h 601"/>
              <a:gd name="T74" fmla="*/ 2147483647 w 565"/>
              <a:gd name="T75" fmla="*/ 2147483647 h 601"/>
              <a:gd name="T76" fmla="*/ 2147483647 w 565"/>
              <a:gd name="T77" fmla="*/ 2147483647 h 6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5"/>
              <a:gd name="T118" fmla="*/ 0 h 601"/>
              <a:gd name="T119" fmla="*/ 565 w 565"/>
              <a:gd name="T120" fmla="*/ 601 h 6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path>
            </a:pathLst>
          </a:custGeom>
          <a:solidFill>
            <a:srgbClr val="67676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graphicFrame>
        <p:nvGraphicFramePr>
          <p:cNvPr id="78855" name="Object 2"/>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name="Microsoft ClipArt Gallery" r:id="rId3" imgW="2146300" imgH="5803900" progId="">
                  <p:embed/>
                </p:oleObj>
              </mc:Choice>
              <mc:Fallback>
                <p:oleObj name="Microsoft ClipArt Gallery" r:id="rId3" imgW="2146300" imgH="5803900" progId="">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78856"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grpSp>
        <p:nvGrpSpPr>
          <p:cNvPr id="78857" name="Group 71"/>
          <p:cNvGrpSpPr>
            <a:grpSpLocks/>
          </p:cNvGrpSpPr>
          <p:nvPr/>
        </p:nvGrpSpPr>
        <p:grpSpPr bwMode="auto">
          <a:xfrm>
            <a:off x="6638925" y="1744663"/>
            <a:ext cx="1357313" cy="2247900"/>
            <a:chOff x="916" y="1605"/>
            <a:chExt cx="855" cy="1416"/>
          </a:xfrm>
        </p:grpSpPr>
        <p:sp>
          <p:nvSpPr>
            <p:cNvPr id="71752" name="Freeform 72"/>
            <p:cNvSpPr>
              <a:spLocks/>
            </p:cNvSpPr>
            <p:nvPr/>
          </p:nvSpPr>
          <p:spPr bwMode="auto">
            <a:xfrm>
              <a:off x="916" y="1605"/>
              <a:ext cx="855" cy="1075"/>
            </a:xfrm>
            <a:custGeom>
              <a:avLst/>
              <a:gdLst/>
              <a:ahLst/>
              <a:cxnLst>
                <a:cxn ang="0">
                  <a:pos x="136" y="704"/>
                </a:cxn>
                <a:cxn ang="0">
                  <a:pos x="98" y="644"/>
                </a:cxn>
                <a:cxn ang="0">
                  <a:pos x="45" y="575"/>
                </a:cxn>
                <a:cxn ang="0">
                  <a:pos x="15" y="515"/>
                </a:cxn>
                <a:cxn ang="0">
                  <a:pos x="0" y="439"/>
                </a:cxn>
                <a:cxn ang="0">
                  <a:pos x="0" y="371"/>
                </a:cxn>
                <a:cxn ang="0">
                  <a:pos x="15" y="280"/>
                </a:cxn>
                <a:cxn ang="0">
                  <a:pos x="53" y="204"/>
                </a:cxn>
                <a:cxn ang="0">
                  <a:pos x="113" y="129"/>
                </a:cxn>
                <a:cxn ang="0">
                  <a:pos x="189" y="76"/>
                </a:cxn>
                <a:cxn ang="0">
                  <a:pos x="257" y="38"/>
                </a:cxn>
                <a:cxn ang="0">
                  <a:pos x="333" y="15"/>
                </a:cxn>
                <a:cxn ang="0">
                  <a:pos x="439" y="0"/>
                </a:cxn>
                <a:cxn ang="0">
                  <a:pos x="537" y="15"/>
                </a:cxn>
                <a:cxn ang="0">
                  <a:pos x="605" y="38"/>
                </a:cxn>
                <a:cxn ang="0">
                  <a:pos x="673" y="68"/>
                </a:cxn>
                <a:cxn ang="0">
                  <a:pos x="726" y="106"/>
                </a:cxn>
                <a:cxn ang="0">
                  <a:pos x="772" y="159"/>
                </a:cxn>
                <a:cxn ang="0">
                  <a:pos x="802" y="204"/>
                </a:cxn>
                <a:cxn ang="0">
                  <a:pos x="825" y="250"/>
                </a:cxn>
                <a:cxn ang="0">
                  <a:pos x="847" y="310"/>
                </a:cxn>
                <a:cxn ang="0">
                  <a:pos x="855" y="371"/>
                </a:cxn>
                <a:cxn ang="0">
                  <a:pos x="855" y="439"/>
                </a:cxn>
                <a:cxn ang="0">
                  <a:pos x="832" y="507"/>
                </a:cxn>
                <a:cxn ang="0">
                  <a:pos x="802" y="575"/>
                </a:cxn>
                <a:cxn ang="0">
                  <a:pos x="756" y="651"/>
                </a:cxn>
                <a:cxn ang="0">
                  <a:pos x="726" y="704"/>
                </a:cxn>
                <a:cxn ang="0">
                  <a:pos x="703" y="772"/>
                </a:cxn>
                <a:cxn ang="0">
                  <a:pos x="673" y="848"/>
                </a:cxn>
                <a:cxn ang="0">
                  <a:pos x="658" y="909"/>
                </a:cxn>
                <a:cxn ang="0">
                  <a:pos x="651" y="984"/>
                </a:cxn>
                <a:cxn ang="0">
                  <a:pos x="651" y="1075"/>
                </a:cxn>
                <a:cxn ang="0">
                  <a:pos x="242" y="1075"/>
                </a:cxn>
                <a:cxn ang="0">
                  <a:pos x="242" y="1000"/>
                </a:cxn>
                <a:cxn ang="0">
                  <a:pos x="227" y="909"/>
                </a:cxn>
                <a:cxn ang="0">
                  <a:pos x="197" y="841"/>
                </a:cxn>
                <a:cxn ang="0">
                  <a:pos x="166" y="765"/>
                </a:cxn>
                <a:cxn ang="0">
                  <a:pos x="136" y="704"/>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grpSp>
          <p:nvGrpSpPr>
            <p:cNvPr id="79073" name="Group 73"/>
            <p:cNvGrpSpPr>
              <a:grpSpLocks/>
            </p:cNvGrpSpPr>
            <p:nvPr/>
          </p:nvGrpSpPr>
          <p:grpSpPr bwMode="auto">
            <a:xfrm>
              <a:off x="1158" y="2658"/>
              <a:ext cx="401" cy="363"/>
              <a:chOff x="1158" y="2658"/>
              <a:chExt cx="401" cy="363"/>
            </a:xfrm>
          </p:grpSpPr>
          <p:sp>
            <p:nvSpPr>
              <p:cNvPr id="71754" name="Oval 74"/>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55" name="Freeform 75"/>
              <p:cNvSpPr>
                <a:spLocks/>
              </p:cNvSpPr>
              <p:nvPr/>
            </p:nvSpPr>
            <p:spPr bwMode="auto">
              <a:xfrm>
                <a:off x="1158" y="2658"/>
                <a:ext cx="401" cy="98"/>
              </a:xfrm>
              <a:custGeom>
                <a:avLst/>
                <a:gdLst/>
                <a:ahLst/>
                <a:cxnLst>
                  <a:cxn ang="0">
                    <a:pos x="0" y="0"/>
                  </a:cxn>
                  <a:cxn ang="0">
                    <a:pos x="0" y="98"/>
                  </a:cxn>
                  <a:cxn ang="0">
                    <a:pos x="91" y="98"/>
                  </a:cxn>
                  <a:cxn ang="0">
                    <a:pos x="401" y="30"/>
                  </a:cxn>
                  <a:cxn ang="0">
                    <a:pos x="401" y="0"/>
                  </a:cxn>
                  <a:cxn ang="0">
                    <a:pos x="0" y="0"/>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56" name="Freeform 76"/>
              <p:cNvSpPr>
                <a:spLocks/>
              </p:cNvSpPr>
              <p:nvPr/>
            </p:nvSpPr>
            <p:spPr bwMode="auto">
              <a:xfrm>
                <a:off x="1158" y="2688"/>
                <a:ext cx="401" cy="136"/>
              </a:xfrm>
              <a:custGeom>
                <a:avLst/>
                <a:gdLst/>
                <a:ahLst/>
                <a:cxnLst>
                  <a:cxn ang="0">
                    <a:pos x="91" y="68"/>
                  </a:cxn>
                  <a:cxn ang="0">
                    <a:pos x="0" y="68"/>
                  </a:cxn>
                  <a:cxn ang="0">
                    <a:pos x="0" y="136"/>
                  </a:cxn>
                  <a:cxn ang="0">
                    <a:pos x="91" y="136"/>
                  </a:cxn>
                  <a:cxn ang="0">
                    <a:pos x="401" y="68"/>
                  </a:cxn>
                  <a:cxn ang="0">
                    <a:pos x="401" y="0"/>
                  </a:cxn>
                  <a:cxn ang="0">
                    <a:pos x="91" y="68"/>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57" name="Freeform 77"/>
              <p:cNvSpPr>
                <a:spLocks/>
              </p:cNvSpPr>
              <p:nvPr/>
            </p:nvSpPr>
            <p:spPr bwMode="auto">
              <a:xfrm>
                <a:off x="1158" y="2756"/>
                <a:ext cx="401" cy="129"/>
              </a:xfrm>
              <a:custGeom>
                <a:avLst/>
                <a:gdLst/>
                <a:ahLst/>
                <a:cxnLst>
                  <a:cxn ang="0">
                    <a:pos x="91" y="68"/>
                  </a:cxn>
                  <a:cxn ang="0">
                    <a:pos x="0" y="68"/>
                  </a:cxn>
                  <a:cxn ang="0">
                    <a:pos x="0" y="129"/>
                  </a:cxn>
                  <a:cxn ang="0">
                    <a:pos x="91" y="129"/>
                  </a:cxn>
                  <a:cxn ang="0">
                    <a:pos x="401" y="68"/>
                  </a:cxn>
                  <a:cxn ang="0">
                    <a:pos x="401" y="0"/>
                  </a:cxn>
                  <a:cxn ang="0">
                    <a:pos x="91" y="68"/>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58" name="Freeform 78"/>
              <p:cNvSpPr>
                <a:spLocks/>
              </p:cNvSpPr>
              <p:nvPr/>
            </p:nvSpPr>
            <p:spPr bwMode="auto">
              <a:xfrm>
                <a:off x="1158" y="2824"/>
                <a:ext cx="401" cy="129"/>
              </a:xfrm>
              <a:custGeom>
                <a:avLst/>
                <a:gdLst/>
                <a:ahLst/>
                <a:cxnLst>
                  <a:cxn ang="0">
                    <a:pos x="91" y="61"/>
                  </a:cxn>
                  <a:cxn ang="0">
                    <a:pos x="83" y="68"/>
                  </a:cxn>
                  <a:cxn ang="0">
                    <a:pos x="0" y="61"/>
                  </a:cxn>
                  <a:cxn ang="0">
                    <a:pos x="0" y="129"/>
                  </a:cxn>
                  <a:cxn ang="0">
                    <a:pos x="91" y="129"/>
                  </a:cxn>
                  <a:cxn ang="0">
                    <a:pos x="401" y="61"/>
                  </a:cxn>
                  <a:cxn ang="0">
                    <a:pos x="401" y="0"/>
                  </a:cxn>
                  <a:cxn ang="0">
                    <a:pos x="91" y="61"/>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59" name="Freeform 79"/>
              <p:cNvSpPr>
                <a:spLocks/>
              </p:cNvSpPr>
              <p:nvPr/>
            </p:nvSpPr>
            <p:spPr bwMode="auto">
              <a:xfrm>
                <a:off x="1158" y="2885"/>
                <a:ext cx="401" cy="98"/>
              </a:xfrm>
              <a:custGeom>
                <a:avLst/>
                <a:gdLst/>
                <a:ahLst/>
                <a:cxnLst>
                  <a:cxn ang="0">
                    <a:pos x="91" y="68"/>
                  </a:cxn>
                  <a:cxn ang="0">
                    <a:pos x="0" y="68"/>
                  </a:cxn>
                  <a:cxn ang="0">
                    <a:pos x="45" y="98"/>
                  </a:cxn>
                  <a:cxn ang="0">
                    <a:pos x="356" y="98"/>
                  </a:cxn>
                  <a:cxn ang="0">
                    <a:pos x="401" y="68"/>
                  </a:cxn>
                  <a:cxn ang="0">
                    <a:pos x="401" y="0"/>
                  </a:cxn>
                  <a:cxn ang="0">
                    <a:pos x="91" y="68"/>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grpSp>
      </p:grpSp>
      <p:grpSp>
        <p:nvGrpSpPr>
          <p:cNvPr id="5" name="Group 80"/>
          <p:cNvGrpSpPr>
            <a:grpSpLocks/>
          </p:cNvGrpSpPr>
          <p:nvPr/>
        </p:nvGrpSpPr>
        <p:grpSpPr bwMode="auto">
          <a:xfrm>
            <a:off x="6005513" y="1206500"/>
            <a:ext cx="2581275" cy="1827213"/>
            <a:chOff x="515" y="1242"/>
            <a:chExt cx="1626" cy="1151"/>
          </a:xfrm>
        </p:grpSpPr>
        <p:sp>
          <p:nvSpPr>
            <p:cNvPr id="71761" name="Line 81"/>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62" name="Line 82"/>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63" name="Line 83"/>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64" name="Line 84"/>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65" name="Line 85"/>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66" name="Line 86"/>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67" name="Line 87"/>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68" name="Line 88"/>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69" name="Line 89"/>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70" name="Line 90"/>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71" name="Line 91"/>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72" name="Line 92"/>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73" name="Line 93"/>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74" name="Line 94"/>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75" name="Line 95"/>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76" name="Line 96"/>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77" name="Line 97"/>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78" name="Line 98"/>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79" name="Line 99"/>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80" name="Line 100"/>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81" name="Line 101"/>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82" name="Line 102"/>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83" name="Line 103"/>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84" name="Line 104"/>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85" name="Line 105"/>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grpSp>
      <p:sp>
        <p:nvSpPr>
          <p:cNvPr id="78859" name="Text Box 10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78860" name="Text Box 10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71791" name="WordArt 111"/>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pPr algn="ctr"/>
            <a:endParaRPr lang="en-US" sz="7200" kern="1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63500" dist="63500" dir="2212194" algn="ctr" rotWithShape="0">
                  <a:schemeClr val="bg2">
                    <a:alpha val="74997"/>
                  </a:schemeClr>
                </a:outerShdw>
              </a:effectLst>
              <a:latin typeface="Arial"/>
              <a:ea typeface="Arial"/>
              <a:cs typeface="Arial"/>
            </a:endParaRPr>
          </a:p>
        </p:txBody>
      </p:sp>
      <p:sp>
        <p:nvSpPr>
          <p:cNvPr id="78862" name="Text Box 11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37</a:t>
            </a:r>
          </a:p>
        </p:txBody>
      </p:sp>
      <p:sp>
        <p:nvSpPr>
          <p:cNvPr id="78863" name="Text Box 114"/>
          <p:cNvSpPr txBox="1">
            <a:spLocks noChangeArrowheads="1"/>
          </p:cNvSpPr>
          <p:nvPr/>
        </p:nvSpPr>
        <p:spPr bwMode="auto">
          <a:xfrm>
            <a:off x="7092950" y="6270625"/>
            <a:ext cx="16287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800" b="1">
                <a:solidFill>
                  <a:srgbClr val="FFFFFF"/>
                </a:solidFill>
                <a:latin typeface="Kruti Dev 050 " charset="0"/>
              </a:rPr>
              <a:t>lgk;d iqLrd </a:t>
            </a:r>
            <a:r>
              <a:rPr lang="hi-in" sz="1400" b="1">
                <a:solidFill>
                  <a:srgbClr val="FFFFFF"/>
                </a:solidFill>
                <a:cs typeface="Mangal" charset="0"/>
              </a:rPr>
              <a:t>८</a:t>
            </a:r>
            <a:r>
              <a:rPr lang="en-US" sz="1400" b="1">
                <a:solidFill>
                  <a:srgbClr val="FFFFFF"/>
                </a:solidFill>
              </a:rPr>
              <a:t>-</a:t>
            </a:r>
            <a:r>
              <a:rPr lang="hi-in" sz="1400" b="1">
                <a:solidFill>
                  <a:srgbClr val="FFFFFF"/>
                </a:solidFill>
                <a:cs typeface="Calibri" charset="0"/>
              </a:rPr>
              <a:t>१४</a:t>
            </a:r>
            <a:endParaRPr lang="en-US" sz="1200" b="1">
              <a:solidFill>
                <a:srgbClr val="FFFFFF"/>
              </a:solidFill>
            </a:endParaRPr>
          </a:p>
          <a:p>
            <a:pPr algn="ctr">
              <a:spcBef>
                <a:spcPct val="50000"/>
              </a:spcBef>
            </a:pPr>
            <a:endParaRPr lang="en-US" sz="1200" b="1">
              <a:solidFill>
                <a:schemeClr val="tx1"/>
              </a:solidFill>
            </a:endParaRPr>
          </a:p>
        </p:txBody>
      </p:sp>
      <p:grpSp>
        <p:nvGrpSpPr>
          <p:cNvPr id="6" name="Group 117"/>
          <p:cNvGrpSpPr>
            <a:grpSpLocks/>
          </p:cNvGrpSpPr>
          <p:nvPr/>
        </p:nvGrpSpPr>
        <p:grpSpPr bwMode="auto">
          <a:xfrm>
            <a:off x="6003925" y="1206500"/>
            <a:ext cx="2581275" cy="1827213"/>
            <a:chOff x="515" y="1242"/>
            <a:chExt cx="1626" cy="1151"/>
          </a:xfrm>
        </p:grpSpPr>
        <p:sp>
          <p:nvSpPr>
            <p:cNvPr id="71798" name="Line 11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799" name="Line 11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00" name="Line 12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01" name="Line 12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02" name="Line 12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03" name="Line 12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04" name="Line 12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05" name="Line 12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06" name="Line 12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07" name="Line 12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08" name="Line 12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09" name="Line 12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10" name="Line 13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11" name="Line 13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12" name="Line 13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13" name="Line 13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14" name="Line 13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15" name="Line 13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16" name="Line 13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17" name="Line 13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18" name="Line 13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19" name="Line 13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20" name="Line 14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21" name="Line 14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22" name="Line 14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grpSp>
      <p:grpSp>
        <p:nvGrpSpPr>
          <p:cNvPr id="7" name="Group 143"/>
          <p:cNvGrpSpPr>
            <a:grpSpLocks/>
          </p:cNvGrpSpPr>
          <p:nvPr/>
        </p:nvGrpSpPr>
        <p:grpSpPr bwMode="auto">
          <a:xfrm>
            <a:off x="5988050" y="1206500"/>
            <a:ext cx="2581275" cy="1827213"/>
            <a:chOff x="515" y="1242"/>
            <a:chExt cx="1626" cy="1151"/>
          </a:xfrm>
        </p:grpSpPr>
        <p:sp>
          <p:nvSpPr>
            <p:cNvPr id="71824" name="Line 14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25" name="Line 14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26" name="Line 14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27" name="Line 14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28" name="Line 14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29" name="Line 14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30" name="Line 15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31" name="Line 15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32" name="Line 15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33" name="Line 15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34" name="Line 15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35" name="Line 15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36" name="Line 15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37" name="Line 15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38" name="Line 15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39" name="Line 15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40" name="Line 16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41" name="Line 16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42" name="Line 16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43" name="Line 16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44" name="Line 16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45" name="Line 16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46" name="Line 16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47" name="Line 16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48" name="Line 16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grpSp>
      <p:grpSp>
        <p:nvGrpSpPr>
          <p:cNvPr id="8" name="Group 169"/>
          <p:cNvGrpSpPr>
            <a:grpSpLocks/>
          </p:cNvGrpSpPr>
          <p:nvPr/>
        </p:nvGrpSpPr>
        <p:grpSpPr bwMode="auto">
          <a:xfrm>
            <a:off x="5989638" y="1192213"/>
            <a:ext cx="2581275" cy="1827212"/>
            <a:chOff x="515" y="1242"/>
            <a:chExt cx="1626" cy="1151"/>
          </a:xfrm>
        </p:grpSpPr>
        <p:sp>
          <p:nvSpPr>
            <p:cNvPr id="71850" name="Line 170"/>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51" name="Line 171"/>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52" name="Line 172"/>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53" name="Line 173"/>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54" name="Line 174"/>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55" name="Line 175"/>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56" name="Line 176"/>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57" name="Line 177"/>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58" name="Line 178"/>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59" name="Line 179"/>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60" name="Line 180"/>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61" name="Line 181"/>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62" name="Line 182"/>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63" name="Line 183"/>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64" name="Line 184"/>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65" name="Line 185"/>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66" name="Line 186"/>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67" name="Line 187"/>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68" name="Line 188"/>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69" name="Line 189"/>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70" name="Line 190"/>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71" name="Line 191"/>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72" name="Line 192"/>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73" name="Line 193"/>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74" name="Line 194"/>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grpSp>
      <p:grpSp>
        <p:nvGrpSpPr>
          <p:cNvPr id="9" name="Group 195"/>
          <p:cNvGrpSpPr>
            <a:grpSpLocks/>
          </p:cNvGrpSpPr>
          <p:nvPr/>
        </p:nvGrpSpPr>
        <p:grpSpPr bwMode="auto">
          <a:xfrm>
            <a:off x="5973763" y="1193800"/>
            <a:ext cx="2581275" cy="1827213"/>
            <a:chOff x="515" y="1242"/>
            <a:chExt cx="1626" cy="1151"/>
          </a:xfrm>
        </p:grpSpPr>
        <p:sp>
          <p:nvSpPr>
            <p:cNvPr id="71876" name="Line 196"/>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77" name="Line 197"/>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78" name="Line 198"/>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79" name="Line 199"/>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80" name="Line 200"/>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81" name="Line 201"/>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82" name="Line 202"/>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83" name="Line 203"/>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84" name="Line 204"/>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85" name="Line 205"/>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86" name="Line 206"/>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87" name="Line 207"/>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88" name="Line 208"/>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89" name="Line 209"/>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90" name="Line 210"/>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91" name="Line 211"/>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92" name="Line 212"/>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93" name="Line 213"/>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94" name="Line 214"/>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95" name="Line 215"/>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96" name="Line 216"/>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97" name="Line 217"/>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98" name="Line 218"/>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899" name="Line 219"/>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00" name="Line 220"/>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grpSp>
      <p:grpSp>
        <p:nvGrpSpPr>
          <p:cNvPr id="10" name="Group 221"/>
          <p:cNvGrpSpPr>
            <a:grpSpLocks/>
          </p:cNvGrpSpPr>
          <p:nvPr/>
        </p:nvGrpSpPr>
        <p:grpSpPr bwMode="auto">
          <a:xfrm>
            <a:off x="5970588" y="1176338"/>
            <a:ext cx="2581275" cy="1827212"/>
            <a:chOff x="515" y="1242"/>
            <a:chExt cx="1626" cy="1151"/>
          </a:xfrm>
        </p:grpSpPr>
        <p:sp>
          <p:nvSpPr>
            <p:cNvPr id="71902" name="Line 222"/>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03" name="Line 223"/>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04" name="Line 224"/>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05" name="Line 225"/>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06" name="Line 226"/>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07" name="Line 22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08" name="Line 22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09" name="Line 229"/>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10" name="Line 230"/>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11" name="Line 231"/>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12" name="Line 23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13" name="Line 23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14" name="Line 23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15" name="Line 235"/>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16" name="Line 236"/>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17" name="Line 237"/>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18" name="Line 238"/>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19" name="Line 239"/>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20" name="Line 240"/>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21" name="Line 241"/>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22" name="Line 242"/>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23" name="Line 243"/>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24" name="Line 244"/>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25" name="Line 245"/>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26" name="Line 246"/>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grpSp>
      <p:grpSp>
        <p:nvGrpSpPr>
          <p:cNvPr id="11" name="Group 247"/>
          <p:cNvGrpSpPr>
            <a:grpSpLocks/>
          </p:cNvGrpSpPr>
          <p:nvPr/>
        </p:nvGrpSpPr>
        <p:grpSpPr bwMode="auto">
          <a:xfrm>
            <a:off x="6127750" y="1243013"/>
            <a:ext cx="2581275" cy="1827212"/>
            <a:chOff x="515" y="1242"/>
            <a:chExt cx="1626" cy="1151"/>
          </a:xfrm>
        </p:grpSpPr>
        <p:sp>
          <p:nvSpPr>
            <p:cNvPr id="71928" name="Line 24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29" name="Line 24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30" name="Line 25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31" name="Line 25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32" name="Line 25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33" name="Line 25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34" name="Line 25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35" name="Line 25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36" name="Line 25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37" name="Line 25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38" name="Line 25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39" name="Line 25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40" name="Line 26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41" name="Line 26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42" name="Line 26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43" name="Line 26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44" name="Line 26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45" name="Line 26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46" name="Line 26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47" name="Line 26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48" name="Line 26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49" name="Line 26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50" name="Line 27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51" name="Line 27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52" name="Line 27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grpSp>
      <p:grpSp>
        <p:nvGrpSpPr>
          <p:cNvPr id="12" name="Group 273"/>
          <p:cNvGrpSpPr>
            <a:grpSpLocks/>
          </p:cNvGrpSpPr>
          <p:nvPr/>
        </p:nvGrpSpPr>
        <p:grpSpPr bwMode="auto">
          <a:xfrm>
            <a:off x="5980113" y="1152525"/>
            <a:ext cx="2581275" cy="1827213"/>
            <a:chOff x="515" y="1242"/>
            <a:chExt cx="1626" cy="1151"/>
          </a:xfrm>
        </p:grpSpPr>
        <p:sp>
          <p:nvSpPr>
            <p:cNvPr id="71954" name="Line 27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55" name="Line 27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56" name="Line 27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57" name="Line 27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58" name="Line 27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59" name="Line 27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60" name="Line 28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61" name="Line 28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62" name="Line 28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63" name="Line 28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64" name="Line 28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65" name="Line 28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66" name="Line 28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67" name="Line 28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68" name="Line 28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69" name="Line 28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70" name="Line 29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71" name="Line 29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72" name="Line 29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73" name="Line 29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74" name="Line 29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75" name="Line 29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76" name="Line 29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77" name="Line 29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sp>
          <p:nvSpPr>
            <p:cNvPr id="71978" name="Line 29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lgn="ctr" eaLnBrk="0" hangingPunct="0">
                <a:defRPr/>
              </a:pPr>
              <a:endParaRPr lang="en-US" dirty="0">
                <a:latin typeface="Arial" pitchFamily="-107" charset="0"/>
                <a:ea typeface="+mn-ea"/>
                <a:cs typeface="+mn-cs"/>
              </a:endParaRPr>
            </a:p>
          </p:txBody>
        </p:sp>
      </p:grpSp>
      <p:sp>
        <p:nvSpPr>
          <p:cNvPr id="239" name="Rectangle 238"/>
          <p:cNvSpPr/>
          <p:nvPr/>
        </p:nvSpPr>
        <p:spPr>
          <a:xfrm>
            <a:off x="6662738" y="1216025"/>
            <a:ext cx="1090612" cy="2400300"/>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71791"/>
                                        </p:tgtEl>
                                        <p:attrNameLst>
                                          <p:attrName>style.visibility</p:attrName>
                                        </p:attrNameLst>
                                      </p:cBhvr>
                                      <p:to>
                                        <p:strVal val="visible"/>
                                      </p:to>
                                    </p:set>
                                    <p:animEffect transition="in" filter="fade">
                                      <p:cBhvr>
                                        <p:cTn id="18" dur="1000"/>
                                        <p:tgtEl>
                                          <p:spTgt spid="71791"/>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22" fill="hold" nodeType="afterGroup">
                            <p:stCondLst>
                              <p:cond delay="20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26" fill="hold" nodeType="afterGroup">
                            <p:stCondLst>
                              <p:cond delay="2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30" fill="hold" nodeType="afterGroup">
                            <p:stCondLst>
                              <p:cond delay="3000"/>
                            </p:stCondLst>
                            <p:childTnLst>
                              <p:par>
                                <p:cTn id="31" presetID="1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34" fill="hold" nodeType="afterGroup">
                            <p:stCondLst>
                              <p:cond delay="3500"/>
                            </p:stCondLst>
                            <p:childTnLst>
                              <p:par>
                                <p:cTn id="35" presetID="10"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38" fill="hold" nodeType="afterGroup">
                            <p:stCondLst>
                              <p:cond delay="400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Line 4"/>
          <p:cNvSpPr>
            <a:spLocks noChangeShapeType="1"/>
          </p:cNvSpPr>
          <p:nvPr/>
        </p:nvSpPr>
        <p:spPr bwMode="auto">
          <a:xfrm>
            <a:off x="0" y="9753600"/>
            <a:ext cx="0" cy="1066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9637" name="Text Box 5"/>
          <p:cNvSpPr txBox="1">
            <a:spLocks noChangeArrowheads="1"/>
          </p:cNvSpPr>
          <p:nvPr/>
        </p:nvSpPr>
        <p:spPr bwMode="auto">
          <a:xfrm>
            <a:off x="3027363" y="-128588"/>
            <a:ext cx="2890837" cy="6986588"/>
          </a:xfrm>
          <a:prstGeom prst="rect">
            <a:avLst/>
          </a:prstGeom>
          <a:noFill/>
          <a:ln w="12700">
            <a:noFill/>
            <a:miter lim="800000"/>
            <a:headEnd/>
            <a:tailEnd/>
          </a:ln>
          <a:effec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44800" i="1">
                <a:solidFill>
                  <a:srgbClr val="FFFF00"/>
                </a:solidFill>
                <a:effectLst>
                  <a:outerShdw blurRad="38100" dist="38100" dir="2700000" algn="tl">
                    <a:srgbClr val="000000"/>
                  </a:outerShdw>
                </a:effectLst>
                <a:latin typeface="Kruti Dev 010" charset="0"/>
              </a:rPr>
              <a:t>‰</a:t>
            </a:r>
          </a:p>
        </p:txBody>
      </p:sp>
      <p:grpSp>
        <p:nvGrpSpPr>
          <p:cNvPr id="2" name="Group 10"/>
          <p:cNvGrpSpPr>
            <a:grpSpLocks/>
          </p:cNvGrpSpPr>
          <p:nvPr/>
        </p:nvGrpSpPr>
        <p:grpSpPr bwMode="auto">
          <a:xfrm>
            <a:off x="266700" y="0"/>
            <a:ext cx="1435100" cy="1778000"/>
            <a:chOff x="168" y="0"/>
            <a:chExt cx="904" cy="1120"/>
          </a:xfrm>
        </p:grpSpPr>
        <p:sp>
          <p:nvSpPr>
            <p:cNvPr id="69639" name="Rectangle 7"/>
            <p:cNvSpPr>
              <a:spLocks noChangeArrowheads="1"/>
            </p:cNvSpPr>
            <p:nvPr/>
          </p:nvSpPr>
          <p:spPr bwMode="auto">
            <a:xfrm>
              <a:off x="391" y="101"/>
              <a:ext cx="115"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spcBef>
                  <a:spcPct val="50000"/>
                </a:spcBef>
                <a:defRPr/>
              </a:pPr>
              <a:endParaRPr lang="en-US" sz="8800" dirty="0">
                <a:solidFill>
                  <a:schemeClr val="tx2"/>
                </a:solidFill>
                <a:latin typeface="Kruti Dev 010" pitchFamily="2" charset="0"/>
                <a:ea typeface="+mn-ea"/>
                <a:cs typeface="+mn-cs"/>
              </a:endParaRP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sp>
        <p:nvSpPr>
          <p:cNvPr id="80900"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80901" name="Text Box 15"/>
          <p:cNvSpPr txBox="1">
            <a:spLocks noChangeArrowheads="1"/>
          </p:cNvSpPr>
          <p:nvPr/>
        </p:nvSpPr>
        <p:spPr bwMode="auto">
          <a:xfrm>
            <a:off x="8797925" y="618490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 </a:t>
            </a:r>
          </a:p>
        </p:txBody>
      </p:sp>
      <p:sp>
        <p:nvSpPr>
          <p:cNvPr id="80902" name="Text Box 16"/>
          <p:cNvSpPr txBox="1">
            <a:spLocks noChangeArrowheads="1"/>
          </p:cNvSpPr>
          <p:nvPr/>
        </p:nvSpPr>
        <p:spPr bwMode="auto">
          <a:xfrm>
            <a:off x="8315325" y="6486525"/>
            <a:ext cx="3349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latin typeface="Kruti Dev 010" charset="0"/>
              </a:rPr>
              <a:t>  </a:t>
            </a:r>
          </a:p>
        </p:txBody>
      </p:sp>
      <p:sp>
        <p:nvSpPr>
          <p:cNvPr id="80903" name="Text Box 17"/>
          <p:cNvSpPr txBox="1">
            <a:spLocks noChangeArrowheads="1"/>
          </p:cNvSpPr>
          <p:nvPr/>
        </p:nvSpPr>
        <p:spPr bwMode="auto">
          <a:xfrm>
            <a:off x="8085138" y="65182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38</a:t>
            </a:r>
          </a:p>
        </p:txBody>
      </p:sp>
      <p:sp>
        <p:nvSpPr>
          <p:cNvPr id="80904" name="Text Box 20"/>
          <p:cNvSpPr txBox="1">
            <a:spLocks noChangeArrowheads="1"/>
          </p:cNvSpPr>
          <p:nvPr/>
        </p:nvSpPr>
        <p:spPr bwMode="auto">
          <a:xfrm>
            <a:off x="8721725" y="6397625"/>
            <a:ext cx="2841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1</a:t>
            </a:r>
          </a:p>
        </p:txBody>
      </p:sp>
      <p:sp>
        <p:nvSpPr>
          <p:cNvPr id="15" name="Rectangle 14"/>
          <p:cNvSpPr/>
          <p:nvPr/>
        </p:nvSpPr>
        <p:spPr>
          <a:xfrm>
            <a:off x="442913" y="-300038"/>
            <a:ext cx="1089025"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sp>
        <p:nvSpPr>
          <p:cNvPr id="80906" name="Rectangle 15"/>
          <p:cNvSpPr>
            <a:spLocks noChangeArrowheads="1"/>
          </p:cNvSpPr>
          <p:nvPr/>
        </p:nvSpPr>
        <p:spPr bwMode="auto">
          <a:xfrm>
            <a:off x="533400" y="10160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
        <p:nvSpPr>
          <p:cNvPr id="80907" name="Rectangle 15"/>
          <p:cNvSpPr>
            <a:spLocks noChangeArrowheads="1"/>
          </p:cNvSpPr>
          <p:nvPr/>
        </p:nvSpPr>
        <p:spPr bwMode="auto">
          <a:xfrm>
            <a:off x="3644900" y="3803650"/>
            <a:ext cx="2835275" cy="14605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
        <p:nvSpPr>
          <p:cNvPr id="16" name="Rectangle 5"/>
          <p:cNvSpPr>
            <a:spLocks noChangeArrowheads="1"/>
          </p:cNvSpPr>
          <p:nvPr/>
        </p:nvSpPr>
        <p:spPr bwMode="auto">
          <a:xfrm>
            <a:off x="5445126" y="3022600"/>
            <a:ext cx="2781300" cy="2305759"/>
          </a:xfrm>
          <a:prstGeom prst="rect">
            <a:avLst/>
          </a:prstGeom>
          <a:noFill/>
          <a:ln w="12700">
            <a:noFill/>
            <a:miter lim="800000"/>
            <a:headEnd/>
            <a:tailEnd/>
          </a:ln>
          <a:effectLst>
            <a:outerShdw blurRad="63500" dist="63500" dir="2212194" algn="ctr" rotWithShape="0">
              <a:schemeClr val="bg2">
                <a:alpha val="74998"/>
              </a:schemeClr>
            </a:outerShdw>
          </a:effectLst>
        </p:spPr>
        <p:txBody>
          <a:bodyPr lIns="90487" tIns="44450" rIns="90487" bIns="44450">
            <a:spAutoFit/>
          </a:bodyPr>
          <a:lstStyle/>
          <a:p>
            <a:pPr algn="ctr" eaLnBrk="0" hangingPunct="0">
              <a:defRPr/>
            </a:pPr>
            <a:r>
              <a:rPr lang="en-US" sz="4800" b="1" i="1" dirty="0">
                <a:ln>
                  <a:solidFill>
                    <a:srgbClr val="FFFF00"/>
                  </a:solidFill>
                </a:ln>
                <a:solidFill>
                  <a:srgbClr val="FFFF00"/>
                </a:solidFill>
                <a:latin typeface="Kruti Dev 010" pitchFamily="2" charset="0"/>
                <a:ea typeface="+mn-ea"/>
                <a:cs typeface="+mn-cs"/>
              </a:rPr>
              <a:t>    eSa dgka ls</a:t>
            </a:r>
          </a:p>
          <a:p>
            <a:pPr algn="ctr" eaLnBrk="0" hangingPunct="0">
              <a:defRPr/>
            </a:pPr>
            <a:r>
              <a:rPr lang="en-US" sz="4800" b="1" i="1" dirty="0">
                <a:ln>
                  <a:solidFill>
                    <a:srgbClr val="FFFF00"/>
                  </a:solidFill>
                </a:ln>
                <a:solidFill>
                  <a:srgbClr val="FFFF00"/>
                </a:solidFill>
                <a:latin typeface="Kruti Dev 010" pitchFamily="2" charset="0"/>
                <a:ea typeface="+mn-ea"/>
                <a:cs typeface="+mn-cs"/>
              </a:rPr>
              <a:t>’kq: 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0"/>
          <p:cNvSpPr>
            <a:spLocks noChangeArrowheads="1"/>
          </p:cNvSpPr>
          <p:nvPr/>
        </p:nvSpPr>
        <p:spPr bwMode="auto">
          <a:xfrm>
            <a:off x="0" y="-3175"/>
            <a:ext cx="9144000" cy="7088188"/>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3600">
              <a:solidFill>
                <a:schemeClr val="bg2"/>
              </a:solidFill>
              <a:latin typeface="Kruti Dev 010" charset="0"/>
            </a:endParaRPr>
          </a:p>
        </p:txBody>
      </p:sp>
      <p:sp>
        <p:nvSpPr>
          <p:cNvPr id="9218" name="Text Box 3"/>
          <p:cNvSpPr txBox="1">
            <a:spLocks noChangeArrowheads="1"/>
          </p:cNvSpPr>
          <p:nvPr/>
        </p:nvSpPr>
        <p:spPr bwMode="auto">
          <a:xfrm>
            <a:off x="655638" y="1146175"/>
            <a:ext cx="11557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200" b="1">
              <a:solidFill>
                <a:srgbClr val="FFFB0C"/>
              </a:solidFill>
              <a:latin typeface="Kruti Dev 010" charset="0"/>
            </a:endParaRPr>
          </a:p>
        </p:txBody>
      </p:sp>
      <p:sp>
        <p:nvSpPr>
          <p:cNvPr id="9219" name="Text Box 8"/>
          <p:cNvSpPr txBox="1">
            <a:spLocks noChangeArrowheads="1"/>
          </p:cNvSpPr>
          <p:nvPr/>
        </p:nvSpPr>
        <p:spPr bwMode="auto">
          <a:xfrm>
            <a:off x="530225" y="1230313"/>
            <a:ext cx="3986213" cy="125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lnSpc>
                <a:spcPct val="55000"/>
              </a:lnSpc>
              <a:spcBef>
                <a:spcPct val="50000"/>
              </a:spcBef>
            </a:pPr>
            <a:endParaRPr lang="en-US" sz="1200" b="1" i="1">
              <a:solidFill>
                <a:srgbClr val="FFFB0C"/>
              </a:solidFill>
              <a:latin typeface="Kruti Dev 010" charset="0"/>
            </a:endParaRPr>
          </a:p>
          <a:p>
            <a:pPr algn="ctr">
              <a:lnSpc>
                <a:spcPct val="25000"/>
              </a:lnSpc>
              <a:spcBef>
                <a:spcPct val="50000"/>
              </a:spcBef>
            </a:pPr>
            <a:endParaRPr lang="en-US" sz="1200" b="1">
              <a:solidFill>
                <a:srgbClr val="FFFB0C"/>
              </a:solidFill>
              <a:latin typeface="Kruti Dev 010" charset="0"/>
            </a:endParaRPr>
          </a:p>
          <a:p>
            <a:pPr algn="ctr">
              <a:lnSpc>
                <a:spcPct val="55000"/>
              </a:lnSpc>
              <a:spcBef>
                <a:spcPct val="50000"/>
              </a:spcBef>
            </a:pPr>
            <a:endParaRPr lang="en-US" sz="1200" b="1" i="1">
              <a:solidFill>
                <a:srgbClr val="FFFB0C"/>
              </a:solidFill>
              <a:latin typeface="Kruti Dev 010" charset="0"/>
            </a:endParaRPr>
          </a:p>
          <a:p>
            <a:pPr algn="ctr">
              <a:lnSpc>
                <a:spcPct val="20000"/>
              </a:lnSpc>
              <a:spcBef>
                <a:spcPct val="50000"/>
              </a:spcBef>
            </a:pPr>
            <a:endParaRPr lang="en-US" sz="1200" b="1">
              <a:solidFill>
                <a:srgbClr val="FFFB0C"/>
              </a:solidFill>
              <a:latin typeface="Kruti Dev 010" charset="0"/>
            </a:endParaRPr>
          </a:p>
          <a:p>
            <a:pPr algn="ctr">
              <a:lnSpc>
                <a:spcPct val="55000"/>
              </a:lnSpc>
              <a:spcBef>
                <a:spcPct val="50000"/>
              </a:spcBef>
            </a:pPr>
            <a:endParaRPr lang="en-US" sz="1200" b="1" i="1">
              <a:solidFill>
                <a:srgbClr val="FFFB0C"/>
              </a:solidFill>
              <a:latin typeface="Kruti Dev 010" charset="0"/>
            </a:endParaRPr>
          </a:p>
          <a:p>
            <a:pPr algn="ctr">
              <a:lnSpc>
                <a:spcPct val="55000"/>
              </a:lnSpc>
              <a:spcBef>
                <a:spcPct val="50000"/>
              </a:spcBef>
            </a:pPr>
            <a:endParaRPr lang="en-US" sz="1200" b="1" i="1">
              <a:solidFill>
                <a:srgbClr val="FFFB0C"/>
              </a:solidFill>
              <a:latin typeface="Kruti Dev 010" charset="0"/>
            </a:endParaRPr>
          </a:p>
          <a:p>
            <a:pPr algn="ctr">
              <a:lnSpc>
                <a:spcPct val="55000"/>
              </a:lnSpc>
              <a:spcBef>
                <a:spcPct val="50000"/>
              </a:spcBef>
            </a:pPr>
            <a:endParaRPr lang="en-US" sz="1200" b="1" i="1">
              <a:solidFill>
                <a:srgbClr val="FFFB0C"/>
              </a:solidFill>
              <a:latin typeface="Kruti Dev 010" charset="0"/>
            </a:endParaRPr>
          </a:p>
        </p:txBody>
      </p:sp>
      <p:sp>
        <p:nvSpPr>
          <p:cNvPr id="9220" name="Text Box 9"/>
          <p:cNvSpPr txBox="1">
            <a:spLocks noChangeArrowheads="1"/>
          </p:cNvSpPr>
          <p:nvPr/>
        </p:nvSpPr>
        <p:spPr bwMode="auto">
          <a:xfrm>
            <a:off x="0" y="371475"/>
            <a:ext cx="4002088" cy="134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lnSpc>
                <a:spcPct val="55000"/>
              </a:lnSpc>
              <a:spcBef>
                <a:spcPct val="50000"/>
              </a:spcBef>
            </a:pPr>
            <a:endParaRPr lang="en-US" sz="1600" b="1">
              <a:solidFill>
                <a:srgbClr val="FFFB0C"/>
              </a:solidFill>
              <a:latin typeface="Kruti Dev 010" charset="0"/>
              <a:cs typeface="Arial" charset="0"/>
            </a:endParaRPr>
          </a:p>
          <a:p>
            <a:pPr algn="ctr">
              <a:lnSpc>
                <a:spcPct val="55000"/>
              </a:lnSpc>
              <a:spcBef>
                <a:spcPct val="50000"/>
              </a:spcBef>
            </a:pPr>
            <a:r>
              <a:rPr lang="en-US" sz="2000" b="1">
                <a:solidFill>
                  <a:srgbClr val="00FFFF"/>
                </a:solidFill>
                <a:latin typeface="Kruti Dev 010" charset="0"/>
                <a:cs typeface="Arial" charset="0"/>
              </a:rPr>
              <a:t>MkW0tkWu gUuk</a:t>
            </a:r>
          </a:p>
          <a:p>
            <a:pPr algn="ctr">
              <a:lnSpc>
                <a:spcPct val="55000"/>
              </a:lnSpc>
              <a:spcBef>
                <a:spcPct val="50000"/>
              </a:spcBef>
            </a:pPr>
            <a:r>
              <a:rPr lang="en-US" sz="1600" b="1">
                <a:solidFill>
                  <a:srgbClr val="FFFB0C"/>
                </a:solidFill>
                <a:latin typeface="Kruti Dev 010" charset="0"/>
                <a:cs typeface="Arial" charset="0"/>
              </a:rPr>
              <a:t>fgLVksfjdy fFk;ksykWftdy ds fof’k"B</a:t>
            </a:r>
          </a:p>
          <a:p>
            <a:pPr algn="ctr">
              <a:lnSpc>
                <a:spcPct val="55000"/>
              </a:lnSpc>
              <a:spcBef>
                <a:spcPct val="50000"/>
              </a:spcBef>
            </a:pPr>
            <a:r>
              <a:rPr lang="en-US" sz="1600" b="1">
                <a:solidFill>
                  <a:srgbClr val="FFFB0C"/>
                </a:solidFill>
                <a:latin typeface="Kruti Dev 010" charset="0"/>
                <a:cs typeface="Arial" charset="0"/>
              </a:rPr>
              <a:t>fjlpZ izksQslj] fgLVksfjdy fFk;ksykWyh</a:t>
            </a:r>
          </a:p>
          <a:p>
            <a:pPr algn="ctr">
              <a:lnSpc>
                <a:spcPct val="55000"/>
              </a:lnSpc>
              <a:spcBef>
                <a:spcPct val="50000"/>
              </a:spcBef>
            </a:pPr>
            <a:r>
              <a:rPr lang="en-US" sz="1600" b="1">
                <a:solidFill>
                  <a:srgbClr val="FFFB0C"/>
                </a:solidFill>
                <a:latin typeface="Kruti Dev 010" charset="0"/>
                <a:cs typeface="Arial" charset="0"/>
              </a:rPr>
              <a:t>Mykl fFk;ksykWftdy lsfeujh Mykl] VsDljl</a:t>
            </a:r>
          </a:p>
        </p:txBody>
      </p:sp>
      <p:sp>
        <p:nvSpPr>
          <p:cNvPr id="11274" name="Text Box 11"/>
          <p:cNvSpPr txBox="1">
            <a:spLocks noChangeArrowheads="1"/>
          </p:cNvSpPr>
          <p:nvPr/>
        </p:nvSpPr>
        <p:spPr bwMode="auto">
          <a:xfrm>
            <a:off x="166688" y="2687209"/>
            <a:ext cx="3887787" cy="1381147"/>
          </a:xfrm>
          <a:prstGeom prst="rect">
            <a:avLst/>
          </a:prstGeom>
          <a:noFill/>
          <a:ln w="9525">
            <a:noFill/>
            <a:miter lim="800000"/>
            <a:headEnd/>
            <a:tailEnd/>
          </a:ln>
        </p:spPr>
        <p:txBody>
          <a:bodyPr>
            <a:spAutoFit/>
          </a:bodyPr>
          <a:lstStyle/>
          <a:p>
            <a:pPr algn="ctr" eaLnBrk="0" hangingPunct="0">
              <a:lnSpc>
                <a:spcPct val="55000"/>
              </a:lnSpc>
              <a:spcBef>
                <a:spcPct val="50000"/>
              </a:spcBef>
              <a:defRPr/>
            </a:pPr>
            <a:endParaRPr lang="en-US" sz="1400" b="1" dirty="0">
              <a:solidFill>
                <a:srgbClr val="FFFB0C"/>
              </a:solidFill>
              <a:latin typeface="Kruti Dev 010" pitchFamily="2" charset="0"/>
              <a:ea typeface="ＭＳ Ｐゴシック" pitchFamily="34" charset="-128"/>
              <a:cs typeface="Arial" pitchFamily="34" charset="0"/>
            </a:endParaRPr>
          </a:p>
          <a:p>
            <a:pPr algn="ctr" eaLnBrk="0" hangingPunct="0">
              <a:lnSpc>
                <a:spcPct val="55000"/>
              </a:lnSpc>
              <a:spcBef>
                <a:spcPct val="50000"/>
              </a:spcBef>
              <a:defRPr/>
            </a:pPr>
            <a:r>
              <a:rPr lang="en-US" sz="2000" b="1" dirty="0">
                <a:ln>
                  <a:solidFill>
                    <a:srgbClr val="00CCFF"/>
                  </a:solidFill>
                </a:ln>
                <a:solidFill>
                  <a:srgbClr val="00CCFF"/>
                </a:solidFill>
                <a:latin typeface="Kruti Dev 010" pitchFamily="2" charset="0"/>
                <a:ea typeface="Calibri" pitchFamily="34" charset="0"/>
                <a:cs typeface="Times New Roman" pitchFamily="18" charset="0"/>
              </a:rPr>
              <a:t>MkW0</a:t>
            </a:r>
            <a:r>
              <a:rPr lang="en-US" sz="2400" b="1" dirty="0">
                <a:ln>
                  <a:solidFill>
                    <a:srgbClr val="00CCFF"/>
                  </a:solidFill>
                </a:ln>
                <a:solidFill>
                  <a:srgbClr val="00CCFF"/>
                </a:solidFill>
                <a:latin typeface="Kruti Dev 010" pitchFamily="2" charset="0"/>
                <a:ea typeface="Calibri" pitchFamily="34" charset="0"/>
                <a:cs typeface="Times New Roman" pitchFamily="18" charset="0"/>
              </a:rPr>
              <a:t> </a:t>
            </a:r>
            <a:r>
              <a:rPr lang="en-US" sz="2000" b="1" dirty="0">
                <a:ln>
                  <a:solidFill>
                    <a:srgbClr val="00CCFF"/>
                  </a:solidFill>
                </a:ln>
                <a:solidFill>
                  <a:srgbClr val="00CCFF"/>
                </a:solidFill>
                <a:latin typeface="Kruti Dev 010" pitchFamily="2" charset="0"/>
                <a:ea typeface="Calibri" pitchFamily="34" charset="0"/>
                <a:cs typeface="Times New Roman" pitchFamily="18" charset="0"/>
              </a:rPr>
              <a:t>fofy;e</a:t>
            </a:r>
            <a:r>
              <a:rPr lang="en-US" sz="2400" b="1" dirty="0">
                <a:ln>
                  <a:solidFill>
                    <a:srgbClr val="00CCFF"/>
                  </a:solidFill>
                </a:ln>
                <a:solidFill>
                  <a:srgbClr val="00CCFF"/>
                </a:solidFill>
                <a:latin typeface="Kruti Dev 010" pitchFamily="2" charset="0"/>
                <a:ea typeface="Calibri" pitchFamily="34" charset="0"/>
                <a:cs typeface="Times New Roman" pitchFamily="18" charset="0"/>
              </a:rPr>
              <a:t> </a:t>
            </a:r>
            <a:r>
              <a:rPr lang="en-US" sz="2000" b="1" dirty="0">
                <a:ln>
                  <a:solidFill>
                    <a:srgbClr val="00CCFF"/>
                  </a:solidFill>
                </a:ln>
                <a:solidFill>
                  <a:srgbClr val="00CCFF"/>
                </a:solidFill>
                <a:latin typeface="Kruti Dev 010" pitchFamily="2" charset="0"/>
                <a:ea typeface="Calibri" pitchFamily="34" charset="0"/>
                <a:cs typeface="Times New Roman" pitchFamily="18" charset="0"/>
              </a:rPr>
              <a:t>vkj-czkbZV</a:t>
            </a:r>
            <a:r>
              <a:rPr lang="en-US" sz="2000" b="1" dirty="0">
                <a:ln>
                  <a:solidFill>
                    <a:srgbClr val="00CCFF"/>
                  </a:solidFill>
                </a:ln>
                <a:solidFill>
                  <a:srgbClr val="00CCFF"/>
                </a:solidFill>
                <a:latin typeface="Kruti Dev 010" pitchFamily="2" charset="0"/>
                <a:ea typeface="ＭＳ Ｐゴシック" pitchFamily="34" charset="-128"/>
                <a:cs typeface="Arial" pitchFamily="34" charset="0"/>
              </a:rPr>
              <a:t> </a:t>
            </a:r>
          </a:p>
          <a:p>
            <a:pPr algn="ctr" eaLnBrk="0" hangingPunct="0">
              <a:lnSpc>
                <a:spcPts val="125"/>
              </a:lnSpc>
              <a:spcBef>
                <a:spcPts val="838"/>
              </a:spcBef>
              <a:defRPr/>
            </a:pPr>
            <a:endParaRPr lang="en-US" sz="1800" b="1" dirty="0">
              <a:solidFill>
                <a:srgbClr val="FFFF00"/>
              </a:solidFill>
              <a:latin typeface="Kruti Dev 010" pitchFamily="2" charset="0"/>
              <a:ea typeface="ＭＳ Ｐゴシック" pitchFamily="34" charset="-128"/>
              <a:cs typeface="Arial" pitchFamily="34" charset="0"/>
            </a:endParaRPr>
          </a:p>
          <a:p>
            <a:pPr algn="ctr" eaLnBrk="0" hangingPunct="0">
              <a:lnSpc>
                <a:spcPts val="125"/>
              </a:lnSpc>
              <a:spcBef>
                <a:spcPts val="838"/>
              </a:spcBef>
              <a:defRPr/>
            </a:pPr>
            <a:r>
              <a:rPr lang="en-US" sz="1600" b="1" dirty="0">
                <a:solidFill>
                  <a:srgbClr val="FFFF00"/>
                </a:solidFill>
                <a:latin typeface="Kruti Dev 010" pitchFamily="2" charset="0"/>
                <a:ea typeface="ＭＳ Ｐゴシック" pitchFamily="34" charset="-128"/>
                <a:cs typeface="Arial" pitchFamily="34" charset="0"/>
              </a:rPr>
              <a:t>kLoxhZ; laLFkkid </a:t>
            </a:r>
          </a:p>
          <a:p>
            <a:pPr algn="ctr" eaLnBrk="0" hangingPunct="0">
              <a:lnSpc>
                <a:spcPct val="55000"/>
              </a:lnSpc>
              <a:spcBef>
                <a:spcPct val="50000"/>
              </a:spcBef>
              <a:defRPr/>
            </a:pPr>
            <a:r>
              <a:rPr lang="en-US" sz="1600" b="1" dirty="0">
                <a:solidFill>
                  <a:srgbClr val="FFFF00"/>
                </a:solidFill>
                <a:latin typeface="Kruti Dev 010" pitchFamily="2" charset="0"/>
                <a:ea typeface="ＭＳ Ｐゴシック" pitchFamily="34" charset="-128"/>
                <a:cs typeface="Arial" pitchFamily="34" charset="0"/>
              </a:rPr>
              <a:t>dsEil dzwlsM QkWj dzkbLV </a:t>
            </a:r>
          </a:p>
          <a:p>
            <a:pPr algn="ctr" eaLnBrk="0" hangingPunct="0">
              <a:lnSpc>
                <a:spcPct val="55000"/>
              </a:lnSpc>
              <a:spcBef>
                <a:spcPct val="50000"/>
              </a:spcBef>
              <a:defRPr/>
            </a:pPr>
            <a:r>
              <a:rPr lang="en-US" sz="1600" b="1" dirty="0">
                <a:solidFill>
                  <a:srgbClr val="FFFF00"/>
                </a:solidFill>
                <a:latin typeface="Kruti Dev 010" pitchFamily="2" charset="0"/>
                <a:ea typeface="ＭＳ Ｐゴシック" pitchFamily="34" charset="-128"/>
                <a:cs typeface="Arial" pitchFamily="34" charset="0"/>
              </a:rPr>
              <a:t>vkWjySaMks] ¶yksfjM</a:t>
            </a:r>
            <a:endParaRPr lang="en-US" sz="1600" b="1" dirty="0">
              <a:solidFill>
                <a:srgbClr val="FFFB0C"/>
              </a:solidFill>
              <a:latin typeface="Kruti Dev 010" pitchFamily="2" charset="0"/>
              <a:ea typeface="ＭＳ Ｐゴシック" pitchFamily="34" charset="-128"/>
              <a:cs typeface="Arial" pitchFamily="34" charset="0"/>
            </a:endParaRPr>
          </a:p>
        </p:txBody>
      </p:sp>
      <p:sp>
        <p:nvSpPr>
          <p:cNvPr id="11275" name="Text Box 12"/>
          <p:cNvSpPr txBox="1">
            <a:spLocks noChangeArrowheads="1"/>
          </p:cNvSpPr>
          <p:nvPr/>
        </p:nvSpPr>
        <p:spPr bwMode="auto">
          <a:xfrm>
            <a:off x="138222" y="1594954"/>
            <a:ext cx="3665537" cy="1179319"/>
          </a:xfrm>
          <a:prstGeom prst="rect">
            <a:avLst/>
          </a:prstGeom>
          <a:noFill/>
          <a:ln w="9525">
            <a:noFill/>
            <a:miter lim="800000"/>
            <a:headEnd/>
            <a:tailEnd/>
          </a:ln>
        </p:spPr>
        <p:txBody>
          <a:bodyPr>
            <a:spAutoFit/>
          </a:bodyPr>
          <a:lstStyle/>
          <a:p>
            <a:pPr algn="ctr" eaLnBrk="0" hangingPunct="0">
              <a:lnSpc>
                <a:spcPct val="55000"/>
              </a:lnSpc>
              <a:spcBef>
                <a:spcPct val="50000"/>
              </a:spcBef>
              <a:defRPr/>
            </a:pPr>
            <a:endParaRPr lang="en-US" sz="1600" b="1" dirty="0">
              <a:solidFill>
                <a:srgbClr val="FFFB0C"/>
              </a:solidFill>
              <a:latin typeface="Kruti Dev 010" pitchFamily="2" charset="0"/>
              <a:ea typeface="ＭＳ Ｐゴシック" pitchFamily="34" charset="-128"/>
              <a:cs typeface="Arial" pitchFamily="34" charset="0"/>
            </a:endParaRPr>
          </a:p>
          <a:p>
            <a:pPr algn="ctr" eaLnBrk="0" hangingPunct="0">
              <a:lnSpc>
                <a:spcPct val="55000"/>
              </a:lnSpc>
              <a:spcBef>
                <a:spcPct val="50000"/>
              </a:spcBef>
              <a:defRPr/>
            </a:pPr>
            <a:r>
              <a:rPr lang="en-US" sz="2000" b="1" dirty="0">
                <a:ln>
                  <a:solidFill>
                    <a:srgbClr val="00CCFF"/>
                  </a:solidFill>
                </a:ln>
                <a:solidFill>
                  <a:srgbClr val="00CCFF"/>
                </a:solidFill>
                <a:latin typeface="Kruti Dev 010" pitchFamily="2" charset="0"/>
                <a:ea typeface="Calibri" pitchFamily="34" charset="0"/>
                <a:cs typeface="Times New Roman" pitchFamily="18" charset="0"/>
              </a:rPr>
              <a:t>MkW0ekdZ cSys</a:t>
            </a:r>
            <a:endParaRPr lang="en-US" sz="2000" b="1" i="1" dirty="0">
              <a:ln>
                <a:solidFill>
                  <a:srgbClr val="00CCFF"/>
                </a:solidFill>
              </a:ln>
              <a:solidFill>
                <a:srgbClr val="00CCFF"/>
              </a:solidFill>
              <a:latin typeface="Kruti Dev 010" pitchFamily="2" charset="0"/>
              <a:ea typeface="Calibri" pitchFamily="34" charset="0"/>
              <a:cs typeface="Times New Roman" pitchFamily="18" charset="0"/>
            </a:endParaRPr>
          </a:p>
          <a:p>
            <a:pPr algn="ctr" eaLnBrk="0" hangingPunct="0">
              <a:lnSpc>
                <a:spcPct val="55000"/>
              </a:lnSpc>
              <a:spcBef>
                <a:spcPct val="50000"/>
              </a:spcBef>
              <a:defRPr/>
            </a:pPr>
            <a:r>
              <a:rPr lang="en-US" sz="1600" b="1" dirty="0">
                <a:solidFill>
                  <a:srgbClr val="FFFF00"/>
                </a:solidFill>
                <a:latin typeface="Kruti Dev 010" pitchFamily="2" charset="0"/>
                <a:ea typeface="Calibri" pitchFamily="34" charset="0"/>
                <a:cs typeface="Times New Roman" pitchFamily="18" charset="0"/>
              </a:rPr>
              <a:t>v/;{k</a:t>
            </a:r>
            <a:endParaRPr lang="en-US" sz="1600" b="1" dirty="0">
              <a:solidFill>
                <a:srgbClr val="FFFB0C"/>
              </a:solidFill>
              <a:latin typeface="Kruti Dev 010" pitchFamily="2" charset="0"/>
              <a:ea typeface="ＭＳ Ｐゴシック" pitchFamily="34" charset="-128"/>
              <a:cs typeface="Arial" pitchFamily="34" charset="0"/>
            </a:endParaRPr>
          </a:p>
          <a:p>
            <a:pPr algn="ctr" eaLnBrk="0" hangingPunct="0">
              <a:lnSpc>
                <a:spcPts val="1925"/>
              </a:lnSpc>
              <a:spcBef>
                <a:spcPct val="50000"/>
              </a:spcBef>
              <a:defRPr/>
            </a:pPr>
            <a:r>
              <a:rPr lang="en-US" sz="1600" b="1" dirty="0">
                <a:solidFill>
                  <a:srgbClr val="FFFF00"/>
                </a:solidFill>
                <a:latin typeface="Kruti Dev 010" pitchFamily="2" charset="0"/>
                <a:ea typeface="ＭＳ Ｐゴシック" pitchFamily="34" charset="-128"/>
                <a:cs typeface="Arial" pitchFamily="34" charset="0"/>
              </a:rPr>
              <a:t>Mykl fFk;ksykWftdy lsfeujh Mykl] VsDl</a:t>
            </a:r>
            <a:endParaRPr lang="en-US" sz="1600" b="1" dirty="0">
              <a:solidFill>
                <a:srgbClr val="FFFB0C"/>
              </a:solidFill>
              <a:latin typeface="Kruti Dev 010" pitchFamily="2" charset="0"/>
              <a:ea typeface="ＭＳ Ｐゴシック" pitchFamily="34" charset="-128"/>
              <a:cs typeface="Arial" pitchFamily="34" charset="0"/>
            </a:endParaRPr>
          </a:p>
        </p:txBody>
      </p:sp>
      <p:sp>
        <p:nvSpPr>
          <p:cNvPr id="11276" name="Text Box 13"/>
          <p:cNvSpPr txBox="1">
            <a:spLocks noChangeArrowheads="1"/>
          </p:cNvSpPr>
          <p:nvPr/>
        </p:nvSpPr>
        <p:spPr bwMode="auto">
          <a:xfrm>
            <a:off x="4832350" y="5351580"/>
            <a:ext cx="3578225" cy="1361912"/>
          </a:xfrm>
          <a:prstGeom prst="rect">
            <a:avLst/>
          </a:prstGeom>
          <a:noFill/>
          <a:ln w="9525">
            <a:noFill/>
            <a:miter lim="800000"/>
            <a:headEnd/>
            <a:tailEnd/>
          </a:ln>
        </p:spPr>
        <p:txBody>
          <a:bodyPr>
            <a:spAutoFit/>
          </a:bodyPr>
          <a:lstStyle/>
          <a:p>
            <a:pPr algn="ctr" eaLnBrk="0" hangingPunct="0">
              <a:lnSpc>
                <a:spcPct val="55000"/>
              </a:lnSpc>
              <a:spcBef>
                <a:spcPct val="50000"/>
              </a:spcBef>
              <a:defRPr/>
            </a:pPr>
            <a:endParaRPr lang="en-US" sz="1800" b="1" dirty="0">
              <a:solidFill>
                <a:srgbClr val="FFFB0C"/>
              </a:solidFill>
              <a:latin typeface="Kruti Dev 010" pitchFamily="2" charset="0"/>
              <a:ea typeface="ＭＳ Ｐゴシック" pitchFamily="34" charset="-128"/>
              <a:cs typeface="Arial" pitchFamily="34" charset="0"/>
            </a:endParaRPr>
          </a:p>
          <a:p>
            <a:pPr algn="ctr" eaLnBrk="0" hangingPunct="0">
              <a:lnSpc>
                <a:spcPct val="55000"/>
              </a:lnSpc>
              <a:spcBef>
                <a:spcPct val="50000"/>
              </a:spcBef>
              <a:defRPr/>
            </a:pPr>
            <a:r>
              <a:rPr lang="en-US" sz="2000" b="1" dirty="0">
                <a:ln>
                  <a:solidFill>
                    <a:srgbClr val="00CCFF"/>
                  </a:solidFill>
                </a:ln>
                <a:solidFill>
                  <a:srgbClr val="0099FF"/>
                </a:solidFill>
                <a:latin typeface="Kruti Dev 010" pitchFamily="2" charset="0"/>
                <a:ea typeface="Calibri" pitchFamily="34" charset="0"/>
                <a:cs typeface="Times New Roman" pitchFamily="18" charset="0"/>
              </a:rPr>
              <a:t>MkW0 dsuFk gkWVZu </a:t>
            </a:r>
          </a:p>
          <a:p>
            <a:pPr algn="ctr" eaLnBrk="0" hangingPunct="0">
              <a:lnSpc>
                <a:spcPct val="55000"/>
              </a:lnSpc>
              <a:spcBef>
                <a:spcPct val="50000"/>
              </a:spcBef>
              <a:defRPr/>
            </a:pPr>
            <a:r>
              <a:rPr lang="en-US" sz="1600" b="1" dirty="0">
                <a:solidFill>
                  <a:srgbClr val="FFFF00"/>
                </a:solidFill>
                <a:latin typeface="Kruti Dev 010" pitchFamily="2" charset="0"/>
                <a:ea typeface="Calibri" pitchFamily="34" charset="0"/>
                <a:cs typeface="Times New Roman" pitchFamily="18" charset="0"/>
              </a:rPr>
              <a:t>lhfu;j ikLVj </a:t>
            </a:r>
          </a:p>
          <a:p>
            <a:pPr algn="ctr" eaLnBrk="0" hangingPunct="0">
              <a:lnSpc>
                <a:spcPct val="55000"/>
              </a:lnSpc>
              <a:spcBef>
                <a:spcPct val="50000"/>
              </a:spcBef>
              <a:defRPr/>
            </a:pPr>
            <a:r>
              <a:rPr lang="en-US" sz="1600" b="1" dirty="0">
                <a:solidFill>
                  <a:srgbClr val="FFFF00"/>
                </a:solidFill>
                <a:latin typeface="Kruti Dev 010" pitchFamily="2" charset="0"/>
                <a:ea typeface="Calibri" pitchFamily="34" charset="0"/>
                <a:cs typeface="Times New Roman" pitchFamily="18" charset="0"/>
              </a:rPr>
              <a:t>esdfdus] eseksfj;y ckbZcy ppZ </a:t>
            </a:r>
          </a:p>
          <a:p>
            <a:pPr algn="ctr" eaLnBrk="0" hangingPunct="0">
              <a:lnSpc>
                <a:spcPct val="55000"/>
              </a:lnSpc>
              <a:spcBef>
                <a:spcPct val="50000"/>
              </a:spcBef>
              <a:defRPr/>
            </a:pPr>
            <a:r>
              <a:rPr lang="en-US" sz="1600" b="1" dirty="0">
                <a:solidFill>
                  <a:srgbClr val="FFFF00"/>
                </a:solidFill>
                <a:latin typeface="Kruti Dev 010" pitchFamily="2" charset="0"/>
                <a:ea typeface="Calibri" pitchFamily="34" charset="0"/>
                <a:cs typeface="Times New Roman" pitchFamily="18" charset="0"/>
              </a:rPr>
              <a:t>QksVZ oFkZ] VsDlkl</a:t>
            </a:r>
            <a:endParaRPr lang="en-US" sz="1600" b="1" dirty="0">
              <a:solidFill>
                <a:srgbClr val="FFFB0C"/>
              </a:solidFill>
              <a:latin typeface="Kruti Dev 010" pitchFamily="2" charset="0"/>
              <a:ea typeface="ＭＳ Ｐゴシック" pitchFamily="34" charset="-128"/>
              <a:cs typeface="Arial" pitchFamily="34" charset="0"/>
            </a:endParaRPr>
          </a:p>
        </p:txBody>
      </p:sp>
      <p:sp>
        <p:nvSpPr>
          <p:cNvPr id="11277" name="Text Box 15"/>
          <p:cNvSpPr txBox="1">
            <a:spLocks noChangeArrowheads="1"/>
          </p:cNvSpPr>
          <p:nvPr/>
        </p:nvSpPr>
        <p:spPr bwMode="auto">
          <a:xfrm>
            <a:off x="4665663" y="1792084"/>
            <a:ext cx="3810000" cy="1551963"/>
          </a:xfrm>
          <a:prstGeom prst="rect">
            <a:avLst/>
          </a:prstGeom>
          <a:noFill/>
          <a:ln w="9525">
            <a:noFill/>
            <a:miter lim="800000"/>
            <a:headEnd/>
            <a:tailEnd/>
          </a:ln>
        </p:spPr>
        <p:txBody>
          <a:bodyPr>
            <a:spAutoFit/>
          </a:bodyPr>
          <a:lstStyle/>
          <a:p>
            <a:pPr algn="ctr" eaLnBrk="0" hangingPunct="0">
              <a:lnSpc>
                <a:spcPct val="55000"/>
              </a:lnSpc>
              <a:spcBef>
                <a:spcPct val="50000"/>
              </a:spcBef>
              <a:defRPr/>
            </a:pPr>
            <a:endParaRPr lang="en-US" sz="1400" b="1" dirty="0">
              <a:solidFill>
                <a:srgbClr val="FFFB0C"/>
              </a:solidFill>
              <a:latin typeface="Kruti Dev 010" pitchFamily="2" charset="0"/>
              <a:ea typeface="ＭＳ Ｐゴシック" pitchFamily="34" charset="-128"/>
              <a:cs typeface="Arial" pitchFamily="34" charset="0"/>
            </a:endParaRPr>
          </a:p>
          <a:p>
            <a:pPr algn="ctr" eaLnBrk="0" hangingPunct="0">
              <a:lnSpc>
                <a:spcPct val="55000"/>
              </a:lnSpc>
              <a:spcBef>
                <a:spcPct val="50000"/>
              </a:spcBef>
              <a:defRPr/>
            </a:pPr>
            <a:r>
              <a:rPr lang="en-US" sz="2000" b="1" dirty="0">
                <a:ln>
                  <a:solidFill>
                    <a:srgbClr val="00CCFF"/>
                  </a:solidFill>
                </a:ln>
                <a:solidFill>
                  <a:srgbClr val="00CCFF"/>
                </a:solidFill>
                <a:latin typeface="Kruti Dev 010" pitchFamily="2" charset="0"/>
                <a:ea typeface="Calibri" pitchFamily="34" charset="0"/>
                <a:cs typeface="Times New Roman" pitchFamily="18" charset="0"/>
              </a:rPr>
              <a:t>tkWu esly</a:t>
            </a:r>
            <a:r>
              <a:rPr lang="en-US" sz="2000" b="1" dirty="0">
                <a:ln>
                  <a:solidFill>
                    <a:srgbClr val="00CCFF"/>
                  </a:solidFill>
                </a:ln>
                <a:solidFill>
                  <a:srgbClr val="00CCFF"/>
                </a:solidFill>
                <a:latin typeface="Kruti Dev 010" pitchFamily="2" charset="0"/>
                <a:ea typeface="ＭＳ Ｐゴシック" pitchFamily="34" charset="-128"/>
                <a:cs typeface="Arial" pitchFamily="34" charset="0"/>
              </a:rPr>
              <a:t>    dqVZ usylu</a:t>
            </a:r>
          </a:p>
          <a:p>
            <a:pPr algn="ctr" eaLnBrk="0" hangingPunct="0">
              <a:lnSpc>
                <a:spcPct val="55000"/>
              </a:lnSpc>
              <a:spcBef>
                <a:spcPct val="50000"/>
              </a:spcBef>
              <a:defRPr/>
            </a:pPr>
            <a:r>
              <a:rPr lang="en-US" sz="1200" b="1" dirty="0">
                <a:solidFill>
                  <a:srgbClr val="FFFB0C"/>
                </a:solidFill>
                <a:latin typeface="Kruti Dev 010" pitchFamily="2" charset="0"/>
                <a:ea typeface="ＭＳ Ｐゴシック" pitchFamily="34" charset="-128"/>
                <a:cs typeface="Arial" pitchFamily="34" charset="0"/>
              </a:rPr>
              <a:t>        </a:t>
            </a:r>
            <a:r>
              <a:rPr lang="en-US" sz="1600" b="1" dirty="0">
                <a:solidFill>
                  <a:srgbClr val="FFFF00"/>
                </a:solidFill>
                <a:latin typeface="Kruti Dev 010" pitchFamily="2" charset="0"/>
                <a:ea typeface="ＭＳ Ｐゴシック" pitchFamily="34" charset="-128"/>
                <a:cs typeface="Arial" pitchFamily="34" charset="0"/>
              </a:rPr>
              <a:t>v/;{k</a:t>
            </a:r>
            <a:r>
              <a:rPr lang="en-US" sz="1600" b="1" dirty="0">
                <a:solidFill>
                  <a:srgbClr val="FFFB0C"/>
                </a:solidFill>
                <a:latin typeface="Kruti Dev 010" pitchFamily="2" charset="0"/>
                <a:ea typeface="ＭＳ Ｐゴシック" pitchFamily="34" charset="-128"/>
                <a:cs typeface="Arial" pitchFamily="34" charset="0"/>
              </a:rPr>
              <a:t>         </a:t>
            </a:r>
            <a:r>
              <a:rPr lang="en-US" sz="1600" b="1" dirty="0">
                <a:solidFill>
                  <a:srgbClr val="FFFF00"/>
                </a:solidFill>
                <a:latin typeface="Kruti Dev 010" pitchFamily="2" charset="0"/>
                <a:ea typeface="ＭＳ Ｐゴシック" pitchFamily="34" charset="-128"/>
                <a:cs typeface="Arial" pitchFamily="34" charset="0"/>
              </a:rPr>
              <a:t>,Dth- mik/;{k </a:t>
            </a:r>
          </a:p>
          <a:p>
            <a:pPr algn="ctr" eaLnBrk="0" hangingPunct="0">
              <a:lnSpc>
                <a:spcPct val="55000"/>
              </a:lnSpc>
              <a:spcBef>
                <a:spcPct val="50000"/>
              </a:spcBef>
              <a:defRPr/>
            </a:pPr>
            <a:r>
              <a:rPr lang="en-US" sz="1600" b="1" dirty="0">
                <a:solidFill>
                  <a:srgbClr val="FFFF00"/>
                </a:solidFill>
                <a:latin typeface="Kruti Dev 010" pitchFamily="2" charset="0"/>
                <a:ea typeface="ＭＳ Ｐゴシック" pitchFamily="34" charset="-128"/>
                <a:cs typeface="Arial" pitchFamily="34" charset="0"/>
              </a:rPr>
              <a:t>bZLV@osLV fefuLVªht</a:t>
            </a:r>
          </a:p>
          <a:p>
            <a:pPr algn="ctr" eaLnBrk="0" hangingPunct="0">
              <a:lnSpc>
                <a:spcPct val="55000"/>
              </a:lnSpc>
              <a:spcBef>
                <a:spcPct val="50000"/>
              </a:spcBef>
              <a:defRPr/>
            </a:pPr>
            <a:r>
              <a:rPr lang="en-US" sz="1600" b="1" dirty="0">
                <a:solidFill>
                  <a:srgbClr val="FFFF00"/>
                </a:solidFill>
                <a:latin typeface="Kruti Dev 010" pitchFamily="2" charset="0"/>
                <a:ea typeface="ＭＳ Ｐゴシック" pitchFamily="34" charset="-128"/>
                <a:cs typeface="Arial" pitchFamily="34" charset="0"/>
              </a:rPr>
              <a:t>Mykl] VsDlkl</a:t>
            </a:r>
          </a:p>
          <a:p>
            <a:pPr algn="ctr" eaLnBrk="0" hangingPunct="0">
              <a:lnSpc>
                <a:spcPct val="55000"/>
              </a:lnSpc>
              <a:spcBef>
                <a:spcPct val="50000"/>
              </a:spcBef>
              <a:defRPr/>
            </a:pPr>
            <a:endParaRPr lang="en-US" sz="1200" b="1" dirty="0">
              <a:solidFill>
                <a:srgbClr val="FFFB0C"/>
              </a:solidFill>
              <a:latin typeface="Kruti Dev 010" pitchFamily="2" charset="0"/>
              <a:ea typeface="ＭＳ Ｐゴシック" pitchFamily="34" charset="-128"/>
              <a:cs typeface="Arial" pitchFamily="34" charset="0"/>
            </a:endParaRPr>
          </a:p>
        </p:txBody>
      </p:sp>
      <p:sp>
        <p:nvSpPr>
          <p:cNvPr id="11278" name="Text Box 16"/>
          <p:cNvSpPr txBox="1">
            <a:spLocks noChangeArrowheads="1"/>
          </p:cNvSpPr>
          <p:nvPr/>
        </p:nvSpPr>
        <p:spPr bwMode="auto">
          <a:xfrm>
            <a:off x="-12700" y="3580038"/>
            <a:ext cx="4445000" cy="1875001"/>
          </a:xfrm>
          <a:prstGeom prst="rect">
            <a:avLst/>
          </a:prstGeom>
          <a:noFill/>
          <a:ln w="9525">
            <a:noFill/>
            <a:miter lim="800000"/>
            <a:headEnd/>
            <a:tailEnd/>
          </a:ln>
        </p:spPr>
        <p:txBody>
          <a:bodyPr>
            <a:spAutoFit/>
          </a:bodyPr>
          <a:lstStyle/>
          <a:p>
            <a:pPr algn="ctr" eaLnBrk="0" hangingPunct="0">
              <a:lnSpc>
                <a:spcPct val="55000"/>
              </a:lnSpc>
              <a:spcBef>
                <a:spcPct val="50000"/>
              </a:spcBef>
              <a:defRPr/>
            </a:pPr>
            <a:endParaRPr lang="en-US" sz="1400" b="1" dirty="0">
              <a:solidFill>
                <a:srgbClr val="FFFB0C"/>
              </a:solidFill>
              <a:latin typeface="Kruti Dev 010" pitchFamily="2" charset="0"/>
              <a:ea typeface="Calibri" pitchFamily="34" charset="0"/>
              <a:cs typeface="Times New Roman" pitchFamily="18" charset="0"/>
            </a:endParaRPr>
          </a:p>
          <a:p>
            <a:pPr algn="ctr" eaLnBrk="0" hangingPunct="0">
              <a:lnSpc>
                <a:spcPct val="55000"/>
              </a:lnSpc>
              <a:spcBef>
                <a:spcPct val="50000"/>
              </a:spcBef>
              <a:defRPr/>
            </a:pPr>
            <a:endParaRPr lang="en-US" sz="1600" dirty="0">
              <a:solidFill>
                <a:srgbClr val="FFFF00"/>
              </a:solidFill>
              <a:latin typeface="Kruti Dev 010" pitchFamily="2" charset="0"/>
              <a:ea typeface="Calibri" pitchFamily="34" charset="0"/>
              <a:cs typeface="Times New Roman" pitchFamily="18" charset="0"/>
            </a:endParaRPr>
          </a:p>
          <a:p>
            <a:pPr algn="ctr" eaLnBrk="0" hangingPunct="0">
              <a:lnSpc>
                <a:spcPts val="2875"/>
              </a:lnSpc>
              <a:spcBef>
                <a:spcPts val="838"/>
              </a:spcBef>
              <a:defRPr/>
            </a:pPr>
            <a:r>
              <a:rPr lang="en-US" sz="2000" b="1" dirty="0">
                <a:ln>
                  <a:solidFill>
                    <a:srgbClr val="00CCFF"/>
                  </a:solidFill>
                </a:ln>
                <a:solidFill>
                  <a:srgbClr val="00CCFF"/>
                </a:solidFill>
                <a:latin typeface="Kruti Dev 010" pitchFamily="2" charset="0"/>
                <a:ea typeface="Calibri" pitchFamily="34" charset="0"/>
                <a:cs typeface="Times New Roman" pitchFamily="18" charset="0"/>
              </a:rPr>
              <a:t>jsOg0Mxyl osysUtq,yk</a:t>
            </a:r>
          </a:p>
          <a:p>
            <a:pPr algn="ctr" eaLnBrk="0" hangingPunct="0">
              <a:lnSpc>
                <a:spcPct val="55000"/>
              </a:lnSpc>
              <a:spcBef>
                <a:spcPct val="50000"/>
              </a:spcBef>
              <a:defRPr/>
            </a:pPr>
            <a:r>
              <a:rPr lang="en-US" sz="1600" b="1" dirty="0">
                <a:solidFill>
                  <a:srgbClr val="FFFF00"/>
                </a:solidFill>
                <a:latin typeface="Kruti Dev 010" pitchFamily="2" charset="0"/>
                <a:ea typeface="Calibri" pitchFamily="34" charset="0"/>
                <a:cs typeface="Times New Roman" pitchFamily="18" charset="0"/>
              </a:rPr>
              <a:t>lhfu;j ikLVj]</a:t>
            </a:r>
          </a:p>
          <a:p>
            <a:pPr algn="ctr" eaLnBrk="0" hangingPunct="0">
              <a:lnSpc>
                <a:spcPct val="55000"/>
              </a:lnSpc>
              <a:spcBef>
                <a:spcPct val="50000"/>
              </a:spcBef>
              <a:defRPr/>
            </a:pPr>
            <a:r>
              <a:rPr lang="en-US" sz="1600" b="1" dirty="0">
                <a:solidFill>
                  <a:srgbClr val="FFFF00"/>
                </a:solidFill>
                <a:latin typeface="Kruti Dev 010" pitchFamily="2" charset="0"/>
                <a:ea typeface="Calibri" pitchFamily="34" charset="0"/>
                <a:cs typeface="Times New Roman" pitchFamily="18" charset="0"/>
              </a:rPr>
              <a:t>datjosfVo]csfIVLV fe’ku phlk cfrLrk bosatfydk nh dlksfj;k </a:t>
            </a:r>
          </a:p>
          <a:p>
            <a:pPr algn="ctr" eaLnBrk="0" hangingPunct="0">
              <a:lnSpc>
                <a:spcPct val="55000"/>
              </a:lnSpc>
              <a:spcBef>
                <a:spcPct val="50000"/>
              </a:spcBef>
              <a:defRPr/>
            </a:pPr>
            <a:r>
              <a:rPr lang="en-US" sz="1600" b="1" dirty="0">
                <a:solidFill>
                  <a:srgbClr val="FFFF00"/>
                </a:solidFill>
                <a:latin typeface="Kruti Dev 010" pitchFamily="2" charset="0"/>
                <a:ea typeface="Calibri" pitchFamily="34" charset="0"/>
                <a:cs typeface="Times New Roman" pitchFamily="18" charset="0"/>
              </a:rPr>
              <a:t>usiysl]bVyh</a:t>
            </a:r>
            <a:endParaRPr lang="en-US" sz="1600" b="1" dirty="0">
              <a:solidFill>
                <a:srgbClr val="FFFB0C"/>
              </a:solidFill>
              <a:latin typeface="Kruti Dev 010" pitchFamily="2" charset="0"/>
              <a:ea typeface="Calibri" pitchFamily="34" charset="0"/>
              <a:cs typeface="Times New Roman" pitchFamily="18" charset="0"/>
            </a:endParaRPr>
          </a:p>
        </p:txBody>
      </p:sp>
      <p:sp>
        <p:nvSpPr>
          <p:cNvPr id="9231" name="Text Box 17"/>
          <p:cNvSpPr txBox="1">
            <a:spLocks noChangeArrowheads="1"/>
          </p:cNvSpPr>
          <p:nvPr/>
        </p:nvSpPr>
        <p:spPr bwMode="auto">
          <a:xfrm>
            <a:off x="-50800" y="5294211"/>
            <a:ext cx="4516438" cy="1378839"/>
          </a:xfrm>
          <a:prstGeom prst="rect">
            <a:avLst/>
          </a:prstGeom>
          <a:noFill/>
          <a:ln w="9525">
            <a:noFill/>
            <a:miter lim="800000"/>
            <a:headEnd/>
            <a:tailEnd/>
          </a:ln>
        </p:spPr>
        <p:txBody>
          <a:bodyPr>
            <a:spAutoFit/>
          </a:bodyPr>
          <a:lstStyle/>
          <a:p>
            <a:pPr algn="ctr" eaLnBrk="0" hangingPunct="0">
              <a:lnSpc>
                <a:spcPct val="55000"/>
              </a:lnSpc>
              <a:spcBef>
                <a:spcPct val="50000"/>
              </a:spcBef>
              <a:defRPr/>
            </a:pPr>
            <a:endParaRPr lang="en-US" sz="2000" b="1" dirty="0">
              <a:solidFill>
                <a:srgbClr val="FFFB0C"/>
              </a:solidFill>
              <a:latin typeface="Kruti Dev 010" pitchFamily="2" charset="0"/>
              <a:ea typeface="Calibri"/>
              <a:cs typeface="Times New Roman"/>
            </a:endParaRPr>
          </a:p>
          <a:p>
            <a:pPr algn="ctr" eaLnBrk="0" hangingPunct="0">
              <a:lnSpc>
                <a:spcPct val="55000"/>
              </a:lnSpc>
              <a:spcBef>
                <a:spcPct val="50000"/>
              </a:spcBef>
              <a:defRPr/>
            </a:pPr>
            <a:r>
              <a:rPr lang="en-US" sz="2000" b="1" dirty="0">
                <a:ln>
                  <a:solidFill>
                    <a:srgbClr val="00CCFF"/>
                  </a:solidFill>
                </a:ln>
                <a:solidFill>
                  <a:srgbClr val="00CCFF"/>
                </a:solidFill>
                <a:latin typeface="Kruti Dev 010" pitchFamily="2" charset="0"/>
                <a:ea typeface="Calibri"/>
                <a:cs typeface="Times New Roman"/>
              </a:rPr>
              <a:t>dk;Zu xzsatj</a:t>
            </a:r>
          </a:p>
          <a:p>
            <a:pPr algn="ctr" eaLnBrk="0" hangingPunct="0">
              <a:lnSpc>
                <a:spcPct val="55000"/>
              </a:lnSpc>
              <a:spcBef>
                <a:spcPct val="50000"/>
              </a:spcBef>
              <a:defRPr/>
            </a:pPr>
            <a:r>
              <a:rPr lang="en-US" sz="1600" b="1" dirty="0">
                <a:solidFill>
                  <a:srgbClr val="FFFF00"/>
                </a:solidFill>
                <a:latin typeface="Kruti Dev 010" pitchFamily="2" charset="0"/>
                <a:ea typeface="Calibri"/>
                <a:cs typeface="Times New Roman"/>
              </a:rPr>
              <a:t>Mk;jsDVj vkWQ ckbZcy LVMht </a:t>
            </a:r>
          </a:p>
          <a:p>
            <a:pPr algn="ctr" eaLnBrk="0" hangingPunct="0">
              <a:lnSpc>
                <a:spcPct val="55000"/>
              </a:lnSpc>
              <a:spcBef>
                <a:spcPct val="50000"/>
              </a:spcBef>
              <a:defRPr/>
            </a:pPr>
            <a:r>
              <a:rPr lang="en-US" sz="1600" b="1" dirty="0">
                <a:solidFill>
                  <a:srgbClr val="FFFF00"/>
                </a:solidFill>
                <a:latin typeface="Kruti Dev 010" pitchFamily="2" charset="0"/>
                <a:ea typeface="Calibri"/>
                <a:cs typeface="Times New Roman"/>
              </a:rPr>
              <a:t>lkmFkosLV fdzf’p;u LdwYl </a:t>
            </a:r>
          </a:p>
          <a:p>
            <a:pPr algn="ctr" eaLnBrk="0" hangingPunct="0">
              <a:lnSpc>
                <a:spcPct val="55000"/>
              </a:lnSpc>
              <a:spcBef>
                <a:spcPct val="50000"/>
              </a:spcBef>
              <a:defRPr/>
            </a:pPr>
            <a:r>
              <a:rPr lang="en-US" sz="1600" b="1" dirty="0">
                <a:solidFill>
                  <a:srgbClr val="FFFF00"/>
                </a:solidFill>
                <a:latin typeface="Kruti Dev 010" pitchFamily="2" charset="0"/>
                <a:ea typeface="Calibri"/>
                <a:cs typeface="Times New Roman"/>
              </a:rPr>
              <a:t>QksVZ oFkZ] VsDlkl</a:t>
            </a:r>
            <a:endParaRPr lang="en-US" sz="1600" b="1" dirty="0">
              <a:solidFill>
                <a:srgbClr val="FFFB0C"/>
              </a:solidFill>
              <a:latin typeface="Kruti Dev 010" pitchFamily="2" charset="0"/>
              <a:ea typeface="ＭＳ Ｐゴシック" pitchFamily="34" charset="-128"/>
              <a:cs typeface="+mn-cs"/>
            </a:endParaRPr>
          </a:p>
        </p:txBody>
      </p:sp>
      <p:sp>
        <p:nvSpPr>
          <p:cNvPr id="11280" name="Text Box 18"/>
          <p:cNvSpPr txBox="1">
            <a:spLocks noChangeArrowheads="1"/>
          </p:cNvSpPr>
          <p:nvPr/>
        </p:nvSpPr>
        <p:spPr bwMode="auto">
          <a:xfrm>
            <a:off x="4964113" y="2910719"/>
            <a:ext cx="3116262" cy="1378839"/>
          </a:xfrm>
          <a:prstGeom prst="rect">
            <a:avLst/>
          </a:prstGeom>
          <a:noFill/>
          <a:ln w="9525">
            <a:noFill/>
            <a:miter lim="800000"/>
            <a:headEnd/>
            <a:tailEnd/>
          </a:ln>
        </p:spPr>
        <p:txBody>
          <a:bodyPr>
            <a:spAutoFit/>
          </a:bodyPr>
          <a:lstStyle/>
          <a:p>
            <a:pPr algn="ctr" eaLnBrk="0" hangingPunct="0">
              <a:lnSpc>
                <a:spcPct val="55000"/>
              </a:lnSpc>
              <a:spcBef>
                <a:spcPct val="50000"/>
              </a:spcBef>
              <a:defRPr/>
            </a:pPr>
            <a:endParaRPr lang="en-US" sz="2000" b="1" dirty="0">
              <a:solidFill>
                <a:srgbClr val="62D6AC"/>
              </a:solidFill>
              <a:latin typeface="Kruti Dev 010" pitchFamily="2" charset="0"/>
              <a:ea typeface="ＭＳ Ｐゴシック" pitchFamily="34" charset="-128"/>
              <a:cs typeface="Arial" pitchFamily="34" charset="0"/>
            </a:endParaRPr>
          </a:p>
          <a:p>
            <a:pPr algn="ctr" eaLnBrk="0" hangingPunct="0">
              <a:lnSpc>
                <a:spcPct val="55000"/>
              </a:lnSpc>
              <a:spcBef>
                <a:spcPct val="50000"/>
              </a:spcBef>
              <a:defRPr/>
            </a:pPr>
            <a:r>
              <a:rPr lang="en-US" sz="2000" b="1" dirty="0">
                <a:ln>
                  <a:solidFill>
                    <a:srgbClr val="00CCFF"/>
                  </a:solidFill>
                </a:ln>
                <a:solidFill>
                  <a:srgbClr val="00CCFF"/>
                </a:solidFill>
                <a:latin typeface="Kruti Dev 010" pitchFamily="2" charset="0"/>
                <a:ea typeface="Calibri" pitchFamily="34" charset="0"/>
                <a:cs typeface="Times New Roman" pitchFamily="18" charset="0"/>
              </a:rPr>
              <a:t>osLyh fnfe=hOgLdkbZ </a:t>
            </a:r>
            <a:endParaRPr lang="en-US" sz="2000" b="1" dirty="0">
              <a:ln>
                <a:solidFill>
                  <a:srgbClr val="00CCFF"/>
                </a:solidFill>
              </a:ln>
              <a:solidFill>
                <a:srgbClr val="00CCFF"/>
              </a:solidFill>
              <a:latin typeface="Kruti Dev 010" pitchFamily="2" charset="0"/>
              <a:ea typeface="ＭＳ Ｐゴシック" pitchFamily="34" charset="-128"/>
              <a:cs typeface="Arial" pitchFamily="34" charset="0"/>
            </a:endParaRPr>
          </a:p>
          <a:p>
            <a:pPr algn="ctr" eaLnBrk="0" hangingPunct="0">
              <a:lnSpc>
                <a:spcPct val="55000"/>
              </a:lnSpc>
              <a:spcBef>
                <a:spcPct val="50000"/>
              </a:spcBef>
              <a:defRPr/>
            </a:pPr>
            <a:r>
              <a:rPr lang="en-US" sz="1600" b="1" dirty="0">
                <a:solidFill>
                  <a:srgbClr val="FFFF00"/>
                </a:solidFill>
                <a:latin typeface="Kruti Dev 010" pitchFamily="2" charset="0"/>
                <a:ea typeface="ＭＳ Ｐゴシック" pitchFamily="34" charset="-128"/>
                <a:cs typeface="Arial" pitchFamily="34" charset="0"/>
              </a:rPr>
              <a:t>Mk;jsDVj vkWQ jf’k;k </a:t>
            </a:r>
          </a:p>
          <a:p>
            <a:pPr algn="ctr" eaLnBrk="0" hangingPunct="0">
              <a:lnSpc>
                <a:spcPct val="55000"/>
              </a:lnSpc>
              <a:spcBef>
                <a:spcPct val="50000"/>
              </a:spcBef>
              <a:defRPr/>
            </a:pPr>
            <a:r>
              <a:rPr lang="en-US" sz="1600" b="1" dirty="0">
                <a:solidFill>
                  <a:srgbClr val="FFFF00"/>
                </a:solidFill>
                <a:latin typeface="Kruti Dev 010" pitchFamily="2" charset="0"/>
                <a:ea typeface="ＭＳ Ｐゴシック" pitchFamily="34" charset="-128"/>
                <a:cs typeface="Arial" pitchFamily="34" charset="0"/>
              </a:rPr>
              <a:t>Xykscy fe’ku Qsyksf’ki ¼bZ3½ </a:t>
            </a:r>
          </a:p>
          <a:p>
            <a:pPr algn="ctr" eaLnBrk="0" hangingPunct="0">
              <a:lnSpc>
                <a:spcPct val="55000"/>
              </a:lnSpc>
              <a:spcBef>
                <a:spcPct val="50000"/>
              </a:spcBef>
              <a:defRPr/>
            </a:pPr>
            <a:r>
              <a:rPr lang="en-US" sz="1600" b="1" dirty="0">
                <a:solidFill>
                  <a:srgbClr val="FFFF00"/>
                </a:solidFill>
                <a:latin typeface="Kruti Dev 010" pitchFamily="2" charset="0"/>
                <a:ea typeface="ＭＳ Ｐゴシック" pitchFamily="34" charset="-128"/>
                <a:cs typeface="Arial" pitchFamily="34" charset="0"/>
              </a:rPr>
              <a:t>iSatk] jf’k;k</a:t>
            </a:r>
            <a:endParaRPr lang="en-US" sz="1600" b="1" dirty="0">
              <a:solidFill>
                <a:srgbClr val="FFFB0C"/>
              </a:solidFill>
              <a:latin typeface="Kruti Dev 010" pitchFamily="2" charset="0"/>
              <a:ea typeface="ＭＳ Ｐゴシック" pitchFamily="34" charset="-128"/>
              <a:cs typeface="Arial" pitchFamily="34" charset="0"/>
            </a:endParaRPr>
          </a:p>
        </p:txBody>
      </p:sp>
      <p:sp>
        <p:nvSpPr>
          <p:cNvPr id="11281" name="Text Box 19"/>
          <p:cNvSpPr txBox="1">
            <a:spLocks noChangeArrowheads="1"/>
          </p:cNvSpPr>
          <p:nvPr/>
        </p:nvSpPr>
        <p:spPr bwMode="auto">
          <a:xfrm>
            <a:off x="2388411" y="509656"/>
            <a:ext cx="3302933" cy="461665"/>
          </a:xfrm>
          <a:prstGeom prst="rect">
            <a:avLst/>
          </a:prstGeom>
          <a:noFill/>
          <a:ln w="9525">
            <a:noFill/>
            <a:miter lim="800000"/>
            <a:headEnd/>
            <a:tailEnd/>
          </a:ln>
        </p:spPr>
        <p:txBody>
          <a:bodyPr>
            <a:spAutoFit/>
          </a:bodyPr>
          <a:lstStyle/>
          <a:p>
            <a:pPr eaLnBrk="0" hangingPunct="0">
              <a:spcBef>
                <a:spcPct val="50000"/>
              </a:spcBef>
              <a:defRPr/>
            </a:pPr>
            <a:r>
              <a:rPr lang="en-US" sz="1400" b="1" i="1" dirty="0">
                <a:solidFill>
                  <a:srgbClr val="FFFF00"/>
                </a:solidFill>
                <a:latin typeface="Kruti Dev 010" pitchFamily="2" charset="0"/>
                <a:ea typeface="Calibri" pitchFamily="34" charset="0"/>
                <a:cs typeface="Times New Roman" pitchFamily="18" charset="0"/>
              </a:rPr>
              <a:t>         </a:t>
            </a:r>
            <a:r>
              <a:rPr lang="en-US" sz="2400" b="1" dirty="0">
                <a:ln>
                  <a:solidFill>
                    <a:srgbClr val="FFFF00"/>
                  </a:solidFill>
                </a:ln>
                <a:solidFill>
                  <a:srgbClr val="FFFF00"/>
                </a:solidFill>
                <a:latin typeface="Kruti Dev 010" pitchFamily="2" charset="0"/>
                <a:ea typeface="Calibri" pitchFamily="34" charset="0"/>
                <a:cs typeface="Times New Roman" pitchFamily="18" charset="0"/>
              </a:rPr>
              <a:t>funsZ’ku desVh </a:t>
            </a:r>
            <a:endParaRPr lang="en-US" sz="1800" b="1" dirty="0">
              <a:ln>
                <a:solidFill>
                  <a:srgbClr val="FFFF00"/>
                </a:solidFill>
              </a:ln>
              <a:solidFill>
                <a:srgbClr val="FFFF00"/>
              </a:solidFill>
              <a:latin typeface="Kruti Dev 010" pitchFamily="2" charset="0"/>
              <a:ea typeface="Calibri" pitchFamily="34" charset="0"/>
              <a:cs typeface="Times New Roman" pitchFamily="18" charset="0"/>
            </a:endParaRPr>
          </a:p>
        </p:txBody>
      </p:sp>
      <p:sp>
        <p:nvSpPr>
          <p:cNvPr id="9229" name="Text Box 27"/>
          <p:cNvSpPr txBox="1">
            <a:spLocks noChangeArrowheads="1"/>
          </p:cNvSpPr>
          <p:nvPr/>
        </p:nvSpPr>
        <p:spPr bwMode="auto">
          <a:xfrm>
            <a:off x="479425" y="6548438"/>
            <a:ext cx="6651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800" b="1">
                <a:solidFill>
                  <a:srgbClr val="FFFFFF"/>
                </a:solidFill>
                <a:latin typeface="Kruti Dev 010" charset="0"/>
              </a:rPr>
              <a:t>©2006 TBBMI</a:t>
            </a:r>
          </a:p>
        </p:txBody>
      </p:sp>
      <p:sp>
        <p:nvSpPr>
          <p:cNvPr id="237596" name="Rectangle 28"/>
          <p:cNvSpPr>
            <a:spLocks noChangeArrowheads="1"/>
          </p:cNvSpPr>
          <p:nvPr/>
        </p:nvSpPr>
        <p:spPr bwMode="auto">
          <a:xfrm>
            <a:off x="7583488" y="6538913"/>
            <a:ext cx="573087" cy="231775"/>
          </a:xfrm>
          <a:prstGeom prst="rect">
            <a:avLst/>
          </a:prstGeom>
          <a:noFill/>
          <a:ln w="12700">
            <a:noFill/>
            <a:miter lim="800000"/>
            <a:headEnd/>
            <a:tailEnd/>
          </a:ln>
          <a:effectLst/>
        </p:spPr>
        <p:txBody>
          <a:bodyPr wrap="none" anchor="ctr">
            <a:spAutoFit/>
          </a:bodyPr>
          <a:lstStyle/>
          <a:p>
            <a:pPr algn="ctr" eaLnBrk="0" hangingPunct="0">
              <a:defRPr/>
            </a:pPr>
            <a:r>
              <a:rPr lang="en-US" b="1">
                <a:solidFill>
                  <a:schemeClr val="tx1"/>
                </a:solidFill>
                <a:effectLst>
                  <a:outerShdw blurRad="38100" dist="38100" dir="2700000" algn="tl">
                    <a:srgbClr val="000000"/>
                  </a:outerShdw>
                </a:effectLst>
                <a:latin typeface="Kruti Dev 010" charset="0"/>
              </a:rPr>
              <a:t>9.65.01.</a:t>
            </a:r>
          </a:p>
        </p:txBody>
      </p:sp>
      <p:sp>
        <p:nvSpPr>
          <p:cNvPr id="237597" name="Text Box 29"/>
          <p:cNvSpPr txBox="1">
            <a:spLocks noChangeArrowheads="1"/>
          </p:cNvSpPr>
          <p:nvPr/>
        </p:nvSpPr>
        <p:spPr bwMode="auto">
          <a:xfrm>
            <a:off x="8131175" y="6537325"/>
            <a:ext cx="284163" cy="231775"/>
          </a:xfrm>
          <a:prstGeom prst="rect">
            <a:avLst/>
          </a:prstGeom>
          <a:noFill/>
          <a:ln w="12700">
            <a:noFill/>
            <a:miter lim="800000"/>
            <a:headEnd/>
            <a:tailEnd/>
          </a:ln>
          <a:effec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defRPr/>
            </a:pPr>
            <a:r>
              <a:rPr lang="en-US" b="1">
                <a:solidFill>
                  <a:schemeClr val="tx1"/>
                </a:solidFill>
                <a:effectLst>
                  <a:outerShdw blurRad="38100" dist="38100" dir="2700000" algn="tl">
                    <a:srgbClr val="000000"/>
                  </a:outerShdw>
                </a:effectLst>
                <a:latin typeface="Kruti Dev 010" charset="0"/>
              </a:rPr>
              <a:t>03</a:t>
            </a:r>
          </a:p>
        </p:txBody>
      </p:sp>
      <p:sp>
        <p:nvSpPr>
          <p:cNvPr id="11285" name="Text Box 30"/>
          <p:cNvSpPr txBox="1">
            <a:spLocks noChangeArrowheads="1"/>
          </p:cNvSpPr>
          <p:nvPr/>
        </p:nvSpPr>
        <p:spPr bwMode="auto">
          <a:xfrm>
            <a:off x="4852988" y="4160300"/>
            <a:ext cx="3578225" cy="1361912"/>
          </a:xfrm>
          <a:prstGeom prst="rect">
            <a:avLst/>
          </a:prstGeom>
          <a:noFill/>
          <a:ln w="9525">
            <a:noFill/>
            <a:miter lim="800000"/>
            <a:headEnd/>
            <a:tailEnd/>
          </a:ln>
        </p:spPr>
        <p:txBody>
          <a:bodyPr>
            <a:spAutoFit/>
          </a:bodyPr>
          <a:lstStyle/>
          <a:p>
            <a:pPr algn="ctr" eaLnBrk="0" hangingPunct="0">
              <a:lnSpc>
                <a:spcPct val="55000"/>
              </a:lnSpc>
              <a:spcBef>
                <a:spcPct val="50000"/>
              </a:spcBef>
              <a:defRPr/>
            </a:pPr>
            <a:endParaRPr lang="en-US" sz="1800" b="1" dirty="0">
              <a:solidFill>
                <a:srgbClr val="FFFB0C"/>
              </a:solidFill>
              <a:latin typeface="Kruti Dev 010" pitchFamily="2" charset="0"/>
              <a:ea typeface="ＭＳ Ｐゴシック" pitchFamily="34" charset="-128"/>
              <a:cs typeface="Arial" pitchFamily="34" charset="0"/>
            </a:endParaRPr>
          </a:p>
          <a:p>
            <a:pPr algn="ctr" eaLnBrk="0" hangingPunct="0">
              <a:lnSpc>
                <a:spcPct val="55000"/>
              </a:lnSpc>
              <a:spcBef>
                <a:spcPct val="50000"/>
              </a:spcBef>
              <a:defRPr/>
            </a:pPr>
            <a:r>
              <a:rPr lang="en-US" sz="2000" b="1" dirty="0">
                <a:ln>
                  <a:solidFill>
                    <a:srgbClr val="00CCFF"/>
                  </a:solidFill>
                </a:ln>
                <a:solidFill>
                  <a:srgbClr val="00CCFF"/>
                </a:solidFill>
                <a:latin typeface="Kruti Dev 010" pitchFamily="2" charset="0"/>
                <a:ea typeface="Calibri" pitchFamily="34" charset="0"/>
                <a:cs typeface="Times New Roman" pitchFamily="18" charset="0"/>
              </a:rPr>
              <a:t>MkW- VsM fdpUl </a:t>
            </a:r>
          </a:p>
          <a:p>
            <a:pPr algn="ctr" eaLnBrk="0" hangingPunct="0">
              <a:lnSpc>
                <a:spcPct val="55000"/>
              </a:lnSpc>
              <a:spcBef>
                <a:spcPct val="50000"/>
              </a:spcBef>
              <a:defRPr/>
            </a:pPr>
            <a:r>
              <a:rPr lang="en-US" sz="1600" b="1" dirty="0">
                <a:solidFill>
                  <a:srgbClr val="FFFF00"/>
                </a:solidFill>
                <a:latin typeface="Kruti Dev 010" pitchFamily="2" charset="0"/>
                <a:ea typeface="Calibri" pitchFamily="34" charset="0"/>
                <a:cs typeface="Times New Roman" pitchFamily="18" charset="0"/>
              </a:rPr>
              <a:t>lhfu;j ikLVj </a:t>
            </a:r>
          </a:p>
          <a:p>
            <a:pPr algn="ctr" eaLnBrk="0" hangingPunct="0">
              <a:lnSpc>
                <a:spcPct val="55000"/>
              </a:lnSpc>
              <a:spcBef>
                <a:spcPct val="50000"/>
              </a:spcBef>
              <a:defRPr/>
            </a:pPr>
            <a:r>
              <a:rPr lang="en-US" sz="1600" b="1" dirty="0">
                <a:solidFill>
                  <a:srgbClr val="FFFF00"/>
                </a:solidFill>
                <a:latin typeface="Kruti Dev 010" pitchFamily="2" charset="0"/>
                <a:ea typeface="Calibri" pitchFamily="34" charset="0"/>
                <a:cs typeface="Times New Roman" pitchFamily="18" charset="0"/>
              </a:rPr>
              <a:t>dzkbLV psiy ckbZcy ppZ </a:t>
            </a:r>
          </a:p>
          <a:p>
            <a:pPr algn="ctr" eaLnBrk="0" hangingPunct="0">
              <a:lnSpc>
                <a:spcPct val="55000"/>
              </a:lnSpc>
              <a:spcBef>
                <a:spcPct val="50000"/>
              </a:spcBef>
              <a:defRPr/>
            </a:pPr>
            <a:r>
              <a:rPr lang="en-US" sz="1600" b="1" dirty="0">
                <a:solidFill>
                  <a:srgbClr val="FFFF00"/>
                </a:solidFill>
                <a:latin typeface="Kruti Dev 010" pitchFamily="2" charset="0"/>
                <a:ea typeface="Calibri" pitchFamily="34" charset="0"/>
                <a:cs typeface="Times New Roman" pitchFamily="18" charset="0"/>
              </a:rPr>
              <a:t>QksVZ oFkZ] VsDlkl</a:t>
            </a:r>
            <a:endParaRPr lang="en-US" sz="1600" b="1" dirty="0">
              <a:solidFill>
                <a:srgbClr val="FFFB0C"/>
              </a:solidFill>
              <a:latin typeface="Kruti Dev 010" pitchFamily="2" charset="0"/>
              <a:ea typeface="ＭＳ Ｐゴシック" pitchFamily="34" charset="-128"/>
              <a:cs typeface="Arial" pitchFamily="34" charset="0"/>
            </a:endParaRPr>
          </a:p>
        </p:txBody>
      </p:sp>
      <p:sp>
        <p:nvSpPr>
          <p:cNvPr id="11286" name="Text Box 32"/>
          <p:cNvSpPr txBox="1">
            <a:spLocks noChangeArrowheads="1"/>
          </p:cNvSpPr>
          <p:nvPr/>
        </p:nvSpPr>
        <p:spPr bwMode="auto">
          <a:xfrm>
            <a:off x="5002104" y="301520"/>
            <a:ext cx="3116262" cy="2154436"/>
          </a:xfrm>
          <a:prstGeom prst="rect">
            <a:avLst/>
          </a:prstGeom>
          <a:noFill/>
          <a:ln w="9525">
            <a:noFill/>
            <a:miter lim="800000"/>
            <a:headEnd/>
            <a:tailEnd/>
          </a:ln>
        </p:spPr>
        <p:txBody>
          <a:bodyPr>
            <a:spAutoFit/>
          </a:bodyPr>
          <a:lstStyle/>
          <a:p>
            <a:pPr algn="ctr" eaLnBrk="0" hangingPunct="0">
              <a:lnSpc>
                <a:spcPct val="55000"/>
              </a:lnSpc>
              <a:spcBef>
                <a:spcPct val="50000"/>
              </a:spcBef>
              <a:defRPr/>
            </a:pPr>
            <a:endParaRPr lang="en-US" sz="2000" b="1" dirty="0">
              <a:solidFill>
                <a:srgbClr val="FFFB0C"/>
              </a:solidFill>
              <a:latin typeface="Kruti Dev 010" pitchFamily="2" charset="0"/>
              <a:ea typeface="ＭＳ Ｐゴシック" pitchFamily="34" charset="-128"/>
              <a:cs typeface="Arial" pitchFamily="34" charset="0"/>
            </a:endParaRPr>
          </a:p>
          <a:p>
            <a:pPr algn="ctr" eaLnBrk="0" hangingPunct="0">
              <a:lnSpc>
                <a:spcPct val="55000"/>
              </a:lnSpc>
              <a:spcBef>
                <a:spcPct val="50000"/>
              </a:spcBef>
              <a:defRPr/>
            </a:pPr>
            <a:r>
              <a:rPr lang="en-US" sz="2000" b="1" dirty="0">
                <a:ln>
                  <a:solidFill>
                    <a:srgbClr val="00CCFF"/>
                  </a:solidFill>
                </a:ln>
                <a:solidFill>
                  <a:srgbClr val="00CCFF"/>
                </a:solidFill>
                <a:latin typeface="Kruti Dev 010" pitchFamily="2" charset="0"/>
                <a:ea typeface="Calibri" pitchFamily="34" charset="0"/>
                <a:cs typeface="Times New Roman" pitchFamily="18" charset="0"/>
              </a:rPr>
              <a:t>MkW0 fjd fxzfQFk</a:t>
            </a:r>
            <a:r>
              <a:rPr lang="en-US" sz="2000" b="1" dirty="0">
                <a:ln>
                  <a:solidFill>
                    <a:srgbClr val="00CCFF"/>
                  </a:solidFill>
                </a:ln>
                <a:solidFill>
                  <a:srgbClr val="00CCFF"/>
                </a:solidFill>
                <a:latin typeface="Kruti Dev 010" pitchFamily="2" charset="0"/>
                <a:ea typeface="ＭＳ Ｐゴシック" pitchFamily="34" charset="-128"/>
                <a:cs typeface="Arial" pitchFamily="34" charset="0"/>
              </a:rPr>
              <a:t> </a:t>
            </a:r>
          </a:p>
          <a:p>
            <a:pPr algn="ctr" eaLnBrk="0" hangingPunct="0">
              <a:lnSpc>
                <a:spcPct val="55000"/>
              </a:lnSpc>
              <a:spcBef>
                <a:spcPct val="50000"/>
              </a:spcBef>
              <a:defRPr/>
            </a:pPr>
            <a:r>
              <a:rPr lang="en-US" sz="1600" b="1" dirty="0">
                <a:solidFill>
                  <a:srgbClr val="FFFF00"/>
                </a:solidFill>
                <a:latin typeface="Kruti Dev 010" pitchFamily="2" charset="0"/>
                <a:ea typeface="ＭＳ Ｐゴシック" pitchFamily="34" charset="-128"/>
                <a:cs typeface="Arial" pitchFamily="34" charset="0"/>
              </a:rPr>
              <a:t>MkWDVj vkWQ fefuLVªh Mk;jsDVj </a:t>
            </a:r>
          </a:p>
          <a:p>
            <a:pPr algn="ctr" eaLnBrk="0" hangingPunct="0">
              <a:lnSpc>
                <a:spcPct val="55000"/>
              </a:lnSpc>
              <a:spcBef>
                <a:spcPct val="50000"/>
              </a:spcBef>
              <a:defRPr/>
            </a:pPr>
            <a:r>
              <a:rPr lang="en-US" sz="1600" b="1" dirty="0">
                <a:solidFill>
                  <a:srgbClr val="FFFF00"/>
                </a:solidFill>
                <a:latin typeface="Kruti Dev 010" pitchFamily="2" charset="0"/>
                <a:ea typeface="ＭＳ Ｐゴシック" pitchFamily="34" charset="-128"/>
                <a:cs typeface="Arial" pitchFamily="34" charset="0"/>
              </a:rPr>
              <a:t>lgk;d izk?;kid fccyhdy LVMht           </a:t>
            </a:r>
          </a:p>
          <a:p>
            <a:pPr algn="ctr" eaLnBrk="0" hangingPunct="0">
              <a:lnSpc>
                <a:spcPct val="55000"/>
              </a:lnSpc>
              <a:spcBef>
                <a:spcPct val="50000"/>
              </a:spcBef>
              <a:defRPr/>
            </a:pPr>
            <a:r>
              <a:rPr lang="en-US" sz="1600" b="1" dirty="0">
                <a:solidFill>
                  <a:srgbClr val="FFFF00"/>
                </a:solidFill>
                <a:latin typeface="Kruti Dev 010" pitchFamily="2" charset="0"/>
                <a:ea typeface="ＭＳ Ｐゴシック" pitchFamily="34" charset="-128"/>
                <a:cs typeface="Arial" pitchFamily="34" charset="0"/>
              </a:rPr>
              <a:t>flaxkiqj ckbZcy dkWyst </a:t>
            </a:r>
          </a:p>
          <a:p>
            <a:pPr algn="ctr" eaLnBrk="0" hangingPunct="0">
              <a:lnSpc>
                <a:spcPct val="55000"/>
              </a:lnSpc>
              <a:spcBef>
                <a:spcPct val="50000"/>
              </a:spcBef>
              <a:defRPr/>
            </a:pPr>
            <a:r>
              <a:rPr lang="en-US" sz="1600" b="1" dirty="0">
                <a:solidFill>
                  <a:srgbClr val="FFFF00"/>
                </a:solidFill>
                <a:latin typeface="Kruti Dev 010" pitchFamily="2" charset="0"/>
                <a:ea typeface="ＭＳ Ｐゴシック" pitchFamily="34" charset="-128"/>
                <a:cs typeface="Arial" pitchFamily="34" charset="0"/>
              </a:rPr>
              <a:t>fjifCyd vkWQ flaxkiqj</a:t>
            </a:r>
          </a:p>
          <a:p>
            <a:pPr algn="ctr" eaLnBrk="0" hangingPunct="0">
              <a:lnSpc>
                <a:spcPct val="55000"/>
              </a:lnSpc>
              <a:spcBef>
                <a:spcPct val="50000"/>
              </a:spcBef>
              <a:defRPr/>
            </a:pPr>
            <a:endParaRPr lang="en-US" sz="1400" b="1" i="1" dirty="0">
              <a:solidFill>
                <a:srgbClr val="FFFF00"/>
              </a:solidFill>
              <a:latin typeface="Kruti Dev 010" pitchFamily="2" charset="0"/>
              <a:ea typeface="ＭＳ Ｐゴシック" pitchFamily="34" charset="-128"/>
              <a:cs typeface="Times New Roman" pitchFamily="18" charset="0"/>
            </a:endParaRPr>
          </a:p>
          <a:p>
            <a:pPr algn="ctr" eaLnBrk="0" hangingPunct="0">
              <a:lnSpc>
                <a:spcPct val="55000"/>
              </a:lnSpc>
              <a:spcBef>
                <a:spcPct val="50000"/>
              </a:spcBef>
              <a:defRPr/>
            </a:pPr>
            <a:endParaRPr lang="en-US" sz="1400" b="1" i="1" dirty="0">
              <a:solidFill>
                <a:srgbClr val="FFFB0C"/>
              </a:solidFill>
              <a:latin typeface="Kruti Dev 010" pitchFamily="2" charset="0"/>
              <a:ea typeface="ＭＳ Ｐゴシック" pitchFamily="34" charset="-128"/>
              <a:cs typeface="Arial" pitchFamily="34" charset="0"/>
            </a:endParaRPr>
          </a:p>
        </p:txBody>
      </p:sp>
      <p:sp>
        <p:nvSpPr>
          <p:cNvPr id="3" name="Text Box 6"/>
          <p:cNvSpPr txBox="1">
            <a:spLocks noChangeArrowheads="1"/>
          </p:cNvSpPr>
          <p:nvPr/>
        </p:nvSpPr>
        <p:spPr bwMode="auto">
          <a:xfrm>
            <a:off x="1366437" y="0"/>
            <a:ext cx="6561137" cy="523220"/>
          </a:xfrm>
          <a:prstGeom prst="rect">
            <a:avLst/>
          </a:prstGeom>
          <a:noFill/>
          <a:ln w="9525">
            <a:noFill/>
            <a:miter lim="800000"/>
            <a:headEnd/>
            <a:tailEnd/>
          </a:ln>
        </p:spPr>
        <p:txBody>
          <a:bodyPr>
            <a:spAutoFit/>
          </a:bodyPr>
          <a:lstStyle/>
          <a:p>
            <a:pPr algn="ctr" eaLnBrk="0" hangingPunct="0">
              <a:spcBef>
                <a:spcPct val="50000"/>
              </a:spcBef>
              <a:defRPr/>
            </a:pPr>
            <a:r>
              <a:rPr lang="en-US" sz="2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Calibri" pitchFamily="34" charset="0"/>
                <a:cs typeface="Times New Roman" pitchFamily="18" charset="0"/>
              </a:rPr>
              <a:t>fn ckbZcy csfldyh fefuLVªht baVjus’kuy</a:t>
            </a:r>
            <a:r>
              <a:rPr lang="en-US" sz="28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Calibri" pitchFamily="34" charset="0"/>
                <a:cs typeface="Times New Roman" pitchFamily="18" charset="0"/>
              </a:rPr>
              <a:t> </a:t>
            </a: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9"/>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57413" y="6683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82946"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a:p>
        </p:txBody>
      </p:sp>
      <p:sp>
        <p:nvSpPr>
          <p:cNvPr id="82947"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82948"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82949"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82950"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39</a:t>
            </a:r>
          </a:p>
        </p:txBody>
      </p:sp>
      <p:sp>
        <p:nvSpPr>
          <p:cNvPr id="82951"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spcBef>
                <a:spcPct val="50000"/>
              </a:spcBef>
            </a:pPr>
            <a:r>
              <a:rPr lang="en-US" sz="2000">
                <a:solidFill>
                  <a:srgbClr val="000000"/>
                </a:solidFill>
                <a:latin typeface="Kruti Dev 050" charset="0"/>
              </a:rPr>
              <a:t>lh</a:t>
            </a:r>
          </a:p>
        </p:txBody>
      </p:sp>
      <p:sp>
        <p:nvSpPr>
          <p:cNvPr id="41994"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eaLnBrk="0" hangingPunct="0">
              <a:spcBef>
                <a:spcPct val="50000"/>
              </a:spcBef>
              <a:defRPr/>
            </a:pPr>
            <a:r>
              <a:rPr lang="en-US" sz="2000">
                <a:solidFill>
                  <a:srgbClr val="000000"/>
                </a:solidFill>
                <a:effectLst>
                  <a:outerShdw blurRad="38100" dist="38100" dir="2700000" algn="tl">
                    <a:srgbClr val="FFFFFF"/>
                  </a:outerShdw>
                </a:effectLst>
                <a:latin typeface="Kruti Dev 050" charset="0"/>
              </a:rPr>
              <a:t>7</a:t>
            </a:r>
          </a:p>
        </p:txBody>
      </p:sp>
      <p:sp>
        <p:nvSpPr>
          <p:cNvPr id="41995"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eaLnBrk="0" fontAlgn="auto" hangingPunct="0">
              <a:spcBef>
                <a:spcPts val="0"/>
              </a:spcBef>
              <a:spcAft>
                <a:spcPts val="0"/>
              </a:spcAft>
              <a:defRPr/>
            </a:pPr>
            <a:r>
              <a:rPr lang="en-US" sz="2000" kern="0" dirty="0">
                <a:solidFill>
                  <a:srgbClr val="000000"/>
                </a:solidFill>
                <a:latin typeface="Kruti Dev 050" pitchFamily="2" charset="0"/>
                <a:ea typeface="MS PGothic" pitchFamily="34" charset="-128"/>
                <a:cs typeface="+mn-cs"/>
              </a:rPr>
              <a:t>,l</a:t>
            </a:r>
          </a:p>
        </p:txBody>
      </p:sp>
      <p:sp>
        <p:nvSpPr>
          <p:cNvPr id="41996"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eaLnBrk="0" hangingPunct="0">
              <a:spcBef>
                <a:spcPct val="50000"/>
              </a:spcBef>
              <a:defRPr/>
            </a:pPr>
            <a:r>
              <a:rPr lang="en-US" sz="2000">
                <a:solidFill>
                  <a:srgbClr val="000000"/>
                </a:solidFill>
                <a:effectLst>
                  <a:outerShdw blurRad="38100" dist="38100" dir="2700000" algn="tl">
                    <a:srgbClr val="FFFFFF"/>
                  </a:outerShdw>
                </a:effectLst>
                <a:latin typeface="Kruti Dev 050" charset="0"/>
              </a:rPr>
              <a:t>tss</a:t>
            </a:r>
          </a:p>
        </p:txBody>
      </p:sp>
      <p:sp>
        <p:nvSpPr>
          <p:cNvPr id="18" name="Rectangle 17"/>
          <p:cNvSpPr/>
          <p:nvPr/>
        </p:nvSpPr>
        <p:spPr>
          <a:xfrm>
            <a:off x="2897946" y="1209822"/>
            <a:ext cx="4811149" cy="4524315"/>
          </a:xfrm>
          <a:prstGeom prst="rect">
            <a:avLst/>
          </a:prstGeom>
          <a:noFill/>
        </p:spPr>
        <p:txBody>
          <a:bodyPr>
            <a:spAutoFit/>
          </a:bodyPr>
          <a:lstStyle/>
          <a:p>
            <a:pPr algn="ctr">
              <a:defRPr/>
            </a:pPr>
            <a:r>
              <a:rPr lang="en-US" sz="9600" b="1"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Kruti Dev 010" pitchFamily="2" charset="0"/>
                <a:ea typeface="ＭＳ Ｐゴシック" pitchFamily="34" charset="-128"/>
                <a:cs typeface="+mn-cs"/>
              </a:rPr>
              <a:t>vkidh</a:t>
            </a:r>
            <a:br>
              <a:rPr lang="en-US" sz="9600" b="1"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Kruti Dev 010" pitchFamily="2" charset="0"/>
                <a:ea typeface="ＭＳ Ｐゴシック" pitchFamily="34" charset="-128"/>
                <a:cs typeface="+mn-cs"/>
              </a:rPr>
            </a:br>
            <a:r>
              <a:rPr lang="en-US" sz="9600" b="1"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Kruti Dev 010" pitchFamily="2" charset="0"/>
                <a:ea typeface="ＭＳ Ｐゴシック" pitchFamily="34" charset="-128"/>
                <a:cs typeface="+mn-cs"/>
              </a:rPr>
              <a:t>ckbZcy </a:t>
            </a:r>
            <a:r>
              <a:rPr lang="en-US" sz="9600" b="1" i="1" spc="-15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Kruti Dev 010" pitchFamily="2" charset="0"/>
                <a:ea typeface="ＭＳ Ｐゴシック" pitchFamily="34" charset="-128"/>
                <a:cs typeface="+mn-cs"/>
              </a:rPr>
              <a:t>QkbZy</a:t>
            </a:r>
            <a:endParaRPr lang="en-US" sz="9600" b="1" spc="-15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Kruti Dev 010" pitchFamily="2" charset="0"/>
              <a:ea typeface="MS PGothic" pitchFamily="34" charset="-128"/>
              <a:cs typeface="+mn-cs"/>
            </a:endParaRPr>
          </a:p>
        </p:txBody>
      </p:sp>
      <p:sp>
        <p:nvSpPr>
          <p:cNvPr id="17" name="Rectangle 16"/>
          <p:cNvSpPr/>
          <p:nvPr/>
        </p:nvSpPr>
        <p:spPr>
          <a:xfrm>
            <a:off x="442913" y="-300038"/>
            <a:ext cx="1089025"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sp>
        <p:nvSpPr>
          <p:cNvPr id="82957" name="Rectangle 17"/>
          <p:cNvSpPr>
            <a:spLocks noChangeArrowheads="1"/>
          </p:cNvSpPr>
          <p:nvPr/>
        </p:nvSpPr>
        <p:spPr bwMode="auto">
          <a:xfrm>
            <a:off x="711200" y="9525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p>
        </p:txBody>
      </p:sp>
      <p:sp>
        <p:nvSpPr>
          <p:cNvPr id="16" name="Text Box 11"/>
          <p:cNvSpPr txBox="1">
            <a:spLocks noChangeArrowheads="1"/>
          </p:cNvSpPr>
          <p:nvPr/>
        </p:nvSpPr>
        <p:spPr bwMode="auto">
          <a:xfrm>
            <a:off x="6840538" y="6175375"/>
            <a:ext cx="2311400" cy="830263"/>
          </a:xfrm>
          <a:prstGeom prst="rect">
            <a:avLst/>
          </a:prstGeom>
          <a:noFill/>
          <a:ln w="12700">
            <a:noFill/>
            <a:miter lim="800000"/>
            <a:headEnd/>
            <a:tailEnd/>
          </a:ln>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2400" b="1" dirty="0" err="1">
                <a:solidFill>
                  <a:srgbClr val="FFFFFF"/>
                </a:solidFill>
                <a:latin typeface="Kruti Dev 010" charset="0"/>
              </a:rPr>
              <a:t>lgk;d</a:t>
            </a:r>
            <a:r>
              <a:rPr lang="en-US" sz="2400" b="1" dirty="0">
                <a:solidFill>
                  <a:srgbClr val="FFFFFF"/>
                </a:solidFill>
                <a:latin typeface="Kruti Dev 010" charset="0"/>
              </a:rPr>
              <a:t> </a:t>
            </a:r>
            <a:r>
              <a:rPr lang="en-US" sz="2400" b="1" dirty="0" err="1">
                <a:solidFill>
                  <a:srgbClr val="FFFFFF"/>
                </a:solidFill>
                <a:latin typeface="Kruti Dev 010" charset="0"/>
              </a:rPr>
              <a:t>iqLrd</a:t>
            </a:r>
            <a:r>
              <a:rPr lang="en-US" sz="2400" b="1" dirty="0">
                <a:solidFill>
                  <a:srgbClr val="FFFFFF"/>
                </a:solidFill>
                <a:latin typeface="Kruti Dev 010" charset="0"/>
              </a:rPr>
              <a:t> </a:t>
            </a:r>
            <a:r>
              <a:rPr lang="hi-in" sz="1800" b="1" dirty="0">
                <a:solidFill>
                  <a:srgbClr val="FFFFFF"/>
                </a:solidFill>
                <a:latin typeface="Kruti Dev 010" charset="0"/>
                <a:cs typeface="Mangal" charset="0"/>
              </a:rPr>
              <a:t>८</a:t>
            </a:r>
            <a:r>
              <a:rPr lang="en-US" sz="1800" b="1" dirty="0">
                <a:solidFill>
                  <a:srgbClr val="FFFFFF"/>
                </a:solidFill>
                <a:latin typeface="Kruti Dev 010" charset="0"/>
              </a:rPr>
              <a:t>-</a:t>
            </a:r>
            <a:r>
              <a:rPr lang="hi-in" sz="1800" b="1" dirty="0">
                <a:solidFill>
                  <a:srgbClr val="FFFFFF"/>
                </a:solidFill>
                <a:latin typeface="Kruti Dev 010" charset="0"/>
                <a:ea typeface="Calibri" charset="0"/>
                <a:cs typeface="Mangal" charset="0"/>
              </a:rPr>
              <a:t>१४</a:t>
            </a:r>
            <a:endParaRPr lang="en-US" sz="1600" b="1" dirty="0">
              <a:solidFill>
                <a:srgbClr val="FFFFFF"/>
              </a:solidFill>
              <a:latin typeface="Kruti Dev 010" charset="0"/>
            </a:endParaRPr>
          </a:p>
          <a:p>
            <a:pPr algn="ctr">
              <a:spcBef>
                <a:spcPct val="50000"/>
              </a:spcBef>
              <a:defRPr/>
            </a:pPr>
            <a:endParaRPr lang="en-US" sz="1600" b="1" dirty="0">
              <a:solidFill>
                <a:srgbClr val="FFFFFF"/>
              </a:solidFill>
              <a:effectLst>
                <a:outerShdw blurRad="38100" dist="38100" dir="2700000" algn="tl">
                  <a:srgbClr val="000000"/>
                </a:outerShdw>
              </a:effectLst>
              <a:latin typeface="Kruti Dev 010" charset="0"/>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95288" y="-300038"/>
            <a:ext cx="1090612"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pic>
        <p:nvPicPr>
          <p:cNvPr id="84994" name="Picture 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84995" name="Rectangle 5"/>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a:latin typeface="Kruti Dev 010" charset="0"/>
            </a:endParaRPr>
          </a:p>
        </p:txBody>
      </p:sp>
      <p:sp>
        <p:nvSpPr>
          <p:cNvPr id="84996"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84997" name="Text Box 8"/>
          <p:cNvSpPr txBox="1">
            <a:spLocks noChangeArrowheads="1"/>
          </p:cNvSpPr>
          <p:nvPr/>
        </p:nvSpPr>
        <p:spPr bwMode="auto">
          <a:xfrm>
            <a:off x="8797925" y="618490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 </a:t>
            </a:r>
          </a:p>
        </p:txBody>
      </p:sp>
      <p:sp>
        <p:nvSpPr>
          <p:cNvPr id="84998" name="Text Box 9"/>
          <p:cNvSpPr txBox="1">
            <a:spLocks noChangeArrowheads="1"/>
          </p:cNvSpPr>
          <p:nvPr/>
        </p:nvSpPr>
        <p:spPr bwMode="auto">
          <a:xfrm>
            <a:off x="8339138" y="6486525"/>
            <a:ext cx="260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latin typeface="Kruti Dev 010" charset="0"/>
              </a:rPr>
              <a:t> </a:t>
            </a:r>
          </a:p>
        </p:txBody>
      </p:sp>
      <p:sp>
        <p:nvSpPr>
          <p:cNvPr id="84999" name="Text Box 10"/>
          <p:cNvSpPr txBox="1">
            <a:spLocks noChangeArrowheads="1"/>
          </p:cNvSpPr>
          <p:nvPr/>
        </p:nvSpPr>
        <p:spPr bwMode="auto">
          <a:xfrm>
            <a:off x="8085138" y="65182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40</a:t>
            </a:r>
          </a:p>
        </p:txBody>
      </p:sp>
      <p:sp>
        <p:nvSpPr>
          <p:cNvPr id="43017" name="Text Box 11"/>
          <p:cNvSpPr txBox="1">
            <a:spLocks noChangeArrowheads="1"/>
          </p:cNvSpPr>
          <p:nvPr/>
        </p:nvSpPr>
        <p:spPr bwMode="auto">
          <a:xfrm>
            <a:off x="6840538" y="6175375"/>
            <a:ext cx="2311400" cy="830263"/>
          </a:xfrm>
          <a:prstGeom prst="rect">
            <a:avLst/>
          </a:prstGeom>
          <a:noFill/>
          <a:ln w="12700">
            <a:noFill/>
            <a:miter lim="800000"/>
            <a:headEnd/>
            <a:tailEnd/>
          </a:ln>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2400" b="1" dirty="0" err="1">
                <a:solidFill>
                  <a:srgbClr val="FFFFFF"/>
                </a:solidFill>
                <a:latin typeface="Kruti Dev 010" charset="0"/>
              </a:rPr>
              <a:t>lgk;d</a:t>
            </a:r>
            <a:r>
              <a:rPr lang="en-US" sz="2400" b="1" dirty="0">
                <a:solidFill>
                  <a:srgbClr val="FFFFFF"/>
                </a:solidFill>
                <a:latin typeface="Kruti Dev 010" charset="0"/>
              </a:rPr>
              <a:t> </a:t>
            </a:r>
            <a:r>
              <a:rPr lang="en-US" sz="2400" b="1" dirty="0" err="1">
                <a:solidFill>
                  <a:srgbClr val="FFFFFF"/>
                </a:solidFill>
                <a:latin typeface="Kruti Dev 010" charset="0"/>
              </a:rPr>
              <a:t>iqLrd</a:t>
            </a:r>
            <a:r>
              <a:rPr lang="en-US" sz="2400" b="1" dirty="0">
                <a:solidFill>
                  <a:srgbClr val="FFFFFF"/>
                </a:solidFill>
                <a:latin typeface="Kruti Dev 010" charset="0"/>
              </a:rPr>
              <a:t> </a:t>
            </a:r>
            <a:r>
              <a:rPr lang="hi-in" sz="1800" b="1" dirty="0">
                <a:solidFill>
                  <a:srgbClr val="FFFFFF"/>
                </a:solidFill>
                <a:latin typeface="Kruti Dev 010" charset="0"/>
                <a:cs typeface="Mangal" charset="0"/>
              </a:rPr>
              <a:t>८</a:t>
            </a:r>
            <a:r>
              <a:rPr lang="en-US" sz="1800" b="1" dirty="0">
                <a:solidFill>
                  <a:srgbClr val="FFFFFF"/>
                </a:solidFill>
                <a:latin typeface="Kruti Dev 010" charset="0"/>
              </a:rPr>
              <a:t>-</a:t>
            </a:r>
            <a:r>
              <a:rPr lang="hi-in" sz="1800" b="1" dirty="0">
                <a:solidFill>
                  <a:srgbClr val="FFFFFF"/>
                </a:solidFill>
                <a:latin typeface="Kruti Dev 010" charset="0"/>
                <a:ea typeface="Calibri" charset="0"/>
                <a:cs typeface="Mangal" charset="0"/>
              </a:rPr>
              <a:t>१४</a:t>
            </a:r>
            <a:endParaRPr lang="en-US" sz="1600" b="1" dirty="0">
              <a:solidFill>
                <a:srgbClr val="FFFFFF"/>
              </a:solidFill>
              <a:latin typeface="Kruti Dev 010" charset="0"/>
            </a:endParaRPr>
          </a:p>
          <a:p>
            <a:pPr algn="ctr">
              <a:spcBef>
                <a:spcPct val="50000"/>
              </a:spcBef>
              <a:defRPr/>
            </a:pPr>
            <a:endParaRPr lang="en-US" sz="1600" b="1" dirty="0">
              <a:solidFill>
                <a:srgbClr val="FFFFFF"/>
              </a:solidFill>
              <a:effectLst>
                <a:outerShdw blurRad="38100" dist="38100" dir="2700000" algn="tl">
                  <a:srgbClr val="000000"/>
                </a:outerShdw>
              </a:effectLst>
              <a:latin typeface="Kruti Dev 010" charset="0"/>
            </a:endParaRPr>
          </a:p>
        </p:txBody>
      </p:sp>
      <p:sp>
        <p:nvSpPr>
          <p:cNvPr id="43018"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eaLnBrk="0" hangingPunct="0">
              <a:spcBef>
                <a:spcPct val="50000"/>
              </a:spcBef>
              <a:defRPr/>
            </a:pPr>
            <a:r>
              <a:rPr lang="en-US" sz="2000">
                <a:solidFill>
                  <a:srgbClr val="000000"/>
                </a:solidFill>
                <a:effectLst>
                  <a:outerShdw blurRad="38100" dist="38100" dir="2700000" algn="tl">
                    <a:srgbClr val="FFFFFF"/>
                  </a:outerShdw>
                </a:effectLst>
                <a:latin typeface="Kruti Dev 010" charset="0"/>
              </a:rPr>
              <a:t>lh</a:t>
            </a:r>
          </a:p>
        </p:txBody>
      </p:sp>
      <p:sp>
        <p:nvSpPr>
          <p:cNvPr id="43019"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eaLnBrk="0" hangingPunct="0">
              <a:spcBef>
                <a:spcPct val="50000"/>
              </a:spcBef>
              <a:defRPr/>
            </a:pPr>
            <a:r>
              <a:rPr lang="en-US" sz="2000">
                <a:solidFill>
                  <a:srgbClr val="000000"/>
                </a:solidFill>
                <a:effectLst>
                  <a:outerShdw blurRad="38100" dist="38100" dir="2700000" algn="tl">
                    <a:srgbClr val="FFFFFF"/>
                  </a:outerShdw>
                </a:effectLst>
                <a:latin typeface="Kruti Dev 010" charset="0"/>
              </a:rPr>
              <a:t>7</a:t>
            </a:r>
          </a:p>
        </p:txBody>
      </p:sp>
      <p:sp>
        <p:nvSpPr>
          <p:cNvPr id="43020"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eaLnBrk="0" fontAlgn="auto" hangingPunct="0">
              <a:spcBef>
                <a:spcPts val="0"/>
              </a:spcBef>
              <a:spcAft>
                <a:spcPts val="0"/>
              </a:spcAft>
              <a:defRPr/>
            </a:pPr>
            <a:r>
              <a:rPr lang="en-US" sz="2000" kern="0" dirty="0">
                <a:solidFill>
                  <a:srgbClr val="000000"/>
                </a:solidFill>
                <a:latin typeface="Kruti Dev 010" pitchFamily="2" charset="0"/>
                <a:ea typeface="MS PGothic" pitchFamily="34" charset="-128"/>
                <a:cs typeface="+mn-cs"/>
              </a:rPr>
              <a:t>,l</a:t>
            </a:r>
          </a:p>
        </p:txBody>
      </p:sp>
      <p:sp>
        <p:nvSpPr>
          <p:cNvPr id="85004"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eaLnBrk="0" hangingPunct="0"/>
            <a:r>
              <a:rPr lang="en-US" sz="2000">
                <a:solidFill>
                  <a:srgbClr val="000000"/>
                </a:solidFill>
                <a:latin typeface="Kruti Dev 010" charset="0"/>
              </a:rPr>
              <a:t>t</a:t>
            </a:r>
            <a:endParaRPr lang="zh-CN" altLang="en-US" sz="2000" b="1">
              <a:solidFill>
                <a:schemeClr val="bg2"/>
              </a:solidFill>
              <a:latin typeface="Kruti Dev 010" charset="0"/>
            </a:endParaRPr>
          </a:p>
        </p:txBody>
      </p:sp>
      <p:grpSp>
        <p:nvGrpSpPr>
          <p:cNvPr id="85005" name="Group 12"/>
          <p:cNvGrpSpPr>
            <a:grpSpLocks/>
          </p:cNvGrpSpPr>
          <p:nvPr/>
        </p:nvGrpSpPr>
        <p:grpSpPr bwMode="auto">
          <a:xfrm>
            <a:off x="2236788" y="4979988"/>
            <a:ext cx="6640512" cy="1076325"/>
            <a:chOff x="1488" y="1215"/>
            <a:chExt cx="3556" cy="1890"/>
          </a:xfrm>
        </p:grpSpPr>
        <p:sp>
          <p:nvSpPr>
            <p:cNvPr id="346125" name="Rectangle 13"/>
            <p:cNvSpPr>
              <a:spLocks noChangeArrowheads="1"/>
            </p:cNvSpPr>
            <p:nvPr/>
          </p:nvSpPr>
          <p:spPr bwMode="auto">
            <a:xfrm>
              <a:off x="1488" y="1335"/>
              <a:ext cx="3289" cy="1597"/>
            </a:xfrm>
            <a:prstGeom prst="rect">
              <a:avLst/>
            </a:prstGeom>
            <a:gradFill rotWithShape="1">
              <a:gsLst>
                <a:gs pos="0">
                  <a:schemeClr val="accent1">
                    <a:gamma/>
                    <a:shade val="0"/>
                    <a:invGamma/>
                  </a:schemeClr>
                </a:gs>
                <a:gs pos="50000">
                  <a:schemeClr val="accent1"/>
                </a:gs>
                <a:gs pos="100000">
                  <a:schemeClr val="accent1">
                    <a:gamma/>
                    <a:shade val="0"/>
                    <a:invGamma/>
                  </a:schemeClr>
                </a:gs>
              </a:gsLst>
              <a:lin ang="5400000" scaled="1"/>
            </a:gradFill>
            <a:ln w="76200">
              <a:solidFill>
                <a:schemeClr val="accent1"/>
              </a:solidFill>
              <a:miter lim="800000"/>
              <a:headEnd/>
              <a:tailEnd/>
            </a:ln>
            <a:effectLst>
              <a:outerShdw blurRad="63500" dist="135003" dir="2928844"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346126" name="Text Box 14"/>
            <p:cNvSpPr txBox="1">
              <a:spLocks noChangeArrowheads="1"/>
            </p:cNvSpPr>
            <p:nvPr/>
          </p:nvSpPr>
          <p:spPr bwMode="auto">
            <a:xfrm>
              <a:off x="1507" y="1215"/>
              <a:ext cx="3537" cy="1890"/>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p>
              <a:pPr algn="ctr" eaLnBrk="0" hangingPunct="0">
                <a:spcBef>
                  <a:spcPct val="50000"/>
                </a:spcBef>
                <a:defRPr/>
              </a:pPr>
              <a:r>
                <a:rPr lang="en-US" sz="3200" b="1" dirty="0">
                  <a:ln>
                    <a:solidFill>
                      <a:srgbClr val="FFFF00"/>
                    </a:solidFill>
                  </a:ln>
                  <a:solidFill>
                    <a:srgbClr val="FFFF00"/>
                  </a:solidFill>
                  <a:latin typeface="Kruti Dev 010" pitchFamily="2" charset="0"/>
                  <a:ea typeface="+mn-ea"/>
                  <a:cs typeface="+mn-cs"/>
                </a:rPr>
                <a:t>pyfp= dk dze bl laLdj.k esa miyC/k ugha gS</a:t>
              </a:r>
            </a:p>
          </p:txBody>
        </p:sp>
      </p:grpSp>
      <p:sp>
        <p:nvSpPr>
          <p:cNvPr id="85006" name="Rectangle 18"/>
          <p:cNvSpPr>
            <a:spLocks noChangeArrowheads="1"/>
          </p:cNvSpPr>
          <p:nvPr/>
        </p:nvSpPr>
        <p:spPr bwMode="auto">
          <a:xfrm>
            <a:off x="533400" y="10287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
        <p:nvSpPr>
          <p:cNvPr id="19" name="Rectangle 18"/>
          <p:cNvSpPr/>
          <p:nvPr/>
        </p:nvSpPr>
        <p:spPr>
          <a:xfrm>
            <a:off x="2529758" y="879715"/>
            <a:ext cx="5022167" cy="2308324"/>
          </a:xfrm>
          <a:prstGeom prst="rect">
            <a:avLst/>
          </a:prstGeom>
        </p:spPr>
        <p:txBody>
          <a:bodyPr>
            <a:spAutoFit/>
          </a:bodyPr>
          <a:lstStyle/>
          <a:p>
            <a:pPr algn="ctr">
              <a:defRPr/>
            </a:pPr>
            <a:r>
              <a:rPr lang="en-US" sz="7200" b="1"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Kruti Dev 010" pitchFamily="2" charset="0"/>
                <a:ea typeface="ＭＳ Ｐゴシック" pitchFamily="34" charset="-128"/>
                <a:cs typeface="+mn-cs"/>
              </a:rPr>
              <a:t>vkidh</a:t>
            </a:r>
            <a:br>
              <a:rPr lang="en-US" sz="7200" b="1"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Kruti Dev 010" pitchFamily="2" charset="0"/>
                <a:ea typeface="ＭＳ Ｐゴシック" pitchFamily="34" charset="-128"/>
                <a:cs typeface="+mn-cs"/>
              </a:rPr>
            </a:br>
            <a:r>
              <a:rPr lang="en-US" sz="7200" b="1" i="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Kruti Dev 010" pitchFamily="2" charset="0"/>
                <a:ea typeface="ＭＳ Ｐゴシック" pitchFamily="34" charset="-128"/>
                <a:cs typeface="+mn-cs"/>
              </a:rPr>
              <a:t>ckbZcy QkbZy</a:t>
            </a:r>
            <a:endParaRPr lang="en-US" sz="7200" b="1"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Kruti Dev 010" pitchFamily="2" charset="0"/>
              <a:ea typeface="MS PGothic" pitchFamily="34" charset="-128"/>
              <a:cs typeface="+mn-cs"/>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442913" y="-300038"/>
            <a:ext cx="1089025"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pic>
        <p:nvPicPr>
          <p:cNvPr id="87042" name="Picture 49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87043"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eaLnBrk="0" hangingPunct="0"/>
            <a:r>
              <a:rPr lang="en-US" sz="2400">
                <a:solidFill>
                  <a:srgbClr val="000000"/>
                </a:solidFill>
                <a:latin typeface="Kruti Dev 010" charset="0"/>
              </a:rPr>
              <a:t>lh</a:t>
            </a:r>
            <a:endParaRPr lang="zh-CN" altLang="en-US" sz="2400" b="1">
              <a:solidFill>
                <a:schemeClr val="bg2"/>
              </a:solidFill>
              <a:latin typeface="Kruti Dev 010" charset="0"/>
            </a:endParaRPr>
          </a:p>
        </p:txBody>
      </p:sp>
      <p:sp>
        <p:nvSpPr>
          <p:cNvPr id="87044"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eaLnBrk="0" hangingPunct="0"/>
            <a:r>
              <a:rPr lang="en-US" altLang="zh-CN" sz="2400" b="1">
                <a:solidFill>
                  <a:schemeClr val="bg2"/>
                </a:solidFill>
                <a:latin typeface="Kruti Dev 010" charset="0"/>
              </a:rPr>
              <a:t>7</a:t>
            </a:r>
            <a:endParaRPr lang="zh-CN" altLang="en-US" sz="2400" b="1">
              <a:solidFill>
                <a:schemeClr val="bg2"/>
              </a:solidFill>
              <a:latin typeface="Kruti Dev 010" charset="0"/>
            </a:endParaRPr>
          </a:p>
        </p:txBody>
      </p:sp>
      <p:sp>
        <p:nvSpPr>
          <p:cNvPr id="87045"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eaLnBrk="0" hangingPunct="0"/>
            <a:r>
              <a:rPr lang="en-US" altLang="zh-CN" sz="2400" b="1">
                <a:solidFill>
                  <a:schemeClr val="bg2"/>
                </a:solidFill>
                <a:latin typeface="Kruti Dev 010" charset="0"/>
              </a:rPr>
              <a:t>S</a:t>
            </a:r>
            <a:endParaRPr lang="zh-CN" altLang="en-US" sz="2400" b="1">
              <a:solidFill>
                <a:schemeClr val="bg2"/>
              </a:solidFill>
              <a:latin typeface="Kruti Dev 010" charset="0"/>
            </a:endParaRPr>
          </a:p>
        </p:txBody>
      </p:sp>
      <p:sp>
        <p:nvSpPr>
          <p:cNvPr id="87046"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eaLnBrk="0" hangingPunct="0"/>
            <a:r>
              <a:rPr lang="en-US" altLang="zh-CN" sz="2400" b="1">
                <a:solidFill>
                  <a:schemeClr val="bg2"/>
                </a:solidFill>
                <a:latin typeface="Kruti Dev 010" charset="0"/>
              </a:rPr>
              <a:t>J</a:t>
            </a:r>
            <a:endParaRPr lang="zh-CN" altLang="en-US" sz="2400" b="1">
              <a:solidFill>
                <a:schemeClr val="bg2"/>
              </a:solidFill>
              <a:latin typeface="Kruti Dev 010" charset="0"/>
            </a:endParaRPr>
          </a:p>
        </p:txBody>
      </p:sp>
      <p:sp>
        <p:nvSpPr>
          <p:cNvPr id="87047" name="Rectangle 494"/>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sz="1000">
              <a:latin typeface="Kruti Dev 010" charset="0"/>
            </a:endParaRPr>
          </a:p>
        </p:txBody>
      </p:sp>
      <p:grpSp>
        <p:nvGrpSpPr>
          <p:cNvPr id="2" name="Group 482"/>
          <p:cNvGrpSpPr>
            <a:grpSpLocks/>
          </p:cNvGrpSpPr>
          <p:nvPr/>
        </p:nvGrpSpPr>
        <p:grpSpPr bwMode="auto">
          <a:xfrm>
            <a:off x="2405063" y="803275"/>
            <a:ext cx="2671762" cy="1565275"/>
            <a:chOff x="1366" y="632"/>
            <a:chExt cx="1683" cy="986"/>
          </a:xfrm>
        </p:grpSpPr>
        <p:grpSp>
          <p:nvGrpSpPr>
            <p:cNvPr id="87119" name="Group 468"/>
            <p:cNvGrpSpPr>
              <a:grpSpLocks/>
            </p:cNvGrpSpPr>
            <p:nvPr/>
          </p:nvGrpSpPr>
          <p:grpSpPr bwMode="auto">
            <a:xfrm>
              <a:off x="1366" y="669"/>
              <a:ext cx="1683" cy="949"/>
              <a:chOff x="1002" y="157"/>
              <a:chExt cx="1683" cy="949"/>
            </a:xfrm>
          </p:grpSpPr>
          <p:sp>
            <p:nvSpPr>
              <p:cNvPr id="87121" name="AutoShape 46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pPr algn="ctr" eaLnBrk="0" hangingPunct="0"/>
                <a:endParaRPr lang="en-US" sz="1000">
                  <a:latin typeface="Kruti Dev 010" charset="0"/>
                </a:endParaRPr>
              </a:p>
            </p:txBody>
          </p:sp>
          <p:sp>
            <p:nvSpPr>
              <p:cNvPr id="87122" name="Rectangle 47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pPr algn="ctr" eaLnBrk="0" hangingPunct="0"/>
                <a:endParaRPr lang="en-US" sz="1000">
                  <a:latin typeface="Kruti Dev 010" charset="0"/>
                </a:endParaRPr>
              </a:p>
            </p:txBody>
          </p:sp>
          <p:sp>
            <p:nvSpPr>
              <p:cNvPr id="87123" name="Rectangle 47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sp>
            <p:nvSpPr>
              <p:cNvPr id="87124" name="Rectangle 47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grpSp>
        <p:sp>
          <p:nvSpPr>
            <p:cNvPr id="87120" name="Text Box 376"/>
            <p:cNvSpPr txBox="1">
              <a:spLocks noChangeArrowheads="1"/>
            </p:cNvSpPr>
            <p:nvPr/>
          </p:nvSpPr>
          <p:spPr bwMode="auto">
            <a:xfrm>
              <a:off x="1830" y="632"/>
              <a:ext cx="217"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3200">
                  <a:solidFill>
                    <a:srgbClr val="000000"/>
                  </a:solidFill>
                  <a:latin typeface="Kruti Dev 010" charset="0"/>
                </a:rPr>
                <a:t>1</a:t>
              </a:r>
            </a:p>
          </p:txBody>
        </p:sp>
      </p:grpSp>
      <p:grpSp>
        <p:nvGrpSpPr>
          <p:cNvPr id="6" name="Group 483"/>
          <p:cNvGrpSpPr>
            <a:grpSpLocks/>
          </p:cNvGrpSpPr>
          <p:nvPr/>
        </p:nvGrpSpPr>
        <p:grpSpPr bwMode="auto">
          <a:xfrm>
            <a:off x="2684463" y="1184275"/>
            <a:ext cx="2671762" cy="1565275"/>
            <a:chOff x="1542" y="872"/>
            <a:chExt cx="1683" cy="986"/>
          </a:xfrm>
        </p:grpSpPr>
        <p:grpSp>
          <p:nvGrpSpPr>
            <p:cNvPr id="87113" name="Group 463"/>
            <p:cNvGrpSpPr>
              <a:grpSpLocks/>
            </p:cNvGrpSpPr>
            <p:nvPr/>
          </p:nvGrpSpPr>
          <p:grpSpPr bwMode="auto">
            <a:xfrm>
              <a:off x="1542" y="909"/>
              <a:ext cx="1683" cy="949"/>
              <a:chOff x="1002" y="157"/>
              <a:chExt cx="1683" cy="949"/>
            </a:xfrm>
          </p:grpSpPr>
          <p:sp>
            <p:nvSpPr>
              <p:cNvPr id="87115" name="AutoShape 46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pPr algn="ctr" eaLnBrk="0" hangingPunct="0"/>
                <a:endParaRPr lang="en-US" sz="1000">
                  <a:latin typeface="Kruti Dev 010" charset="0"/>
                </a:endParaRPr>
              </a:p>
            </p:txBody>
          </p:sp>
          <p:sp>
            <p:nvSpPr>
              <p:cNvPr id="87116" name="Rectangle 46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pPr algn="ctr" eaLnBrk="0" hangingPunct="0"/>
                <a:endParaRPr lang="en-US" sz="1000">
                  <a:latin typeface="Kruti Dev 010" charset="0"/>
                </a:endParaRPr>
              </a:p>
            </p:txBody>
          </p:sp>
          <p:sp>
            <p:nvSpPr>
              <p:cNvPr id="87117" name="Rectangle 46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sp>
            <p:nvSpPr>
              <p:cNvPr id="87118" name="Rectangle 46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grpSp>
        <p:sp>
          <p:nvSpPr>
            <p:cNvPr id="87114" name="Text Box 473"/>
            <p:cNvSpPr txBox="1">
              <a:spLocks noChangeArrowheads="1"/>
            </p:cNvSpPr>
            <p:nvPr/>
          </p:nvSpPr>
          <p:spPr bwMode="auto">
            <a:xfrm>
              <a:off x="2022" y="872"/>
              <a:ext cx="217" cy="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3200">
                  <a:solidFill>
                    <a:srgbClr val="000000"/>
                  </a:solidFill>
                  <a:latin typeface="Kruti Dev 010" charset="0"/>
                </a:rPr>
                <a:t>2</a:t>
              </a:r>
            </a:p>
            <a:p>
              <a:pPr algn="ctr">
                <a:spcBef>
                  <a:spcPct val="50000"/>
                </a:spcBef>
              </a:pPr>
              <a:r>
                <a:rPr lang="en-US" sz="2400">
                  <a:solidFill>
                    <a:srgbClr val="000000"/>
                  </a:solidFill>
                  <a:latin typeface="Kruti Dev 010" charset="0"/>
                </a:rPr>
                <a:t>2</a:t>
              </a:r>
            </a:p>
          </p:txBody>
        </p:sp>
      </p:grpSp>
      <p:grpSp>
        <p:nvGrpSpPr>
          <p:cNvPr id="8" name="Group 484"/>
          <p:cNvGrpSpPr>
            <a:grpSpLocks/>
          </p:cNvGrpSpPr>
          <p:nvPr/>
        </p:nvGrpSpPr>
        <p:grpSpPr bwMode="auto">
          <a:xfrm>
            <a:off x="3021013" y="1590675"/>
            <a:ext cx="2671762" cy="1539875"/>
            <a:chOff x="1754" y="1128"/>
            <a:chExt cx="1683" cy="970"/>
          </a:xfrm>
        </p:grpSpPr>
        <p:grpSp>
          <p:nvGrpSpPr>
            <p:cNvPr id="87107" name="Group 428"/>
            <p:cNvGrpSpPr>
              <a:grpSpLocks/>
            </p:cNvGrpSpPr>
            <p:nvPr/>
          </p:nvGrpSpPr>
          <p:grpSpPr bwMode="auto">
            <a:xfrm>
              <a:off x="1754" y="1149"/>
              <a:ext cx="1683" cy="949"/>
              <a:chOff x="1002" y="157"/>
              <a:chExt cx="1683" cy="949"/>
            </a:xfrm>
          </p:grpSpPr>
          <p:sp>
            <p:nvSpPr>
              <p:cNvPr id="87109" name="AutoShape 42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pPr algn="ctr" eaLnBrk="0" hangingPunct="0"/>
                <a:endParaRPr lang="en-US" sz="1000">
                  <a:latin typeface="Kruti Dev 010" charset="0"/>
                </a:endParaRPr>
              </a:p>
            </p:txBody>
          </p:sp>
          <p:sp>
            <p:nvSpPr>
              <p:cNvPr id="87110" name="Rectangle 43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pPr algn="ctr" eaLnBrk="0" hangingPunct="0"/>
                <a:endParaRPr lang="en-US" sz="1000">
                  <a:latin typeface="Kruti Dev 010" charset="0"/>
                </a:endParaRPr>
              </a:p>
            </p:txBody>
          </p:sp>
          <p:sp>
            <p:nvSpPr>
              <p:cNvPr id="87111" name="Rectangle 43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sp>
            <p:nvSpPr>
              <p:cNvPr id="87112" name="Rectangle 43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grpSp>
        <p:sp>
          <p:nvSpPr>
            <p:cNvPr id="87108" name="Text Box 474"/>
            <p:cNvSpPr txBox="1">
              <a:spLocks noChangeArrowheads="1"/>
            </p:cNvSpPr>
            <p:nvPr/>
          </p:nvSpPr>
          <p:spPr bwMode="auto">
            <a:xfrm>
              <a:off x="2206" y="1128"/>
              <a:ext cx="217" cy="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3200">
                  <a:solidFill>
                    <a:srgbClr val="000000"/>
                  </a:solidFill>
                  <a:latin typeface="Kruti Dev 010" charset="0"/>
                </a:rPr>
                <a:t>3</a:t>
              </a:r>
            </a:p>
            <a:p>
              <a:pPr algn="ctr">
                <a:spcBef>
                  <a:spcPct val="50000"/>
                </a:spcBef>
              </a:pPr>
              <a:r>
                <a:rPr lang="en-US" sz="2400">
                  <a:solidFill>
                    <a:srgbClr val="000000"/>
                  </a:solidFill>
                  <a:latin typeface="Kruti Dev 010" charset="0"/>
                </a:rPr>
                <a:t>3</a:t>
              </a:r>
            </a:p>
          </p:txBody>
        </p:sp>
      </p:grpSp>
      <p:grpSp>
        <p:nvGrpSpPr>
          <p:cNvPr id="10" name="Group 485"/>
          <p:cNvGrpSpPr>
            <a:grpSpLocks/>
          </p:cNvGrpSpPr>
          <p:nvPr/>
        </p:nvGrpSpPr>
        <p:grpSpPr bwMode="auto">
          <a:xfrm>
            <a:off x="3275013" y="1955800"/>
            <a:ext cx="2671762" cy="1552575"/>
            <a:chOff x="1914" y="1368"/>
            <a:chExt cx="1683" cy="978"/>
          </a:xfrm>
        </p:grpSpPr>
        <p:grpSp>
          <p:nvGrpSpPr>
            <p:cNvPr id="87101" name="Group 423"/>
            <p:cNvGrpSpPr>
              <a:grpSpLocks/>
            </p:cNvGrpSpPr>
            <p:nvPr/>
          </p:nvGrpSpPr>
          <p:grpSpPr bwMode="auto">
            <a:xfrm>
              <a:off x="1914" y="1397"/>
              <a:ext cx="1683" cy="949"/>
              <a:chOff x="1002" y="157"/>
              <a:chExt cx="1683" cy="949"/>
            </a:xfrm>
          </p:grpSpPr>
          <p:sp>
            <p:nvSpPr>
              <p:cNvPr id="87103" name="AutoShape 42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pPr algn="ctr" eaLnBrk="0" hangingPunct="0"/>
                <a:endParaRPr lang="en-US" sz="1000">
                  <a:latin typeface="Kruti Dev 010" charset="0"/>
                </a:endParaRPr>
              </a:p>
            </p:txBody>
          </p:sp>
          <p:sp>
            <p:nvSpPr>
              <p:cNvPr id="87104" name="Rectangle 42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pPr algn="ctr" eaLnBrk="0" hangingPunct="0"/>
                <a:endParaRPr lang="en-US" sz="1000">
                  <a:latin typeface="Kruti Dev 010" charset="0"/>
                </a:endParaRPr>
              </a:p>
            </p:txBody>
          </p:sp>
          <p:sp>
            <p:nvSpPr>
              <p:cNvPr id="87105" name="Rectangle 42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sp>
            <p:nvSpPr>
              <p:cNvPr id="87106" name="Rectangle 42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grpSp>
        <p:sp>
          <p:nvSpPr>
            <p:cNvPr id="87102" name="Text Box 475"/>
            <p:cNvSpPr txBox="1">
              <a:spLocks noChangeArrowheads="1"/>
            </p:cNvSpPr>
            <p:nvPr/>
          </p:nvSpPr>
          <p:spPr bwMode="auto">
            <a:xfrm>
              <a:off x="2382" y="1368"/>
              <a:ext cx="217" cy="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3200">
                  <a:solidFill>
                    <a:srgbClr val="000000"/>
                  </a:solidFill>
                  <a:latin typeface="Kruti Dev 010" charset="0"/>
                </a:rPr>
                <a:t>4</a:t>
              </a:r>
            </a:p>
            <a:p>
              <a:pPr algn="ctr">
                <a:spcBef>
                  <a:spcPct val="50000"/>
                </a:spcBef>
              </a:pPr>
              <a:endParaRPr lang="en-US" sz="2400">
                <a:solidFill>
                  <a:srgbClr val="000000"/>
                </a:solidFill>
                <a:latin typeface="Kruti Dev 010" charset="0"/>
              </a:endParaRPr>
            </a:p>
          </p:txBody>
        </p:sp>
      </p:grpSp>
      <p:grpSp>
        <p:nvGrpSpPr>
          <p:cNvPr id="12" name="Group 486"/>
          <p:cNvGrpSpPr>
            <a:grpSpLocks/>
          </p:cNvGrpSpPr>
          <p:nvPr/>
        </p:nvGrpSpPr>
        <p:grpSpPr bwMode="auto">
          <a:xfrm>
            <a:off x="3560763" y="2352675"/>
            <a:ext cx="2671762" cy="1552575"/>
            <a:chOff x="2094" y="1608"/>
            <a:chExt cx="1683" cy="978"/>
          </a:xfrm>
        </p:grpSpPr>
        <p:grpSp>
          <p:nvGrpSpPr>
            <p:cNvPr id="87095" name="Group 433"/>
            <p:cNvGrpSpPr>
              <a:grpSpLocks/>
            </p:cNvGrpSpPr>
            <p:nvPr/>
          </p:nvGrpSpPr>
          <p:grpSpPr bwMode="auto">
            <a:xfrm>
              <a:off x="2094" y="1637"/>
              <a:ext cx="1683" cy="949"/>
              <a:chOff x="1002" y="157"/>
              <a:chExt cx="1683" cy="949"/>
            </a:xfrm>
          </p:grpSpPr>
          <p:sp>
            <p:nvSpPr>
              <p:cNvPr id="87097" name="AutoShape 43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pPr algn="ctr" eaLnBrk="0" hangingPunct="0"/>
                <a:endParaRPr lang="en-US" sz="1400">
                  <a:latin typeface="Kruti Dev 010" charset="0"/>
                </a:endParaRPr>
              </a:p>
            </p:txBody>
          </p:sp>
          <p:sp>
            <p:nvSpPr>
              <p:cNvPr id="87098" name="Rectangle 43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pPr algn="ctr" eaLnBrk="0" hangingPunct="0"/>
                <a:endParaRPr lang="en-US" sz="1000">
                  <a:latin typeface="Kruti Dev 010" charset="0"/>
                </a:endParaRPr>
              </a:p>
            </p:txBody>
          </p:sp>
          <p:sp>
            <p:nvSpPr>
              <p:cNvPr id="87099" name="Rectangle 43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sp>
            <p:nvSpPr>
              <p:cNvPr id="87100" name="Rectangle 43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grpSp>
        <p:sp>
          <p:nvSpPr>
            <p:cNvPr id="87096" name="Text Box 476"/>
            <p:cNvSpPr txBox="1">
              <a:spLocks noChangeArrowheads="1"/>
            </p:cNvSpPr>
            <p:nvPr/>
          </p:nvSpPr>
          <p:spPr bwMode="auto">
            <a:xfrm>
              <a:off x="2566" y="1608"/>
              <a:ext cx="217" cy="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3200">
                  <a:solidFill>
                    <a:srgbClr val="000000"/>
                  </a:solidFill>
                  <a:latin typeface="Kruti Dev 010" charset="0"/>
                </a:rPr>
                <a:t>5</a:t>
              </a:r>
            </a:p>
            <a:p>
              <a:pPr algn="ctr">
                <a:spcBef>
                  <a:spcPct val="50000"/>
                </a:spcBef>
              </a:pPr>
              <a:endParaRPr lang="en-US" sz="2400">
                <a:solidFill>
                  <a:srgbClr val="000000"/>
                </a:solidFill>
                <a:latin typeface="Kruti Dev 010" charset="0"/>
              </a:endParaRPr>
            </a:p>
          </p:txBody>
        </p:sp>
      </p:grpSp>
      <p:grpSp>
        <p:nvGrpSpPr>
          <p:cNvPr id="14" name="Group 487"/>
          <p:cNvGrpSpPr>
            <a:grpSpLocks/>
          </p:cNvGrpSpPr>
          <p:nvPr/>
        </p:nvGrpSpPr>
        <p:grpSpPr bwMode="auto">
          <a:xfrm>
            <a:off x="3865563" y="2720975"/>
            <a:ext cx="2671762" cy="1565275"/>
            <a:chOff x="2286" y="1840"/>
            <a:chExt cx="1683" cy="986"/>
          </a:xfrm>
        </p:grpSpPr>
        <p:grpSp>
          <p:nvGrpSpPr>
            <p:cNvPr id="87089" name="Group 438"/>
            <p:cNvGrpSpPr>
              <a:grpSpLocks/>
            </p:cNvGrpSpPr>
            <p:nvPr/>
          </p:nvGrpSpPr>
          <p:grpSpPr bwMode="auto">
            <a:xfrm>
              <a:off x="2286" y="1877"/>
              <a:ext cx="1683" cy="949"/>
              <a:chOff x="1002" y="157"/>
              <a:chExt cx="1683" cy="949"/>
            </a:xfrm>
          </p:grpSpPr>
          <p:sp>
            <p:nvSpPr>
              <p:cNvPr id="87091" name="AutoShape 43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pPr algn="ctr" eaLnBrk="0" hangingPunct="0"/>
                <a:endParaRPr lang="en-US" sz="1000">
                  <a:latin typeface="Kruti Dev 010" charset="0"/>
                </a:endParaRPr>
              </a:p>
            </p:txBody>
          </p:sp>
          <p:sp>
            <p:nvSpPr>
              <p:cNvPr id="87092" name="Rectangle 44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pPr algn="ctr" eaLnBrk="0" hangingPunct="0"/>
                <a:endParaRPr lang="en-US" sz="1000">
                  <a:latin typeface="Kruti Dev 010" charset="0"/>
                </a:endParaRPr>
              </a:p>
            </p:txBody>
          </p:sp>
          <p:sp>
            <p:nvSpPr>
              <p:cNvPr id="87093" name="Rectangle 44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sp>
            <p:nvSpPr>
              <p:cNvPr id="87094" name="Rectangle 44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grpSp>
        <p:sp>
          <p:nvSpPr>
            <p:cNvPr id="87090" name="Text Box 477"/>
            <p:cNvSpPr txBox="1">
              <a:spLocks noChangeArrowheads="1"/>
            </p:cNvSpPr>
            <p:nvPr/>
          </p:nvSpPr>
          <p:spPr bwMode="auto">
            <a:xfrm>
              <a:off x="2734" y="1840"/>
              <a:ext cx="229" cy="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3600">
                  <a:solidFill>
                    <a:srgbClr val="000000"/>
                  </a:solidFill>
                  <a:latin typeface="Kruti Dev 010" charset="0"/>
                </a:rPr>
                <a:t>6</a:t>
              </a:r>
            </a:p>
            <a:p>
              <a:pPr algn="ctr">
                <a:spcBef>
                  <a:spcPct val="50000"/>
                </a:spcBef>
              </a:pPr>
              <a:endParaRPr lang="en-US" sz="2400">
                <a:solidFill>
                  <a:srgbClr val="000000"/>
                </a:solidFill>
                <a:latin typeface="Kruti Dev 010" charset="0"/>
              </a:endParaRPr>
            </a:p>
          </p:txBody>
        </p:sp>
      </p:grpSp>
      <p:grpSp>
        <p:nvGrpSpPr>
          <p:cNvPr id="16" name="Group 489"/>
          <p:cNvGrpSpPr>
            <a:grpSpLocks/>
          </p:cNvGrpSpPr>
          <p:nvPr/>
        </p:nvGrpSpPr>
        <p:grpSpPr bwMode="auto">
          <a:xfrm>
            <a:off x="4132263" y="3114675"/>
            <a:ext cx="2671762" cy="1552575"/>
            <a:chOff x="2454" y="2088"/>
            <a:chExt cx="1683" cy="978"/>
          </a:xfrm>
        </p:grpSpPr>
        <p:grpSp>
          <p:nvGrpSpPr>
            <p:cNvPr id="87083" name="Group 443"/>
            <p:cNvGrpSpPr>
              <a:grpSpLocks/>
            </p:cNvGrpSpPr>
            <p:nvPr/>
          </p:nvGrpSpPr>
          <p:grpSpPr bwMode="auto">
            <a:xfrm>
              <a:off x="2454" y="2117"/>
              <a:ext cx="1683" cy="949"/>
              <a:chOff x="1002" y="157"/>
              <a:chExt cx="1683" cy="949"/>
            </a:xfrm>
          </p:grpSpPr>
          <p:sp>
            <p:nvSpPr>
              <p:cNvPr id="87085" name="AutoShape 44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pPr algn="ctr" eaLnBrk="0" hangingPunct="0"/>
                <a:endParaRPr lang="en-US" sz="1000">
                  <a:latin typeface="Kruti Dev 010" charset="0"/>
                </a:endParaRPr>
              </a:p>
            </p:txBody>
          </p:sp>
          <p:sp>
            <p:nvSpPr>
              <p:cNvPr id="87086" name="Rectangle 44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pPr algn="ctr" eaLnBrk="0" hangingPunct="0"/>
                <a:endParaRPr lang="en-US" sz="1000">
                  <a:latin typeface="Kruti Dev 010" charset="0"/>
                </a:endParaRPr>
              </a:p>
            </p:txBody>
          </p:sp>
          <p:sp>
            <p:nvSpPr>
              <p:cNvPr id="87087" name="Rectangle 44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sp>
            <p:nvSpPr>
              <p:cNvPr id="87088" name="Rectangle 44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grpSp>
        <p:sp>
          <p:nvSpPr>
            <p:cNvPr id="87084" name="Text Box 478"/>
            <p:cNvSpPr txBox="1">
              <a:spLocks noChangeArrowheads="1"/>
            </p:cNvSpPr>
            <p:nvPr/>
          </p:nvSpPr>
          <p:spPr bwMode="auto">
            <a:xfrm>
              <a:off x="2918" y="2088"/>
              <a:ext cx="217" cy="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3200">
                  <a:solidFill>
                    <a:srgbClr val="000000"/>
                  </a:solidFill>
                  <a:latin typeface="Kruti Dev 010" charset="0"/>
                </a:rPr>
                <a:t>7</a:t>
              </a:r>
            </a:p>
            <a:p>
              <a:pPr algn="ctr">
                <a:spcBef>
                  <a:spcPct val="50000"/>
                </a:spcBef>
              </a:pPr>
              <a:endParaRPr lang="en-US" sz="2400">
                <a:solidFill>
                  <a:srgbClr val="000000"/>
                </a:solidFill>
                <a:latin typeface="Kruti Dev 010" charset="0"/>
              </a:endParaRPr>
            </a:p>
          </p:txBody>
        </p:sp>
      </p:grpSp>
      <p:grpSp>
        <p:nvGrpSpPr>
          <p:cNvPr id="18" name="Group 490"/>
          <p:cNvGrpSpPr>
            <a:grpSpLocks/>
          </p:cNvGrpSpPr>
          <p:nvPr/>
        </p:nvGrpSpPr>
        <p:grpSpPr bwMode="auto">
          <a:xfrm>
            <a:off x="4386263" y="3495675"/>
            <a:ext cx="2671762" cy="1552575"/>
            <a:chOff x="2614" y="2328"/>
            <a:chExt cx="1683" cy="978"/>
          </a:xfrm>
        </p:grpSpPr>
        <p:grpSp>
          <p:nvGrpSpPr>
            <p:cNvPr id="87077" name="Group 448"/>
            <p:cNvGrpSpPr>
              <a:grpSpLocks/>
            </p:cNvGrpSpPr>
            <p:nvPr/>
          </p:nvGrpSpPr>
          <p:grpSpPr bwMode="auto">
            <a:xfrm>
              <a:off x="2614" y="2357"/>
              <a:ext cx="1683" cy="949"/>
              <a:chOff x="1002" y="157"/>
              <a:chExt cx="1683" cy="949"/>
            </a:xfrm>
          </p:grpSpPr>
          <p:sp>
            <p:nvSpPr>
              <p:cNvPr id="87079" name="AutoShape 44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pPr algn="ctr" eaLnBrk="0" hangingPunct="0"/>
                <a:endParaRPr lang="en-US" sz="1000">
                  <a:latin typeface="Kruti Dev 010" charset="0"/>
                </a:endParaRPr>
              </a:p>
            </p:txBody>
          </p:sp>
          <p:sp>
            <p:nvSpPr>
              <p:cNvPr id="87080" name="Rectangle 45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pPr algn="ctr" eaLnBrk="0" hangingPunct="0"/>
                <a:endParaRPr lang="en-US" sz="1000">
                  <a:latin typeface="Kruti Dev 010" charset="0"/>
                </a:endParaRPr>
              </a:p>
            </p:txBody>
          </p:sp>
          <p:sp>
            <p:nvSpPr>
              <p:cNvPr id="87081" name="Rectangle 45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sp>
            <p:nvSpPr>
              <p:cNvPr id="87082" name="Rectangle 45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grpSp>
        <p:sp>
          <p:nvSpPr>
            <p:cNvPr id="87078" name="Text Box 479"/>
            <p:cNvSpPr txBox="1">
              <a:spLocks noChangeArrowheads="1"/>
            </p:cNvSpPr>
            <p:nvPr/>
          </p:nvSpPr>
          <p:spPr bwMode="auto">
            <a:xfrm>
              <a:off x="3094" y="2328"/>
              <a:ext cx="217" cy="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3200">
                  <a:solidFill>
                    <a:srgbClr val="000000"/>
                  </a:solidFill>
                  <a:latin typeface="Kruti Dev 010" charset="0"/>
                </a:rPr>
                <a:t>8</a:t>
              </a:r>
            </a:p>
            <a:p>
              <a:pPr algn="ctr">
                <a:spcBef>
                  <a:spcPct val="50000"/>
                </a:spcBef>
              </a:pPr>
              <a:endParaRPr lang="en-US" sz="2400">
                <a:solidFill>
                  <a:srgbClr val="000000"/>
                </a:solidFill>
                <a:latin typeface="Kruti Dev 010" charset="0"/>
              </a:endParaRPr>
            </a:p>
          </p:txBody>
        </p:sp>
      </p:grpSp>
      <p:grpSp>
        <p:nvGrpSpPr>
          <p:cNvPr id="20" name="Group 491"/>
          <p:cNvGrpSpPr>
            <a:grpSpLocks/>
          </p:cNvGrpSpPr>
          <p:nvPr/>
        </p:nvGrpSpPr>
        <p:grpSpPr bwMode="auto">
          <a:xfrm>
            <a:off x="4703763" y="3863975"/>
            <a:ext cx="2671762" cy="1565275"/>
            <a:chOff x="2814" y="2560"/>
            <a:chExt cx="1683" cy="986"/>
          </a:xfrm>
        </p:grpSpPr>
        <p:grpSp>
          <p:nvGrpSpPr>
            <p:cNvPr id="87071" name="Group 453"/>
            <p:cNvGrpSpPr>
              <a:grpSpLocks/>
            </p:cNvGrpSpPr>
            <p:nvPr/>
          </p:nvGrpSpPr>
          <p:grpSpPr bwMode="auto">
            <a:xfrm>
              <a:off x="2814" y="2597"/>
              <a:ext cx="1683" cy="949"/>
              <a:chOff x="1002" y="157"/>
              <a:chExt cx="1683" cy="949"/>
            </a:xfrm>
          </p:grpSpPr>
          <p:sp>
            <p:nvSpPr>
              <p:cNvPr id="87073" name="AutoShape 45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pPr algn="ctr" eaLnBrk="0" hangingPunct="0"/>
                <a:endParaRPr lang="en-US" sz="1000">
                  <a:latin typeface="Kruti Dev 010" charset="0"/>
                </a:endParaRPr>
              </a:p>
            </p:txBody>
          </p:sp>
          <p:sp>
            <p:nvSpPr>
              <p:cNvPr id="87074" name="Rectangle 45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pPr algn="ctr" eaLnBrk="0" hangingPunct="0"/>
                <a:endParaRPr lang="en-US" sz="1000">
                  <a:latin typeface="Kruti Dev 010" charset="0"/>
                </a:endParaRPr>
              </a:p>
            </p:txBody>
          </p:sp>
          <p:sp>
            <p:nvSpPr>
              <p:cNvPr id="87075" name="Rectangle 45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sp>
            <p:nvSpPr>
              <p:cNvPr id="87076" name="Rectangle 45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grpSp>
        <p:sp>
          <p:nvSpPr>
            <p:cNvPr id="87072" name="Text Box 480"/>
            <p:cNvSpPr txBox="1">
              <a:spLocks noChangeArrowheads="1"/>
            </p:cNvSpPr>
            <p:nvPr/>
          </p:nvSpPr>
          <p:spPr bwMode="auto">
            <a:xfrm>
              <a:off x="3270" y="2560"/>
              <a:ext cx="217" cy="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3200">
                  <a:solidFill>
                    <a:srgbClr val="000000"/>
                  </a:solidFill>
                  <a:latin typeface="Kruti Dev 010" charset="0"/>
                </a:rPr>
                <a:t>9</a:t>
              </a:r>
            </a:p>
            <a:p>
              <a:pPr algn="ctr">
                <a:spcBef>
                  <a:spcPct val="50000"/>
                </a:spcBef>
              </a:pPr>
              <a:endParaRPr lang="en-US" sz="2400">
                <a:solidFill>
                  <a:srgbClr val="000000"/>
                </a:solidFill>
                <a:latin typeface="Kruti Dev 010" charset="0"/>
              </a:endParaRPr>
            </a:p>
          </p:txBody>
        </p:sp>
      </p:grpSp>
      <p:grpSp>
        <p:nvGrpSpPr>
          <p:cNvPr id="22" name="Group 492"/>
          <p:cNvGrpSpPr>
            <a:grpSpLocks/>
          </p:cNvGrpSpPr>
          <p:nvPr/>
        </p:nvGrpSpPr>
        <p:grpSpPr bwMode="auto">
          <a:xfrm>
            <a:off x="4900613" y="4289425"/>
            <a:ext cx="2671762" cy="1552575"/>
            <a:chOff x="2998" y="2808"/>
            <a:chExt cx="1683" cy="978"/>
          </a:xfrm>
        </p:grpSpPr>
        <p:grpSp>
          <p:nvGrpSpPr>
            <p:cNvPr id="87065" name="Group 458"/>
            <p:cNvGrpSpPr>
              <a:grpSpLocks/>
            </p:cNvGrpSpPr>
            <p:nvPr/>
          </p:nvGrpSpPr>
          <p:grpSpPr bwMode="auto">
            <a:xfrm>
              <a:off x="2998" y="2837"/>
              <a:ext cx="1683" cy="949"/>
              <a:chOff x="1002" y="157"/>
              <a:chExt cx="1683" cy="949"/>
            </a:xfrm>
          </p:grpSpPr>
          <p:sp>
            <p:nvSpPr>
              <p:cNvPr id="87067" name="AutoShape 45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pPr algn="ctr" eaLnBrk="0" hangingPunct="0"/>
                <a:endParaRPr lang="en-US" sz="1000">
                  <a:latin typeface="Kruti Dev 010" charset="0"/>
                </a:endParaRPr>
              </a:p>
            </p:txBody>
          </p:sp>
          <p:sp>
            <p:nvSpPr>
              <p:cNvPr id="87068" name="Rectangle 46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pPr algn="ctr" eaLnBrk="0" hangingPunct="0"/>
                <a:endParaRPr lang="en-US" sz="1000">
                  <a:latin typeface="Kruti Dev 010" charset="0"/>
                </a:endParaRPr>
              </a:p>
            </p:txBody>
          </p:sp>
          <p:sp>
            <p:nvSpPr>
              <p:cNvPr id="87069" name="Rectangle 46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sp>
            <p:nvSpPr>
              <p:cNvPr id="87070" name="Rectangle 46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000">
                  <a:latin typeface="Kruti Dev 010" charset="0"/>
                </a:endParaRPr>
              </a:p>
            </p:txBody>
          </p:sp>
        </p:grpSp>
        <p:sp>
          <p:nvSpPr>
            <p:cNvPr id="87066" name="Text Box 481"/>
            <p:cNvSpPr txBox="1">
              <a:spLocks noChangeArrowheads="1"/>
            </p:cNvSpPr>
            <p:nvPr/>
          </p:nvSpPr>
          <p:spPr bwMode="auto">
            <a:xfrm>
              <a:off x="3392" y="2808"/>
              <a:ext cx="327" cy="7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3200">
                  <a:solidFill>
                    <a:srgbClr val="000000"/>
                  </a:solidFill>
                  <a:latin typeface="Kruti Dev 010" charset="0"/>
                </a:rPr>
                <a:t>10</a:t>
              </a:r>
            </a:p>
            <a:p>
              <a:pPr algn="ctr">
                <a:spcBef>
                  <a:spcPct val="50000"/>
                </a:spcBef>
              </a:pPr>
              <a:endParaRPr lang="en-US" sz="2400">
                <a:solidFill>
                  <a:srgbClr val="000000"/>
                </a:solidFill>
                <a:latin typeface="Kruti Dev 010" charset="0"/>
              </a:endParaRPr>
            </a:p>
          </p:txBody>
        </p:sp>
      </p:grpSp>
      <p:sp>
        <p:nvSpPr>
          <p:cNvPr id="87058" name="Text Box 495"/>
          <p:cNvSpPr txBox="1">
            <a:spLocks noChangeArrowheads="1"/>
          </p:cNvSpPr>
          <p:nvPr/>
        </p:nvSpPr>
        <p:spPr bwMode="auto">
          <a:xfrm>
            <a:off x="8753475" y="90488"/>
            <a:ext cx="1841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400">
              <a:latin typeface="Kruti Dev 010" charset="0"/>
            </a:endParaRPr>
          </a:p>
        </p:txBody>
      </p:sp>
      <p:sp>
        <p:nvSpPr>
          <p:cNvPr id="87059" name="Text Box 497"/>
          <p:cNvSpPr txBox="1">
            <a:spLocks noChangeArrowheads="1"/>
          </p:cNvSpPr>
          <p:nvPr/>
        </p:nvSpPr>
        <p:spPr bwMode="auto">
          <a:xfrm>
            <a:off x="8797925" y="6184900"/>
            <a:ext cx="3016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400">
                <a:solidFill>
                  <a:srgbClr val="FFFFFF"/>
                </a:solidFill>
                <a:latin typeface="Kruti Dev 010" charset="0"/>
              </a:rPr>
              <a:t> </a:t>
            </a:r>
          </a:p>
        </p:txBody>
      </p:sp>
      <p:sp>
        <p:nvSpPr>
          <p:cNvPr id="87060" name="Text Box 498"/>
          <p:cNvSpPr txBox="1">
            <a:spLocks noChangeArrowheads="1"/>
          </p:cNvSpPr>
          <p:nvPr/>
        </p:nvSpPr>
        <p:spPr bwMode="auto">
          <a:xfrm>
            <a:off x="8339138" y="6486525"/>
            <a:ext cx="271462"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600" b="1">
                <a:solidFill>
                  <a:srgbClr val="FFFFFF"/>
                </a:solidFill>
                <a:latin typeface="Kruti Dev 010" charset="0"/>
              </a:rPr>
              <a:t> </a:t>
            </a:r>
          </a:p>
        </p:txBody>
      </p:sp>
      <p:sp>
        <p:nvSpPr>
          <p:cNvPr id="4" name="Text Box 499"/>
          <p:cNvSpPr txBox="1">
            <a:spLocks noChangeArrowheads="1"/>
          </p:cNvSpPr>
          <p:nvPr/>
        </p:nvSpPr>
        <p:spPr bwMode="auto">
          <a:xfrm>
            <a:off x="8085138" y="6518275"/>
            <a:ext cx="300037" cy="254000"/>
          </a:xfrm>
          <a:prstGeom prst="rect">
            <a:avLst/>
          </a:prstGeom>
          <a:noFill/>
          <a:ln w="12700">
            <a:noFill/>
            <a:miter lim="800000"/>
            <a:headEnd/>
            <a:tailEnd/>
          </a:ln>
        </p:spPr>
        <p:txBody>
          <a:bodyPr wrap="none" anchor="ctr">
            <a:spAutoFit/>
          </a:bodyPr>
          <a:lstStyle/>
          <a:p>
            <a:pPr algn="ctr" eaLnBrk="0" hangingPunct="0">
              <a:spcBef>
                <a:spcPct val="50000"/>
              </a:spcBef>
              <a:defRPr/>
            </a:pPr>
            <a:r>
              <a:rPr lang="en-US" sz="1050" b="1">
                <a:solidFill>
                  <a:srgbClr val="FFFFFF"/>
                </a:solidFill>
                <a:latin typeface="Kruti Dev 010" pitchFamily="2" charset="0"/>
                <a:ea typeface="ＭＳ Ｐゴシック" pitchFamily="34" charset="-128"/>
                <a:cs typeface="Arial" pitchFamily="34" charset="0"/>
              </a:rPr>
              <a:t>41</a:t>
            </a:r>
          </a:p>
        </p:txBody>
      </p:sp>
      <p:sp>
        <p:nvSpPr>
          <p:cNvPr id="3" name="Title 2"/>
          <p:cNvSpPr>
            <a:spLocks noGrp="1"/>
          </p:cNvSpPr>
          <p:nvPr>
            <p:ph type="title" idx="4294967295"/>
          </p:nvPr>
        </p:nvSpPr>
        <p:spPr>
          <a:xfrm>
            <a:off x="2071688" y="-133350"/>
            <a:ext cx="5343525" cy="949325"/>
          </a:xfrm>
          <a:prstGeom prst="rect">
            <a:avLst/>
          </a:prstGeom>
        </p:spPr>
        <p:txBody>
          <a:bodyPr/>
          <a:lstStyle/>
          <a:p>
            <a:pPr>
              <a:defRPr/>
            </a:pPr>
            <a:r>
              <a:rPr lang="en-US" sz="6000">
                <a:solidFill>
                  <a:srgbClr val="FFFF00"/>
                </a:solidFill>
                <a:latin typeface="Kruti Dev 010" charset="0"/>
                <a:ea typeface="ＭＳ Ｐゴシック" charset="0"/>
                <a:cs typeface="Arial" charset="0"/>
              </a:rPr>
              <a:t>10 QkbZy QksYMlZ</a:t>
            </a:r>
          </a:p>
        </p:txBody>
      </p:sp>
      <p:sp>
        <p:nvSpPr>
          <p:cNvPr id="87063" name="Rectangle 86"/>
          <p:cNvSpPr>
            <a:spLocks noChangeArrowheads="1"/>
          </p:cNvSpPr>
          <p:nvPr/>
        </p:nvSpPr>
        <p:spPr bwMode="auto">
          <a:xfrm>
            <a:off x="577850" y="10795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sz="1000">
              <a:latin typeface="Kruti Dev 010" charset="0"/>
            </a:endParaRPr>
          </a:p>
        </p:txBody>
      </p:sp>
      <p:sp>
        <p:nvSpPr>
          <p:cNvPr id="87" name="Rectangle 86"/>
          <p:cNvSpPr/>
          <p:nvPr/>
        </p:nvSpPr>
        <p:spPr>
          <a:xfrm>
            <a:off x="442913" y="-300038"/>
            <a:ext cx="184150" cy="4616451"/>
          </a:xfrm>
          <a:prstGeom prst="rect">
            <a:avLst/>
          </a:prstGeom>
        </p:spPr>
        <p:txBody>
          <a:bodyPr wrap="none">
            <a:spAutoFit/>
          </a:bodyPr>
          <a:lstStyle/>
          <a:p>
            <a:pPr algn="ctr" eaLnBrk="0" hangingPunct="0">
              <a:spcBef>
                <a:spcPct val="50000"/>
              </a:spcBef>
              <a:defRPr/>
            </a:pPr>
            <a:endParaRPr lang="en-US" sz="15000" i="1" dirty="0">
              <a:solidFill>
                <a:srgbClr val="FFFF00"/>
              </a:solidFill>
              <a:effectLst>
                <a:outerShdw blurRad="38100" dist="38100" dir="2700000" algn="tl">
                  <a:srgbClr val="000000"/>
                </a:outerShdw>
              </a:effectLst>
              <a:latin typeface="Kruti Dev 010" pitchFamily="2" charset="0"/>
              <a:ea typeface="ＭＳ Ｐゴシック" pitchFamily="34" charset="-128"/>
              <a:cs typeface="Arial" pitchFamily="34" charset="0"/>
            </a:endParaRPr>
          </a:p>
          <a:p>
            <a:pPr algn="ctr" eaLnBrk="0" hangingPunct="0">
              <a:spcBef>
                <a:spcPct val="50000"/>
              </a:spcBef>
              <a:defRPr/>
            </a:pPr>
            <a:endParaRPr lang="en-US" sz="9600" i="1" dirty="0">
              <a:solidFill>
                <a:srgbClr val="FFFF00"/>
              </a:solidFill>
              <a:effectLst>
                <a:outerShdw blurRad="38100" dist="38100" dir="2700000" algn="tl">
                  <a:srgbClr val="000000"/>
                </a:outerShdw>
              </a:effectLst>
              <a:latin typeface="Kruti Dev 010" pitchFamily="2" charset="0"/>
              <a:ea typeface="ＭＳ Ｐゴシック" pitchFamily="34" charset="-128"/>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8" fill="hold" nodeType="afterEffect">
                                  <p:stCondLst>
                                    <p:cond delay="1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700"/>
                            </p:stCondLst>
                            <p:childTnLst>
                              <p:par>
                                <p:cTn id="20" presetID="2" presetClass="entr" presetSubtype="8" fill="hold" nodeType="after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
                            </p:stCondLst>
                            <p:childTnLst>
                              <p:par>
                                <p:cTn id="25" presetID="2" presetClass="entr" presetSubtype="8" fill="hold" nodeType="afterEffect">
                                  <p:stCondLst>
                                    <p:cond delay="10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900"/>
                            </p:stCondLst>
                            <p:childTnLst>
                              <p:par>
                                <p:cTn id="30" presetID="2" presetClass="entr" presetSubtype="8" fill="hold" nodeType="afterEffect">
                                  <p:stCondLst>
                                    <p:cond delay="1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0-#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8" fill="hold" nodeType="afterEffect">
                                  <p:stCondLst>
                                    <p:cond delay="1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100"/>
                            </p:stCondLst>
                            <p:childTnLst>
                              <p:par>
                                <p:cTn id="40" presetID="2" presetClass="entr" presetSubtype="8" fill="hold" nodeType="afterEffect">
                                  <p:stCondLst>
                                    <p:cond delay="10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0-#ppt_w/2"/>
                                          </p:val>
                                        </p:tav>
                                        <p:tav tm="100000">
                                          <p:val>
                                            <p:strVal val="#ppt_x"/>
                                          </p:val>
                                        </p:tav>
                                      </p:tavLst>
                                    </p:anim>
                                    <p:anim calcmode="lin" valueType="num">
                                      <p:cBhvr additive="base">
                                        <p:cTn id="43" dur="500" fill="hold"/>
                                        <p:tgtEl>
                                          <p:spTgt spid="18"/>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700"/>
                            </p:stCondLst>
                            <p:childTnLst>
                              <p:par>
                                <p:cTn id="45" presetID="2" presetClass="entr" presetSubtype="8" fill="hold" nodeType="afterEffect">
                                  <p:stCondLst>
                                    <p:cond delay="10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0-#ppt_w/2"/>
                                          </p:val>
                                        </p:tav>
                                        <p:tav tm="100000">
                                          <p:val>
                                            <p:strVal val="#ppt_x"/>
                                          </p:val>
                                        </p:tav>
                                      </p:tavLst>
                                    </p:anim>
                                    <p:anim calcmode="lin" valueType="num">
                                      <p:cBhvr additive="base">
                                        <p:cTn id="48" dur="500" fill="hold"/>
                                        <p:tgtEl>
                                          <p:spTgt spid="20"/>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300"/>
                            </p:stCondLst>
                            <p:childTnLst>
                              <p:par>
                                <p:cTn id="50" presetID="2" presetClass="entr" presetSubtype="8" fill="hold" nodeType="afterEffect">
                                  <p:stCondLst>
                                    <p:cond delay="10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0-#ppt_w/2"/>
                                          </p:val>
                                        </p:tav>
                                        <p:tav tm="100000">
                                          <p:val>
                                            <p:strVal val="#ppt_x"/>
                                          </p:val>
                                        </p:tav>
                                      </p:tavLst>
                                    </p:anim>
                                    <p:anim calcmode="lin" valueType="num">
                                      <p:cBhvr additive="base">
                                        <p:cTn id="53"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57200" y="-300038"/>
            <a:ext cx="1090613"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sp>
        <p:nvSpPr>
          <p:cNvPr id="3" name="Title 2"/>
          <p:cNvSpPr>
            <a:spLocks noGrp="1"/>
          </p:cNvSpPr>
          <p:nvPr>
            <p:ph type="ctrTitle"/>
          </p:nvPr>
        </p:nvSpPr>
        <p:spPr bwMode="auto">
          <a:xfrm>
            <a:off x="217488" y="1439863"/>
            <a:ext cx="9163050" cy="1470025"/>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6600">
                <a:solidFill>
                  <a:srgbClr val="FAFD00"/>
                </a:solidFill>
                <a:latin typeface="Kruti Dev 010" charset="0"/>
                <a:ea typeface="ＭＳ Ｐゴシック" charset="0"/>
                <a:cs typeface="ＭＳ Ｐゴシック" charset="0"/>
              </a:rPr>
              <a:t>^^viuh ckbZcy QkbZy**</a:t>
            </a:r>
            <a:br>
              <a:rPr lang="en-US" sz="6600">
                <a:solidFill>
                  <a:srgbClr val="FAFD00"/>
                </a:solidFill>
                <a:latin typeface="Kruti Dev 010" charset="0"/>
                <a:ea typeface="ＭＳ Ｐゴシック" charset="0"/>
                <a:cs typeface="ＭＳ Ｐゴシック" charset="0"/>
              </a:rPr>
            </a:br>
            <a:r>
              <a:rPr lang="en-US" sz="6600">
                <a:solidFill>
                  <a:srgbClr val="FAFD00"/>
                </a:solidFill>
                <a:latin typeface="Kruti Dev 010" charset="0"/>
                <a:ea typeface="ＭＳ Ｐゴシック" charset="0"/>
                <a:cs typeface="ＭＳ Ｐゴシック" charset="0"/>
              </a:rPr>
              <a:t>[kksfy,</a:t>
            </a:r>
          </a:p>
        </p:txBody>
      </p:sp>
      <p:sp>
        <p:nvSpPr>
          <p:cNvPr id="8909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343124" name="Text Box 84"/>
          <p:cNvSpPr txBox="1">
            <a:spLocks noChangeArrowheads="1"/>
          </p:cNvSpPr>
          <p:nvPr/>
        </p:nvSpPr>
        <p:spPr bwMode="auto">
          <a:xfrm>
            <a:off x="7750175" y="6245225"/>
            <a:ext cx="184150" cy="27463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eaLnBrk="0" hangingPunct="0">
              <a:spcBef>
                <a:spcPct val="50000"/>
              </a:spcBef>
              <a:defRPr/>
            </a:pPr>
            <a:endParaRPr lang="en-US" sz="1200" b="1" dirty="0">
              <a:solidFill>
                <a:srgbClr val="FFFFFF"/>
              </a:solidFill>
              <a:latin typeface="Kruti Dev 010" pitchFamily="2" charset="0"/>
            </a:endParaRPr>
          </a:p>
        </p:txBody>
      </p:sp>
      <p:grpSp>
        <p:nvGrpSpPr>
          <p:cNvPr id="4" name="Group 3"/>
          <p:cNvGrpSpPr>
            <a:grpSpLocks/>
          </p:cNvGrpSpPr>
          <p:nvPr/>
        </p:nvGrpSpPr>
        <p:grpSpPr bwMode="auto">
          <a:xfrm>
            <a:off x="277813" y="2667000"/>
            <a:ext cx="8502650" cy="3113088"/>
            <a:chOff x="277813" y="2667000"/>
            <a:chExt cx="8502650" cy="3113088"/>
          </a:xfrm>
        </p:grpSpPr>
        <p:sp>
          <p:nvSpPr>
            <p:cNvPr id="343130" name="Text Box 90"/>
            <p:cNvSpPr txBox="1">
              <a:spLocks noChangeArrowheads="1"/>
            </p:cNvSpPr>
            <p:nvPr/>
          </p:nvSpPr>
          <p:spPr bwMode="auto">
            <a:xfrm>
              <a:off x="3795713" y="2667000"/>
              <a:ext cx="3317875" cy="3000375"/>
            </a:xfrm>
            <a:prstGeom prst="rect">
              <a:avLst/>
            </a:prstGeom>
            <a:noFill/>
            <a:ln w="12700">
              <a:noFill/>
              <a:miter lim="800000"/>
              <a:headEnd/>
              <a:tailEnd/>
            </a:ln>
            <a:effec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8900" dirty="0">
                  <a:solidFill>
                    <a:srgbClr val="114FFB"/>
                  </a:solidFill>
                  <a:effectLst>
                    <a:outerShdw blurRad="38100" dist="38100" dir="2700000" algn="tl">
                      <a:srgbClr val="000000"/>
                    </a:outerShdw>
                  </a:effectLst>
                  <a:latin typeface="Kruti Dev 010" charset="0"/>
                </a:rPr>
                <a:t>,l</a:t>
              </a:r>
            </a:p>
          </p:txBody>
        </p:sp>
        <p:sp>
          <p:nvSpPr>
            <p:cNvPr id="343131" name="Text Box 91"/>
            <p:cNvSpPr txBox="1">
              <a:spLocks noChangeArrowheads="1"/>
            </p:cNvSpPr>
            <p:nvPr/>
          </p:nvSpPr>
          <p:spPr bwMode="auto">
            <a:xfrm>
              <a:off x="277813" y="2808288"/>
              <a:ext cx="2352675" cy="29718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8900" dirty="0" err="1">
                  <a:solidFill>
                    <a:srgbClr val="FFFF00"/>
                  </a:solidFill>
                  <a:effectLst>
                    <a:outerShdw blurRad="38100" dist="38100" dir="2700000" algn="tl">
                      <a:srgbClr val="000000"/>
                    </a:outerShdw>
                  </a:effectLst>
                  <a:latin typeface="Kruti Dev 010" charset="0"/>
                </a:rPr>
                <a:t>lh</a:t>
              </a:r>
              <a:endParaRPr lang="en-US" sz="18900" dirty="0">
                <a:solidFill>
                  <a:srgbClr val="FFFF00"/>
                </a:solidFill>
                <a:effectLst>
                  <a:outerShdw blurRad="38100" dist="38100" dir="2700000" algn="tl">
                    <a:srgbClr val="000000"/>
                  </a:outerShdw>
                </a:effectLst>
                <a:latin typeface="Kruti Dev 010" charset="0"/>
              </a:endParaRPr>
            </a:p>
          </p:txBody>
        </p:sp>
        <p:sp>
          <p:nvSpPr>
            <p:cNvPr id="52" name="Text Box 89"/>
            <p:cNvSpPr txBox="1">
              <a:spLocks noChangeArrowheads="1"/>
            </p:cNvSpPr>
            <p:nvPr/>
          </p:nvSpPr>
          <p:spPr bwMode="auto">
            <a:xfrm>
              <a:off x="6429375" y="2735263"/>
              <a:ext cx="2351088" cy="29718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8900" dirty="0" err="1">
                  <a:solidFill>
                    <a:srgbClr val="FFFFFF"/>
                  </a:solidFill>
                  <a:effectLst>
                    <a:outerShdw blurRad="38100" dist="38100" dir="2700000" algn="tl">
                      <a:srgbClr val="000000"/>
                    </a:outerShdw>
                  </a:effectLst>
                  <a:latin typeface="Kruti Dev 010" charset="0"/>
                </a:rPr>
                <a:t>ts</a:t>
              </a:r>
              <a:endParaRPr lang="en-US" sz="18900" dirty="0">
                <a:solidFill>
                  <a:srgbClr val="FFFFFF"/>
                </a:solidFill>
                <a:effectLst>
                  <a:outerShdw blurRad="38100" dist="38100" dir="2700000" algn="tl">
                    <a:srgbClr val="000000"/>
                  </a:outerShdw>
                </a:effectLst>
                <a:latin typeface="Kruti Dev 010" charset="0"/>
              </a:endParaRPr>
            </a:p>
          </p:txBody>
        </p:sp>
      </p:grpSp>
      <p:sp>
        <p:nvSpPr>
          <p:cNvPr id="343135" name="Text Box 95"/>
          <p:cNvSpPr txBox="1">
            <a:spLocks noChangeArrowheads="1"/>
          </p:cNvSpPr>
          <p:nvPr/>
        </p:nvSpPr>
        <p:spPr bwMode="auto">
          <a:xfrm>
            <a:off x="7773988" y="6254750"/>
            <a:ext cx="184150" cy="27463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eaLnBrk="0" hangingPunct="0">
              <a:spcBef>
                <a:spcPct val="50000"/>
              </a:spcBef>
              <a:defRPr/>
            </a:pPr>
            <a:endParaRPr lang="en-US" sz="1200" b="1" dirty="0">
              <a:solidFill>
                <a:srgbClr val="FFFFFF"/>
              </a:solidFill>
              <a:latin typeface="Kruti Dev 010" pitchFamily="2" charset="0"/>
            </a:endParaRPr>
          </a:p>
        </p:txBody>
      </p:sp>
      <p:sp>
        <p:nvSpPr>
          <p:cNvPr id="89095" name="Text Box 103"/>
          <p:cNvSpPr txBox="1">
            <a:spLocks noChangeArrowheads="1"/>
          </p:cNvSpPr>
          <p:nvPr/>
        </p:nvSpPr>
        <p:spPr bwMode="auto">
          <a:xfrm>
            <a:off x="8085138" y="65182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42</a:t>
            </a:r>
          </a:p>
        </p:txBody>
      </p:sp>
      <p:sp>
        <p:nvSpPr>
          <p:cNvPr id="89096" name="Text Box 104"/>
          <p:cNvSpPr txBox="1">
            <a:spLocks noChangeArrowheads="1"/>
          </p:cNvSpPr>
          <p:nvPr/>
        </p:nvSpPr>
        <p:spPr bwMode="auto">
          <a:xfrm>
            <a:off x="8750300" y="6400800"/>
            <a:ext cx="2841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4</a:t>
            </a:r>
          </a:p>
        </p:txBody>
      </p:sp>
      <p:sp>
        <p:nvSpPr>
          <p:cNvPr id="89097" name="Text Box 105"/>
          <p:cNvSpPr txBox="1">
            <a:spLocks noChangeArrowheads="1"/>
          </p:cNvSpPr>
          <p:nvPr/>
        </p:nvSpPr>
        <p:spPr bwMode="auto">
          <a:xfrm>
            <a:off x="7077075" y="6145213"/>
            <a:ext cx="1938338"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lgk;d iqLrd </a:t>
            </a:r>
            <a:r>
              <a:rPr lang="hi-in" sz="2000">
                <a:solidFill>
                  <a:srgbClr val="FFFFFF"/>
                </a:solidFill>
                <a:latin typeface="Kruti Dev 010" charset="0"/>
                <a:cs typeface="Mangal" charset="0"/>
              </a:rPr>
              <a:t>८</a:t>
            </a:r>
            <a:r>
              <a:rPr lang="en-US" sz="2000">
                <a:solidFill>
                  <a:srgbClr val="FFFFFF"/>
                </a:solidFill>
                <a:latin typeface="Kruti Dev 010" charset="0"/>
              </a:rPr>
              <a:t>-</a:t>
            </a:r>
            <a:r>
              <a:rPr lang="hi-in" sz="2000">
                <a:solidFill>
                  <a:srgbClr val="FFFFFF"/>
                </a:solidFill>
                <a:latin typeface="Kruti Dev 010" charset="0"/>
                <a:cs typeface="Calibri" charset="0"/>
              </a:rPr>
              <a:t>१४</a:t>
            </a:r>
            <a:endParaRPr lang="en-US" sz="2000">
              <a:solidFill>
                <a:srgbClr val="FFFFFF"/>
              </a:solidFill>
              <a:latin typeface="Kruti Dev 010" charset="0"/>
            </a:endParaRPr>
          </a:p>
          <a:p>
            <a:pPr algn="ctr">
              <a:spcBef>
                <a:spcPct val="50000"/>
              </a:spcBef>
            </a:pPr>
            <a:endParaRPr lang="en-US" sz="2000">
              <a:solidFill>
                <a:srgbClr val="FFFFFF"/>
              </a:solidFill>
              <a:latin typeface="Kruti Dev 010" charset="0"/>
            </a:endParaRPr>
          </a:p>
        </p:txBody>
      </p:sp>
      <p:sp>
        <p:nvSpPr>
          <p:cNvPr id="89098" name="Rectangle 16"/>
          <p:cNvSpPr>
            <a:spLocks noChangeArrowheads="1"/>
          </p:cNvSpPr>
          <p:nvPr/>
        </p:nvSpPr>
        <p:spPr bwMode="auto">
          <a:xfrm>
            <a:off x="520700" y="1041400"/>
            <a:ext cx="1257300" cy="8255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
        <p:nvSpPr>
          <p:cNvPr id="17" name="Rectangle 16"/>
          <p:cNvSpPr/>
          <p:nvPr/>
        </p:nvSpPr>
        <p:spPr>
          <a:xfrm>
            <a:off x="2417763" y="2536825"/>
            <a:ext cx="1495425" cy="3170238"/>
          </a:xfrm>
          <a:prstGeom prst="rect">
            <a:avLst/>
          </a:prstGeom>
        </p:spPr>
        <p:txBody>
          <a:bodyPr wrap="none">
            <a:spAutoFit/>
          </a:bodyPr>
          <a:lstStyle/>
          <a:p>
            <a:pPr>
              <a:defRPr/>
            </a:pPr>
            <a:r>
              <a:rPr lang="en-US" sz="20000" b="1" i="1" dirty="0">
                <a:solidFill>
                  <a:srgbClr val="FF0D32"/>
                </a:solidFill>
                <a:effectLst>
                  <a:outerShdw blurRad="38100" dist="38100" dir="2700000" algn="tl">
                    <a:srgbClr val="000000"/>
                  </a:outerShdw>
                </a:effectLst>
                <a:latin typeface="Kruti Dev 010" charset="0"/>
              </a:rPr>
              <a:t>‰</a:t>
            </a:r>
            <a:endParaRPr lang="en-US" sz="20000" b="1" dirty="0">
              <a:solidFill>
                <a:srgbClr val="FF0D32"/>
              </a:solidFill>
              <a:latin typeface="Kruti Dev 010" charset="0"/>
            </a:endParaRPr>
          </a:p>
        </p:txBody>
      </p:sp>
      <p:sp>
        <p:nvSpPr>
          <p:cNvPr id="2" name="TextBox 1"/>
          <p:cNvSpPr txBox="1"/>
          <p:nvPr/>
        </p:nvSpPr>
        <p:spPr>
          <a:xfrm>
            <a:off x="2587625" y="3302000"/>
            <a:ext cx="1660525" cy="1862138"/>
          </a:xfrm>
          <a:prstGeom prst="rect">
            <a:avLst/>
          </a:prstGeom>
          <a:noFill/>
        </p:spPr>
        <p:txBody>
          <a:bodyPr wrap="none">
            <a:spAutoFit/>
          </a:bodyPr>
          <a:lstStyle/>
          <a:p>
            <a:pPr>
              <a:defRPr/>
            </a:pPr>
            <a:r>
              <a:rPr lang="en-US" sz="11500" dirty="0">
                <a:solidFill>
                  <a:srgbClr val="00FF00"/>
                </a:solidFill>
                <a:effectLst>
                  <a:outerShdw blurRad="50800" dist="63500" dir="2700000" algn="tl" rotWithShape="0">
                    <a:srgbClr val="000000">
                      <a:alpha val="98000"/>
                    </a:srgbClr>
                  </a:outerShdw>
                </a:effectLst>
              </a:rPr>
              <a:t>—</a:t>
            </a:r>
          </a:p>
        </p:txBody>
      </p:sp>
      <p:grpSp>
        <p:nvGrpSpPr>
          <p:cNvPr id="5" name="Group 4"/>
          <p:cNvGrpSpPr>
            <a:grpSpLocks/>
          </p:cNvGrpSpPr>
          <p:nvPr/>
        </p:nvGrpSpPr>
        <p:grpSpPr bwMode="auto">
          <a:xfrm>
            <a:off x="331788" y="2590800"/>
            <a:ext cx="8502650" cy="3243263"/>
            <a:chOff x="1861840" y="256514"/>
            <a:chExt cx="8502650" cy="3243263"/>
          </a:xfrm>
        </p:grpSpPr>
        <p:grpSp>
          <p:nvGrpSpPr>
            <p:cNvPr id="89116" name="Group 18"/>
            <p:cNvGrpSpPr>
              <a:grpSpLocks/>
            </p:cNvGrpSpPr>
            <p:nvPr/>
          </p:nvGrpSpPr>
          <p:grpSpPr bwMode="auto">
            <a:xfrm>
              <a:off x="1861840" y="386689"/>
              <a:ext cx="8502650" cy="3113088"/>
              <a:chOff x="277813" y="2667000"/>
              <a:chExt cx="8502650" cy="3113088"/>
            </a:xfrm>
          </p:grpSpPr>
          <p:sp>
            <p:nvSpPr>
              <p:cNvPr id="20" name="Text Box 90"/>
              <p:cNvSpPr txBox="1">
                <a:spLocks noChangeArrowheads="1"/>
              </p:cNvSpPr>
              <p:nvPr/>
            </p:nvSpPr>
            <p:spPr bwMode="auto">
              <a:xfrm>
                <a:off x="3795713" y="2667000"/>
                <a:ext cx="3317875" cy="3000375"/>
              </a:xfrm>
              <a:prstGeom prst="rect">
                <a:avLst/>
              </a:prstGeom>
              <a:noFill/>
              <a:ln w="12700">
                <a:noFill/>
                <a:miter lim="800000"/>
                <a:headEnd/>
                <a:tailEnd/>
              </a:ln>
              <a:effec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8900" dirty="0">
                    <a:solidFill>
                      <a:srgbClr val="114FFB"/>
                    </a:solidFill>
                    <a:effectLst>
                      <a:outerShdw blurRad="38100" dist="38100" dir="2700000" algn="tl">
                        <a:srgbClr val="000000"/>
                      </a:outerShdw>
                    </a:effectLst>
                    <a:latin typeface="Kruti Dev 010" charset="0"/>
                  </a:rPr>
                  <a:t>,l</a:t>
                </a:r>
              </a:p>
            </p:txBody>
          </p:sp>
          <p:sp>
            <p:nvSpPr>
              <p:cNvPr id="21" name="Text Box 91"/>
              <p:cNvSpPr txBox="1">
                <a:spLocks noChangeArrowheads="1"/>
              </p:cNvSpPr>
              <p:nvPr/>
            </p:nvSpPr>
            <p:spPr bwMode="auto">
              <a:xfrm>
                <a:off x="277813" y="2808288"/>
                <a:ext cx="2352675" cy="29718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8900" dirty="0" err="1">
                    <a:solidFill>
                      <a:srgbClr val="FFFF00"/>
                    </a:solidFill>
                    <a:effectLst>
                      <a:outerShdw blurRad="38100" dist="38100" dir="2700000" algn="tl">
                        <a:srgbClr val="000000"/>
                      </a:outerShdw>
                    </a:effectLst>
                    <a:latin typeface="Kruti Dev 010" charset="0"/>
                  </a:rPr>
                  <a:t>lh</a:t>
                </a:r>
                <a:endParaRPr lang="en-US" sz="18900" dirty="0">
                  <a:solidFill>
                    <a:srgbClr val="FFFF00"/>
                  </a:solidFill>
                  <a:effectLst>
                    <a:outerShdw blurRad="38100" dist="38100" dir="2700000" algn="tl">
                      <a:srgbClr val="000000"/>
                    </a:outerShdw>
                  </a:effectLst>
                  <a:latin typeface="Kruti Dev 010" charset="0"/>
                </a:endParaRPr>
              </a:p>
            </p:txBody>
          </p:sp>
          <p:sp>
            <p:nvSpPr>
              <p:cNvPr id="22" name="Text Box 89"/>
              <p:cNvSpPr txBox="1">
                <a:spLocks noChangeArrowheads="1"/>
              </p:cNvSpPr>
              <p:nvPr/>
            </p:nvSpPr>
            <p:spPr bwMode="auto">
              <a:xfrm>
                <a:off x="6429375" y="2735263"/>
                <a:ext cx="2351088" cy="29718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8900" dirty="0" err="1">
                    <a:solidFill>
                      <a:srgbClr val="FFFFFF"/>
                    </a:solidFill>
                    <a:effectLst>
                      <a:outerShdw blurRad="38100" dist="38100" dir="2700000" algn="tl">
                        <a:srgbClr val="000000"/>
                      </a:outerShdw>
                    </a:effectLst>
                    <a:latin typeface="Kruti Dev 010" charset="0"/>
                  </a:rPr>
                  <a:t>ts</a:t>
                </a:r>
                <a:endParaRPr lang="en-US" sz="18900" dirty="0">
                  <a:solidFill>
                    <a:srgbClr val="FFFFFF"/>
                  </a:solidFill>
                  <a:effectLst>
                    <a:outerShdw blurRad="38100" dist="38100" dir="2700000" algn="tl">
                      <a:srgbClr val="000000"/>
                    </a:outerShdw>
                  </a:effectLst>
                  <a:latin typeface="Kruti Dev 010" charset="0"/>
                </a:endParaRPr>
              </a:p>
            </p:txBody>
          </p:sp>
        </p:grpSp>
        <p:sp>
          <p:nvSpPr>
            <p:cNvPr id="23" name="Rectangle 22"/>
            <p:cNvSpPr/>
            <p:nvPr/>
          </p:nvSpPr>
          <p:spPr>
            <a:xfrm>
              <a:off x="4001790" y="256514"/>
              <a:ext cx="1495425" cy="3170238"/>
            </a:xfrm>
            <a:prstGeom prst="rect">
              <a:avLst/>
            </a:prstGeom>
          </p:spPr>
          <p:txBody>
            <a:bodyPr wrap="none">
              <a:spAutoFit/>
            </a:bodyPr>
            <a:lstStyle/>
            <a:p>
              <a:pPr>
                <a:defRPr/>
              </a:pPr>
              <a:r>
                <a:rPr lang="en-US" sz="20000" b="1" i="1" dirty="0">
                  <a:solidFill>
                    <a:srgbClr val="FF0D32"/>
                  </a:solidFill>
                  <a:effectLst>
                    <a:outerShdw blurRad="38100" dist="38100" dir="2700000" algn="tl">
                      <a:srgbClr val="000000"/>
                    </a:outerShdw>
                  </a:effectLst>
                  <a:latin typeface="Kruti Dev 010" charset="0"/>
                </a:rPr>
                <a:t>‰</a:t>
              </a:r>
              <a:endParaRPr lang="en-US" sz="20000" b="1" dirty="0">
                <a:solidFill>
                  <a:srgbClr val="FF0D32"/>
                </a:solidFill>
                <a:latin typeface="Kruti Dev 010" charset="0"/>
              </a:endParaRPr>
            </a:p>
          </p:txBody>
        </p:sp>
        <p:sp>
          <p:nvSpPr>
            <p:cNvPr id="24" name="TextBox 23"/>
            <p:cNvSpPr txBox="1"/>
            <p:nvPr/>
          </p:nvSpPr>
          <p:spPr>
            <a:xfrm>
              <a:off x="4171652" y="1021689"/>
              <a:ext cx="1660525" cy="1862138"/>
            </a:xfrm>
            <a:prstGeom prst="rect">
              <a:avLst/>
            </a:prstGeom>
            <a:noFill/>
          </p:spPr>
          <p:txBody>
            <a:bodyPr wrap="none">
              <a:spAutoFit/>
            </a:bodyPr>
            <a:lstStyle/>
            <a:p>
              <a:pPr>
                <a:defRPr/>
              </a:pPr>
              <a:r>
                <a:rPr lang="en-US" sz="11500" dirty="0">
                  <a:solidFill>
                    <a:srgbClr val="00FF00"/>
                  </a:solidFill>
                  <a:effectLst>
                    <a:outerShdw blurRad="50800" dist="63500" dir="2700000" algn="tl" rotWithShape="0">
                      <a:srgbClr val="000000">
                        <a:alpha val="98000"/>
                      </a:srgbClr>
                    </a:outerShdw>
                  </a:effectLst>
                </a:rPr>
                <a:t>—</a:t>
              </a:r>
            </a:p>
          </p:txBody>
        </p:sp>
      </p:grpSp>
      <p:grpSp>
        <p:nvGrpSpPr>
          <p:cNvPr id="25" name="Group 24"/>
          <p:cNvGrpSpPr>
            <a:grpSpLocks/>
          </p:cNvGrpSpPr>
          <p:nvPr/>
        </p:nvGrpSpPr>
        <p:grpSpPr bwMode="auto">
          <a:xfrm>
            <a:off x="279400" y="2552700"/>
            <a:ext cx="8502650" cy="3243263"/>
            <a:chOff x="1861840" y="256514"/>
            <a:chExt cx="8502650" cy="3243263"/>
          </a:xfrm>
        </p:grpSpPr>
        <p:grpSp>
          <p:nvGrpSpPr>
            <p:cNvPr id="89110" name="Group 25"/>
            <p:cNvGrpSpPr>
              <a:grpSpLocks/>
            </p:cNvGrpSpPr>
            <p:nvPr/>
          </p:nvGrpSpPr>
          <p:grpSpPr bwMode="auto">
            <a:xfrm>
              <a:off x="1861840" y="386689"/>
              <a:ext cx="8502650" cy="3113088"/>
              <a:chOff x="277813" y="2667000"/>
              <a:chExt cx="8502650" cy="3113088"/>
            </a:xfrm>
          </p:grpSpPr>
          <p:sp>
            <p:nvSpPr>
              <p:cNvPr id="29" name="Text Box 90"/>
              <p:cNvSpPr txBox="1">
                <a:spLocks noChangeArrowheads="1"/>
              </p:cNvSpPr>
              <p:nvPr/>
            </p:nvSpPr>
            <p:spPr bwMode="auto">
              <a:xfrm>
                <a:off x="3795713" y="2667000"/>
                <a:ext cx="3317875" cy="3000375"/>
              </a:xfrm>
              <a:prstGeom prst="rect">
                <a:avLst/>
              </a:prstGeom>
              <a:noFill/>
              <a:ln w="12700">
                <a:noFill/>
                <a:miter lim="800000"/>
                <a:headEnd/>
                <a:tailEnd/>
              </a:ln>
              <a:effec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8900" dirty="0">
                    <a:solidFill>
                      <a:srgbClr val="114FFB"/>
                    </a:solidFill>
                    <a:effectLst>
                      <a:outerShdw blurRad="38100" dist="38100" dir="2700000" algn="tl">
                        <a:srgbClr val="000000"/>
                      </a:outerShdw>
                    </a:effectLst>
                    <a:latin typeface="Kruti Dev 010" charset="0"/>
                  </a:rPr>
                  <a:t>,l</a:t>
                </a:r>
              </a:p>
            </p:txBody>
          </p:sp>
          <p:sp>
            <p:nvSpPr>
              <p:cNvPr id="30" name="Text Box 91"/>
              <p:cNvSpPr txBox="1">
                <a:spLocks noChangeArrowheads="1"/>
              </p:cNvSpPr>
              <p:nvPr/>
            </p:nvSpPr>
            <p:spPr bwMode="auto">
              <a:xfrm>
                <a:off x="277813" y="2808288"/>
                <a:ext cx="2352675" cy="29718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8900" dirty="0" err="1">
                    <a:solidFill>
                      <a:srgbClr val="FFFF00"/>
                    </a:solidFill>
                    <a:effectLst>
                      <a:outerShdw blurRad="38100" dist="38100" dir="2700000" algn="tl">
                        <a:srgbClr val="000000"/>
                      </a:outerShdw>
                    </a:effectLst>
                    <a:latin typeface="Kruti Dev 010" charset="0"/>
                  </a:rPr>
                  <a:t>lh</a:t>
                </a:r>
                <a:endParaRPr lang="en-US" sz="18900" dirty="0">
                  <a:solidFill>
                    <a:srgbClr val="FFFF00"/>
                  </a:solidFill>
                  <a:effectLst>
                    <a:outerShdw blurRad="38100" dist="38100" dir="2700000" algn="tl">
                      <a:srgbClr val="000000"/>
                    </a:outerShdw>
                  </a:effectLst>
                  <a:latin typeface="Kruti Dev 010" charset="0"/>
                </a:endParaRPr>
              </a:p>
            </p:txBody>
          </p:sp>
          <p:sp>
            <p:nvSpPr>
              <p:cNvPr id="31" name="Text Box 89"/>
              <p:cNvSpPr txBox="1">
                <a:spLocks noChangeArrowheads="1"/>
              </p:cNvSpPr>
              <p:nvPr/>
            </p:nvSpPr>
            <p:spPr bwMode="auto">
              <a:xfrm>
                <a:off x="6429376" y="2735263"/>
                <a:ext cx="2351087" cy="29718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8900" dirty="0" err="1">
                    <a:solidFill>
                      <a:srgbClr val="FFFFFF"/>
                    </a:solidFill>
                    <a:effectLst>
                      <a:outerShdw blurRad="38100" dist="38100" dir="2700000" algn="tl">
                        <a:srgbClr val="000000"/>
                      </a:outerShdw>
                    </a:effectLst>
                    <a:latin typeface="Kruti Dev 010" charset="0"/>
                  </a:rPr>
                  <a:t>ts</a:t>
                </a:r>
                <a:endParaRPr lang="en-US" sz="18900" dirty="0">
                  <a:solidFill>
                    <a:srgbClr val="FFFFFF"/>
                  </a:solidFill>
                  <a:effectLst>
                    <a:outerShdw blurRad="38100" dist="38100" dir="2700000" algn="tl">
                      <a:srgbClr val="000000"/>
                    </a:outerShdw>
                  </a:effectLst>
                  <a:latin typeface="Kruti Dev 010" charset="0"/>
                </a:endParaRPr>
              </a:p>
            </p:txBody>
          </p:sp>
        </p:grpSp>
        <p:sp>
          <p:nvSpPr>
            <p:cNvPr id="27" name="Rectangle 26"/>
            <p:cNvSpPr/>
            <p:nvPr/>
          </p:nvSpPr>
          <p:spPr>
            <a:xfrm>
              <a:off x="4001790" y="256514"/>
              <a:ext cx="1495425" cy="3170238"/>
            </a:xfrm>
            <a:prstGeom prst="rect">
              <a:avLst/>
            </a:prstGeom>
          </p:spPr>
          <p:txBody>
            <a:bodyPr wrap="none">
              <a:spAutoFit/>
            </a:bodyPr>
            <a:lstStyle/>
            <a:p>
              <a:pPr>
                <a:defRPr/>
              </a:pPr>
              <a:r>
                <a:rPr lang="en-US" sz="20000" b="1" i="1" dirty="0">
                  <a:solidFill>
                    <a:srgbClr val="FF0D32"/>
                  </a:solidFill>
                  <a:effectLst>
                    <a:outerShdw blurRad="38100" dist="38100" dir="2700000" algn="tl">
                      <a:srgbClr val="000000"/>
                    </a:outerShdw>
                  </a:effectLst>
                  <a:latin typeface="Kruti Dev 010" charset="0"/>
                </a:rPr>
                <a:t>‰</a:t>
              </a:r>
              <a:endParaRPr lang="en-US" sz="20000" b="1" dirty="0">
                <a:solidFill>
                  <a:srgbClr val="FF0D32"/>
                </a:solidFill>
                <a:latin typeface="Kruti Dev 010" charset="0"/>
              </a:endParaRPr>
            </a:p>
          </p:txBody>
        </p:sp>
        <p:sp>
          <p:nvSpPr>
            <p:cNvPr id="28" name="TextBox 27"/>
            <p:cNvSpPr txBox="1"/>
            <p:nvPr/>
          </p:nvSpPr>
          <p:spPr>
            <a:xfrm>
              <a:off x="4171653" y="1021689"/>
              <a:ext cx="1660525" cy="1862138"/>
            </a:xfrm>
            <a:prstGeom prst="rect">
              <a:avLst/>
            </a:prstGeom>
            <a:noFill/>
          </p:spPr>
          <p:txBody>
            <a:bodyPr wrap="none">
              <a:spAutoFit/>
            </a:bodyPr>
            <a:lstStyle/>
            <a:p>
              <a:pPr>
                <a:defRPr/>
              </a:pPr>
              <a:r>
                <a:rPr lang="en-US" sz="11500" dirty="0">
                  <a:solidFill>
                    <a:srgbClr val="00FF00"/>
                  </a:solidFill>
                  <a:effectLst>
                    <a:outerShdw blurRad="50800" dist="63500" dir="2700000" algn="tl" rotWithShape="0">
                      <a:srgbClr val="000000">
                        <a:alpha val="98000"/>
                      </a:srgbClr>
                    </a:outerShdw>
                  </a:effectLst>
                </a:rPr>
                <a:t>—</a:t>
              </a:r>
            </a:p>
          </p:txBody>
        </p:sp>
      </p:grpSp>
      <p:grpSp>
        <p:nvGrpSpPr>
          <p:cNvPr id="32" name="Group 31"/>
          <p:cNvGrpSpPr>
            <a:grpSpLocks/>
          </p:cNvGrpSpPr>
          <p:nvPr/>
        </p:nvGrpSpPr>
        <p:grpSpPr bwMode="auto">
          <a:xfrm>
            <a:off x="268288" y="2541588"/>
            <a:ext cx="8502650" cy="3243262"/>
            <a:chOff x="1861840" y="256514"/>
            <a:chExt cx="8502650" cy="3243263"/>
          </a:xfrm>
        </p:grpSpPr>
        <p:grpSp>
          <p:nvGrpSpPr>
            <p:cNvPr id="89104" name="Group 32"/>
            <p:cNvGrpSpPr>
              <a:grpSpLocks/>
            </p:cNvGrpSpPr>
            <p:nvPr/>
          </p:nvGrpSpPr>
          <p:grpSpPr bwMode="auto">
            <a:xfrm>
              <a:off x="1861840" y="386689"/>
              <a:ext cx="8502650" cy="3113088"/>
              <a:chOff x="277813" y="2667000"/>
              <a:chExt cx="8502650" cy="3113088"/>
            </a:xfrm>
          </p:grpSpPr>
          <p:sp>
            <p:nvSpPr>
              <p:cNvPr id="36" name="Text Box 90"/>
              <p:cNvSpPr txBox="1">
                <a:spLocks noChangeArrowheads="1"/>
              </p:cNvSpPr>
              <p:nvPr/>
            </p:nvSpPr>
            <p:spPr bwMode="auto">
              <a:xfrm>
                <a:off x="3795713" y="2667000"/>
                <a:ext cx="3317875" cy="3000376"/>
              </a:xfrm>
              <a:prstGeom prst="rect">
                <a:avLst/>
              </a:prstGeom>
              <a:noFill/>
              <a:ln w="12700">
                <a:noFill/>
                <a:miter lim="800000"/>
                <a:headEnd/>
                <a:tailEnd/>
              </a:ln>
              <a:effec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8900" dirty="0">
                    <a:solidFill>
                      <a:srgbClr val="114FFB"/>
                    </a:solidFill>
                    <a:effectLst>
                      <a:outerShdw blurRad="38100" dist="38100" dir="2700000" algn="tl">
                        <a:srgbClr val="000000"/>
                      </a:outerShdw>
                    </a:effectLst>
                    <a:latin typeface="Kruti Dev 010" charset="0"/>
                  </a:rPr>
                  <a:t>,l</a:t>
                </a:r>
              </a:p>
            </p:txBody>
          </p:sp>
          <p:sp>
            <p:nvSpPr>
              <p:cNvPr id="37" name="Text Box 91"/>
              <p:cNvSpPr txBox="1">
                <a:spLocks noChangeArrowheads="1"/>
              </p:cNvSpPr>
              <p:nvPr/>
            </p:nvSpPr>
            <p:spPr bwMode="auto">
              <a:xfrm>
                <a:off x="277813" y="2808287"/>
                <a:ext cx="2352675" cy="2971801"/>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8900" dirty="0" err="1">
                    <a:solidFill>
                      <a:srgbClr val="FFFF00"/>
                    </a:solidFill>
                    <a:effectLst>
                      <a:outerShdw blurRad="38100" dist="38100" dir="2700000" algn="tl">
                        <a:srgbClr val="000000"/>
                      </a:outerShdw>
                    </a:effectLst>
                    <a:latin typeface="Kruti Dev 010" charset="0"/>
                  </a:rPr>
                  <a:t>lh</a:t>
                </a:r>
                <a:endParaRPr lang="en-US" sz="18900" dirty="0">
                  <a:solidFill>
                    <a:srgbClr val="FFFF00"/>
                  </a:solidFill>
                  <a:effectLst>
                    <a:outerShdw blurRad="38100" dist="38100" dir="2700000" algn="tl">
                      <a:srgbClr val="000000"/>
                    </a:outerShdw>
                  </a:effectLst>
                  <a:latin typeface="Kruti Dev 010" charset="0"/>
                </a:endParaRPr>
              </a:p>
            </p:txBody>
          </p:sp>
          <p:sp>
            <p:nvSpPr>
              <p:cNvPr id="38" name="Text Box 89"/>
              <p:cNvSpPr txBox="1">
                <a:spLocks noChangeArrowheads="1"/>
              </p:cNvSpPr>
              <p:nvPr/>
            </p:nvSpPr>
            <p:spPr bwMode="auto">
              <a:xfrm>
                <a:off x="6429375" y="2735262"/>
                <a:ext cx="2351088" cy="2971801"/>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8900" dirty="0" err="1">
                    <a:solidFill>
                      <a:srgbClr val="FFFFFF"/>
                    </a:solidFill>
                    <a:effectLst>
                      <a:outerShdw blurRad="38100" dist="38100" dir="2700000" algn="tl">
                        <a:srgbClr val="000000"/>
                      </a:outerShdw>
                    </a:effectLst>
                    <a:latin typeface="Kruti Dev 010" charset="0"/>
                  </a:rPr>
                  <a:t>ts</a:t>
                </a:r>
                <a:endParaRPr lang="en-US" sz="18900" dirty="0">
                  <a:solidFill>
                    <a:srgbClr val="FFFFFF"/>
                  </a:solidFill>
                  <a:effectLst>
                    <a:outerShdw blurRad="38100" dist="38100" dir="2700000" algn="tl">
                      <a:srgbClr val="000000"/>
                    </a:outerShdw>
                  </a:effectLst>
                  <a:latin typeface="Kruti Dev 010" charset="0"/>
                </a:endParaRPr>
              </a:p>
            </p:txBody>
          </p:sp>
        </p:grpSp>
        <p:sp>
          <p:nvSpPr>
            <p:cNvPr id="34" name="Rectangle 33"/>
            <p:cNvSpPr/>
            <p:nvPr/>
          </p:nvSpPr>
          <p:spPr>
            <a:xfrm>
              <a:off x="4001790" y="256514"/>
              <a:ext cx="1495425" cy="3170238"/>
            </a:xfrm>
            <a:prstGeom prst="rect">
              <a:avLst/>
            </a:prstGeom>
          </p:spPr>
          <p:txBody>
            <a:bodyPr wrap="none">
              <a:spAutoFit/>
            </a:bodyPr>
            <a:lstStyle/>
            <a:p>
              <a:pPr>
                <a:defRPr/>
              </a:pPr>
              <a:r>
                <a:rPr lang="en-US" sz="20000" b="1" i="1" dirty="0">
                  <a:solidFill>
                    <a:srgbClr val="FF0D32"/>
                  </a:solidFill>
                  <a:effectLst>
                    <a:outerShdw blurRad="38100" dist="38100" dir="2700000" algn="tl">
                      <a:srgbClr val="000000"/>
                    </a:outerShdw>
                  </a:effectLst>
                  <a:latin typeface="Kruti Dev 010" charset="0"/>
                </a:rPr>
                <a:t>‰</a:t>
              </a:r>
              <a:endParaRPr lang="en-US" sz="20000" b="1" dirty="0">
                <a:solidFill>
                  <a:srgbClr val="FF0D32"/>
                </a:solidFill>
                <a:latin typeface="Kruti Dev 010" charset="0"/>
              </a:endParaRPr>
            </a:p>
          </p:txBody>
        </p:sp>
        <p:sp>
          <p:nvSpPr>
            <p:cNvPr id="35" name="TextBox 34"/>
            <p:cNvSpPr txBox="1"/>
            <p:nvPr/>
          </p:nvSpPr>
          <p:spPr>
            <a:xfrm>
              <a:off x="4171652" y="1021689"/>
              <a:ext cx="1660525" cy="1862138"/>
            </a:xfrm>
            <a:prstGeom prst="rect">
              <a:avLst/>
            </a:prstGeom>
            <a:noFill/>
          </p:spPr>
          <p:txBody>
            <a:bodyPr wrap="none">
              <a:spAutoFit/>
            </a:bodyPr>
            <a:lstStyle/>
            <a:p>
              <a:pPr>
                <a:defRPr/>
              </a:pPr>
              <a:r>
                <a:rPr lang="en-US" sz="11500" dirty="0">
                  <a:solidFill>
                    <a:srgbClr val="00FF00"/>
                  </a:solidFill>
                  <a:effectLst>
                    <a:outerShdw blurRad="50800" dist="63500" dir="2700000" algn="tl" rotWithShape="0">
                      <a:srgbClr val="000000">
                        <a:alpha val="98000"/>
                      </a:srgbClr>
                    </a:outerShdw>
                  </a:effectLst>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nodeType="afterGroup">
                            <p:stCondLst>
                              <p:cond delay="500"/>
                            </p:stCondLst>
                            <p:childTnLst>
                              <p:par>
                                <p:cTn id="11" presetID="4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
                                        <p:tgtEl>
                                          <p:spTgt spid="2"/>
                                        </p:tgtEl>
                                      </p:cBhvr>
                                    </p:animEffect>
                                    <p:anim calcmode="lin" valueType="num">
                                      <p:cBhvr>
                                        <p:cTn id="14" dur="400" fill="hold"/>
                                        <p:tgtEl>
                                          <p:spTgt spid="2"/>
                                        </p:tgtEl>
                                        <p:attrNameLst>
                                          <p:attrName>ppt_x</p:attrName>
                                        </p:attrNameLst>
                                      </p:cBhvr>
                                      <p:tavLst>
                                        <p:tav tm="0">
                                          <p:val>
                                            <p:strVal val="#ppt_x"/>
                                          </p:val>
                                        </p:tav>
                                        <p:tav tm="100000">
                                          <p:val>
                                            <p:strVal val="#ppt_x"/>
                                          </p:val>
                                        </p:tav>
                                      </p:tavLst>
                                    </p:anim>
                                    <p:anim calcmode="lin" valueType="num">
                                      <p:cBhvr>
                                        <p:cTn id="15" dur="400" fill="hold"/>
                                        <p:tgtEl>
                                          <p:spTgt spid="2"/>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7" name="Text Box 25"/>
          <p:cNvSpPr txBox="1">
            <a:spLocks noChangeArrowheads="1"/>
          </p:cNvSpPr>
          <p:nvPr/>
        </p:nvSpPr>
        <p:spPr bwMode="auto">
          <a:xfrm>
            <a:off x="873125" y="3081338"/>
            <a:ext cx="1384300" cy="2971800"/>
          </a:xfrm>
          <a:prstGeom prst="rect">
            <a:avLst/>
          </a:prstGeom>
          <a:noFill/>
          <a:ln w="12700">
            <a:noFill/>
            <a:miter lim="800000"/>
            <a:headEnd/>
            <a:tailEnd/>
          </a:ln>
          <a:effectLst>
            <a:outerShdw blurRad="63500" dist="99190" dir="3011666" algn="ctr" rotWithShape="0">
              <a:schemeClr val="bg2">
                <a:alpha val="74998"/>
              </a:schemeClr>
            </a:outerShdw>
          </a:effectLst>
        </p:spPr>
        <p:txBody>
          <a:bodyPr wrap="none" anchor="ctr">
            <a:spAutoFit/>
          </a:bodyPr>
          <a:lstStyle/>
          <a:p>
            <a:pPr algn="ctr" eaLnBrk="0" hangingPunct="0">
              <a:spcBef>
                <a:spcPct val="50000"/>
              </a:spcBef>
              <a:defRPr/>
            </a:pPr>
            <a:r>
              <a:rPr lang="en-US" sz="18900" dirty="0">
                <a:solidFill>
                  <a:srgbClr val="FFD34A"/>
                </a:solidFill>
                <a:latin typeface="Kruti Dev 050 " pitchFamily="2" charset="0"/>
              </a:rPr>
              <a:t>7</a:t>
            </a:r>
          </a:p>
        </p:txBody>
      </p:sp>
      <p:sp>
        <p:nvSpPr>
          <p:cNvPr id="28676" name="Rectangle 4"/>
          <p:cNvSpPr>
            <a:spLocks noGrp="1" noChangeArrowheads="1"/>
          </p:cNvSpPr>
          <p:nvPr>
            <p:ph type="ctrTitle"/>
          </p:nvPr>
        </p:nvSpPr>
        <p:spPr bwMode="auto">
          <a:xfrm>
            <a:off x="454025" y="1371600"/>
            <a:ext cx="9109075" cy="13716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5400" dirty="0">
                <a:solidFill>
                  <a:srgbClr val="FAFD00"/>
                </a:solidFill>
                <a:latin typeface="Kruti Dev 010" pitchFamily="2" charset="0"/>
                <a:ea typeface="ＭＳ Ｐゴシック" charset="0"/>
                <a:cs typeface="ＭＳ Ｐゴシック" charset="0"/>
              </a:rPr>
              <a:t>^^</a:t>
            </a:r>
            <a:r>
              <a:rPr lang="en-US" sz="7200" dirty="0">
                <a:solidFill>
                  <a:srgbClr val="FAFD00"/>
                </a:solidFill>
                <a:latin typeface="Kruti Dev 010" pitchFamily="2" charset="0"/>
                <a:ea typeface="ＭＳ Ｐゴシック" charset="0"/>
                <a:cs typeface="ＭＳ Ｐゴシック" charset="0"/>
              </a:rPr>
              <a:t>viuh ckbZcy QkbZy**</a:t>
            </a:r>
            <a:br>
              <a:rPr lang="en-US" sz="7200" dirty="0">
                <a:solidFill>
                  <a:srgbClr val="FAFD00"/>
                </a:solidFill>
                <a:latin typeface="Kruti Dev 010" pitchFamily="2" charset="0"/>
                <a:ea typeface="ＭＳ Ｐゴシック" charset="0"/>
                <a:cs typeface="ＭＳ Ｐゴシック" charset="0"/>
              </a:rPr>
            </a:br>
            <a:r>
              <a:rPr lang="en-US" sz="7200" dirty="0">
                <a:solidFill>
                  <a:srgbClr val="FAFD00"/>
                </a:solidFill>
                <a:latin typeface="Kruti Dev 010" pitchFamily="2" charset="0"/>
                <a:ea typeface="ＭＳ Ｐゴシック" charset="0"/>
                <a:cs typeface="ＭＳ Ｐゴシック" charset="0"/>
              </a:rPr>
              <a:t>[kksfy,</a:t>
            </a:r>
            <a:endParaRPr lang="en-US" sz="7200" i="1" dirty="0">
              <a:solidFill>
                <a:srgbClr val="FAFD00"/>
              </a:solidFill>
              <a:latin typeface="Kruti Dev 010" pitchFamily="2" charset="0"/>
              <a:ea typeface="ＭＳ Ｐゴシック" charset="0"/>
              <a:cs typeface="ＭＳ Ｐゴシック" charset="0"/>
            </a:endParaRPr>
          </a:p>
        </p:txBody>
      </p:sp>
      <p:sp>
        <p:nvSpPr>
          <p:cNvPr id="28690" name="Rectangle 18"/>
          <p:cNvSpPr>
            <a:spLocks noChangeArrowheads="1"/>
          </p:cNvSpPr>
          <p:nvPr/>
        </p:nvSpPr>
        <p:spPr bwMode="auto">
          <a:xfrm>
            <a:off x="2443163" y="3259138"/>
            <a:ext cx="6173787" cy="17732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lgn="ctr" eaLnBrk="0" hangingPunct="0">
              <a:spcBef>
                <a:spcPct val="20000"/>
              </a:spcBef>
              <a:buClr>
                <a:srgbClr val="790015"/>
              </a:buClr>
              <a:buSzPct val="75000"/>
              <a:buFont typeface="Monotype Sorts" charset="0"/>
              <a:buNone/>
              <a:defRPr/>
            </a:pPr>
            <a:r>
              <a:rPr lang="en-US" sz="17200">
                <a:solidFill>
                  <a:srgbClr val="FF6600"/>
                </a:solidFill>
                <a:effectLst>
                  <a:outerShdw blurRad="38100" dist="38100" dir="2700000" algn="tl">
                    <a:srgbClr val="000000"/>
                  </a:outerShdw>
                </a:effectLst>
                <a:latin typeface="Kruti Dev 010" charset="0"/>
              </a:rPr>
              <a:t>¾</a:t>
            </a:r>
            <a:r>
              <a:rPr lang="en-US" sz="17200">
                <a:solidFill>
                  <a:srgbClr val="FF6600"/>
                </a:solidFill>
                <a:effectLst>
                  <a:outerShdw blurRad="38100" dist="38100" dir="2700000" algn="tl">
                    <a:srgbClr val="000000"/>
                  </a:outerShdw>
                </a:effectLst>
                <a:latin typeface="Kruti Dev 050 " charset="0"/>
              </a:rPr>
              <a:t>4</a:t>
            </a:r>
            <a:r>
              <a:rPr lang="en-US" sz="15600">
                <a:solidFill>
                  <a:srgbClr val="FFFFFF"/>
                </a:solidFill>
                <a:effectLst>
                  <a:outerShdw blurRad="38100" dist="38100" dir="2700000" algn="tl">
                    <a:srgbClr val="000000"/>
                  </a:outerShdw>
                </a:effectLst>
              </a:rPr>
              <a:t> </a:t>
            </a:r>
            <a:r>
              <a:rPr lang="en-US" sz="15600">
                <a:solidFill>
                  <a:srgbClr val="FFFFFF"/>
                </a:solidFill>
                <a:effectLst>
                  <a:outerShdw blurRad="38100" dist="38100" dir="2700000" algn="tl">
                    <a:srgbClr val="000000"/>
                  </a:outerShdw>
                </a:effectLst>
                <a:latin typeface="Kruti Dev 010" charset="0"/>
              </a:rPr>
              <a:t>$</a:t>
            </a:r>
            <a:r>
              <a:rPr lang="en-US" sz="17200">
                <a:solidFill>
                  <a:srgbClr val="33CC33"/>
                </a:solidFill>
                <a:effectLst>
                  <a:outerShdw blurRad="38100" dist="38100" dir="2700000" algn="tl">
                    <a:srgbClr val="000000"/>
                  </a:outerShdw>
                </a:effectLst>
                <a:latin typeface="Kruti Dev 050 " charset="0"/>
              </a:rPr>
              <a:t>3</a:t>
            </a:r>
            <a:endParaRPr lang="en-US" sz="17200">
              <a:solidFill>
                <a:srgbClr val="FFFFFF"/>
              </a:solidFill>
              <a:effectLst>
                <a:outerShdw blurRad="38100" dist="38100" dir="2700000" algn="tl">
                  <a:srgbClr val="000000"/>
                </a:outerShdw>
              </a:effectLst>
              <a:latin typeface="Kruti Dev 050 " charset="0"/>
            </a:endParaRPr>
          </a:p>
        </p:txBody>
      </p:sp>
      <p:sp>
        <p:nvSpPr>
          <p:cNvPr id="91140"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91141"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 </a:t>
            </a:r>
          </a:p>
        </p:txBody>
      </p:sp>
      <p:sp>
        <p:nvSpPr>
          <p:cNvPr id="91142"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rPr>
              <a:t> </a:t>
            </a:r>
          </a:p>
        </p:txBody>
      </p:sp>
      <p:sp>
        <p:nvSpPr>
          <p:cNvPr id="91143"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43</a:t>
            </a:r>
          </a:p>
        </p:txBody>
      </p:sp>
      <p:sp>
        <p:nvSpPr>
          <p:cNvPr id="46089" name="Text Box 32"/>
          <p:cNvSpPr txBox="1">
            <a:spLocks noChangeArrowheads="1"/>
          </p:cNvSpPr>
          <p:nvPr/>
        </p:nvSpPr>
        <p:spPr bwMode="auto">
          <a:xfrm>
            <a:off x="6935290" y="6176029"/>
            <a:ext cx="1895070" cy="861774"/>
          </a:xfrm>
          <a:prstGeom prst="rect">
            <a:avLst/>
          </a:prstGeom>
          <a:noFill/>
          <a:ln w="12700">
            <a:noFill/>
            <a:miter lim="800000"/>
            <a:headEnd/>
            <a:tailEnd/>
          </a:ln>
        </p:spPr>
        <p:txBody>
          <a:bodyPr wrap="none" anchor="ctr">
            <a:spAutoFit/>
          </a:bodyPr>
          <a:lstStyle/>
          <a:p>
            <a:pPr algn="ctr" eaLnBrk="0" hangingPunct="0">
              <a:spcBef>
                <a:spcPct val="50000"/>
              </a:spcBef>
              <a:defRPr/>
            </a:pPr>
            <a:r>
              <a:rPr lang="en-US" sz="2000" b="1" dirty="0">
                <a:solidFill>
                  <a:srgbClr val="FFFFFF"/>
                </a:solidFill>
                <a:latin typeface="Kruti Dev 050 " pitchFamily="2" charset="0"/>
                <a:ea typeface="ＭＳ Ｐゴシック" pitchFamily="34" charset="-128"/>
                <a:cs typeface="+mn-cs"/>
              </a:rPr>
              <a:t>lgk;d </a:t>
            </a:r>
            <a:r>
              <a:rPr lang="en-US" sz="2000" b="1" dirty="0" err="1">
                <a:solidFill>
                  <a:srgbClr val="FFFFFF"/>
                </a:solidFill>
                <a:latin typeface="Kruti Dev 050 " pitchFamily="2" charset="0"/>
                <a:ea typeface="ＭＳ Ｐゴシック" pitchFamily="34" charset="-128"/>
                <a:cs typeface="+mn-cs"/>
              </a:rPr>
              <a:t>iqLrd</a:t>
            </a:r>
            <a:r>
              <a:rPr lang="en-US" sz="2000" b="1" dirty="0">
                <a:solidFill>
                  <a:srgbClr val="FFFFFF"/>
                </a:solidFill>
                <a:latin typeface="Kruti Dev 050 " pitchFamily="2" charset="0"/>
                <a:ea typeface="ＭＳ Ｐゴシック" pitchFamily="34" charset="-128"/>
                <a:cs typeface="+mn-cs"/>
              </a:rPr>
              <a:t> </a:t>
            </a:r>
            <a:r>
              <a:rPr lang="x-none" sz="2000" b="1" dirty="0">
                <a:solidFill>
                  <a:srgbClr val="FFFFFF"/>
                </a:solidFill>
                <a:latin typeface="Arial" pitchFamily="34" charset="0"/>
                <a:ea typeface="ＭＳ Ｐゴシック" pitchFamily="34" charset="-128"/>
                <a:cs typeface="+mn-cs"/>
              </a:rPr>
              <a:t>८</a:t>
            </a:r>
            <a:r>
              <a:rPr lang="en-US" sz="2000" b="1" dirty="0">
                <a:solidFill>
                  <a:srgbClr val="FFFFFF"/>
                </a:solidFill>
                <a:latin typeface="Arial" pitchFamily="34" charset="0"/>
                <a:ea typeface="ＭＳ Ｐゴシック" pitchFamily="34" charset="-128"/>
                <a:cs typeface="+mn-cs"/>
              </a:rPr>
              <a:t>-</a:t>
            </a:r>
            <a:r>
              <a:rPr lang="x-none" sz="2000" b="1" dirty="0">
                <a:solidFill>
                  <a:srgbClr val="FFFFFF"/>
                </a:solidFill>
                <a:latin typeface="Arial" pitchFamily="34" charset="0"/>
                <a:ea typeface="Calibri"/>
                <a:cs typeface="+mn-cs"/>
              </a:rPr>
              <a:t>१४</a:t>
            </a:r>
            <a:endParaRPr lang="en-US" sz="2000" b="1" dirty="0">
              <a:solidFill>
                <a:srgbClr val="FFFFFF"/>
              </a:solidFill>
              <a:latin typeface="Arial" pitchFamily="34" charset="0"/>
              <a:ea typeface="ＭＳ Ｐゴシック" pitchFamily="34" charset="-128"/>
              <a:cs typeface="+mn-cs"/>
            </a:endParaRPr>
          </a:p>
          <a:p>
            <a:pPr algn="ctr" eaLnBrk="0" hangingPunct="0">
              <a:spcBef>
                <a:spcPct val="50000"/>
              </a:spcBef>
              <a:defRPr/>
            </a:pPr>
            <a:endParaRPr lang="en-US" sz="2000" b="1" dirty="0">
              <a:ln>
                <a:solidFill>
                  <a:schemeClr val="tx1"/>
                </a:solidFill>
              </a:ln>
              <a:solidFill>
                <a:schemeClr val="tx1"/>
              </a:solidFill>
              <a:latin typeface="Arial" pitchFamily="34" charset="0"/>
              <a:ea typeface="ＭＳ Ｐゴシック" pitchFamily="34" charset="-128"/>
              <a:cs typeface="+mn-cs"/>
            </a:endParaRPr>
          </a:p>
        </p:txBody>
      </p:sp>
      <p:sp>
        <p:nvSpPr>
          <p:cNvPr id="91145" name="Text Box 33"/>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rPr>
              <a:t>2</a:t>
            </a:r>
          </a:p>
        </p:txBody>
      </p:sp>
      <p:sp>
        <p:nvSpPr>
          <p:cNvPr id="14" name="Rectangle 13"/>
          <p:cNvSpPr/>
          <p:nvPr/>
        </p:nvSpPr>
        <p:spPr>
          <a:xfrm>
            <a:off x="293688" y="-339725"/>
            <a:ext cx="1090612" cy="2400300"/>
          </a:xfrm>
          <a:prstGeom prst="rect">
            <a:avLst/>
          </a:prstGeom>
        </p:spPr>
        <p:txBody>
          <a:bodyPr wrap="none">
            <a:spAutoFit/>
          </a:bodyPr>
          <a:lstStyle/>
          <a:p>
            <a:pPr>
              <a:defRPr/>
            </a:pPr>
            <a:r>
              <a:rPr lang="en-US" sz="15000" i="1">
                <a:solidFill>
                  <a:srgbClr val="FFFF00"/>
                </a:solidFill>
                <a:effectLst>
                  <a:outerShdw blurRad="38100" dist="38100" dir="2700000" algn="tl">
                    <a:srgbClr val="000000"/>
                  </a:outerShdw>
                </a:effectLst>
                <a:latin typeface="Kruti Dev 010" charset="0"/>
              </a:rPr>
              <a:t>‰</a:t>
            </a:r>
            <a:endParaRPr lang="en-US" sz="15000"/>
          </a:p>
        </p:txBody>
      </p:sp>
      <p:sp>
        <p:nvSpPr>
          <p:cNvPr id="91147" name="Rectangle 14"/>
          <p:cNvSpPr>
            <a:spLocks noChangeArrowheads="1"/>
          </p:cNvSpPr>
          <p:nvPr/>
        </p:nvSpPr>
        <p:spPr bwMode="auto">
          <a:xfrm>
            <a:off x="457200" y="10541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p>
        </p:txBody>
      </p:sp>
      <p:sp>
        <p:nvSpPr>
          <p:cNvPr id="91148" name="Rectangle 14"/>
          <p:cNvSpPr>
            <a:spLocks noChangeArrowheads="1"/>
          </p:cNvSpPr>
          <p:nvPr/>
        </p:nvSpPr>
        <p:spPr bwMode="auto">
          <a:xfrm>
            <a:off x="1123950" y="4743450"/>
            <a:ext cx="1352550" cy="114300"/>
          </a:xfrm>
          <a:prstGeom prst="rect">
            <a:avLst/>
          </a:prstGeom>
          <a:solidFill>
            <a:srgbClr val="FF0000"/>
          </a:solidFill>
          <a:ln w="12700">
            <a:solidFill>
              <a:srgbClr val="FF0000"/>
            </a:solidFill>
            <a:round/>
            <a:headEnd/>
            <a:tailEnd/>
          </a:ln>
        </p:spPr>
        <p:txBody>
          <a:bodyPr wrap="none" anchor="ctr"/>
          <a:lstStyle/>
          <a:p>
            <a:pPr algn="ctr" eaLnBrk="0" hangingPunct="0"/>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additive="base">
                                        <p:cTn id="7" dur="500" fill="hold"/>
                                        <p:tgtEl>
                                          <p:spTgt spid="28697"/>
                                        </p:tgtEl>
                                        <p:attrNameLst>
                                          <p:attrName>ppt_x</p:attrName>
                                        </p:attrNameLst>
                                      </p:cBhvr>
                                      <p:tavLst>
                                        <p:tav tm="0">
                                          <p:val>
                                            <p:strVal val="1+#ppt_w/2"/>
                                          </p:val>
                                        </p:tav>
                                        <p:tav tm="100000">
                                          <p:val>
                                            <p:strVal val="#ppt_x"/>
                                          </p:val>
                                        </p:tav>
                                      </p:tavLst>
                                    </p:anim>
                                    <p:anim calcmode="lin" valueType="num">
                                      <p:cBhvr additive="base">
                                        <p:cTn id="8" dur="500" fill="hold"/>
                                        <p:tgtEl>
                                          <p:spTgt spid="2869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8690"/>
                                        </p:tgtEl>
                                        <p:attrNameLst>
                                          <p:attrName>style.visibility</p:attrName>
                                        </p:attrNameLst>
                                      </p:cBhvr>
                                      <p:to>
                                        <p:strVal val="visible"/>
                                      </p:to>
                                    </p:set>
                                    <p:animEffect transition="in" filter="wipe(left)">
                                      <p:cBhvr>
                                        <p:cTn id="13" dur="5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autoUpdateAnimBg="0"/>
      <p:bldP spid="2869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00038" y="-300038"/>
            <a:ext cx="1090612"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sp>
        <p:nvSpPr>
          <p:cNvPr id="30724" name="Rectangle 4"/>
          <p:cNvSpPr>
            <a:spLocks noChangeArrowheads="1"/>
          </p:cNvSpPr>
          <p:nvPr/>
        </p:nvSpPr>
        <p:spPr bwMode="auto">
          <a:xfrm>
            <a:off x="1149350" y="15811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ctr" eaLnBrk="0" hangingPunct="0">
              <a:defRPr/>
            </a:pPr>
            <a:r>
              <a:rPr lang="en-US" sz="7200">
                <a:solidFill>
                  <a:srgbClr val="FAFD00"/>
                </a:solidFill>
                <a:effectLst>
                  <a:outerShdw blurRad="38100" dist="38100" dir="2700000" algn="tl">
                    <a:srgbClr val="000000"/>
                  </a:outerShdw>
                </a:effectLst>
                <a:latin typeface="Kruti Dev 010" charset="0"/>
              </a:rPr>
              <a:t>^^viuh ckbZcy QkbZy**</a:t>
            </a:r>
          </a:p>
          <a:p>
            <a:pPr algn="ctr" eaLnBrk="0" hangingPunct="0">
              <a:defRPr/>
            </a:pPr>
            <a:r>
              <a:rPr lang="en-US" sz="7200" b="1" i="1">
                <a:solidFill>
                  <a:srgbClr val="FAFD00"/>
                </a:solidFill>
                <a:effectLst>
                  <a:outerShdw blurRad="38100" dist="38100" dir="2700000" algn="tl">
                    <a:srgbClr val="000000"/>
                  </a:outerShdw>
                </a:effectLst>
                <a:latin typeface="Kruti Dev 010" charset="0"/>
              </a:rPr>
              <a:t>[kksfy,</a:t>
            </a:r>
          </a:p>
        </p:txBody>
      </p:sp>
      <p:sp>
        <p:nvSpPr>
          <p:cNvPr id="93187" name="Rectangle 5"/>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1600" b="1">
              <a:latin typeface="Kruti Dev 010" charset="0"/>
            </a:endParaRPr>
          </a:p>
        </p:txBody>
      </p:sp>
      <p:sp>
        <p:nvSpPr>
          <p:cNvPr id="30726" name="Rectangle 6"/>
          <p:cNvSpPr>
            <a:spLocks noChangeArrowheads="1"/>
          </p:cNvSpPr>
          <p:nvPr/>
        </p:nvSpPr>
        <p:spPr bwMode="auto">
          <a:xfrm>
            <a:off x="-344488" y="3219450"/>
            <a:ext cx="10071101"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lgn="ctr" eaLnBrk="0" hangingPunct="0">
              <a:spcBef>
                <a:spcPct val="20000"/>
              </a:spcBef>
              <a:defRPr/>
            </a:pPr>
            <a:r>
              <a:rPr lang="en-US" sz="11700" b="1">
                <a:solidFill>
                  <a:srgbClr val="E8EC39"/>
                </a:solidFill>
                <a:effectLst>
                  <a:outerShdw blurRad="38100" dist="38100" dir="2700000" algn="tl">
                    <a:srgbClr val="000000"/>
                  </a:outerShdw>
                </a:effectLst>
                <a:latin typeface="Kruti Dev 010" charset="0"/>
              </a:rPr>
              <a:t>lh</a:t>
            </a:r>
            <a:r>
              <a:rPr lang="en-US" sz="11700" b="1">
                <a:solidFill>
                  <a:srgbClr val="00FF00"/>
                </a:solidFill>
                <a:effectLst>
                  <a:outerShdw blurRad="38100" dist="38100" dir="2700000" algn="tl">
                    <a:srgbClr val="000000"/>
                  </a:outerShdw>
                </a:effectLst>
                <a:latin typeface="Kruti Dev 010" charset="0"/>
              </a:rPr>
              <a:t> </a:t>
            </a:r>
            <a:r>
              <a:rPr lang="hi-in" sz="11700" b="1">
                <a:solidFill>
                  <a:srgbClr val="00FF00"/>
                </a:solidFill>
                <a:effectLst>
                  <a:outerShdw blurRad="38100" dist="38100" dir="2700000" algn="tl">
                    <a:srgbClr val="000000"/>
                  </a:outerShdw>
                </a:effectLst>
                <a:latin typeface="Kruti Dev 010" charset="0"/>
                <a:cs typeface="Mangal" charset="0"/>
              </a:rPr>
              <a:t>…</a:t>
            </a:r>
            <a:r>
              <a:rPr lang="en-US" sz="11700" b="1">
                <a:solidFill>
                  <a:srgbClr val="00FF00"/>
                </a:solidFill>
                <a:effectLst>
                  <a:outerShdw blurRad="38100" dist="38100" dir="2700000" algn="tl">
                    <a:srgbClr val="000000"/>
                  </a:outerShdw>
                </a:effectLst>
                <a:latin typeface="Kruti Dev 010" charset="0"/>
                <a:cs typeface="Mangal" charset="0"/>
              </a:rPr>
              <a:t> †</a:t>
            </a:r>
            <a:r>
              <a:rPr lang="en-US" sz="11700" b="1">
                <a:solidFill>
                  <a:srgbClr val="00FF00"/>
                </a:solidFill>
                <a:effectLst>
                  <a:outerShdw blurRad="38100" dist="38100" dir="2700000" algn="tl">
                    <a:srgbClr val="000000"/>
                  </a:outerShdw>
                </a:effectLst>
                <a:latin typeface="Mangal" charset="0"/>
                <a:cs typeface="Mangal" charset="0"/>
              </a:rPr>
              <a:t> </a:t>
            </a:r>
            <a:r>
              <a:rPr lang="en-US" sz="11700" b="1">
                <a:solidFill>
                  <a:srgbClr val="114FFB"/>
                </a:solidFill>
                <a:effectLst>
                  <a:outerShdw blurRad="38100" dist="38100" dir="2700000" algn="tl">
                    <a:srgbClr val="000000"/>
                  </a:outerShdw>
                </a:effectLst>
                <a:latin typeface="Kruti Dev 010" charset="0"/>
              </a:rPr>
              <a:t>,l</a:t>
            </a:r>
            <a:r>
              <a:rPr lang="en-US" sz="11700" b="1">
                <a:solidFill>
                  <a:srgbClr val="00FF00"/>
                </a:solidFill>
                <a:effectLst>
                  <a:outerShdw blurRad="38100" dist="38100" dir="2700000" algn="tl">
                    <a:srgbClr val="000000"/>
                  </a:outerShdw>
                </a:effectLst>
                <a:latin typeface="Kruti Dev 010" charset="0"/>
              </a:rPr>
              <a:t> </a:t>
            </a:r>
            <a:r>
              <a:rPr lang="en-US" sz="11700" b="1">
                <a:solidFill>
                  <a:srgbClr val="FFFFFF"/>
                </a:solidFill>
                <a:effectLst>
                  <a:outerShdw blurRad="38100" dist="38100" dir="2700000" algn="tl">
                    <a:srgbClr val="000000"/>
                  </a:outerShdw>
                </a:effectLst>
                <a:latin typeface="Kruti Dev 010" charset="0"/>
              </a:rPr>
              <a:t>ts</a:t>
            </a:r>
            <a:r>
              <a:rPr lang="en-US" sz="11700" b="1">
                <a:solidFill>
                  <a:srgbClr val="00FF00"/>
                </a:solidFill>
                <a:effectLst>
                  <a:outerShdw blurRad="38100" dist="38100" dir="2700000" algn="tl">
                    <a:srgbClr val="000000"/>
                  </a:outerShdw>
                </a:effectLst>
                <a:latin typeface="Kruti Dev 010" charset="0"/>
              </a:rPr>
              <a:t> </a:t>
            </a:r>
          </a:p>
        </p:txBody>
      </p:sp>
      <p:sp>
        <p:nvSpPr>
          <p:cNvPr id="93189" name="Text Box 10"/>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93190" name="Text Box 1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latin typeface="Kruti Dev 010" charset="0"/>
            </a:endParaRPr>
          </a:p>
        </p:txBody>
      </p:sp>
      <p:sp>
        <p:nvSpPr>
          <p:cNvPr id="93191" name="Text Box 13"/>
          <p:cNvSpPr txBox="1">
            <a:spLocks noChangeArrowheads="1"/>
          </p:cNvSpPr>
          <p:nvPr/>
        </p:nvSpPr>
        <p:spPr bwMode="auto">
          <a:xfrm>
            <a:off x="8339138" y="6486525"/>
            <a:ext cx="260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latin typeface="Kruti Dev 010" charset="0"/>
              </a:rPr>
              <a:t> </a:t>
            </a:r>
          </a:p>
        </p:txBody>
      </p:sp>
      <p:sp>
        <p:nvSpPr>
          <p:cNvPr id="93192" name="Text Box 14"/>
          <p:cNvSpPr txBox="1">
            <a:spLocks noChangeArrowheads="1"/>
          </p:cNvSpPr>
          <p:nvPr/>
        </p:nvSpPr>
        <p:spPr bwMode="auto">
          <a:xfrm>
            <a:off x="8085138" y="65182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44</a:t>
            </a:r>
          </a:p>
        </p:txBody>
      </p:sp>
      <p:sp>
        <p:nvSpPr>
          <p:cNvPr id="93193" name="Text Box 15"/>
          <p:cNvSpPr txBox="1">
            <a:spLocks noChangeArrowheads="1"/>
          </p:cNvSpPr>
          <p:nvPr/>
        </p:nvSpPr>
        <p:spPr bwMode="auto">
          <a:xfrm>
            <a:off x="8721725" y="6400800"/>
            <a:ext cx="2841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1</a:t>
            </a:r>
          </a:p>
        </p:txBody>
      </p:sp>
      <p:sp>
        <p:nvSpPr>
          <p:cNvPr id="93194" name="Text Box 17"/>
          <p:cNvSpPr txBox="1">
            <a:spLocks noChangeArrowheads="1"/>
          </p:cNvSpPr>
          <p:nvPr/>
        </p:nvSpPr>
        <p:spPr bwMode="auto">
          <a:xfrm>
            <a:off x="7077075" y="6191250"/>
            <a:ext cx="2058988"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b="1">
                <a:solidFill>
                  <a:srgbClr val="FFFFFF"/>
                </a:solidFill>
                <a:latin typeface="Kruti Dev 010" charset="0"/>
              </a:rPr>
              <a:t>lgk;d iqLrd </a:t>
            </a:r>
            <a:r>
              <a:rPr lang="hi-in" sz="2000">
                <a:solidFill>
                  <a:srgbClr val="FFFFFF"/>
                </a:solidFill>
                <a:latin typeface="Kruti Dev 010" charset="0"/>
                <a:cs typeface="Mangal" charset="0"/>
              </a:rPr>
              <a:t>८</a:t>
            </a:r>
            <a:r>
              <a:rPr lang="en-US" sz="2000">
                <a:solidFill>
                  <a:srgbClr val="FFFFFF"/>
                </a:solidFill>
                <a:latin typeface="Kruti Dev 010" charset="0"/>
              </a:rPr>
              <a:t>-</a:t>
            </a:r>
            <a:r>
              <a:rPr lang="hi-in" sz="2000">
                <a:solidFill>
                  <a:srgbClr val="FFFFFF"/>
                </a:solidFill>
                <a:latin typeface="Kruti Dev 010" charset="0"/>
                <a:cs typeface="Calibri" charset="0"/>
              </a:rPr>
              <a:t>१४</a:t>
            </a:r>
            <a:endParaRPr lang="en-US" sz="2000" b="1">
              <a:solidFill>
                <a:srgbClr val="FFFFFF"/>
              </a:solidFill>
              <a:latin typeface="Kruti Dev 010" charset="0"/>
            </a:endParaRPr>
          </a:p>
          <a:p>
            <a:pPr algn="ctr">
              <a:spcBef>
                <a:spcPct val="50000"/>
              </a:spcBef>
            </a:pPr>
            <a:endParaRPr lang="en-US" sz="2000" b="1">
              <a:solidFill>
                <a:srgbClr val="FFFFFF"/>
              </a:solidFill>
              <a:latin typeface="Kruti Dev 010" charset="0"/>
            </a:endParaRPr>
          </a:p>
        </p:txBody>
      </p:sp>
      <p:sp>
        <p:nvSpPr>
          <p:cNvPr id="93195" name="Rectangle 14"/>
          <p:cNvSpPr>
            <a:spLocks noChangeArrowheads="1"/>
          </p:cNvSpPr>
          <p:nvPr/>
        </p:nvSpPr>
        <p:spPr bwMode="auto">
          <a:xfrm>
            <a:off x="457200" y="10414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anim calcmode="lin" valueType="num">
                                      <p:cBhvr>
                                        <p:cTn id="9" dur="500" fill="hold"/>
                                        <p:tgtEl>
                                          <p:spTgt spid="30726"/>
                                        </p:tgtEl>
                                        <p:attrNameLst>
                                          <p:attrName>ppt_x</p:attrName>
                                        </p:attrNameLst>
                                      </p:cBhvr>
                                      <p:tavLst>
                                        <p:tav tm="0">
                                          <p:val>
                                            <p:fltVal val="0.5"/>
                                          </p:val>
                                        </p:tav>
                                        <p:tav tm="100000">
                                          <p:val>
                                            <p:strVal val="#ppt_x"/>
                                          </p:val>
                                        </p:tav>
                                      </p:tavLst>
                                    </p:anim>
                                    <p:anim calcmode="lin" valueType="num">
                                      <p:cBhvr>
                                        <p:cTn id="10" dur="500" fill="hold"/>
                                        <p:tgtEl>
                                          <p:spTgt spid="307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 name="Rectangle 27"/>
          <p:cNvSpPr/>
          <p:nvPr/>
        </p:nvSpPr>
        <p:spPr>
          <a:xfrm>
            <a:off x="284163" y="-300038"/>
            <a:ext cx="1090612"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grpSp>
        <p:nvGrpSpPr>
          <p:cNvPr id="2" name="Group 59"/>
          <p:cNvGrpSpPr>
            <a:grpSpLocks/>
          </p:cNvGrpSpPr>
          <p:nvPr/>
        </p:nvGrpSpPr>
        <p:grpSpPr bwMode="auto">
          <a:xfrm>
            <a:off x="2374900" y="5046663"/>
            <a:ext cx="7150100" cy="1006475"/>
            <a:chOff x="1496" y="3179"/>
            <a:chExt cx="4504" cy="634"/>
          </a:xfrm>
        </p:grpSpPr>
        <p:sp>
          <p:nvSpPr>
            <p:cNvPr id="31760" name="Text Box 16"/>
            <p:cNvSpPr txBox="1">
              <a:spLocks noChangeArrowheads="1"/>
            </p:cNvSpPr>
            <p:nvPr/>
          </p:nvSpPr>
          <p:spPr bwMode="auto">
            <a:xfrm>
              <a:off x="2048" y="3179"/>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0" hangingPunct="0">
                <a:spcBef>
                  <a:spcPct val="50000"/>
                </a:spcBef>
                <a:defRPr/>
              </a:pPr>
              <a:r>
                <a:rPr lang="en-US" sz="6000" b="1" dirty="0">
                  <a:solidFill>
                    <a:schemeClr val="tx1"/>
                  </a:solidFill>
                  <a:effectLst>
                    <a:outerShdw blurRad="38100" dist="38100" dir="2700000" algn="tl">
                      <a:srgbClr val="000000"/>
                    </a:outerShdw>
                  </a:effectLst>
                  <a:latin typeface="Kruti Dev 010" pitchFamily="2" charset="0"/>
                </a:rPr>
                <a:t>ts</a:t>
              </a:r>
              <a:r>
                <a:rPr lang="en-US" sz="4800" b="1" dirty="0">
                  <a:solidFill>
                    <a:schemeClr val="tx1"/>
                  </a:solidFill>
                  <a:effectLst>
                    <a:outerShdw blurRad="38100" dist="38100" dir="2700000" algn="tl">
                      <a:srgbClr val="000000"/>
                    </a:outerShdw>
                  </a:effectLst>
                  <a:latin typeface="Kruti Dev 010" pitchFamily="2" charset="0"/>
                </a:rPr>
                <a:t> </a:t>
              </a:r>
              <a:r>
                <a:rPr lang="en-US" sz="4800" b="1" dirty="0">
                  <a:effectLst>
                    <a:outerShdw blurRad="38100" dist="38100" dir="2700000" algn="tl">
                      <a:srgbClr val="000000"/>
                    </a:outerShdw>
                  </a:effectLst>
                  <a:latin typeface="Kruti Dev 010" pitchFamily="2" charset="0"/>
                </a:rPr>
                <a:t>  </a:t>
              </a:r>
              <a:r>
                <a:rPr lang="en-US" sz="4800" b="1" dirty="0">
                  <a:solidFill>
                    <a:srgbClr val="EDF636"/>
                  </a:solidFill>
                  <a:effectLst>
                    <a:outerShdw blurRad="38100" dist="38100" dir="2700000" algn="tl">
                      <a:srgbClr val="000000"/>
                    </a:outerShdw>
                  </a:effectLst>
                  <a:latin typeface="Kruti Dev 010" pitchFamily="2" charset="0"/>
                </a:rPr>
                <a:t>¾  </a:t>
              </a:r>
              <a:r>
                <a:rPr lang="en-US" sz="4800" b="1" dirty="0">
                  <a:ln>
                    <a:solidFill>
                      <a:srgbClr val="FDFD29"/>
                    </a:solidFill>
                  </a:ln>
                  <a:solidFill>
                    <a:srgbClr val="EDF636"/>
                  </a:solidFill>
                  <a:effectLst>
                    <a:outerShdw blurRad="38100" dist="38100" dir="2700000" algn="tl">
                      <a:srgbClr val="000000"/>
                    </a:outerShdw>
                  </a:effectLst>
                  <a:latin typeface="Kruti Dev 010" pitchFamily="2" charset="0"/>
                </a:rPr>
                <a:t>;h’kq</a:t>
              </a:r>
              <a:endParaRPr lang="en-US" sz="4800" b="1" dirty="0">
                <a:ln>
                  <a:solidFill>
                    <a:srgbClr val="FDFD29"/>
                  </a:solidFill>
                </a:ln>
                <a:effectLst>
                  <a:outerShdw blurRad="38100" dist="38100" dir="2700000" algn="tl">
                    <a:srgbClr val="000000"/>
                  </a:outerShdw>
                </a:effectLst>
                <a:latin typeface="Kruti Dev 010" pitchFamily="2" charset="0"/>
              </a:endParaRPr>
            </a:p>
          </p:txBody>
        </p:sp>
        <p:sp>
          <p:nvSpPr>
            <p:cNvPr id="31774" name="AutoShape 30"/>
            <p:cNvSpPr>
              <a:spLocks noChangeArrowheads="1"/>
            </p:cNvSpPr>
            <p:nvPr/>
          </p:nvSpPr>
          <p:spPr bwMode="auto">
            <a:xfrm>
              <a:off x="1496" y="3312"/>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grpSp>
        <p:nvGrpSpPr>
          <p:cNvPr id="3" name="Group 58"/>
          <p:cNvGrpSpPr>
            <a:grpSpLocks/>
          </p:cNvGrpSpPr>
          <p:nvPr/>
        </p:nvGrpSpPr>
        <p:grpSpPr bwMode="auto">
          <a:xfrm>
            <a:off x="2363788" y="4068763"/>
            <a:ext cx="6996112" cy="1006475"/>
            <a:chOff x="1353" y="2571"/>
            <a:chExt cx="4407" cy="634"/>
          </a:xfrm>
        </p:grpSpPr>
        <p:sp>
          <p:nvSpPr>
            <p:cNvPr id="31759" name="Text Box 15"/>
            <p:cNvSpPr txBox="1">
              <a:spLocks noChangeArrowheads="1"/>
            </p:cNvSpPr>
            <p:nvPr/>
          </p:nvSpPr>
          <p:spPr bwMode="auto">
            <a:xfrm>
              <a:off x="1765" y="2571"/>
              <a:ext cx="3995"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0" hangingPunct="0">
                <a:spcBef>
                  <a:spcPct val="50000"/>
                </a:spcBef>
                <a:defRPr/>
              </a:pPr>
              <a:r>
                <a:rPr lang="en-US" sz="6000" b="1" dirty="0">
                  <a:ln>
                    <a:solidFill>
                      <a:srgbClr val="002060"/>
                    </a:solidFill>
                  </a:ln>
                  <a:solidFill>
                    <a:schemeClr val="accent1"/>
                  </a:solidFill>
                  <a:effectLst>
                    <a:outerShdw blurRad="38100" dist="38100" dir="2700000" algn="tl">
                      <a:srgbClr val="000000"/>
                    </a:outerShdw>
                  </a:effectLst>
                  <a:latin typeface="Kruti Dev 010" pitchFamily="2" charset="0"/>
                </a:rPr>
                <a:t>,l</a:t>
              </a:r>
              <a:r>
                <a:rPr lang="en-US" sz="4800" b="1" dirty="0">
                  <a:ln>
                    <a:solidFill>
                      <a:srgbClr val="002060"/>
                    </a:solidFill>
                  </a:ln>
                  <a:effectLst>
                    <a:outerShdw blurRad="38100" dist="38100" dir="2700000" algn="tl">
                      <a:srgbClr val="000000"/>
                    </a:outerShdw>
                  </a:effectLst>
                  <a:latin typeface="Kruti Dev 010" pitchFamily="2" charset="0"/>
                </a:rPr>
                <a:t>  </a:t>
              </a:r>
              <a:r>
                <a:rPr lang="en-US" sz="4800" b="1" dirty="0">
                  <a:ln>
                    <a:solidFill>
                      <a:srgbClr val="FFFF00"/>
                    </a:solidFill>
                  </a:ln>
                  <a:solidFill>
                    <a:srgbClr val="EDF636"/>
                  </a:solidFill>
                  <a:effectLst>
                    <a:outerShdw blurRad="38100" dist="38100" dir="2700000" algn="tl">
                      <a:srgbClr val="000000"/>
                    </a:outerShdw>
                  </a:effectLst>
                  <a:latin typeface="Kruti Dev 010" pitchFamily="2" charset="0"/>
                </a:rPr>
                <a:t>¾</a:t>
              </a:r>
              <a:r>
                <a:rPr lang="en-US" sz="4800" b="1" dirty="0">
                  <a:solidFill>
                    <a:srgbClr val="EDF636"/>
                  </a:solidFill>
                  <a:effectLst>
                    <a:outerShdw blurRad="38100" dist="38100" dir="2700000" algn="tl">
                      <a:srgbClr val="000000"/>
                    </a:outerShdw>
                  </a:effectLst>
                  <a:latin typeface="Kruti Dev 010" pitchFamily="2" charset="0"/>
                </a:rPr>
                <a:t> </a:t>
              </a:r>
              <a:r>
                <a:rPr lang="en-US" sz="4800" b="1" dirty="0">
                  <a:ln>
                    <a:solidFill>
                      <a:srgbClr val="FDFD29"/>
                    </a:solidFill>
                  </a:ln>
                  <a:solidFill>
                    <a:srgbClr val="EDF636"/>
                  </a:solidFill>
                  <a:effectLst>
                    <a:outerShdw blurRad="38100" dist="38100" dir="2700000" algn="tl">
                      <a:srgbClr val="000000"/>
                    </a:outerShdw>
                  </a:effectLst>
                  <a:latin typeface="Kruti Dev 010" pitchFamily="2" charset="0"/>
                </a:rPr>
                <a:t>xqIrdky</a:t>
              </a:r>
              <a:endParaRPr lang="en-US" sz="4800" b="1" dirty="0">
                <a:ln>
                  <a:solidFill>
                    <a:srgbClr val="FDFD29"/>
                  </a:solidFill>
                </a:ln>
                <a:effectLst>
                  <a:outerShdw blurRad="38100" dist="38100" dir="2700000" algn="tl">
                    <a:srgbClr val="000000"/>
                  </a:outerShdw>
                </a:effectLst>
                <a:latin typeface="Kruti Dev 010" pitchFamily="2" charset="0"/>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grpSp>
        <p:nvGrpSpPr>
          <p:cNvPr id="4" name="Group 57"/>
          <p:cNvGrpSpPr>
            <a:grpSpLocks/>
          </p:cNvGrpSpPr>
          <p:nvPr/>
        </p:nvGrpSpPr>
        <p:grpSpPr bwMode="auto">
          <a:xfrm>
            <a:off x="2413000" y="3190875"/>
            <a:ext cx="6865938" cy="1016000"/>
            <a:chOff x="1376" y="2010"/>
            <a:chExt cx="4325" cy="640"/>
          </a:xfrm>
        </p:grpSpPr>
        <p:sp>
          <p:nvSpPr>
            <p:cNvPr id="31758" name="Text Box 14"/>
            <p:cNvSpPr txBox="1">
              <a:spLocks noChangeArrowheads="1"/>
            </p:cNvSpPr>
            <p:nvPr/>
          </p:nvSpPr>
          <p:spPr bwMode="auto">
            <a:xfrm>
              <a:off x="1813" y="2010"/>
              <a:ext cx="3888" cy="640"/>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0" hangingPunct="0">
                <a:spcBef>
                  <a:spcPct val="50000"/>
                </a:spcBef>
                <a:defRPr/>
              </a:pPr>
              <a:r>
                <a:rPr lang="en-US" sz="6000" b="1" dirty="0">
                  <a:ln>
                    <a:solidFill>
                      <a:srgbClr val="1FCC16"/>
                    </a:solidFill>
                  </a:ln>
                  <a:solidFill>
                    <a:srgbClr val="07DD3A"/>
                  </a:solidFill>
                  <a:effectLst>
                    <a:outerShdw blurRad="38100" dist="38100" dir="2700000" algn="tl">
                      <a:srgbClr val="000000"/>
                    </a:outerShdw>
                  </a:effectLst>
                  <a:latin typeface="Kruti Dev 010" pitchFamily="2" charset="0"/>
                </a:rPr>
                <a:t>…</a:t>
              </a:r>
              <a:r>
                <a:rPr lang="en-US" sz="4800" b="1" dirty="0">
                  <a:effectLst>
                    <a:outerShdw blurRad="38100" dist="38100" dir="2700000" algn="tl">
                      <a:srgbClr val="000000"/>
                    </a:outerShdw>
                  </a:effectLst>
                  <a:latin typeface="Kruti Dev 010" pitchFamily="2" charset="0"/>
                </a:rPr>
                <a:t>  </a:t>
              </a:r>
              <a:r>
                <a:rPr lang="en-US" sz="4800" b="1" dirty="0">
                  <a:solidFill>
                    <a:srgbClr val="EDF636"/>
                  </a:solidFill>
                  <a:effectLst>
                    <a:outerShdw blurRad="38100" dist="38100" dir="2700000" algn="tl">
                      <a:srgbClr val="000000"/>
                    </a:outerShdw>
                  </a:effectLst>
                  <a:latin typeface="Kruti Dev 010" pitchFamily="2" charset="0"/>
                </a:rPr>
                <a:t>¾  </a:t>
              </a:r>
              <a:r>
                <a:rPr lang="en-US" sz="4800" b="1" dirty="0">
                  <a:ln>
                    <a:solidFill>
                      <a:srgbClr val="FDFD29"/>
                    </a:solidFill>
                  </a:ln>
                  <a:solidFill>
                    <a:srgbClr val="EDF636"/>
                  </a:solidFill>
                  <a:effectLst>
                    <a:outerShdw blurRad="38100" dist="38100" dir="2700000" algn="tl">
                      <a:srgbClr val="000000"/>
                    </a:outerShdw>
                  </a:effectLst>
                  <a:latin typeface="Kruti Dev 010" pitchFamily="2" charset="0"/>
                </a:rPr>
                <a:t>lekt</a:t>
              </a:r>
              <a:endParaRPr lang="en-US" sz="4800" b="1" dirty="0">
                <a:ln>
                  <a:solidFill>
                    <a:srgbClr val="FDFD29"/>
                  </a:solidFill>
                </a:ln>
                <a:effectLst>
                  <a:outerShdw blurRad="38100" dist="38100" dir="2700000" algn="tl">
                    <a:srgbClr val="000000"/>
                  </a:outerShdw>
                </a:effectLst>
                <a:latin typeface="Kruti Dev 010" pitchFamily="2" charset="0"/>
              </a:endParaRP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grpSp>
        <p:nvGrpSpPr>
          <p:cNvPr id="5" name="Group 56"/>
          <p:cNvGrpSpPr>
            <a:grpSpLocks/>
          </p:cNvGrpSpPr>
          <p:nvPr/>
        </p:nvGrpSpPr>
        <p:grpSpPr bwMode="auto">
          <a:xfrm>
            <a:off x="2413000" y="2332038"/>
            <a:ext cx="6959600" cy="1016000"/>
            <a:chOff x="1376" y="1469"/>
            <a:chExt cx="4384" cy="640"/>
          </a:xfrm>
        </p:grpSpPr>
        <p:sp>
          <p:nvSpPr>
            <p:cNvPr id="31757" name="Text Box 13"/>
            <p:cNvSpPr txBox="1">
              <a:spLocks noChangeArrowheads="1"/>
            </p:cNvSpPr>
            <p:nvPr/>
          </p:nvSpPr>
          <p:spPr bwMode="auto">
            <a:xfrm>
              <a:off x="1818" y="1469"/>
              <a:ext cx="3942"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0" hangingPunct="0">
                <a:spcBef>
                  <a:spcPct val="50000"/>
                </a:spcBef>
                <a:defRPr/>
              </a:pPr>
              <a:r>
                <a:rPr lang="en-US" sz="6000" b="1" dirty="0">
                  <a:ln>
                    <a:solidFill>
                      <a:srgbClr val="FF0000"/>
                    </a:solidFill>
                  </a:ln>
                  <a:solidFill>
                    <a:srgbClr val="FC2E1E"/>
                  </a:solidFill>
                  <a:effectLst>
                    <a:outerShdw blurRad="38100" dist="38100" dir="2700000" algn="tl">
                      <a:srgbClr val="000000"/>
                    </a:outerShdw>
                  </a:effectLst>
                  <a:latin typeface="Kruti Dev 010" pitchFamily="2" charset="0"/>
                </a:rPr>
                <a:t>†</a:t>
              </a:r>
              <a:r>
                <a:rPr lang="en-US" sz="4800" b="1" dirty="0">
                  <a:solidFill>
                    <a:srgbClr val="EA304F"/>
                  </a:solidFill>
                  <a:effectLst>
                    <a:outerShdw blurRad="38100" dist="38100" dir="2700000" algn="tl">
                      <a:srgbClr val="000000"/>
                    </a:outerShdw>
                  </a:effectLst>
                  <a:latin typeface="Kruti Dev 010" pitchFamily="2" charset="0"/>
                </a:rPr>
                <a:t> </a:t>
              </a:r>
              <a:r>
                <a:rPr lang="en-US" sz="4800" b="1" dirty="0">
                  <a:effectLst>
                    <a:outerShdw blurRad="38100" dist="38100" dir="2700000" algn="tl">
                      <a:srgbClr val="000000"/>
                    </a:outerShdw>
                  </a:effectLst>
                  <a:latin typeface="Kruti Dev 010" pitchFamily="2" charset="0"/>
                </a:rPr>
                <a:t>  </a:t>
              </a:r>
              <a:r>
                <a:rPr lang="en-US" sz="4800" b="1" dirty="0">
                  <a:solidFill>
                    <a:srgbClr val="EDF636"/>
                  </a:solidFill>
                  <a:effectLst>
                    <a:outerShdw blurRad="38100" dist="38100" dir="2700000" algn="tl">
                      <a:srgbClr val="000000"/>
                    </a:outerShdw>
                  </a:effectLst>
                  <a:latin typeface="Kruti Dev 010" pitchFamily="2" charset="0"/>
                </a:rPr>
                <a:t>¾  </a:t>
              </a:r>
              <a:r>
                <a:rPr lang="en-US" sz="4800" b="1" dirty="0">
                  <a:ln>
                    <a:solidFill>
                      <a:srgbClr val="FDFD29"/>
                    </a:solidFill>
                  </a:ln>
                  <a:solidFill>
                    <a:srgbClr val="EDF636"/>
                  </a:solidFill>
                  <a:effectLst>
                    <a:outerShdw blurRad="38100" dist="38100" dir="2700000" algn="tl">
                      <a:srgbClr val="000000"/>
                    </a:outerShdw>
                  </a:effectLst>
                  <a:latin typeface="Kruti Dev 010" pitchFamily="2" charset="0"/>
                </a:rPr>
                <a:t>yksx</a:t>
              </a:r>
              <a:endParaRPr lang="en-US" sz="4800" b="1" dirty="0">
                <a:ln>
                  <a:solidFill>
                    <a:srgbClr val="FDFD29"/>
                  </a:solidFill>
                </a:ln>
                <a:effectLst>
                  <a:outerShdw blurRad="38100" dist="38100" dir="2700000" algn="tl">
                    <a:srgbClr val="000000"/>
                  </a:outerShdw>
                </a:effectLst>
                <a:latin typeface="Kruti Dev 010" pitchFamily="2" charset="0"/>
              </a:endParaRPr>
            </a:p>
          </p:txBody>
        </p:sp>
        <p:sp>
          <p:nvSpPr>
            <p:cNvPr id="31777"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grpSp>
        <p:nvGrpSpPr>
          <p:cNvPr id="6" name="Group 55"/>
          <p:cNvGrpSpPr>
            <a:grpSpLocks/>
          </p:cNvGrpSpPr>
          <p:nvPr/>
        </p:nvGrpSpPr>
        <p:grpSpPr bwMode="auto">
          <a:xfrm>
            <a:off x="2387600" y="1576388"/>
            <a:ext cx="6985000" cy="923925"/>
            <a:chOff x="1360" y="993"/>
            <a:chExt cx="4400" cy="582"/>
          </a:xfrm>
        </p:grpSpPr>
        <p:sp>
          <p:nvSpPr>
            <p:cNvPr id="31787" name="Text Box 43"/>
            <p:cNvSpPr txBox="1">
              <a:spLocks noChangeArrowheads="1"/>
            </p:cNvSpPr>
            <p:nvPr/>
          </p:nvSpPr>
          <p:spPr bwMode="auto">
            <a:xfrm>
              <a:off x="1772" y="993"/>
              <a:ext cx="3988"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0" hangingPunct="0">
                <a:spcBef>
                  <a:spcPct val="50000"/>
                </a:spcBef>
                <a:defRPr/>
              </a:pPr>
              <a:r>
                <a:rPr lang="en-US" sz="5400" b="1" dirty="0" err="1">
                  <a:ln>
                    <a:solidFill>
                      <a:srgbClr val="FFFF00"/>
                    </a:solidFill>
                  </a:ln>
                  <a:solidFill>
                    <a:srgbClr val="EDF636"/>
                  </a:solidFill>
                  <a:effectLst>
                    <a:outerShdw blurRad="38100" dist="38100" dir="2700000" algn="tl">
                      <a:srgbClr val="000000"/>
                    </a:outerShdw>
                  </a:effectLst>
                  <a:latin typeface="Kruti Dev 010" pitchFamily="2" charset="0"/>
                </a:rPr>
                <a:t>lh</a:t>
              </a:r>
              <a:r>
                <a:rPr lang="en-US" sz="4800" b="1" dirty="0">
                  <a:solidFill>
                    <a:srgbClr val="EDF636"/>
                  </a:solidFill>
                  <a:effectLst>
                    <a:outerShdw blurRad="38100" dist="38100" dir="2700000" algn="tl">
                      <a:srgbClr val="000000"/>
                    </a:outerShdw>
                  </a:effectLst>
                  <a:latin typeface="Kruti Dev 010" pitchFamily="2" charset="0"/>
                </a:rPr>
                <a:t> </a:t>
              </a:r>
              <a:r>
                <a:rPr lang="en-US" sz="4800" b="1" dirty="0">
                  <a:effectLst>
                    <a:outerShdw blurRad="38100" dist="38100" dir="2700000" algn="tl">
                      <a:srgbClr val="000000"/>
                    </a:outerShdw>
                  </a:effectLst>
                  <a:latin typeface="Kruti Dev 010" pitchFamily="2" charset="0"/>
                </a:rPr>
                <a:t>  </a:t>
              </a:r>
              <a:r>
                <a:rPr lang="en-US" sz="4800" b="1" dirty="0">
                  <a:solidFill>
                    <a:srgbClr val="EDF636"/>
                  </a:solidFill>
                  <a:effectLst>
                    <a:outerShdw blurRad="38100" dist="38100" dir="2700000" algn="tl">
                      <a:srgbClr val="000000"/>
                    </a:outerShdw>
                  </a:effectLst>
                  <a:latin typeface="Kruti Dev 010" pitchFamily="2" charset="0"/>
                </a:rPr>
                <a:t>¾  </a:t>
              </a:r>
              <a:r>
                <a:rPr lang="en-US" sz="4800" b="1" dirty="0">
                  <a:ln>
                    <a:solidFill>
                      <a:srgbClr val="FFFF00"/>
                    </a:solidFill>
                  </a:ln>
                  <a:solidFill>
                    <a:srgbClr val="EDF636"/>
                  </a:solidFill>
                  <a:effectLst>
                    <a:outerShdw blurRad="38100" dist="38100" dir="2700000" algn="tl">
                      <a:srgbClr val="000000"/>
                    </a:outerShdw>
                  </a:effectLst>
                  <a:latin typeface="Kruti Dev 010" pitchFamily="2" charset="0"/>
                </a:rPr>
                <a:t>l`f’V</a:t>
              </a:r>
              <a:endParaRPr lang="en-US" sz="4800" b="1" dirty="0">
                <a:ln>
                  <a:solidFill>
                    <a:srgbClr val="FFFF00"/>
                  </a:solidFill>
                </a:ln>
                <a:effectLst>
                  <a:outerShdw blurRad="38100" dist="38100" dir="2700000" algn="tl">
                    <a:srgbClr val="000000"/>
                  </a:outerShdw>
                </a:effectLst>
                <a:latin typeface="Kruti Dev 010" pitchFamily="2" charset="0"/>
              </a:endParaRP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sp>
        <p:nvSpPr>
          <p:cNvPr id="95239"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95240"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latin typeface="Kruti Dev 010" charset="0"/>
            </a:endParaRPr>
          </a:p>
        </p:txBody>
      </p:sp>
      <p:sp>
        <p:nvSpPr>
          <p:cNvPr id="95241" name="Text Box 50"/>
          <p:cNvSpPr txBox="1">
            <a:spLocks noChangeArrowheads="1"/>
          </p:cNvSpPr>
          <p:nvPr/>
        </p:nvSpPr>
        <p:spPr bwMode="auto">
          <a:xfrm>
            <a:off x="8059738" y="6486525"/>
            <a:ext cx="260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latin typeface="Kruti Dev 010" charset="0"/>
              </a:rPr>
              <a:t> </a:t>
            </a:r>
          </a:p>
        </p:txBody>
      </p:sp>
      <p:sp>
        <p:nvSpPr>
          <p:cNvPr id="95242" name="Text Box 52"/>
          <p:cNvSpPr txBox="1">
            <a:spLocks noChangeArrowheads="1"/>
          </p:cNvSpPr>
          <p:nvPr/>
        </p:nvSpPr>
        <p:spPr bwMode="auto">
          <a:xfrm>
            <a:off x="8740775" y="6394450"/>
            <a:ext cx="2841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5</a:t>
            </a:r>
          </a:p>
        </p:txBody>
      </p:sp>
      <p:sp>
        <p:nvSpPr>
          <p:cNvPr id="95243" name="Text Box 60"/>
          <p:cNvSpPr txBox="1">
            <a:spLocks noChangeArrowheads="1"/>
          </p:cNvSpPr>
          <p:nvPr/>
        </p:nvSpPr>
        <p:spPr bwMode="auto">
          <a:xfrm>
            <a:off x="8085138" y="65182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45</a:t>
            </a:r>
          </a:p>
        </p:txBody>
      </p:sp>
      <p:sp>
        <p:nvSpPr>
          <p:cNvPr id="95244" name="Rectangle 26"/>
          <p:cNvSpPr>
            <a:spLocks noChangeArrowheads="1"/>
          </p:cNvSpPr>
          <p:nvPr/>
        </p:nvSpPr>
        <p:spPr bwMode="auto">
          <a:xfrm>
            <a:off x="457200" y="10033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
        <p:nvSpPr>
          <p:cNvPr id="27" name="Rectangle 26"/>
          <p:cNvSpPr/>
          <p:nvPr/>
        </p:nvSpPr>
        <p:spPr>
          <a:xfrm>
            <a:off x="2250238" y="469889"/>
            <a:ext cx="5908726" cy="923330"/>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p>
            <a:pPr eaLnBrk="0" hangingPunct="0">
              <a:spcBef>
                <a:spcPct val="50000"/>
              </a:spcBef>
              <a:defRPr/>
            </a:pPr>
            <a:r>
              <a:rPr lang="en-US" sz="5400" b="1" dirty="0">
                <a:ln>
                  <a:solidFill>
                    <a:srgbClr val="FFFF00"/>
                  </a:solidFill>
                </a:ln>
                <a:solidFill>
                  <a:srgbClr val="EDF636"/>
                </a:solidFill>
                <a:effectLst>
                  <a:outerShdw blurRad="38100" dist="38100" dir="2700000" algn="tl">
                    <a:srgbClr val="000000"/>
                  </a:outerShdw>
                </a:effectLst>
                <a:latin typeface="Kruti Dev 010" pitchFamily="2" charset="0"/>
              </a:rPr>
              <a:t>‡ eq[; ’kCn ;k eqgkojs</a:t>
            </a:r>
          </a:p>
        </p:txBody>
      </p:sp>
      <p:sp>
        <p:nvSpPr>
          <p:cNvPr id="95246" name="Rectangle 31"/>
          <p:cNvSpPr>
            <a:spLocks noChangeArrowheads="1"/>
          </p:cNvSpPr>
          <p:nvPr/>
        </p:nvSpPr>
        <p:spPr bwMode="auto">
          <a:xfrm>
            <a:off x="7605713" y="398463"/>
            <a:ext cx="398462"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8000" b="1">
                <a:solidFill>
                  <a:srgbClr val="FAFD00"/>
                </a:solidFill>
                <a:latin typeface="Kruti Dev 010" charset="0"/>
              </a:rPr>
              <a:t>%</a:t>
            </a:r>
            <a:endParaRPr lang="en-US" sz="8000">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 name="Rectangle 27"/>
          <p:cNvSpPr/>
          <p:nvPr/>
        </p:nvSpPr>
        <p:spPr>
          <a:xfrm>
            <a:off x="442913" y="-300038"/>
            <a:ext cx="1089025"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sp>
        <p:nvSpPr>
          <p:cNvPr id="97282" name="Text Box 2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97283" name="Text Box 23"/>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latin typeface="Kruti Dev 010" charset="0"/>
            </a:endParaRPr>
          </a:p>
        </p:txBody>
      </p:sp>
      <p:sp>
        <p:nvSpPr>
          <p:cNvPr id="97284" name="Text Box 24"/>
          <p:cNvSpPr txBox="1">
            <a:spLocks noChangeArrowheads="1"/>
          </p:cNvSpPr>
          <p:nvPr/>
        </p:nvSpPr>
        <p:spPr bwMode="auto">
          <a:xfrm>
            <a:off x="8339138" y="6486525"/>
            <a:ext cx="260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latin typeface="Kruti Dev 010" charset="0"/>
              </a:rPr>
              <a:t> </a:t>
            </a:r>
          </a:p>
        </p:txBody>
      </p:sp>
      <p:sp>
        <p:nvSpPr>
          <p:cNvPr id="97285" name="Text Box 25"/>
          <p:cNvSpPr txBox="1">
            <a:spLocks noChangeArrowheads="1"/>
          </p:cNvSpPr>
          <p:nvPr/>
        </p:nvSpPr>
        <p:spPr bwMode="auto">
          <a:xfrm>
            <a:off x="8085138" y="65182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46</a:t>
            </a:r>
          </a:p>
        </p:txBody>
      </p:sp>
      <p:sp>
        <p:nvSpPr>
          <p:cNvPr id="97286" name="Text Box 26"/>
          <p:cNvSpPr txBox="1">
            <a:spLocks noChangeArrowheads="1"/>
          </p:cNvSpPr>
          <p:nvPr/>
        </p:nvSpPr>
        <p:spPr bwMode="auto">
          <a:xfrm>
            <a:off x="8747125" y="6400800"/>
            <a:ext cx="2841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6</a:t>
            </a:r>
          </a:p>
        </p:txBody>
      </p:sp>
      <p:sp>
        <p:nvSpPr>
          <p:cNvPr id="97287" name="Text Box 28"/>
          <p:cNvSpPr txBox="1">
            <a:spLocks noChangeArrowheads="1"/>
          </p:cNvSpPr>
          <p:nvPr/>
        </p:nvSpPr>
        <p:spPr bwMode="auto">
          <a:xfrm>
            <a:off x="7045325" y="6169025"/>
            <a:ext cx="2058988"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b="1">
                <a:solidFill>
                  <a:srgbClr val="FFFFFF"/>
                </a:solidFill>
                <a:latin typeface="Kruti Dev 010" charset="0"/>
              </a:rPr>
              <a:t>lgk;d iqLrd </a:t>
            </a:r>
            <a:r>
              <a:rPr lang="hi-in" sz="2000">
                <a:solidFill>
                  <a:srgbClr val="FFFFFF"/>
                </a:solidFill>
                <a:latin typeface="Kruti Dev 010" charset="0"/>
                <a:cs typeface="Mangal" charset="0"/>
              </a:rPr>
              <a:t>८</a:t>
            </a:r>
            <a:r>
              <a:rPr lang="en-US" sz="2000">
                <a:solidFill>
                  <a:srgbClr val="FFFFFF"/>
                </a:solidFill>
                <a:latin typeface="Kruti Dev 010" charset="0"/>
              </a:rPr>
              <a:t>-</a:t>
            </a:r>
            <a:r>
              <a:rPr lang="hi-in" sz="2000">
                <a:solidFill>
                  <a:srgbClr val="FFFFFF"/>
                </a:solidFill>
                <a:latin typeface="Kruti Dev 010" charset="0"/>
                <a:cs typeface="Calibri" charset="0"/>
              </a:rPr>
              <a:t>१४</a:t>
            </a:r>
            <a:endParaRPr lang="en-US" sz="2000" b="1">
              <a:solidFill>
                <a:srgbClr val="FFFFFF"/>
              </a:solidFill>
              <a:latin typeface="Kruti Dev 010" charset="0"/>
            </a:endParaRPr>
          </a:p>
          <a:p>
            <a:pPr algn="ctr">
              <a:spcBef>
                <a:spcPct val="50000"/>
              </a:spcBef>
            </a:pPr>
            <a:endParaRPr lang="en-US" sz="2000" b="1">
              <a:solidFill>
                <a:srgbClr val="FFFFFF"/>
              </a:solidFill>
              <a:latin typeface="Kruti Dev 010" charset="0"/>
            </a:endParaRPr>
          </a:p>
        </p:txBody>
      </p:sp>
      <p:sp>
        <p:nvSpPr>
          <p:cNvPr id="128044" name="Oval 44"/>
          <p:cNvSpPr>
            <a:spLocks noChangeArrowheads="1"/>
          </p:cNvSpPr>
          <p:nvPr/>
        </p:nvSpPr>
        <p:spPr bwMode="auto">
          <a:xfrm>
            <a:off x="1646238" y="1428750"/>
            <a:ext cx="6581775" cy="958850"/>
          </a:xfrm>
          <a:prstGeom prst="ellipse">
            <a:avLst/>
          </a:prstGeom>
          <a:noFill/>
          <a:ln w="76200">
            <a:solidFill>
              <a:srgbClr val="FFFFFF"/>
            </a:solidFill>
            <a:round/>
            <a:headEnd/>
            <a:tailEnd/>
          </a:ln>
          <a:effectLst>
            <a:outerShdw blurRad="63500" dist="144802" dir="2272499"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nvGrpSpPr>
          <p:cNvPr id="2" name="Group 59"/>
          <p:cNvGrpSpPr>
            <a:grpSpLocks/>
          </p:cNvGrpSpPr>
          <p:nvPr/>
        </p:nvGrpSpPr>
        <p:grpSpPr bwMode="auto">
          <a:xfrm>
            <a:off x="2374900" y="5046663"/>
            <a:ext cx="7150100" cy="1006475"/>
            <a:chOff x="1496" y="3179"/>
            <a:chExt cx="4504" cy="634"/>
          </a:xfrm>
        </p:grpSpPr>
        <p:sp>
          <p:nvSpPr>
            <p:cNvPr id="32" name="Text Box 16"/>
            <p:cNvSpPr txBox="1">
              <a:spLocks noChangeArrowheads="1"/>
            </p:cNvSpPr>
            <p:nvPr/>
          </p:nvSpPr>
          <p:spPr bwMode="auto">
            <a:xfrm>
              <a:off x="2048" y="3179"/>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0" hangingPunct="0">
                <a:spcBef>
                  <a:spcPct val="50000"/>
                </a:spcBef>
                <a:defRPr/>
              </a:pPr>
              <a:r>
                <a:rPr lang="en-US" sz="6000" b="1" dirty="0">
                  <a:solidFill>
                    <a:schemeClr val="tx1"/>
                  </a:solidFill>
                  <a:effectLst>
                    <a:outerShdw blurRad="38100" dist="38100" dir="2700000" algn="tl">
                      <a:srgbClr val="000000"/>
                    </a:outerShdw>
                  </a:effectLst>
                  <a:latin typeface="Kruti Dev 010" pitchFamily="2" charset="0"/>
                </a:rPr>
                <a:t>ts</a:t>
              </a:r>
              <a:r>
                <a:rPr lang="en-US" sz="4800" b="1" dirty="0">
                  <a:solidFill>
                    <a:schemeClr val="tx1"/>
                  </a:solidFill>
                  <a:effectLst>
                    <a:outerShdw blurRad="38100" dist="38100" dir="2700000" algn="tl">
                      <a:srgbClr val="000000"/>
                    </a:outerShdw>
                  </a:effectLst>
                  <a:latin typeface="Kruti Dev 010" pitchFamily="2" charset="0"/>
                </a:rPr>
                <a:t> </a:t>
              </a:r>
              <a:r>
                <a:rPr lang="en-US" sz="4800" b="1" dirty="0">
                  <a:effectLst>
                    <a:outerShdw blurRad="38100" dist="38100" dir="2700000" algn="tl">
                      <a:srgbClr val="000000"/>
                    </a:outerShdw>
                  </a:effectLst>
                  <a:latin typeface="Kruti Dev 010" pitchFamily="2" charset="0"/>
                </a:rPr>
                <a:t>  </a:t>
              </a:r>
              <a:r>
                <a:rPr lang="en-US" sz="4800" b="1" dirty="0">
                  <a:ln>
                    <a:solidFill>
                      <a:srgbClr val="FFFF00"/>
                    </a:solidFill>
                  </a:ln>
                  <a:solidFill>
                    <a:srgbClr val="EDF636"/>
                  </a:solidFill>
                  <a:effectLst>
                    <a:outerShdw blurRad="38100" dist="38100" dir="2700000" algn="tl">
                      <a:srgbClr val="000000"/>
                    </a:outerShdw>
                  </a:effectLst>
                  <a:latin typeface="Kruti Dev 010" pitchFamily="2" charset="0"/>
                </a:rPr>
                <a:t>¾  ;h’kq</a:t>
              </a:r>
              <a:endParaRPr lang="en-US" sz="4800" b="1" dirty="0">
                <a:ln>
                  <a:solidFill>
                    <a:srgbClr val="FFFF00"/>
                  </a:solidFill>
                </a:ln>
                <a:effectLst>
                  <a:outerShdw blurRad="38100" dist="38100" dir="2700000" algn="tl">
                    <a:srgbClr val="000000"/>
                  </a:outerShdw>
                </a:effectLst>
                <a:latin typeface="Kruti Dev 010" pitchFamily="2" charset="0"/>
              </a:endParaRPr>
            </a:p>
          </p:txBody>
        </p:sp>
        <p:sp>
          <p:nvSpPr>
            <p:cNvPr id="33" name="AutoShape 30"/>
            <p:cNvSpPr>
              <a:spLocks noChangeArrowheads="1"/>
            </p:cNvSpPr>
            <p:nvPr/>
          </p:nvSpPr>
          <p:spPr bwMode="auto">
            <a:xfrm>
              <a:off x="1496" y="3312"/>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grpSp>
        <p:nvGrpSpPr>
          <p:cNvPr id="3" name="Group 58"/>
          <p:cNvGrpSpPr>
            <a:grpSpLocks/>
          </p:cNvGrpSpPr>
          <p:nvPr/>
        </p:nvGrpSpPr>
        <p:grpSpPr bwMode="auto">
          <a:xfrm>
            <a:off x="2376488" y="4081463"/>
            <a:ext cx="6996112" cy="1006475"/>
            <a:chOff x="1353" y="2571"/>
            <a:chExt cx="4407" cy="634"/>
          </a:xfrm>
        </p:grpSpPr>
        <p:sp>
          <p:nvSpPr>
            <p:cNvPr id="35" name="Text Box 15"/>
            <p:cNvSpPr txBox="1">
              <a:spLocks noChangeArrowheads="1"/>
            </p:cNvSpPr>
            <p:nvPr/>
          </p:nvSpPr>
          <p:spPr bwMode="auto">
            <a:xfrm>
              <a:off x="1765" y="2571"/>
              <a:ext cx="3995"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0" hangingPunct="0">
                <a:spcBef>
                  <a:spcPct val="50000"/>
                </a:spcBef>
                <a:defRPr/>
              </a:pPr>
              <a:r>
                <a:rPr lang="en-US" sz="6000" b="1" dirty="0">
                  <a:ln>
                    <a:solidFill>
                      <a:srgbClr val="002060"/>
                    </a:solidFill>
                  </a:ln>
                  <a:solidFill>
                    <a:schemeClr val="accent1"/>
                  </a:solidFill>
                  <a:effectLst>
                    <a:outerShdw blurRad="38100" dist="38100" dir="2700000" algn="tl">
                      <a:srgbClr val="000000"/>
                    </a:outerShdw>
                  </a:effectLst>
                  <a:latin typeface="Kruti Dev 010" pitchFamily="2" charset="0"/>
                </a:rPr>
                <a:t>,l</a:t>
              </a:r>
              <a:r>
                <a:rPr lang="en-US" sz="4800" b="1" dirty="0">
                  <a:ln>
                    <a:solidFill>
                      <a:srgbClr val="002060"/>
                    </a:solidFill>
                  </a:ln>
                  <a:effectLst>
                    <a:outerShdw blurRad="38100" dist="38100" dir="2700000" algn="tl">
                      <a:srgbClr val="000000"/>
                    </a:outerShdw>
                  </a:effectLst>
                  <a:latin typeface="Kruti Dev 010" pitchFamily="2" charset="0"/>
                </a:rPr>
                <a:t>  </a:t>
              </a:r>
              <a:r>
                <a:rPr lang="en-US" sz="4800" b="1" dirty="0">
                  <a:ln>
                    <a:solidFill>
                      <a:srgbClr val="FFFF00"/>
                    </a:solidFill>
                  </a:ln>
                  <a:solidFill>
                    <a:srgbClr val="EDF636"/>
                  </a:solidFill>
                  <a:effectLst>
                    <a:outerShdw blurRad="38100" dist="38100" dir="2700000" algn="tl">
                      <a:srgbClr val="000000"/>
                    </a:outerShdw>
                  </a:effectLst>
                  <a:latin typeface="Kruti Dev 010" pitchFamily="2" charset="0"/>
                </a:rPr>
                <a:t>¾  xqIrdky</a:t>
              </a:r>
              <a:endParaRPr lang="en-US" sz="4800" b="1" dirty="0">
                <a:ln>
                  <a:solidFill>
                    <a:srgbClr val="FFFF00"/>
                  </a:solidFill>
                </a:ln>
                <a:effectLst>
                  <a:outerShdw blurRad="38100" dist="38100" dir="2700000" algn="tl">
                    <a:srgbClr val="000000"/>
                  </a:outerShdw>
                </a:effectLst>
                <a:latin typeface="Kruti Dev 010" pitchFamily="2" charset="0"/>
              </a:endParaRPr>
            </a:p>
          </p:txBody>
        </p:sp>
        <p:sp>
          <p:nvSpPr>
            <p:cNvPr id="36"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grpSp>
        <p:nvGrpSpPr>
          <p:cNvPr id="4" name="Group 57"/>
          <p:cNvGrpSpPr>
            <a:grpSpLocks/>
          </p:cNvGrpSpPr>
          <p:nvPr/>
        </p:nvGrpSpPr>
        <p:grpSpPr bwMode="auto">
          <a:xfrm>
            <a:off x="2413000" y="3190875"/>
            <a:ext cx="6865938" cy="1016000"/>
            <a:chOff x="1376" y="2010"/>
            <a:chExt cx="4325" cy="640"/>
          </a:xfrm>
        </p:grpSpPr>
        <p:sp>
          <p:nvSpPr>
            <p:cNvPr id="38" name="Text Box 14"/>
            <p:cNvSpPr txBox="1">
              <a:spLocks noChangeArrowheads="1"/>
            </p:cNvSpPr>
            <p:nvPr/>
          </p:nvSpPr>
          <p:spPr bwMode="auto">
            <a:xfrm>
              <a:off x="1813" y="2010"/>
              <a:ext cx="3888" cy="640"/>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0" hangingPunct="0">
                <a:spcBef>
                  <a:spcPct val="50000"/>
                </a:spcBef>
                <a:defRPr/>
              </a:pPr>
              <a:r>
                <a:rPr lang="en-US" sz="6000" b="1" dirty="0">
                  <a:ln>
                    <a:solidFill>
                      <a:srgbClr val="1FCC16"/>
                    </a:solidFill>
                  </a:ln>
                  <a:solidFill>
                    <a:srgbClr val="07DD3A"/>
                  </a:solidFill>
                  <a:effectLst>
                    <a:outerShdw blurRad="38100" dist="38100" dir="2700000" algn="tl">
                      <a:srgbClr val="000000"/>
                    </a:outerShdw>
                  </a:effectLst>
                  <a:latin typeface="Kruti Dev 010" pitchFamily="2" charset="0"/>
                </a:rPr>
                <a:t>…</a:t>
              </a:r>
              <a:r>
                <a:rPr lang="en-US" sz="4800" b="1" dirty="0">
                  <a:solidFill>
                    <a:srgbClr val="07DD3A"/>
                  </a:solidFill>
                  <a:effectLst>
                    <a:outerShdw blurRad="38100" dist="38100" dir="2700000" algn="tl">
                      <a:srgbClr val="000000"/>
                    </a:outerShdw>
                  </a:effectLst>
                  <a:latin typeface="Kruti Dev 010" pitchFamily="2" charset="0"/>
                </a:rPr>
                <a:t> </a:t>
              </a:r>
              <a:r>
                <a:rPr lang="en-US" sz="4800" b="1" dirty="0">
                  <a:effectLst>
                    <a:outerShdw blurRad="38100" dist="38100" dir="2700000" algn="tl">
                      <a:srgbClr val="000000"/>
                    </a:outerShdw>
                  </a:effectLst>
                  <a:latin typeface="Kruti Dev 010" pitchFamily="2" charset="0"/>
                </a:rPr>
                <a:t>  </a:t>
              </a:r>
              <a:r>
                <a:rPr lang="en-US" sz="4800" b="1" dirty="0">
                  <a:ln>
                    <a:solidFill>
                      <a:srgbClr val="FDFD29"/>
                    </a:solidFill>
                  </a:ln>
                  <a:solidFill>
                    <a:srgbClr val="EDF636"/>
                  </a:solidFill>
                  <a:effectLst>
                    <a:outerShdw blurRad="38100" dist="38100" dir="2700000" algn="tl">
                      <a:srgbClr val="000000"/>
                    </a:outerShdw>
                  </a:effectLst>
                  <a:latin typeface="Kruti Dev 010" pitchFamily="2" charset="0"/>
                </a:rPr>
                <a:t>¾  lekt</a:t>
              </a:r>
              <a:endParaRPr lang="en-US" sz="4800" b="1" dirty="0">
                <a:ln>
                  <a:solidFill>
                    <a:srgbClr val="FDFD29"/>
                  </a:solidFill>
                </a:ln>
                <a:effectLst>
                  <a:outerShdw blurRad="38100" dist="38100" dir="2700000" algn="tl">
                    <a:srgbClr val="000000"/>
                  </a:outerShdw>
                </a:effectLst>
                <a:latin typeface="Kruti Dev 010" pitchFamily="2" charset="0"/>
              </a:endParaRPr>
            </a:p>
          </p:txBody>
        </p:sp>
        <p:sp>
          <p:nvSpPr>
            <p:cNvPr id="39"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grpSp>
        <p:nvGrpSpPr>
          <p:cNvPr id="5" name="Group 56"/>
          <p:cNvGrpSpPr>
            <a:grpSpLocks/>
          </p:cNvGrpSpPr>
          <p:nvPr/>
        </p:nvGrpSpPr>
        <p:grpSpPr bwMode="auto">
          <a:xfrm>
            <a:off x="2413000" y="2332038"/>
            <a:ext cx="6959600" cy="1016000"/>
            <a:chOff x="1376" y="1469"/>
            <a:chExt cx="4384" cy="640"/>
          </a:xfrm>
        </p:grpSpPr>
        <p:sp>
          <p:nvSpPr>
            <p:cNvPr id="41" name="Text Box 13"/>
            <p:cNvSpPr txBox="1">
              <a:spLocks noChangeArrowheads="1"/>
            </p:cNvSpPr>
            <p:nvPr/>
          </p:nvSpPr>
          <p:spPr bwMode="auto">
            <a:xfrm>
              <a:off x="1818" y="1469"/>
              <a:ext cx="3942"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0" hangingPunct="0">
                <a:spcBef>
                  <a:spcPct val="50000"/>
                </a:spcBef>
                <a:defRPr/>
              </a:pPr>
              <a:r>
                <a:rPr lang="en-US" sz="6000" b="1" dirty="0">
                  <a:ln>
                    <a:solidFill>
                      <a:srgbClr val="FF0000"/>
                    </a:solidFill>
                  </a:ln>
                  <a:solidFill>
                    <a:srgbClr val="EA304F"/>
                  </a:solidFill>
                  <a:effectLst>
                    <a:outerShdw blurRad="38100" dist="38100" dir="2700000" algn="tl">
                      <a:srgbClr val="000000"/>
                    </a:outerShdw>
                  </a:effectLst>
                  <a:latin typeface="Kruti Dev 010" pitchFamily="2" charset="0"/>
                </a:rPr>
                <a:t>†</a:t>
              </a:r>
              <a:r>
                <a:rPr lang="en-US" sz="4800" b="1" dirty="0">
                  <a:solidFill>
                    <a:srgbClr val="EA304F"/>
                  </a:solidFill>
                  <a:effectLst>
                    <a:outerShdw blurRad="38100" dist="38100" dir="2700000" algn="tl">
                      <a:srgbClr val="000000"/>
                    </a:outerShdw>
                  </a:effectLst>
                  <a:latin typeface="Kruti Dev 010" pitchFamily="2" charset="0"/>
                </a:rPr>
                <a:t> </a:t>
              </a:r>
              <a:r>
                <a:rPr lang="en-US" sz="4800" b="1" dirty="0">
                  <a:effectLst>
                    <a:outerShdw blurRad="38100" dist="38100" dir="2700000" algn="tl">
                      <a:srgbClr val="000000"/>
                    </a:outerShdw>
                  </a:effectLst>
                  <a:latin typeface="Kruti Dev 010" pitchFamily="2" charset="0"/>
                </a:rPr>
                <a:t>  </a:t>
              </a:r>
              <a:r>
                <a:rPr lang="en-US" sz="4800" b="1" dirty="0">
                  <a:ln>
                    <a:solidFill>
                      <a:srgbClr val="FFFF00"/>
                    </a:solidFill>
                  </a:ln>
                  <a:solidFill>
                    <a:srgbClr val="EDF636"/>
                  </a:solidFill>
                  <a:effectLst>
                    <a:outerShdw blurRad="38100" dist="38100" dir="2700000" algn="tl">
                      <a:srgbClr val="000000"/>
                    </a:outerShdw>
                  </a:effectLst>
                  <a:latin typeface="Kruti Dev 010" pitchFamily="2" charset="0"/>
                </a:rPr>
                <a:t>¾ yksx</a:t>
              </a:r>
              <a:endParaRPr lang="en-US" sz="4800" b="1" dirty="0">
                <a:ln>
                  <a:solidFill>
                    <a:srgbClr val="FFFF00"/>
                  </a:solidFill>
                </a:ln>
                <a:effectLst>
                  <a:outerShdw blurRad="38100" dist="38100" dir="2700000" algn="tl">
                    <a:srgbClr val="000000"/>
                  </a:outerShdw>
                </a:effectLst>
                <a:latin typeface="Kruti Dev 010" pitchFamily="2" charset="0"/>
              </a:endParaRPr>
            </a:p>
          </p:txBody>
        </p:sp>
        <p:sp>
          <p:nvSpPr>
            <p:cNvPr id="42"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grpSp>
        <p:nvGrpSpPr>
          <p:cNvPr id="6" name="Group 55"/>
          <p:cNvGrpSpPr>
            <a:grpSpLocks/>
          </p:cNvGrpSpPr>
          <p:nvPr/>
        </p:nvGrpSpPr>
        <p:grpSpPr bwMode="auto">
          <a:xfrm>
            <a:off x="2387600" y="1484313"/>
            <a:ext cx="6985000" cy="923925"/>
            <a:chOff x="1360" y="935"/>
            <a:chExt cx="4400" cy="582"/>
          </a:xfrm>
        </p:grpSpPr>
        <p:sp>
          <p:nvSpPr>
            <p:cNvPr id="44" name="Text Box 43"/>
            <p:cNvSpPr txBox="1">
              <a:spLocks noChangeArrowheads="1"/>
            </p:cNvSpPr>
            <p:nvPr/>
          </p:nvSpPr>
          <p:spPr bwMode="auto">
            <a:xfrm>
              <a:off x="1772" y="935"/>
              <a:ext cx="3988"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0" hangingPunct="0">
                <a:spcBef>
                  <a:spcPct val="50000"/>
                </a:spcBef>
                <a:defRPr/>
              </a:pPr>
              <a:r>
                <a:rPr lang="en-US" sz="5400" b="1" dirty="0">
                  <a:ln>
                    <a:solidFill>
                      <a:srgbClr val="FFFF00"/>
                    </a:solidFill>
                  </a:ln>
                  <a:solidFill>
                    <a:srgbClr val="EDF636"/>
                  </a:solidFill>
                  <a:effectLst>
                    <a:outerShdw blurRad="38100" dist="38100" dir="2700000" algn="tl">
                      <a:srgbClr val="000000"/>
                    </a:outerShdw>
                  </a:effectLst>
                  <a:latin typeface="Kruti Dev 010" pitchFamily="2" charset="0"/>
                </a:rPr>
                <a:t>lh</a:t>
              </a:r>
              <a:r>
                <a:rPr lang="en-US" sz="4800" b="1" dirty="0">
                  <a:ln>
                    <a:solidFill>
                      <a:srgbClr val="FFFF00"/>
                    </a:solidFill>
                  </a:ln>
                  <a:solidFill>
                    <a:srgbClr val="EDF636"/>
                  </a:solidFill>
                  <a:effectLst>
                    <a:outerShdw blurRad="38100" dist="38100" dir="2700000" algn="tl">
                      <a:srgbClr val="000000"/>
                    </a:outerShdw>
                  </a:effectLst>
                  <a:latin typeface="Kruti Dev 010" pitchFamily="2" charset="0"/>
                </a:rPr>
                <a:t> </a:t>
              </a:r>
              <a:r>
                <a:rPr lang="en-US" sz="4800" b="1" dirty="0">
                  <a:ln>
                    <a:solidFill>
                      <a:srgbClr val="FFFF00"/>
                    </a:solidFill>
                  </a:ln>
                  <a:effectLst>
                    <a:outerShdw blurRad="38100" dist="38100" dir="2700000" algn="tl">
                      <a:srgbClr val="000000"/>
                    </a:outerShdw>
                  </a:effectLst>
                  <a:latin typeface="Kruti Dev 010" pitchFamily="2" charset="0"/>
                </a:rPr>
                <a:t>  </a:t>
              </a:r>
              <a:r>
                <a:rPr lang="en-US" sz="4800" b="1" dirty="0">
                  <a:ln>
                    <a:solidFill>
                      <a:srgbClr val="FFFF00"/>
                    </a:solidFill>
                  </a:ln>
                  <a:solidFill>
                    <a:srgbClr val="EDF636"/>
                  </a:solidFill>
                  <a:effectLst>
                    <a:outerShdw blurRad="38100" dist="38100" dir="2700000" algn="tl">
                      <a:srgbClr val="000000"/>
                    </a:outerShdw>
                  </a:effectLst>
                  <a:latin typeface="Kruti Dev 010" pitchFamily="2" charset="0"/>
                </a:rPr>
                <a:t>¾  l`f’V</a:t>
              </a:r>
              <a:endParaRPr lang="en-US" sz="4800" b="1" dirty="0">
                <a:ln>
                  <a:solidFill>
                    <a:srgbClr val="FFFF00"/>
                  </a:solidFill>
                </a:ln>
                <a:effectLst>
                  <a:outerShdw blurRad="38100" dist="38100" dir="2700000" algn="tl">
                    <a:srgbClr val="000000"/>
                  </a:outerShdw>
                </a:effectLst>
                <a:latin typeface="Kruti Dev 010" pitchFamily="2" charset="0"/>
              </a:endParaRPr>
            </a:p>
          </p:txBody>
        </p:sp>
        <p:sp>
          <p:nvSpPr>
            <p:cNvPr id="45"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sp>
        <p:nvSpPr>
          <p:cNvPr id="97294" name="Rectangle 30"/>
          <p:cNvSpPr>
            <a:spLocks noChangeArrowheads="1"/>
          </p:cNvSpPr>
          <p:nvPr/>
        </p:nvSpPr>
        <p:spPr bwMode="auto">
          <a:xfrm>
            <a:off x="582613" y="10541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
        <p:nvSpPr>
          <p:cNvPr id="30" name="Rectangle 29"/>
          <p:cNvSpPr/>
          <p:nvPr/>
        </p:nvSpPr>
        <p:spPr>
          <a:xfrm>
            <a:off x="2250238" y="469889"/>
            <a:ext cx="5908726" cy="923330"/>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p>
            <a:pPr eaLnBrk="0" hangingPunct="0">
              <a:spcBef>
                <a:spcPct val="50000"/>
              </a:spcBef>
              <a:defRPr/>
            </a:pPr>
            <a:r>
              <a:rPr lang="en-US" sz="5400" b="1" dirty="0">
                <a:ln>
                  <a:solidFill>
                    <a:srgbClr val="FFFF00"/>
                  </a:solidFill>
                </a:ln>
                <a:solidFill>
                  <a:srgbClr val="EDF636"/>
                </a:solidFill>
                <a:effectLst>
                  <a:outerShdw blurRad="38100" dist="38100" dir="2700000" algn="tl">
                    <a:srgbClr val="000000"/>
                  </a:outerShdw>
                </a:effectLst>
                <a:latin typeface="Kruti Dev 010" pitchFamily="2" charset="0"/>
              </a:rPr>
              <a:t>‡ eq[; ’kCn ;k eqgkojs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8044"/>
                                        </p:tgtEl>
                                        <p:attrNameLst>
                                          <p:attrName>style.visibility</p:attrName>
                                        </p:attrNameLst>
                                      </p:cBhvr>
                                      <p:to>
                                        <p:strVal val="visible"/>
                                      </p:to>
                                    </p:set>
                                    <p:animEffect transition="in" filter="fade">
                                      <p:cBhvr>
                                        <p:cTn id="32" dur="1000"/>
                                        <p:tgtEl>
                                          <p:spTgt spid="128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4"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29" name="Text Box 2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99330" name="Text Box 24"/>
          <p:cNvSpPr txBox="1">
            <a:spLocks noChangeArrowheads="1"/>
          </p:cNvSpPr>
          <p:nvPr/>
        </p:nvSpPr>
        <p:spPr bwMode="auto">
          <a:xfrm>
            <a:off x="8797925" y="618490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 </a:t>
            </a:r>
          </a:p>
        </p:txBody>
      </p:sp>
      <p:sp>
        <p:nvSpPr>
          <p:cNvPr id="99331" name="Text Box 25"/>
          <p:cNvSpPr txBox="1">
            <a:spLocks noChangeArrowheads="1"/>
          </p:cNvSpPr>
          <p:nvPr/>
        </p:nvSpPr>
        <p:spPr bwMode="auto">
          <a:xfrm>
            <a:off x="8315325" y="6486525"/>
            <a:ext cx="3349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latin typeface="Kruti Dev 010" charset="0"/>
              </a:rPr>
              <a:t>  </a:t>
            </a:r>
          </a:p>
        </p:txBody>
      </p:sp>
      <p:sp>
        <p:nvSpPr>
          <p:cNvPr id="99332" name="Text Box 26"/>
          <p:cNvSpPr txBox="1">
            <a:spLocks noChangeArrowheads="1"/>
          </p:cNvSpPr>
          <p:nvPr/>
        </p:nvSpPr>
        <p:spPr bwMode="auto">
          <a:xfrm>
            <a:off x="8085138" y="65182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47</a:t>
            </a:r>
          </a:p>
        </p:txBody>
      </p:sp>
      <p:sp>
        <p:nvSpPr>
          <p:cNvPr id="99333" name="Text Box 28"/>
          <p:cNvSpPr txBox="1">
            <a:spLocks noChangeArrowheads="1"/>
          </p:cNvSpPr>
          <p:nvPr/>
        </p:nvSpPr>
        <p:spPr bwMode="auto">
          <a:xfrm>
            <a:off x="7092950" y="6175375"/>
            <a:ext cx="2058988"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b="1">
                <a:solidFill>
                  <a:srgbClr val="FFFFFF"/>
                </a:solidFill>
                <a:latin typeface="Kruti Dev 010" charset="0"/>
              </a:rPr>
              <a:t>lgk;d iqLrd </a:t>
            </a:r>
            <a:r>
              <a:rPr lang="hi-in" sz="2000">
                <a:solidFill>
                  <a:srgbClr val="FFFFFF"/>
                </a:solidFill>
                <a:latin typeface="Kruti Dev 010" charset="0"/>
                <a:cs typeface="Mangal" charset="0"/>
              </a:rPr>
              <a:t>८</a:t>
            </a:r>
            <a:r>
              <a:rPr lang="en-US" sz="2000">
                <a:solidFill>
                  <a:srgbClr val="FFFFFF"/>
                </a:solidFill>
                <a:latin typeface="Kruti Dev 010" charset="0"/>
              </a:rPr>
              <a:t>-</a:t>
            </a:r>
            <a:r>
              <a:rPr lang="hi-in" sz="2000">
                <a:solidFill>
                  <a:srgbClr val="FFFFFF"/>
                </a:solidFill>
                <a:latin typeface="Kruti Dev 010" charset="0"/>
                <a:cs typeface="Calibri" charset="0"/>
              </a:rPr>
              <a:t>१४</a:t>
            </a:r>
            <a:endParaRPr lang="en-US" sz="2000" b="1">
              <a:solidFill>
                <a:srgbClr val="FFFFFF"/>
              </a:solidFill>
              <a:latin typeface="Kruti Dev 010" charset="0"/>
            </a:endParaRPr>
          </a:p>
          <a:p>
            <a:pPr algn="ctr">
              <a:spcBef>
                <a:spcPct val="50000"/>
              </a:spcBef>
            </a:pPr>
            <a:endParaRPr lang="en-US" sz="2000" b="1">
              <a:solidFill>
                <a:schemeClr val="tx1"/>
              </a:solidFill>
              <a:latin typeface="Kruti Dev 010" charset="0"/>
            </a:endParaRPr>
          </a:p>
        </p:txBody>
      </p:sp>
      <p:sp>
        <p:nvSpPr>
          <p:cNvPr id="99334" name="Text Box 44"/>
          <p:cNvSpPr txBox="1">
            <a:spLocks noChangeArrowheads="1"/>
          </p:cNvSpPr>
          <p:nvPr/>
        </p:nvSpPr>
        <p:spPr bwMode="auto">
          <a:xfrm>
            <a:off x="8791575" y="64135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latin typeface="Kruti Dev 010" charset="0"/>
            </a:endParaRPr>
          </a:p>
        </p:txBody>
      </p:sp>
      <p:sp>
        <p:nvSpPr>
          <p:cNvPr id="99335" name="Text Box 2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29" name="Oval 44"/>
          <p:cNvSpPr>
            <a:spLocks noChangeArrowheads="1"/>
          </p:cNvSpPr>
          <p:nvPr/>
        </p:nvSpPr>
        <p:spPr bwMode="auto">
          <a:xfrm>
            <a:off x="1646238" y="2393950"/>
            <a:ext cx="6581775" cy="958850"/>
          </a:xfrm>
          <a:prstGeom prst="ellipse">
            <a:avLst/>
          </a:prstGeom>
          <a:noFill/>
          <a:ln w="76200">
            <a:solidFill>
              <a:srgbClr val="FFFFFF"/>
            </a:solidFill>
            <a:round/>
            <a:headEnd/>
            <a:tailEnd/>
          </a:ln>
          <a:effectLst>
            <a:outerShdw blurRad="63500" dist="144802" dir="2272499"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32" name="Rectangle 2"/>
          <p:cNvSpPr>
            <a:spLocks noGrp="1" noChangeArrowheads="1"/>
          </p:cNvSpPr>
          <p:nvPr>
            <p:ph type="title"/>
          </p:nvPr>
        </p:nvSpPr>
        <p:spPr bwMode="auto">
          <a:xfrm>
            <a:off x="1947519" y="773182"/>
            <a:ext cx="63119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6000" b="1" i="1" dirty="0">
                <a:ln>
                  <a:solidFill>
                    <a:srgbClr val="FFFF00"/>
                  </a:solidFill>
                </a:ln>
                <a:solidFill>
                  <a:srgbClr val="FAFD00"/>
                </a:solidFill>
                <a:latin typeface="Kruti Dev 010" pitchFamily="2" charset="0"/>
              </a:rPr>
              <a:t>‡ eq[; ’kCn ;k eqgkojs%</a:t>
            </a:r>
            <a:br>
              <a:rPr lang="en-US" sz="6000" b="1" i="1" dirty="0">
                <a:ln>
                  <a:solidFill>
                    <a:srgbClr val="FFFF00"/>
                  </a:solidFill>
                </a:ln>
                <a:solidFill>
                  <a:srgbClr val="FFFFFF"/>
                </a:solidFill>
                <a:effectLst>
                  <a:outerShdw blurRad="63500" dir="3600000" algn="tl" rotWithShape="0">
                    <a:srgbClr val="000000">
                      <a:alpha val="70000"/>
                    </a:srgbClr>
                  </a:outerShdw>
                </a:effectLst>
                <a:latin typeface="Kruti Dev 010" pitchFamily="2" charset="0"/>
                <a:ea typeface="MS PGothic" pitchFamily="34" charset="-128"/>
              </a:rPr>
            </a:br>
            <a:endParaRPr lang="en-US" sz="6000" dirty="0">
              <a:solidFill>
                <a:srgbClr val="FAFD00"/>
              </a:solidFill>
              <a:latin typeface="Kruti Dev 010" pitchFamily="2" charset="0"/>
            </a:endParaRPr>
          </a:p>
        </p:txBody>
      </p:sp>
      <p:grpSp>
        <p:nvGrpSpPr>
          <p:cNvPr id="2" name="Group 59"/>
          <p:cNvGrpSpPr>
            <a:grpSpLocks/>
          </p:cNvGrpSpPr>
          <p:nvPr/>
        </p:nvGrpSpPr>
        <p:grpSpPr bwMode="auto">
          <a:xfrm>
            <a:off x="2374900" y="5046663"/>
            <a:ext cx="7150100" cy="1006475"/>
            <a:chOff x="1496" y="3179"/>
            <a:chExt cx="4504" cy="634"/>
          </a:xfrm>
        </p:grpSpPr>
        <p:sp>
          <p:nvSpPr>
            <p:cNvPr id="34" name="Text Box 16"/>
            <p:cNvSpPr txBox="1">
              <a:spLocks noChangeArrowheads="1"/>
            </p:cNvSpPr>
            <p:nvPr/>
          </p:nvSpPr>
          <p:spPr bwMode="auto">
            <a:xfrm>
              <a:off x="2048" y="3179"/>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a:solidFill>
                    <a:schemeClr val="tx1"/>
                  </a:solidFill>
                  <a:effectLst>
                    <a:outerShdw blurRad="38100" dist="38100" dir="2700000" algn="tl">
                      <a:srgbClr val="000000"/>
                    </a:outerShdw>
                  </a:effectLst>
                  <a:latin typeface="Kruti Dev 010" charset="0"/>
                </a:rPr>
                <a:t>ts</a:t>
              </a:r>
              <a:r>
                <a:rPr lang="en-US" sz="4800" b="1">
                  <a:solidFill>
                    <a:schemeClr val="tx1"/>
                  </a:solidFill>
                  <a:effectLst>
                    <a:outerShdw blurRad="38100" dist="38100" dir="2700000" algn="tl">
                      <a:srgbClr val="000000"/>
                    </a:outerShdw>
                  </a:effectLst>
                  <a:latin typeface="Kruti Dev 010" charset="0"/>
                </a:rPr>
                <a:t> </a:t>
              </a:r>
              <a:r>
                <a:rPr lang="en-US" sz="4800" b="1">
                  <a:effectLst>
                    <a:outerShdw blurRad="38100" dist="38100" dir="2700000" algn="tl">
                      <a:srgbClr val="000000"/>
                    </a:outerShdw>
                  </a:effectLst>
                  <a:latin typeface="Kruti Dev 010" charset="0"/>
                </a:rPr>
                <a:t>  </a:t>
              </a:r>
              <a:r>
                <a:rPr lang="en-US" sz="4800" b="1">
                  <a:solidFill>
                    <a:srgbClr val="EDF636"/>
                  </a:solidFill>
                  <a:effectLst>
                    <a:outerShdw blurRad="38100" dist="38100" dir="2700000" algn="tl">
                      <a:srgbClr val="000000"/>
                    </a:outerShdw>
                  </a:effectLst>
                  <a:latin typeface="Kruti Dev 010" charset="0"/>
                </a:rPr>
                <a:t>¾  ;h</a:t>
              </a:r>
              <a:r>
                <a:rPr lang="ja-JP" altLang="en-US" sz="4800" b="1">
                  <a:solidFill>
                    <a:srgbClr val="EDF636"/>
                  </a:solidFill>
                  <a:effectLst>
                    <a:outerShdw blurRad="38100" dist="38100" dir="2700000" algn="tl">
                      <a:srgbClr val="000000"/>
                    </a:outerShdw>
                  </a:effectLst>
                  <a:latin typeface="Kruti Dev 010" charset="0"/>
                </a:rPr>
                <a:t>’</a:t>
              </a:r>
              <a:r>
                <a:rPr lang="en-US" sz="4800" b="1">
                  <a:solidFill>
                    <a:srgbClr val="EDF636"/>
                  </a:solidFill>
                  <a:effectLst>
                    <a:outerShdw blurRad="38100" dist="38100" dir="2700000" algn="tl">
                      <a:srgbClr val="000000"/>
                    </a:outerShdw>
                  </a:effectLst>
                  <a:latin typeface="Kruti Dev 010" charset="0"/>
                </a:rPr>
                <a:t>kq</a:t>
              </a:r>
              <a:endParaRPr lang="en-US" sz="4800" b="1">
                <a:effectLst>
                  <a:outerShdw blurRad="38100" dist="38100" dir="2700000" algn="tl">
                    <a:srgbClr val="000000"/>
                  </a:outerShdw>
                </a:effectLst>
                <a:latin typeface="Kruti Dev 010" charset="0"/>
              </a:endParaRPr>
            </a:p>
          </p:txBody>
        </p:sp>
        <p:sp>
          <p:nvSpPr>
            <p:cNvPr id="35" name="AutoShape 30"/>
            <p:cNvSpPr>
              <a:spLocks noChangeArrowheads="1"/>
            </p:cNvSpPr>
            <p:nvPr/>
          </p:nvSpPr>
          <p:spPr bwMode="auto">
            <a:xfrm>
              <a:off x="1496" y="3312"/>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grpSp>
        <p:nvGrpSpPr>
          <p:cNvPr id="3" name="Group 58"/>
          <p:cNvGrpSpPr>
            <a:grpSpLocks/>
          </p:cNvGrpSpPr>
          <p:nvPr/>
        </p:nvGrpSpPr>
        <p:grpSpPr bwMode="auto">
          <a:xfrm>
            <a:off x="2376488" y="4081463"/>
            <a:ext cx="6996112" cy="1006475"/>
            <a:chOff x="1353" y="2571"/>
            <a:chExt cx="4407" cy="634"/>
          </a:xfrm>
        </p:grpSpPr>
        <p:sp>
          <p:nvSpPr>
            <p:cNvPr id="37" name="Text Box 15"/>
            <p:cNvSpPr txBox="1">
              <a:spLocks noChangeArrowheads="1"/>
            </p:cNvSpPr>
            <p:nvPr/>
          </p:nvSpPr>
          <p:spPr bwMode="auto">
            <a:xfrm>
              <a:off x="1765" y="2571"/>
              <a:ext cx="3995"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a:solidFill>
                    <a:schemeClr val="accent1"/>
                  </a:solidFill>
                  <a:effectLst>
                    <a:outerShdw blurRad="38100" dist="38100" dir="2700000" algn="tl">
                      <a:srgbClr val="000000"/>
                    </a:outerShdw>
                  </a:effectLst>
                  <a:latin typeface="Kruti Dev 010" charset="0"/>
                </a:rPr>
                <a:t>,l</a:t>
              </a:r>
              <a:r>
                <a:rPr lang="en-US" sz="4800" b="1">
                  <a:effectLst>
                    <a:outerShdw blurRad="38100" dist="38100" dir="2700000" algn="tl">
                      <a:srgbClr val="000000"/>
                    </a:outerShdw>
                  </a:effectLst>
                  <a:latin typeface="Kruti Dev 010" charset="0"/>
                </a:rPr>
                <a:t>  </a:t>
              </a:r>
              <a:r>
                <a:rPr lang="en-US" sz="4800" b="1">
                  <a:solidFill>
                    <a:srgbClr val="EDF636"/>
                  </a:solidFill>
                  <a:effectLst>
                    <a:outerShdw blurRad="38100" dist="38100" dir="2700000" algn="tl">
                      <a:srgbClr val="000000"/>
                    </a:outerShdw>
                  </a:effectLst>
                  <a:latin typeface="Kruti Dev 010" charset="0"/>
                </a:rPr>
                <a:t>¾  xqIrdky</a:t>
              </a:r>
              <a:endParaRPr lang="en-US" sz="4800" b="1">
                <a:effectLst>
                  <a:outerShdw blurRad="38100" dist="38100" dir="2700000" algn="tl">
                    <a:srgbClr val="000000"/>
                  </a:outerShdw>
                </a:effectLst>
                <a:latin typeface="Kruti Dev 010" charset="0"/>
              </a:endParaRPr>
            </a:p>
          </p:txBody>
        </p:sp>
        <p:sp>
          <p:nvSpPr>
            <p:cNvPr id="38"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grpSp>
        <p:nvGrpSpPr>
          <p:cNvPr id="4" name="Group 57"/>
          <p:cNvGrpSpPr>
            <a:grpSpLocks/>
          </p:cNvGrpSpPr>
          <p:nvPr/>
        </p:nvGrpSpPr>
        <p:grpSpPr bwMode="auto">
          <a:xfrm>
            <a:off x="2413000" y="3190875"/>
            <a:ext cx="6865938" cy="1016000"/>
            <a:chOff x="1376" y="2010"/>
            <a:chExt cx="4325" cy="640"/>
          </a:xfrm>
        </p:grpSpPr>
        <p:sp>
          <p:nvSpPr>
            <p:cNvPr id="40" name="Text Box 14"/>
            <p:cNvSpPr txBox="1">
              <a:spLocks noChangeArrowheads="1"/>
            </p:cNvSpPr>
            <p:nvPr/>
          </p:nvSpPr>
          <p:spPr bwMode="auto">
            <a:xfrm>
              <a:off x="1813" y="2010"/>
              <a:ext cx="3888" cy="640"/>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a:solidFill>
                    <a:srgbClr val="07DD3A"/>
                  </a:solidFill>
                  <a:effectLst>
                    <a:outerShdw blurRad="38100" dist="38100" dir="2700000" algn="tl">
                      <a:srgbClr val="000000"/>
                    </a:outerShdw>
                  </a:effectLst>
                  <a:latin typeface="Kruti Dev 010" charset="0"/>
                </a:rPr>
                <a:t>…</a:t>
              </a:r>
              <a:r>
                <a:rPr lang="en-US" sz="4800" b="1">
                  <a:solidFill>
                    <a:srgbClr val="07DD3A"/>
                  </a:solidFill>
                  <a:effectLst>
                    <a:outerShdw blurRad="38100" dist="38100" dir="2700000" algn="tl">
                      <a:srgbClr val="000000"/>
                    </a:outerShdw>
                  </a:effectLst>
                  <a:latin typeface="Kruti Dev 010" charset="0"/>
                </a:rPr>
                <a:t> </a:t>
              </a:r>
              <a:r>
                <a:rPr lang="en-US" sz="4800" b="1">
                  <a:effectLst>
                    <a:outerShdw blurRad="38100" dist="38100" dir="2700000" algn="tl">
                      <a:srgbClr val="000000"/>
                    </a:outerShdw>
                  </a:effectLst>
                  <a:latin typeface="Kruti Dev 010" charset="0"/>
                </a:rPr>
                <a:t>  </a:t>
              </a:r>
              <a:r>
                <a:rPr lang="en-US" sz="4800" b="1">
                  <a:solidFill>
                    <a:srgbClr val="EDF636"/>
                  </a:solidFill>
                  <a:effectLst>
                    <a:outerShdw blurRad="38100" dist="38100" dir="2700000" algn="tl">
                      <a:srgbClr val="000000"/>
                    </a:outerShdw>
                  </a:effectLst>
                  <a:latin typeface="Kruti Dev 010" charset="0"/>
                </a:rPr>
                <a:t>¾  lekt</a:t>
              </a:r>
              <a:endParaRPr lang="en-US" sz="4800" b="1">
                <a:effectLst>
                  <a:outerShdw blurRad="38100" dist="38100" dir="2700000" algn="tl">
                    <a:srgbClr val="000000"/>
                  </a:outerShdw>
                </a:effectLst>
                <a:latin typeface="Kruti Dev 010" charset="0"/>
              </a:endParaRPr>
            </a:p>
          </p:txBody>
        </p:sp>
        <p:sp>
          <p:nvSpPr>
            <p:cNvPr id="41"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grpSp>
        <p:nvGrpSpPr>
          <p:cNvPr id="5" name="Group 56"/>
          <p:cNvGrpSpPr>
            <a:grpSpLocks/>
          </p:cNvGrpSpPr>
          <p:nvPr/>
        </p:nvGrpSpPr>
        <p:grpSpPr bwMode="auto">
          <a:xfrm>
            <a:off x="2413000" y="2332038"/>
            <a:ext cx="6959600" cy="1016000"/>
            <a:chOff x="1376" y="1469"/>
            <a:chExt cx="4384" cy="640"/>
          </a:xfrm>
        </p:grpSpPr>
        <p:sp>
          <p:nvSpPr>
            <p:cNvPr id="43" name="Text Box 13"/>
            <p:cNvSpPr txBox="1">
              <a:spLocks noChangeArrowheads="1"/>
            </p:cNvSpPr>
            <p:nvPr/>
          </p:nvSpPr>
          <p:spPr bwMode="auto">
            <a:xfrm>
              <a:off x="1818" y="1469"/>
              <a:ext cx="3942"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a:solidFill>
                    <a:srgbClr val="EA304F"/>
                  </a:solidFill>
                  <a:effectLst>
                    <a:outerShdw blurRad="38100" dist="38100" dir="2700000" algn="tl">
                      <a:srgbClr val="000000"/>
                    </a:outerShdw>
                  </a:effectLst>
                  <a:latin typeface="Kruti Dev 010" charset="0"/>
                </a:rPr>
                <a:t>†</a:t>
              </a:r>
              <a:r>
                <a:rPr lang="en-US" sz="4800" b="1">
                  <a:effectLst>
                    <a:outerShdw blurRad="38100" dist="38100" dir="2700000" algn="tl">
                      <a:srgbClr val="000000"/>
                    </a:outerShdw>
                  </a:effectLst>
                  <a:latin typeface="Kruti Dev 010" charset="0"/>
                </a:rPr>
                <a:t>  </a:t>
              </a:r>
              <a:r>
                <a:rPr lang="en-US" sz="4800" b="1">
                  <a:solidFill>
                    <a:srgbClr val="EDF636"/>
                  </a:solidFill>
                  <a:effectLst>
                    <a:outerShdw blurRad="38100" dist="38100" dir="2700000" algn="tl">
                      <a:srgbClr val="000000"/>
                    </a:outerShdw>
                  </a:effectLst>
                  <a:latin typeface="Kruti Dev 010" charset="0"/>
                </a:rPr>
                <a:t>¾  yksx</a:t>
              </a:r>
              <a:endParaRPr lang="en-US" sz="4800" b="1">
                <a:effectLst>
                  <a:outerShdw blurRad="38100" dist="38100" dir="2700000" algn="tl">
                    <a:srgbClr val="000000"/>
                  </a:outerShdw>
                </a:effectLst>
                <a:latin typeface="Kruti Dev 010" charset="0"/>
              </a:endParaRPr>
            </a:p>
          </p:txBody>
        </p:sp>
        <p:sp>
          <p:nvSpPr>
            <p:cNvPr id="44"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grpSp>
        <p:nvGrpSpPr>
          <p:cNvPr id="6" name="Group 55"/>
          <p:cNvGrpSpPr>
            <a:grpSpLocks/>
          </p:cNvGrpSpPr>
          <p:nvPr/>
        </p:nvGrpSpPr>
        <p:grpSpPr bwMode="auto">
          <a:xfrm>
            <a:off x="2387600" y="1484313"/>
            <a:ext cx="6985000" cy="923925"/>
            <a:chOff x="1360" y="935"/>
            <a:chExt cx="4400" cy="582"/>
          </a:xfrm>
        </p:grpSpPr>
        <p:sp>
          <p:nvSpPr>
            <p:cNvPr id="46" name="Text Box 43"/>
            <p:cNvSpPr txBox="1">
              <a:spLocks noChangeArrowheads="1"/>
            </p:cNvSpPr>
            <p:nvPr/>
          </p:nvSpPr>
          <p:spPr bwMode="auto">
            <a:xfrm>
              <a:off x="1772" y="935"/>
              <a:ext cx="3988"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5400" b="1">
                  <a:solidFill>
                    <a:srgbClr val="EDF636"/>
                  </a:solidFill>
                  <a:effectLst>
                    <a:outerShdw blurRad="38100" dist="38100" dir="2700000" algn="tl">
                      <a:srgbClr val="000000"/>
                    </a:outerShdw>
                  </a:effectLst>
                  <a:latin typeface="Kruti Dev 010" charset="0"/>
                </a:rPr>
                <a:t>lh</a:t>
              </a:r>
              <a:r>
                <a:rPr lang="en-US" sz="4800" b="1">
                  <a:solidFill>
                    <a:srgbClr val="EDF636"/>
                  </a:solidFill>
                  <a:effectLst>
                    <a:outerShdw blurRad="38100" dist="38100" dir="2700000" algn="tl">
                      <a:srgbClr val="000000"/>
                    </a:outerShdw>
                  </a:effectLst>
                  <a:latin typeface="Kruti Dev 010" charset="0"/>
                </a:rPr>
                <a:t> </a:t>
              </a:r>
              <a:r>
                <a:rPr lang="en-US" sz="4800" b="1">
                  <a:effectLst>
                    <a:outerShdw blurRad="38100" dist="38100" dir="2700000" algn="tl">
                      <a:srgbClr val="000000"/>
                    </a:outerShdw>
                  </a:effectLst>
                  <a:latin typeface="Kruti Dev 010" charset="0"/>
                </a:rPr>
                <a:t>  </a:t>
              </a:r>
              <a:r>
                <a:rPr lang="en-US" sz="4800" b="1">
                  <a:solidFill>
                    <a:srgbClr val="EDF636"/>
                  </a:solidFill>
                  <a:effectLst>
                    <a:outerShdw blurRad="38100" dist="38100" dir="2700000" algn="tl">
                      <a:srgbClr val="000000"/>
                    </a:outerShdw>
                  </a:effectLst>
                  <a:latin typeface="Kruti Dev 010" charset="0"/>
                </a:rPr>
                <a:t>¾  l`f</a:t>
              </a:r>
              <a:r>
                <a:rPr lang="ja-JP" altLang="en-US" sz="4800" b="1">
                  <a:solidFill>
                    <a:srgbClr val="EDF636"/>
                  </a:solidFill>
                  <a:effectLst>
                    <a:outerShdw blurRad="38100" dist="38100" dir="2700000" algn="tl">
                      <a:srgbClr val="000000"/>
                    </a:outerShdw>
                  </a:effectLst>
                  <a:latin typeface="Kruti Dev 010" charset="0"/>
                </a:rPr>
                <a:t>’</a:t>
              </a:r>
              <a:r>
                <a:rPr lang="en-US" sz="4800" b="1">
                  <a:solidFill>
                    <a:srgbClr val="EDF636"/>
                  </a:solidFill>
                  <a:effectLst>
                    <a:outerShdw blurRad="38100" dist="38100" dir="2700000" algn="tl">
                      <a:srgbClr val="000000"/>
                    </a:outerShdw>
                  </a:effectLst>
                  <a:latin typeface="Kruti Dev 010" charset="0"/>
                </a:rPr>
                <a:t>V</a:t>
              </a:r>
              <a:endParaRPr lang="en-US" sz="4800" b="1">
                <a:effectLst>
                  <a:outerShdw blurRad="38100" dist="38100" dir="2700000" algn="tl">
                    <a:srgbClr val="000000"/>
                  </a:outerShdw>
                </a:effectLst>
                <a:latin typeface="Kruti Dev 010" charset="0"/>
              </a:endParaRPr>
            </a:p>
          </p:txBody>
        </p:sp>
        <p:sp>
          <p:nvSpPr>
            <p:cNvPr id="47"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sp>
        <p:nvSpPr>
          <p:cNvPr id="99343" name="Rectangle 32"/>
          <p:cNvSpPr>
            <a:spLocks noChangeArrowheads="1"/>
          </p:cNvSpPr>
          <p:nvPr/>
        </p:nvSpPr>
        <p:spPr bwMode="auto">
          <a:xfrm>
            <a:off x="520700" y="1089025"/>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
        <p:nvSpPr>
          <p:cNvPr id="30" name="Rectangle 29"/>
          <p:cNvSpPr/>
          <p:nvPr/>
        </p:nvSpPr>
        <p:spPr>
          <a:xfrm>
            <a:off x="315913" y="-268288"/>
            <a:ext cx="1090612"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par>
                                <p:cTn id="8" presetID="23" presetClass="entr" presetSubtype="528"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p:cTn id="10" dur="500" fill="hold"/>
                                        <p:tgtEl>
                                          <p:spTgt spid="32"/>
                                        </p:tgtEl>
                                        <p:attrNameLst>
                                          <p:attrName>ppt_w</p:attrName>
                                        </p:attrNameLst>
                                      </p:cBhvr>
                                      <p:tavLst>
                                        <p:tav tm="0">
                                          <p:val>
                                            <p:fltVal val="0"/>
                                          </p:val>
                                        </p:tav>
                                        <p:tav tm="100000">
                                          <p:val>
                                            <p:strVal val="#ppt_w"/>
                                          </p:val>
                                        </p:tav>
                                      </p:tavLst>
                                    </p:anim>
                                    <p:anim calcmode="lin" valueType="num">
                                      <p:cBhvr>
                                        <p:cTn id="11" dur="500" fill="hold"/>
                                        <p:tgtEl>
                                          <p:spTgt spid="32"/>
                                        </p:tgtEl>
                                        <p:attrNameLst>
                                          <p:attrName>ppt_h</p:attrName>
                                        </p:attrNameLst>
                                      </p:cBhvr>
                                      <p:tavLst>
                                        <p:tav tm="0">
                                          <p:val>
                                            <p:fltVal val="0"/>
                                          </p:val>
                                        </p:tav>
                                        <p:tav tm="100000">
                                          <p:val>
                                            <p:strVal val="#ppt_h"/>
                                          </p:val>
                                        </p:tav>
                                      </p:tavLst>
                                    </p:anim>
                                    <p:anim calcmode="lin" valueType="num">
                                      <p:cBhvr>
                                        <p:cTn id="12" dur="500" fill="hold"/>
                                        <p:tgtEl>
                                          <p:spTgt spid="32"/>
                                        </p:tgtEl>
                                        <p:attrNameLst>
                                          <p:attrName>ppt_x</p:attrName>
                                        </p:attrNameLst>
                                      </p:cBhvr>
                                      <p:tavLst>
                                        <p:tav tm="0">
                                          <p:val>
                                            <p:fltVal val="0.5"/>
                                          </p:val>
                                        </p:tav>
                                        <p:tav tm="100000">
                                          <p:val>
                                            <p:strVal val="#ppt_x"/>
                                          </p:val>
                                        </p:tav>
                                      </p:tavLst>
                                    </p:anim>
                                    <p:anim calcmode="lin" valueType="num">
                                      <p:cBhvr>
                                        <p:cTn id="13" dur="500" fill="hold"/>
                                        <p:tgtEl>
                                          <p:spTgt spid="32"/>
                                        </p:tgtEl>
                                        <p:attrNameLst>
                                          <p:attrName>ppt_y</p:attrName>
                                        </p:attrNameLst>
                                      </p:cBhvr>
                                      <p:tavLst>
                                        <p:tav tm="0">
                                          <p:val>
                                            <p:fltVal val="0.5"/>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17"/>
          <p:cNvSpPr/>
          <p:nvPr/>
        </p:nvSpPr>
        <p:spPr>
          <a:xfrm>
            <a:off x="442913" y="-300038"/>
            <a:ext cx="1089025"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sp>
        <p:nvSpPr>
          <p:cNvPr id="16" name="Rectangle 3"/>
          <p:cNvSpPr txBox="1">
            <a:spLocks noChangeArrowheads="1"/>
          </p:cNvSpPr>
          <p:nvPr/>
        </p:nvSpPr>
        <p:spPr bwMode="auto">
          <a:xfrm>
            <a:off x="2327275" y="1981200"/>
            <a:ext cx="4760913" cy="4114800"/>
          </a:xfrm>
          <a:prstGeom prst="rect">
            <a:avLst/>
          </a:prstGeom>
          <a:ln w="12700">
            <a:miter lim="800000"/>
            <a:headEnd/>
            <a:tailEnd/>
          </a:ln>
          <a:effectLst/>
        </p:spPr>
        <p:txBody>
          <a:bodyPr lIns="90487" tIns="44450" rIns="90487" bIns="44450"/>
          <a:lstStyle/>
          <a:p>
            <a:pPr marL="677863" indent="-677863" defTabSz="1033463" eaLnBrk="0" hangingPunct="0">
              <a:spcBef>
                <a:spcPct val="20000"/>
              </a:spcBef>
              <a:buClr>
                <a:schemeClr val="accent2"/>
              </a:buClr>
              <a:buSzPct val="75000"/>
              <a:buFont typeface="Monotype Sorts" pitchFamily="-84" charset="2"/>
              <a:buChar char=""/>
              <a:defRPr/>
            </a:pPr>
            <a:r>
              <a:rPr lang="en-US" sz="5400" b="1" dirty="0">
                <a:solidFill>
                  <a:schemeClr val="tx1"/>
                </a:solidFill>
                <a:effectLst>
                  <a:outerShdw blurRad="38100" dist="38100" dir="2700000" algn="tl">
                    <a:srgbClr val="000000"/>
                  </a:outerShdw>
                </a:effectLst>
                <a:latin typeface="Kruti Dev 010" pitchFamily="2" charset="0"/>
                <a:ea typeface="ＭＳ Ｐゴシック" pitchFamily="34" charset="-128"/>
                <a:cs typeface="+mn-cs"/>
              </a:rPr>
              <a:t>v </a:t>
            </a:r>
            <a:r>
              <a:rPr lang="en-US" sz="5400" b="1" dirty="0">
                <a:ln>
                  <a:solidFill>
                    <a:schemeClr val="bg2">
                      <a:lumMod val="50000"/>
                      <a:lumOff val="50000"/>
                    </a:schemeClr>
                  </a:solidFill>
                </a:ln>
                <a:solidFill>
                  <a:srgbClr val="FF5008"/>
                </a:solidFill>
                <a:effectLst>
                  <a:outerShdw blurRad="38100" dist="38100" dir="2700000" algn="tl">
                    <a:srgbClr val="000000"/>
                  </a:outerShdw>
                </a:effectLst>
                <a:latin typeface="Kruti Dev 010" pitchFamily="2" charset="0"/>
                <a:ea typeface="ＭＳ Ｐゴシック" pitchFamily="34" charset="-128"/>
                <a:cs typeface="+mn-cs"/>
              </a:rPr>
              <a:t>czkge</a:t>
            </a:r>
          </a:p>
          <a:p>
            <a:pPr marL="677863" indent="-677863" defTabSz="1033463" eaLnBrk="0" hangingPunct="0">
              <a:spcBef>
                <a:spcPct val="20000"/>
              </a:spcBef>
              <a:buClr>
                <a:schemeClr val="accent2"/>
              </a:buClr>
              <a:buSzPct val="75000"/>
              <a:buFont typeface="Monotype Sorts" pitchFamily="-84" charset="2"/>
              <a:buChar char=""/>
              <a:defRPr/>
            </a:pPr>
            <a:r>
              <a:rPr lang="en-US" sz="5400" b="1" dirty="0">
                <a:solidFill>
                  <a:schemeClr val="tx1"/>
                </a:solidFill>
                <a:effectLst>
                  <a:outerShdw blurRad="38100" dist="38100" dir="2700000" algn="tl">
                    <a:srgbClr val="000000"/>
                  </a:outerShdw>
                </a:effectLst>
                <a:latin typeface="Kruti Dev 010" pitchFamily="2" charset="0"/>
                <a:ea typeface="ＭＳ Ｐゴシック" pitchFamily="34" charset="-128"/>
                <a:cs typeface="+mn-cs"/>
              </a:rPr>
              <a:t>;q </a:t>
            </a:r>
            <a:r>
              <a:rPr lang="en-US" sz="5400" b="1" dirty="0">
                <a:ln>
                  <a:solidFill>
                    <a:schemeClr val="bg2">
                      <a:lumMod val="50000"/>
                      <a:lumOff val="50000"/>
                    </a:schemeClr>
                  </a:solidFill>
                </a:ln>
                <a:solidFill>
                  <a:srgbClr val="FF5008"/>
                </a:solidFill>
                <a:effectLst>
                  <a:outerShdw blurRad="38100" dist="38100" dir="2700000" algn="tl">
                    <a:srgbClr val="000000"/>
                  </a:outerShdw>
                </a:effectLst>
                <a:latin typeface="Kruti Dev 010" pitchFamily="2" charset="0"/>
                <a:ea typeface="ＭＳ Ｐゴシック" pitchFamily="34" charset="-128"/>
                <a:cs typeface="+mn-cs"/>
              </a:rPr>
              <a:t>lqQ</a:t>
            </a:r>
          </a:p>
          <a:p>
            <a:pPr marL="677863" indent="-677863" defTabSz="1033463" eaLnBrk="0" hangingPunct="0">
              <a:spcBef>
                <a:spcPct val="20000"/>
              </a:spcBef>
              <a:buClr>
                <a:schemeClr val="accent2"/>
              </a:buClr>
              <a:buSzPct val="75000"/>
              <a:buFont typeface="Monotype Sorts" pitchFamily="-84" charset="2"/>
              <a:buChar char=""/>
              <a:defRPr/>
            </a:pPr>
            <a:r>
              <a:rPr lang="en-US" sz="5400" b="1" dirty="0">
                <a:solidFill>
                  <a:schemeClr val="tx1"/>
                </a:solidFill>
                <a:effectLst>
                  <a:outerShdw blurRad="38100" dist="38100" dir="2700000" algn="tl">
                    <a:srgbClr val="000000"/>
                  </a:outerShdw>
                </a:effectLst>
                <a:latin typeface="Kruti Dev 010" pitchFamily="2" charset="0"/>
                <a:ea typeface="ＭＳ Ｐゴシック" pitchFamily="34" charset="-128"/>
                <a:cs typeface="+mn-cs"/>
              </a:rPr>
              <a:t>ew </a:t>
            </a:r>
            <a:r>
              <a:rPr lang="en-US" sz="5400" b="1" dirty="0">
                <a:ln>
                  <a:solidFill>
                    <a:schemeClr val="bg2">
                      <a:lumMod val="50000"/>
                      <a:lumOff val="50000"/>
                    </a:schemeClr>
                  </a:solidFill>
                </a:ln>
                <a:solidFill>
                  <a:srgbClr val="FF5008"/>
                </a:solidFill>
                <a:effectLst>
                  <a:outerShdw blurRad="38100" dist="38100" dir="2700000" algn="tl">
                    <a:srgbClr val="000000"/>
                  </a:outerShdw>
                </a:effectLst>
                <a:latin typeface="Kruti Dev 010" pitchFamily="2" charset="0"/>
                <a:ea typeface="ＭＳ Ｐゴシック" pitchFamily="34" charset="-128"/>
                <a:cs typeface="+mn-cs"/>
              </a:rPr>
              <a:t>lk</a:t>
            </a:r>
          </a:p>
          <a:p>
            <a:pPr marL="677863" indent="-677863" defTabSz="1033463" eaLnBrk="0" hangingPunct="0">
              <a:spcBef>
                <a:spcPct val="20000"/>
              </a:spcBef>
              <a:buClr>
                <a:schemeClr val="accent2"/>
              </a:buClr>
              <a:buSzPct val="75000"/>
              <a:buFont typeface="Monotype Sorts" pitchFamily="-84" charset="2"/>
              <a:buChar char=""/>
              <a:defRPr/>
            </a:pPr>
            <a:r>
              <a:rPr lang="en-US" sz="5400" b="1" dirty="0">
                <a:solidFill>
                  <a:schemeClr val="tx1"/>
                </a:solidFill>
                <a:effectLst>
                  <a:outerShdw blurRad="38100" dist="38100" dir="2700000" algn="tl">
                    <a:srgbClr val="000000"/>
                  </a:outerShdw>
                </a:effectLst>
                <a:latin typeface="Kruti Dev 010" pitchFamily="2" charset="0"/>
                <a:ea typeface="ＭＳ Ｐゴシック" pitchFamily="34" charset="-128"/>
                <a:cs typeface="+mn-cs"/>
              </a:rPr>
              <a:t>; </a:t>
            </a:r>
            <a:r>
              <a:rPr lang="en-US" sz="5400" b="1" dirty="0">
                <a:ln>
                  <a:solidFill>
                    <a:srgbClr val="FF0000"/>
                  </a:solidFill>
                </a:ln>
                <a:solidFill>
                  <a:srgbClr val="FF5008"/>
                </a:solidFill>
                <a:effectLst>
                  <a:outerShdw blurRad="38100" dist="38100" dir="2700000" algn="tl">
                    <a:srgbClr val="000000"/>
                  </a:outerShdw>
                </a:effectLst>
                <a:latin typeface="Kruti Dev 010" pitchFamily="2" charset="0"/>
                <a:ea typeface="ＭＳ Ｐゴシック" pitchFamily="34" charset="-128"/>
                <a:cs typeface="+mn-cs"/>
              </a:rPr>
              <a:t>gks’kq</a:t>
            </a:r>
          </a:p>
        </p:txBody>
      </p:sp>
      <p:sp>
        <p:nvSpPr>
          <p:cNvPr id="33794" name="Rectangle 2"/>
          <p:cNvSpPr>
            <a:spLocks noGrp="1" noChangeArrowheads="1"/>
          </p:cNvSpPr>
          <p:nvPr>
            <p:ph type="title"/>
          </p:nvPr>
        </p:nvSpPr>
        <p:spPr bwMode="auto">
          <a:xfrm>
            <a:off x="1243013" y="609600"/>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7200" dirty="0">
                <a:solidFill>
                  <a:srgbClr val="FF5008"/>
                </a:solidFill>
                <a:latin typeface="Kruti Dev 010" charset="0"/>
                <a:ea typeface="ＭＳ Ｐゴシック" charset="0"/>
                <a:cs typeface="ＭＳ Ｐゴシック" charset="0"/>
              </a:rPr>
              <a:t>† </a:t>
            </a:r>
            <a:r>
              <a:rPr lang="en-US" sz="7200" dirty="0" err="1">
                <a:solidFill>
                  <a:srgbClr val="FF5008"/>
                </a:solidFill>
                <a:latin typeface="Kruti Dev 010" charset="0"/>
                <a:ea typeface="ＭＳ Ｐゴシック" charset="0"/>
                <a:cs typeface="ＭＳ Ｐゴシック" charset="0"/>
              </a:rPr>
              <a:t>yksx</a:t>
            </a:r>
            <a:r>
              <a:rPr lang="en-US" sz="7200" dirty="0">
                <a:solidFill>
                  <a:srgbClr val="FF5008"/>
                </a:solidFill>
                <a:latin typeface="Kruti Dev 010" charset="0"/>
                <a:ea typeface="ＭＳ Ｐゴシック" charset="0"/>
                <a:cs typeface="ＭＳ Ｐゴシック" charset="0"/>
              </a:rPr>
              <a:t> </a:t>
            </a:r>
            <a:r>
              <a:rPr lang="en-US" sz="7200" dirty="0" err="1">
                <a:solidFill>
                  <a:srgbClr val="FAFD00"/>
                </a:solidFill>
                <a:latin typeface="Kruti Dev 010" charset="0"/>
                <a:ea typeface="ＭＳ Ｐゴシック" charset="0"/>
                <a:cs typeface="ＭＳ Ｐゴシック" charset="0"/>
              </a:rPr>
              <a:t>bl</a:t>
            </a:r>
            <a:r>
              <a:rPr lang="en-US" sz="7200" dirty="0">
                <a:solidFill>
                  <a:srgbClr val="FAFD00"/>
                </a:solidFill>
                <a:latin typeface="Kruti Dev 010" charset="0"/>
                <a:ea typeface="ＭＳ Ｐゴシック" charset="0"/>
                <a:cs typeface="ＭＳ Ｐゴシック" charset="0"/>
              </a:rPr>
              <a:t> </a:t>
            </a:r>
            <a:r>
              <a:rPr lang="en-US" sz="7200" dirty="0" err="1">
                <a:solidFill>
                  <a:srgbClr val="FAFD00"/>
                </a:solidFill>
                <a:latin typeface="Kruti Dev 010" charset="0"/>
                <a:ea typeface="ＭＳ Ｐゴシック" charset="0"/>
                <a:cs typeface="ＭＳ Ｐゴシック" charset="0"/>
              </a:rPr>
              <a:t>izdkj</a:t>
            </a:r>
            <a:r>
              <a:rPr lang="en-US" sz="7200" dirty="0">
                <a:solidFill>
                  <a:srgbClr val="FAFD00"/>
                </a:solidFill>
                <a:latin typeface="Kruti Dev 010" charset="0"/>
                <a:ea typeface="ＭＳ Ｐゴシック" charset="0"/>
                <a:cs typeface="ＭＳ Ｐゴシック" charset="0"/>
              </a:rPr>
              <a:t> </a:t>
            </a:r>
            <a:r>
              <a:rPr lang="en-US" sz="7200" dirty="0" err="1">
                <a:solidFill>
                  <a:srgbClr val="FAFD00"/>
                </a:solidFill>
                <a:latin typeface="Kruti Dev 010" charset="0"/>
                <a:ea typeface="ＭＳ Ｐゴシック" charset="0"/>
                <a:cs typeface="ＭＳ Ｐゴシック" charset="0"/>
              </a:rPr>
              <a:t>gSa</a:t>
            </a:r>
            <a:r>
              <a:rPr lang="en-US" sz="7200" dirty="0">
                <a:solidFill>
                  <a:srgbClr val="FAFD00"/>
                </a:solidFill>
                <a:latin typeface="Kruti Dev 010" charset="0"/>
                <a:ea typeface="ＭＳ Ｐゴシック" charset="0"/>
                <a:cs typeface="ＭＳ Ｐゴシック" charset="0"/>
              </a:rPr>
              <a:t>:</a:t>
            </a:r>
          </a:p>
        </p:txBody>
      </p:sp>
      <p:sp>
        <p:nvSpPr>
          <p:cNvPr id="33800" name="Oval 8"/>
          <p:cNvSpPr>
            <a:spLocks noChangeArrowheads="1"/>
          </p:cNvSpPr>
          <p:nvPr/>
        </p:nvSpPr>
        <p:spPr bwMode="auto">
          <a:xfrm>
            <a:off x="2901950" y="205581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33801" name="Oval 9"/>
          <p:cNvSpPr>
            <a:spLocks noChangeArrowheads="1"/>
          </p:cNvSpPr>
          <p:nvPr/>
        </p:nvSpPr>
        <p:spPr bwMode="auto">
          <a:xfrm>
            <a:off x="2874963" y="3049588"/>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33802" name="Oval 10"/>
          <p:cNvSpPr>
            <a:spLocks noChangeArrowheads="1"/>
          </p:cNvSpPr>
          <p:nvPr/>
        </p:nvSpPr>
        <p:spPr bwMode="auto">
          <a:xfrm>
            <a:off x="2919413" y="405606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33803" name="Oval 11"/>
          <p:cNvSpPr>
            <a:spLocks noChangeArrowheads="1"/>
          </p:cNvSpPr>
          <p:nvPr/>
        </p:nvSpPr>
        <p:spPr bwMode="auto">
          <a:xfrm>
            <a:off x="2897188" y="5022850"/>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01384"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101385" name="Text Box 1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latin typeface="Kruti Dev 010" charset="0"/>
            </a:endParaRPr>
          </a:p>
        </p:txBody>
      </p:sp>
      <p:sp>
        <p:nvSpPr>
          <p:cNvPr id="101386" name="Text Box 16"/>
          <p:cNvSpPr txBox="1">
            <a:spLocks noChangeArrowheads="1"/>
          </p:cNvSpPr>
          <p:nvPr/>
        </p:nvSpPr>
        <p:spPr bwMode="auto">
          <a:xfrm>
            <a:off x="8339138" y="6486525"/>
            <a:ext cx="2603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400" b="1">
                <a:solidFill>
                  <a:srgbClr val="FFFFFF"/>
                </a:solidFill>
                <a:latin typeface="Kruti Dev 010" charset="0"/>
              </a:rPr>
              <a:t> </a:t>
            </a:r>
          </a:p>
        </p:txBody>
      </p:sp>
      <p:sp>
        <p:nvSpPr>
          <p:cNvPr id="101387" name="Text Box 17"/>
          <p:cNvSpPr txBox="1">
            <a:spLocks noChangeArrowheads="1"/>
          </p:cNvSpPr>
          <p:nvPr/>
        </p:nvSpPr>
        <p:spPr bwMode="auto">
          <a:xfrm>
            <a:off x="8088313" y="6519863"/>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48</a:t>
            </a:r>
          </a:p>
        </p:txBody>
      </p:sp>
      <p:sp>
        <p:nvSpPr>
          <p:cNvPr id="101388" name="Text Box 18"/>
          <p:cNvSpPr txBox="1">
            <a:spLocks noChangeArrowheads="1"/>
          </p:cNvSpPr>
          <p:nvPr/>
        </p:nvSpPr>
        <p:spPr bwMode="auto">
          <a:xfrm>
            <a:off x="8737600" y="6397625"/>
            <a:ext cx="2841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5</a:t>
            </a:r>
          </a:p>
        </p:txBody>
      </p:sp>
      <p:sp>
        <p:nvSpPr>
          <p:cNvPr id="101389" name="Text Box 20"/>
          <p:cNvSpPr txBox="1">
            <a:spLocks noChangeArrowheads="1"/>
          </p:cNvSpPr>
          <p:nvPr/>
        </p:nvSpPr>
        <p:spPr bwMode="auto">
          <a:xfrm>
            <a:off x="6981825" y="6153150"/>
            <a:ext cx="2058988"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b="1">
                <a:solidFill>
                  <a:srgbClr val="FFFFFF"/>
                </a:solidFill>
                <a:latin typeface="Kruti Dev 010" charset="0"/>
              </a:rPr>
              <a:t>lgk;d iqLrd </a:t>
            </a:r>
            <a:r>
              <a:rPr lang="hi-in" sz="2000">
                <a:solidFill>
                  <a:srgbClr val="FFFFFF"/>
                </a:solidFill>
                <a:latin typeface="Kruti Dev 010" charset="0"/>
                <a:cs typeface="Mangal" charset="0"/>
              </a:rPr>
              <a:t>८</a:t>
            </a:r>
            <a:r>
              <a:rPr lang="en-US" sz="2000">
                <a:solidFill>
                  <a:srgbClr val="FFFFFF"/>
                </a:solidFill>
                <a:latin typeface="Kruti Dev 010" charset="0"/>
              </a:rPr>
              <a:t>-</a:t>
            </a:r>
            <a:r>
              <a:rPr lang="hi-in" sz="2000">
                <a:solidFill>
                  <a:srgbClr val="FFFFFF"/>
                </a:solidFill>
                <a:latin typeface="Kruti Dev 010" charset="0"/>
                <a:cs typeface="Calibri" charset="0"/>
              </a:rPr>
              <a:t>१४</a:t>
            </a:r>
            <a:endParaRPr lang="en-US" sz="2000" b="1">
              <a:solidFill>
                <a:srgbClr val="FFFFFF"/>
              </a:solidFill>
              <a:latin typeface="Kruti Dev 010" charset="0"/>
            </a:endParaRPr>
          </a:p>
          <a:p>
            <a:pPr algn="ctr">
              <a:spcBef>
                <a:spcPct val="50000"/>
              </a:spcBef>
            </a:pPr>
            <a:endParaRPr lang="en-US" sz="2000" b="1">
              <a:solidFill>
                <a:srgbClr val="FFFFFF"/>
              </a:solidFill>
              <a:latin typeface="Kruti Dev 010" charset="0"/>
            </a:endParaRPr>
          </a:p>
        </p:txBody>
      </p:sp>
      <p:sp>
        <p:nvSpPr>
          <p:cNvPr id="101390" name="Rectangle 32"/>
          <p:cNvSpPr>
            <a:spLocks noChangeArrowheads="1"/>
          </p:cNvSpPr>
          <p:nvPr/>
        </p:nvSpPr>
        <p:spPr bwMode="auto">
          <a:xfrm>
            <a:off x="457200" y="1104900"/>
            <a:ext cx="120015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Effect transition="in" filter="wipe(left)">
                                      <p:cBhvr>
                                        <p:cTn id="13" dur="500"/>
                                        <p:tgtEl>
                                          <p:spTgt spid="16">
                                            <p:bg/>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xEl>
                                              <p:pRg st="0" end="0"/>
                                            </p:txEl>
                                          </p:spTgt>
                                        </p:tgtEl>
                                        <p:attrNameLst>
                                          <p:attrName>style.visibility</p:attrName>
                                        </p:attrNameLst>
                                      </p:cBhvr>
                                      <p:to>
                                        <p:strVal val="visible"/>
                                      </p:to>
                                    </p:set>
                                    <p:animEffect transition="in" filter="wipe(left)">
                                      <p:cBhvr>
                                        <p:cTn id="16" dur="500"/>
                                        <p:tgtEl>
                                          <p:spTgt spid="1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animEffect transition="in" filter="wipe(left)">
                                      <p:cBhvr>
                                        <p:cTn id="21" dur="500"/>
                                        <p:tgtEl>
                                          <p:spTgt spid="16">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wipe(left)">
                                      <p:cBhvr>
                                        <p:cTn id="26" dur="500"/>
                                        <p:tgtEl>
                                          <p:spTgt spid="16">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
                                            <p:txEl>
                                              <p:pRg st="3" end="3"/>
                                            </p:txEl>
                                          </p:spTgt>
                                        </p:tgtEl>
                                        <p:attrNameLst>
                                          <p:attrName>style.visibility</p:attrName>
                                        </p:attrNameLst>
                                      </p:cBhvr>
                                      <p:to>
                                        <p:strVal val="visible"/>
                                      </p:to>
                                    </p:set>
                                    <p:animEffect transition="in" filter="wipe(left)">
                                      <p:cBhvr>
                                        <p:cTn id="31" dur="500"/>
                                        <p:tgtEl>
                                          <p:spTgt spid="16">
                                            <p:txEl>
                                              <p:pRg st="3" end="3"/>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33800"/>
                                        </p:tgtEl>
                                        <p:attrNameLst>
                                          <p:attrName>style.visibility</p:attrName>
                                        </p:attrNameLst>
                                      </p:cBhvr>
                                      <p:to>
                                        <p:strVal val="visible"/>
                                      </p:to>
                                    </p:set>
                                    <p:anim calcmode="lin" valueType="num">
                                      <p:cBhvr>
                                        <p:cTn id="36" dur="500" fill="hold"/>
                                        <p:tgtEl>
                                          <p:spTgt spid="33800"/>
                                        </p:tgtEl>
                                        <p:attrNameLst>
                                          <p:attrName>ppt_x</p:attrName>
                                        </p:attrNameLst>
                                      </p:cBhvr>
                                      <p:tavLst>
                                        <p:tav tm="0">
                                          <p:val>
                                            <p:strVal val="#ppt_x-#ppt_w/2"/>
                                          </p:val>
                                        </p:tav>
                                        <p:tav tm="100000">
                                          <p:val>
                                            <p:strVal val="#ppt_x"/>
                                          </p:val>
                                        </p:tav>
                                      </p:tavLst>
                                    </p:anim>
                                    <p:anim calcmode="lin" valueType="num">
                                      <p:cBhvr>
                                        <p:cTn id="37" dur="500" fill="hold"/>
                                        <p:tgtEl>
                                          <p:spTgt spid="33800"/>
                                        </p:tgtEl>
                                        <p:attrNameLst>
                                          <p:attrName>ppt_y</p:attrName>
                                        </p:attrNameLst>
                                      </p:cBhvr>
                                      <p:tavLst>
                                        <p:tav tm="0">
                                          <p:val>
                                            <p:strVal val="#ppt_y"/>
                                          </p:val>
                                        </p:tav>
                                        <p:tav tm="100000">
                                          <p:val>
                                            <p:strVal val="#ppt_y"/>
                                          </p:val>
                                        </p:tav>
                                      </p:tavLst>
                                    </p:anim>
                                    <p:anim calcmode="lin" valueType="num">
                                      <p:cBhvr>
                                        <p:cTn id="38" dur="500" fill="hold"/>
                                        <p:tgtEl>
                                          <p:spTgt spid="33800"/>
                                        </p:tgtEl>
                                        <p:attrNameLst>
                                          <p:attrName>ppt_w</p:attrName>
                                        </p:attrNameLst>
                                      </p:cBhvr>
                                      <p:tavLst>
                                        <p:tav tm="0">
                                          <p:val>
                                            <p:fltVal val="0"/>
                                          </p:val>
                                        </p:tav>
                                        <p:tav tm="100000">
                                          <p:val>
                                            <p:strVal val="#ppt_w"/>
                                          </p:val>
                                        </p:tav>
                                      </p:tavLst>
                                    </p:anim>
                                    <p:anim calcmode="lin" valueType="num">
                                      <p:cBhvr>
                                        <p:cTn id="39" dur="500" fill="hold"/>
                                        <p:tgtEl>
                                          <p:spTgt spid="33800"/>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500"/>
                            </p:stCondLst>
                            <p:childTnLst>
                              <p:par>
                                <p:cTn id="41" presetID="17" presetClass="entr" presetSubtype="8" fill="hold" grpId="0" nodeType="afterEffect">
                                  <p:stCondLst>
                                    <p:cond delay="0"/>
                                  </p:stCondLst>
                                  <p:childTnLst>
                                    <p:set>
                                      <p:cBhvr>
                                        <p:cTn id="42" dur="1" fill="hold">
                                          <p:stCondLst>
                                            <p:cond delay="0"/>
                                          </p:stCondLst>
                                        </p:cTn>
                                        <p:tgtEl>
                                          <p:spTgt spid="33801"/>
                                        </p:tgtEl>
                                        <p:attrNameLst>
                                          <p:attrName>style.visibility</p:attrName>
                                        </p:attrNameLst>
                                      </p:cBhvr>
                                      <p:to>
                                        <p:strVal val="visible"/>
                                      </p:to>
                                    </p:set>
                                    <p:anim calcmode="lin" valueType="num">
                                      <p:cBhvr>
                                        <p:cTn id="43" dur="500" fill="hold"/>
                                        <p:tgtEl>
                                          <p:spTgt spid="33801"/>
                                        </p:tgtEl>
                                        <p:attrNameLst>
                                          <p:attrName>ppt_x</p:attrName>
                                        </p:attrNameLst>
                                      </p:cBhvr>
                                      <p:tavLst>
                                        <p:tav tm="0">
                                          <p:val>
                                            <p:strVal val="#ppt_x-#ppt_w/2"/>
                                          </p:val>
                                        </p:tav>
                                        <p:tav tm="100000">
                                          <p:val>
                                            <p:strVal val="#ppt_x"/>
                                          </p:val>
                                        </p:tav>
                                      </p:tavLst>
                                    </p:anim>
                                    <p:anim calcmode="lin" valueType="num">
                                      <p:cBhvr>
                                        <p:cTn id="44" dur="500" fill="hold"/>
                                        <p:tgtEl>
                                          <p:spTgt spid="33801"/>
                                        </p:tgtEl>
                                        <p:attrNameLst>
                                          <p:attrName>ppt_y</p:attrName>
                                        </p:attrNameLst>
                                      </p:cBhvr>
                                      <p:tavLst>
                                        <p:tav tm="0">
                                          <p:val>
                                            <p:strVal val="#ppt_y"/>
                                          </p:val>
                                        </p:tav>
                                        <p:tav tm="100000">
                                          <p:val>
                                            <p:strVal val="#ppt_y"/>
                                          </p:val>
                                        </p:tav>
                                      </p:tavLst>
                                    </p:anim>
                                    <p:anim calcmode="lin" valueType="num">
                                      <p:cBhvr>
                                        <p:cTn id="45" dur="500" fill="hold"/>
                                        <p:tgtEl>
                                          <p:spTgt spid="33801"/>
                                        </p:tgtEl>
                                        <p:attrNameLst>
                                          <p:attrName>ppt_w</p:attrName>
                                        </p:attrNameLst>
                                      </p:cBhvr>
                                      <p:tavLst>
                                        <p:tav tm="0">
                                          <p:val>
                                            <p:fltVal val="0"/>
                                          </p:val>
                                        </p:tav>
                                        <p:tav tm="100000">
                                          <p:val>
                                            <p:strVal val="#ppt_w"/>
                                          </p:val>
                                        </p:tav>
                                      </p:tavLst>
                                    </p:anim>
                                    <p:anim calcmode="lin" valueType="num">
                                      <p:cBhvr>
                                        <p:cTn id="46" dur="500" fill="hold"/>
                                        <p:tgtEl>
                                          <p:spTgt spid="33801"/>
                                        </p:tgtEl>
                                        <p:attrNameLst>
                                          <p:attrName>ppt_h</p:attrName>
                                        </p:attrNameLst>
                                      </p:cBhvr>
                                      <p:tavLst>
                                        <p:tav tm="0">
                                          <p:val>
                                            <p:strVal val="#ppt_h"/>
                                          </p:val>
                                        </p:tav>
                                        <p:tav tm="100000">
                                          <p:val>
                                            <p:strVal val="#ppt_h"/>
                                          </p:val>
                                        </p:tav>
                                      </p:tavLst>
                                    </p:anim>
                                  </p:childTnLst>
                                </p:cTn>
                              </p:par>
                            </p:childTnLst>
                          </p:cTn>
                        </p:par>
                        <p:par>
                          <p:cTn id="47" fill="hold" nodeType="afterGroup">
                            <p:stCondLst>
                              <p:cond delay="1000"/>
                            </p:stCondLst>
                            <p:childTnLst>
                              <p:par>
                                <p:cTn id="48" presetID="17" presetClass="entr" presetSubtype="8" fill="hold" grpId="0" nodeType="afterEffect">
                                  <p:stCondLst>
                                    <p:cond delay="0"/>
                                  </p:stCondLst>
                                  <p:childTnLst>
                                    <p:set>
                                      <p:cBhvr>
                                        <p:cTn id="49" dur="1" fill="hold">
                                          <p:stCondLst>
                                            <p:cond delay="0"/>
                                          </p:stCondLst>
                                        </p:cTn>
                                        <p:tgtEl>
                                          <p:spTgt spid="33802"/>
                                        </p:tgtEl>
                                        <p:attrNameLst>
                                          <p:attrName>style.visibility</p:attrName>
                                        </p:attrNameLst>
                                      </p:cBhvr>
                                      <p:to>
                                        <p:strVal val="visible"/>
                                      </p:to>
                                    </p:set>
                                    <p:anim calcmode="lin" valueType="num">
                                      <p:cBhvr>
                                        <p:cTn id="50" dur="500" fill="hold"/>
                                        <p:tgtEl>
                                          <p:spTgt spid="33802"/>
                                        </p:tgtEl>
                                        <p:attrNameLst>
                                          <p:attrName>ppt_x</p:attrName>
                                        </p:attrNameLst>
                                      </p:cBhvr>
                                      <p:tavLst>
                                        <p:tav tm="0">
                                          <p:val>
                                            <p:strVal val="#ppt_x-#ppt_w/2"/>
                                          </p:val>
                                        </p:tav>
                                        <p:tav tm="100000">
                                          <p:val>
                                            <p:strVal val="#ppt_x"/>
                                          </p:val>
                                        </p:tav>
                                      </p:tavLst>
                                    </p:anim>
                                    <p:anim calcmode="lin" valueType="num">
                                      <p:cBhvr>
                                        <p:cTn id="51" dur="500" fill="hold"/>
                                        <p:tgtEl>
                                          <p:spTgt spid="33802"/>
                                        </p:tgtEl>
                                        <p:attrNameLst>
                                          <p:attrName>ppt_y</p:attrName>
                                        </p:attrNameLst>
                                      </p:cBhvr>
                                      <p:tavLst>
                                        <p:tav tm="0">
                                          <p:val>
                                            <p:strVal val="#ppt_y"/>
                                          </p:val>
                                        </p:tav>
                                        <p:tav tm="100000">
                                          <p:val>
                                            <p:strVal val="#ppt_y"/>
                                          </p:val>
                                        </p:tav>
                                      </p:tavLst>
                                    </p:anim>
                                    <p:anim calcmode="lin" valueType="num">
                                      <p:cBhvr>
                                        <p:cTn id="52" dur="500" fill="hold"/>
                                        <p:tgtEl>
                                          <p:spTgt spid="33802"/>
                                        </p:tgtEl>
                                        <p:attrNameLst>
                                          <p:attrName>ppt_w</p:attrName>
                                        </p:attrNameLst>
                                      </p:cBhvr>
                                      <p:tavLst>
                                        <p:tav tm="0">
                                          <p:val>
                                            <p:fltVal val="0"/>
                                          </p:val>
                                        </p:tav>
                                        <p:tav tm="100000">
                                          <p:val>
                                            <p:strVal val="#ppt_w"/>
                                          </p:val>
                                        </p:tav>
                                      </p:tavLst>
                                    </p:anim>
                                    <p:anim calcmode="lin" valueType="num">
                                      <p:cBhvr>
                                        <p:cTn id="53" dur="500" fill="hold"/>
                                        <p:tgtEl>
                                          <p:spTgt spid="33802"/>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1500"/>
                            </p:stCondLst>
                            <p:childTnLst>
                              <p:par>
                                <p:cTn id="55" presetID="17" presetClass="entr" presetSubtype="8" fill="hold" grpId="0" nodeType="afterEffect">
                                  <p:stCondLst>
                                    <p:cond delay="0"/>
                                  </p:stCondLst>
                                  <p:childTnLst>
                                    <p:set>
                                      <p:cBhvr>
                                        <p:cTn id="56" dur="1" fill="hold">
                                          <p:stCondLst>
                                            <p:cond delay="0"/>
                                          </p:stCondLst>
                                        </p:cTn>
                                        <p:tgtEl>
                                          <p:spTgt spid="33803"/>
                                        </p:tgtEl>
                                        <p:attrNameLst>
                                          <p:attrName>style.visibility</p:attrName>
                                        </p:attrNameLst>
                                      </p:cBhvr>
                                      <p:to>
                                        <p:strVal val="visible"/>
                                      </p:to>
                                    </p:set>
                                    <p:anim calcmode="lin" valueType="num">
                                      <p:cBhvr>
                                        <p:cTn id="57" dur="500" fill="hold"/>
                                        <p:tgtEl>
                                          <p:spTgt spid="33803"/>
                                        </p:tgtEl>
                                        <p:attrNameLst>
                                          <p:attrName>ppt_x</p:attrName>
                                        </p:attrNameLst>
                                      </p:cBhvr>
                                      <p:tavLst>
                                        <p:tav tm="0">
                                          <p:val>
                                            <p:strVal val="#ppt_x-#ppt_w/2"/>
                                          </p:val>
                                        </p:tav>
                                        <p:tav tm="100000">
                                          <p:val>
                                            <p:strVal val="#ppt_x"/>
                                          </p:val>
                                        </p:tav>
                                      </p:tavLst>
                                    </p:anim>
                                    <p:anim calcmode="lin" valueType="num">
                                      <p:cBhvr>
                                        <p:cTn id="58" dur="500" fill="hold"/>
                                        <p:tgtEl>
                                          <p:spTgt spid="33803"/>
                                        </p:tgtEl>
                                        <p:attrNameLst>
                                          <p:attrName>ppt_y</p:attrName>
                                        </p:attrNameLst>
                                      </p:cBhvr>
                                      <p:tavLst>
                                        <p:tav tm="0">
                                          <p:val>
                                            <p:strVal val="#ppt_y"/>
                                          </p:val>
                                        </p:tav>
                                        <p:tav tm="100000">
                                          <p:val>
                                            <p:strVal val="#ppt_y"/>
                                          </p:val>
                                        </p:tav>
                                      </p:tavLst>
                                    </p:anim>
                                    <p:anim calcmode="lin" valueType="num">
                                      <p:cBhvr>
                                        <p:cTn id="59" dur="500" fill="hold"/>
                                        <p:tgtEl>
                                          <p:spTgt spid="33803"/>
                                        </p:tgtEl>
                                        <p:attrNameLst>
                                          <p:attrName>ppt_w</p:attrName>
                                        </p:attrNameLst>
                                      </p:cBhvr>
                                      <p:tavLst>
                                        <p:tav tm="0">
                                          <p:val>
                                            <p:fltVal val="0"/>
                                          </p:val>
                                        </p:tav>
                                        <p:tav tm="100000">
                                          <p:val>
                                            <p:strVal val="#ppt_w"/>
                                          </p:val>
                                        </p:tav>
                                      </p:tavLst>
                                    </p:anim>
                                    <p:anim calcmode="lin" valueType="num">
                                      <p:cBhvr>
                                        <p:cTn id="60" dur="500" fill="hold"/>
                                        <p:tgtEl>
                                          <p:spTgt spid="338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33794" grpId="0" animBg="1" autoUpdateAnimBg="0"/>
      <p:bldP spid="33800" grpId="0" animBg="1"/>
      <p:bldP spid="33801" grpId="0" animBg="1"/>
      <p:bldP spid="33802" grpId="0" animBg="1"/>
      <p:bldP spid="338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6" name="Rectangle 3"/>
          <p:cNvSpPr>
            <a:spLocks noChangeArrowheads="1"/>
          </p:cNvSpPr>
          <p:nvPr/>
        </p:nvSpPr>
        <p:spPr bwMode="auto">
          <a:xfrm>
            <a:off x="0" y="2533650"/>
            <a:ext cx="1738313" cy="4338638"/>
          </a:xfrm>
          <a:prstGeom prst="rect">
            <a:avLst/>
          </a:prstGeom>
          <a:solidFill>
            <a:srgbClr val="00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endParaRPr lang="en-US"/>
          </a:p>
        </p:txBody>
      </p:sp>
      <p:pic>
        <p:nvPicPr>
          <p:cNvPr id="11267" name="Picture 4" descr="Northern Negev wadis aerial"/>
          <p:cNvPicPr preferRelativeResize="0">
            <a:picLocks noChangeAspect="1" noChangeArrowheads="1"/>
          </p:cNvPicPr>
          <p:nvPr>
            <p:custDataLst>
              <p:tags r:id="rId1"/>
            </p:custDataLst>
          </p:nvPr>
        </p:nvPicPr>
        <p:blipFill>
          <a:blip r:embed="rId5" cstate="screen">
            <a:extLst>
              <a:ext uri="{28A0092B-C50C-407E-A947-70E740481C1C}">
                <a14:useLocalDpi xmlns:a14="http://schemas.microsoft.com/office/drawing/2010/main"/>
              </a:ext>
            </a:extLst>
          </a:blip>
          <a:srcRect r="-11"/>
          <a:stretch>
            <a:fillRect/>
          </a:stretch>
        </p:blipFill>
        <p:spPr bwMode="auto">
          <a:xfrm>
            <a:off x="-22225" y="2220913"/>
            <a:ext cx="9166225" cy="4665662"/>
          </a:xfrm>
          <a:prstGeom prst="rect">
            <a:avLst/>
          </a:prstGeom>
          <a:solidFill>
            <a:srgbClr val="FFFFFF"/>
          </a:solidFill>
          <a:ln>
            <a:noFill/>
          </a:ln>
          <a:extLst>
            <a:ext uri="{91240B29-F687-4f45-9708-019B960494DF}">
              <a14:hiddenLine xmlns:a14="http://schemas.microsoft.com/office/drawing/2010/main" xmlns="" w="76200">
                <a:solidFill>
                  <a:srgbClr val="000000"/>
                </a:solidFill>
                <a:miter lim="800000"/>
                <a:headEnd/>
                <a:tailEnd/>
              </a14:hiddenLine>
            </a:ext>
          </a:extLst>
        </p:spPr>
      </p:pic>
      <p:sp>
        <p:nvSpPr>
          <p:cNvPr id="11268" name="Rectangle 6"/>
          <p:cNvSpPr>
            <a:spLocks noChangeArrowheads="1"/>
          </p:cNvSpPr>
          <p:nvPr/>
        </p:nvSpPr>
        <p:spPr bwMode="auto">
          <a:xfrm>
            <a:off x="6807200" y="1944688"/>
            <a:ext cx="2351088" cy="9874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endParaRPr lang="en-US"/>
          </a:p>
        </p:txBody>
      </p:sp>
      <p:sp>
        <p:nvSpPr>
          <p:cNvPr id="11269" name="Oval 7"/>
          <p:cNvSpPr>
            <a:spLocks noChangeArrowheads="1"/>
          </p:cNvSpPr>
          <p:nvPr/>
        </p:nvSpPr>
        <p:spPr bwMode="auto">
          <a:xfrm rot="-244415">
            <a:off x="-14288" y="1582738"/>
            <a:ext cx="3208338" cy="654050"/>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eaLnBrk="0" hangingPunct="0"/>
            <a:endParaRPr lang="en-US"/>
          </a:p>
        </p:txBody>
      </p:sp>
      <p:sp>
        <p:nvSpPr>
          <p:cNvPr id="11270" name="Rectangle 8"/>
          <p:cNvSpPr>
            <a:spLocks noChangeArrowheads="1"/>
          </p:cNvSpPr>
          <p:nvPr/>
        </p:nvSpPr>
        <p:spPr bwMode="auto">
          <a:xfrm>
            <a:off x="-22225" y="2085975"/>
            <a:ext cx="1697038" cy="61118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endParaRPr lang="en-US"/>
          </a:p>
        </p:txBody>
      </p:sp>
      <p:sp>
        <p:nvSpPr>
          <p:cNvPr id="11271" name="Rectangle 9"/>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p:spPr>
        <p:txBody>
          <a:bodyPr wrap="none" anchor="ctr"/>
          <a:lstStyle/>
          <a:p>
            <a:pPr algn="ctr" eaLnBrk="0" hangingPunct="0"/>
            <a:endParaRPr lang="en-US" b="1">
              <a:solidFill>
                <a:srgbClr val="00B0F0"/>
              </a:solidFill>
              <a:cs typeface="Calibri" charset="0"/>
            </a:endParaRPr>
          </a:p>
        </p:txBody>
      </p:sp>
      <p:sp>
        <p:nvSpPr>
          <p:cNvPr id="12"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chemeClr val="tx1"/>
                </a:solidFill>
                <a:effectLst>
                  <a:outerShdw blurRad="38100" dist="38100" dir="2700000" algn="tl">
                    <a:srgbClr val="000000"/>
                  </a:outerShdw>
                </a:effectLst>
                <a:latin typeface="Comic Sans MS" charset="0"/>
              </a:rPr>
              <a:t>9.65.01.</a:t>
            </a:r>
          </a:p>
        </p:txBody>
      </p:sp>
      <p:sp>
        <p:nvSpPr>
          <p:cNvPr id="13"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chemeClr val="tx1"/>
                </a:solidFill>
                <a:effectLst>
                  <a:outerShdw blurRad="38100" dist="38100" dir="2700000" algn="tl">
                    <a:srgbClr val="000000"/>
                  </a:outerShdw>
                </a:effectLst>
                <a:latin typeface="Comic Sans MS" charset="0"/>
              </a:rPr>
              <a:t>04</a:t>
            </a:r>
          </a:p>
        </p:txBody>
      </p:sp>
      <p:sp>
        <p:nvSpPr>
          <p:cNvPr id="349189" name="Text Box 5"/>
          <p:cNvSpPr txBox="1">
            <a:spLocks noChangeArrowheads="1"/>
          </p:cNvSpPr>
          <p:nvPr/>
        </p:nvSpPr>
        <p:spPr bwMode="auto">
          <a:xfrm>
            <a:off x="198438" y="2456795"/>
            <a:ext cx="8945562" cy="4401205"/>
          </a:xfrm>
          <a:prstGeom prst="rect">
            <a:avLst/>
          </a:prstGeom>
          <a:noFill/>
          <a:ln w="9525">
            <a:noFill/>
            <a:miter lim="800000"/>
            <a:headEnd/>
            <a:tailEnd/>
          </a:ln>
          <a:effectLst/>
        </p:spPr>
        <p:txBody>
          <a:bodyPr>
            <a:spAutoFit/>
          </a:bodyPr>
          <a:lstStyle/>
          <a:p>
            <a:pPr algn="ctr" eaLnBrk="0" hangingPunct="0">
              <a:defRPr/>
            </a:pPr>
            <a:r>
              <a:rPr lang="en-US" sz="2800" b="1" i="1" dirty="0">
                <a:ln>
                  <a:solidFill>
                    <a:srgbClr val="FFFF00"/>
                  </a:solidFill>
                </a:ln>
                <a:solidFill>
                  <a:srgbClr val="FFFF00"/>
                </a:solidFill>
                <a:effectLst>
                  <a:glow rad="101600">
                    <a:srgbClr val="080808"/>
                  </a:glow>
                  <a:outerShdw blurRad="75057" dist="38100" dir="5400000" sy="-20000" rotWithShape="0">
                    <a:prstClr val="black">
                      <a:alpha val="25000"/>
                    </a:prstClr>
                  </a:outerShdw>
                </a:effectLst>
                <a:latin typeface="Kruti Dev 010" pitchFamily="2" charset="0"/>
                <a:ea typeface="Calibri" pitchFamily="34" charset="0"/>
                <a:cs typeface="Times New Roman" pitchFamily="18" charset="0"/>
              </a:rPr>
              <a:t>gekjh lsodkbZ VksM cksysu tks ckbZcy Hkwfe ds fp=ksa dh yk;czsjh ds fuekZrk gSa] mudh vkHkkjh gS fd mUgksaus ckbZcy csfldyh dks vius fp= mi;ksx djus </a:t>
            </a:r>
          </a:p>
          <a:p>
            <a:pPr algn="just" eaLnBrk="0" hangingPunct="0">
              <a:defRPr/>
            </a:pPr>
            <a:r>
              <a:rPr lang="en-US" sz="2800" b="1" i="1" dirty="0">
                <a:ln>
                  <a:solidFill>
                    <a:srgbClr val="FFFF00"/>
                  </a:solidFill>
                </a:ln>
                <a:solidFill>
                  <a:srgbClr val="FFFF00"/>
                </a:solidFill>
                <a:effectLst>
                  <a:glow rad="101600">
                    <a:srgbClr val="080808"/>
                  </a:glow>
                  <a:outerShdw blurRad="75057" dist="38100" dir="5400000" sy="-20000" rotWithShape="0">
                    <a:prstClr val="black">
                      <a:alpha val="25000"/>
                    </a:prstClr>
                  </a:outerShdw>
                </a:effectLst>
                <a:latin typeface="Kruti Dev 010" pitchFamily="2" charset="0"/>
                <a:ea typeface="Calibri" pitchFamily="34" charset="0"/>
                <a:cs typeface="Times New Roman" pitchFamily="18" charset="0"/>
              </a:rPr>
              <a:t>dh vuqefr nhA vr% vkils vuqjks/k gS fd vki osclkbV ij vo’; tk;sa o gtkjksa fp=ksa dks tks ifo= Hkwfe ,oa</a:t>
            </a:r>
            <a:r>
              <a:rPr lang="en-US" sz="2800" b="1" i="1" dirty="0">
                <a:ln>
                  <a:solidFill>
                    <a:srgbClr val="FFFF00"/>
                  </a:solidFill>
                </a:ln>
                <a:solidFill>
                  <a:srgbClr val="FFFF00"/>
                </a:solidFill>
                <a:effectLst>
                  <a:glow rad="101600">
                    <a:srgbClr val="080808"/>
                  </a:glow>
                  <a:outerShdw blurRad="75057" dist="38100" dir="5400000" sy="-20000" rotWithShape="0">
                    <a:prstClr val="black">
                      <a:alpha val="25000"/>
                    </a:prstClr>
                  </a:outerShdw>
                </a:effectLst>
                <a:latin typeface="Kruti Dev 010" pitchFamily="2" charset="0"/>
                <a:ea typeface="Calibri" pitchFamily="34" charset="0"/>
                <a:cs typeface="Arial" pitchFamily="34" charset="0"/>
              </a:rPr>
              <a:t> ;wuku vkSj esfMVsjsfu;u czsflu ls ysdj nf{k.kh ;wjksi tgka tgka elhgr dh tMs gSa ls lacaf/kr gS] ns[kus ds fy;s vkeaf=r gSaA ckbZcy Iyslsl]dkWe f’k{kdksa vkSj n`’; fuekZrk dks ,d vrqyuh; Js.kh ds mPp rduhd okys fMthVy QksVksxzkQh lalk/ku miyC/k djokrk gSA d`i;k bl osclkbZV ij vkb;s!   /kU;okn] VksM!</a:t>
            </a:r>
            <a:endParaRPr lang="en-US" sz="2800" b="1" i="1" dirty="0">
              <a:ln>
                <a:solidFill>
                  <a:srgbClr val="FFFF00"/>
                </a:solidFill>
              </a:ln>
              <a:solidFill>
                <a:srgbClr val="FFFF00"/>
              </a:solidFill>
              <a:effectLst>
                <a:glow rad="101600">
                  <a:srgbClr val="080808"/>
                </a:glow>
                <a:outerShdw blurRad="75057" dist="38100" dir="5400000" sy="-20000" rotWithShape="0">
                  <a:prstClr val="black">
                    <a:alpha val="25000"/>
                  </a:prstClr>
                </a:outerShdw>
              </a:effectLst>
              <a:latin typeface="Kruti Dev 010" pitchFamily="2" charset="0"/>
              <a:ea typeface="+mn-ea"/>
              <a:cs typeface="+mn-cs"/>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88950"/>
            <a:ext cx="1090613" cy="4616450"/>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sp>
        <p:nvSpPr>
          <p:cNvPr id="103426"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103427" name="Text Box 14"/>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latin typeface="Kruti Dev 010" charset="0"/>
            </a:endParaRPr>
          </a:p>
        </p:txBody>
      </p:sp>
      <p:sp>
        <p:nvSpPr>
          <p:cNvPr id="103428" name="Text Box 16"/>
          <p:cNvSpPr txBox="1">
            <a:spLocks noChangeArrowheads="1"/>
          </p:cNvSpPr>
          <p:nvPr/>
        </p:nvSpPr>
        <p:spPr bwMode="auto">
          <a:xfrm>
            <a:off x="8085138" y="65182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49</a:t>
            </a:r>
          </a:p>
        </p:txBody>
      </p:sp>
      <p:sp>
        <p:nvSpPr>
          <p:cNvPr id="103429" name="Text Box 18"/>
          <p:cNvSpPr txBox="1">
            <a:spLocks noChangeArrowheads="1"/>
          </p:cNvSpPr>
          <p:nvPr/>
        </p:nvSpPr>
        <p:spPr bwMode="auto">
          <a:xfrm>
            <a:off x="6761163" y="6170613"/>
            <a:ext cx="2319337" cy="8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b="1">
                <a:solidFill>
                  <a:srgbClr val="FFFFFF"/>
                </a:solidFill>
                <a:latin typeface="Kruti Dev 010" charset="0"/>
              </a:rPr>
              <a:t>lgk;d iqLrd </a:t>
            </a:r>
            <a:r>
              <a:rPr lang="hi-in" sz="2000">
                <a:solidFill>
                  <a:srgbClr val="FFFFFF"/>
                </a:solidFill>
                <a:latin typeface="Kruti Dev 010" charset="0"/>
                <a:cs typeface="Mangal" charset="0"/>
              </a:rPr>
              <a:t>८</a:t>
            </a:r>
            <a:r>
              <a:rPr lang="en-US" sz="2000">
                <a:solidFill>
                  <a:srgbClr val="FFFFFF"/>
                </a:solidFill>
                <a:latin typeface="Kruti Dev 010" charset="0"/>
              </a:rPr>
              <a:t>-</a:t>
            </a:r>
            <a:r>
              <a:rPr lang="hi-in" sz="2000">
                <a:solidFill>
                  <a:srgbClr val="FFFFFF"/>
                </a:solidFill>
                <a:latin typeface="Kruti Dev 010" charset="0"/>
                <a:cs typeface="Calibri" charset="0"/>
              </a:rPr>
              <a:t>१४</a:t>
            </a:r>
            <a:endParaRPr lang="en-US" sz="2000" b="1">
              <a:solidFill>
                <a:srgbClr val="FFFFFF"/>
              </a:solidFill>
              <a:latin typeface="Kruti Dev 010" charset="0"/>
            </a:endParaRPr>
          </a:p>
          <a:p>
            <a:pPr algn="ctr">
              <a:spcBef>
                <a:spcPct val="50000"/>
              </a:spcBef>
            </a:pPr>
            <a:endParaRPr lang="en-US" sz="2000" b="1">
              <a:solidFill>
                <a:srgbClr val="FFFFFF"/>
              </a:solidFill>
              <a:latin typeface="Kruti Dev 010" charset="0"/>
            </a:endParaRPr>
          </a:p>
        </p:txBody>
      </p:sp>
      <p:sp>
        <p:nvSpPr>
          <p:cNvPr id="35842" name="Rectangle 2"/>
          <p:cNvSpPr>
            <a:spLocks noChangeArrowheads="1"/>
          </p:cNvSpPr>
          <p:nvPr/>
        </p:nvSpPr>
        <p:spPr bwMode="auto">
          <a:xfrm>
            <a:off x="801332" y="677932"/>
            <a:ext cx="9083632" cy="5506636"/>
          </a:xfrm>
          <a:prstGeom prst="rect">
            <a:avLst/>
          </a:prstGeom>
          <a:noFill/>
          <a:ln w="12700">
            <a:noFill/>
            <a:miter lim="800000"/>
            <a:headEnd/>
            <a:tailEnd/>
          </a:ln>
          <a:effectLst/>
        </p:spPr>
        <p:txBody>
          <a:bodyPr lIns="90487" tIns="44450" rIns="90487" bIns="44450">
            <a:spAutoFit/>
          </a:bodyPr>
          <a:lstStyle/>
          <a:p>
            <a:pPr eaLnBrk="0" hangingPunct="0">
              <a:defRPr/>
            </a:pPr>
            <a:r>
              <a:rPr lang="en-US" sz="8800" b="1" dirty="0">
                <a:solidFill>
                  <a:srgbClr val="00FF00"/>
                </a:solidFill>
                <a:effectLst>
                  <a:glow rad="101600">
                    <a:schemeClr val="bg2">
                      <a:alpha val="75000"/>
                    </a:schemeClr>
                  </a:glow>
                </a:effectLst>
                <a:latin typeface="Kruti Dev 010" pitchFamily="2" charset="0"/>
                <a:ea typeface="+mn-ea"/>
                <a:cs typeface="+mn-cs"/>
              </a:rPr>
              <a:t>,d </a:t>
            </a:r>
          </a:p>
          <a:p>
            <a:pPr eaLnBrk="0" hangingPunct="0">
              <a:defRPr/>
            </a:pPr>
            <a:r>
              <a:rPr lang="en-US" sz="8800" b="1" dirty="0">
                <a:solidFill>
                  <a:srgbClr val="00FF00"/>
                </a:solidFill>
                <a:effectLst>
                  <a:glow rad="101600">
                    <a:schemeClr val="bg2">
                      <a:alpha val="75000"/>
                    </a:schemeClr>
                  </a:glow>
                </a:effectLst>
                <a:latin typeface="Kruti Dev 010" pitchFamily="2" charset="0"/>
                <a:ea typeface="+mn-ea"/>
                <a:cs typeface="+mn-cs"/>
              </a:rPr>
              <a:t>  U;k</a:t>
            </a:r>
            <a:r>
              <a:rPr lang="en-US" sz="8800" b="1" dirty="0">
                <a:solidFill>
                  <a:srgbClr val="FAFD00"/>
                </a:solidFill>
                <a:effectLst>
                  <a:glow rad="101600">
                    <a:schemeClr val="bg2">
                      <a:alpha val="75000"/>
                    </a:schemeClr>
                  </a:glow>
                </a:effectLst>
                <a:latin typeface="Kruti Dev 010" pitchFamily="2" charset="0"/>
                <a:ea typeface="+mn-ea"/>
                <a:cs typeface="+mn-cs"/>
              </a:rPr>
              <a:t>;k/kh’k dks</a:t>
            </a:r>
          </a:p>
          <a:p>
            <a:pPr eaLnBrk="0" hangingPunct="0">
              <a:defRPr/>
            </a:pPr>
            <a:r>
              <a:rPr lang="en-US" sz="8800" b="1" dirty="0">
                <a:solidFill>
                  <a:srgbClr val="00FF00"/>
                </a:solidFill>
                <a:effectLst>
                  <a:glow rad="101600">
                    <a:schemeClr val="bg2">
                      <a:alpha val="75000"/>
                    </a:schemeClr>
                  </a:glow>
                </a:effectLst>
                <a:latin typeface="Kruti Dev 010" pitchFamily="2" charset="0"/>
                <a:ea typeface="+mn-ea"/>
                <a:cs typeface="+mn-cs"/>
              </a:rPr>
              <a:t>    U;k</a:t>
            </a:r>
            <a:r>
              <a:rPr lang="en-US" sz="8800" b="1" dirty="0">
                <a:solidFill>
                  <a:srgbClr val="FAFD00"/>
                </a:solidFill>
                <a:effectLst>
                  <a:glow rad="101600">
                    <a:schemeClr val="bg2">
                      <a:alpha val="75000"/>
                    </a:schemeClr>
                  </a:glow>
                </a:effectLst>
                <a:latin typeface="Kruti Dev 010" pitchFamily="2" charset="0"/>
                <a:ea typeface="+mn-ea"/>
                <a:cs typeface="+mn-cs"/>
              </a:rPr>
              <a:t>; </a:t>
            </a:r>
            <a:r>
              <a:rPr lang="en-US" sz="8800" b="1" dirty="0">
                <a:solidFill>
                  <a:srgbClr val="00FF00"/>
                </a:solidFill>
                <a:effectLst>
                  <a:glow rad="101600">
                    <a:schemeClr val="bg2">
                      <a:alpha val="75000"/>
                    </a:schemeClr>
                  </a:glow>
                </a:effectLst>
                <a:latin typeface="Kruti Dev 010" pitchFamily="2" charset="0"/>
                <a:ea typeface="+mn-ea"/>
                <a:cs typeface="+mn-cs"/>
              </a:rPr>
              <a:t> </a:t>
            </a:r>
          </a:p>
          <a:p>
            <a:pPr eaLnBrk="0" hangingPunct="0">
              <a:defRPr/>
            </a:pPr>
            <a:r>
              <a:rPr lang="en-US" sz="8800" b="1" dirty="0">
                <a:solidFill>
                  <a:srgbClr val="00FF00"/>
                </a:solidFill>
                <a:effectLst>
                  <a:glow rad="101600">
                    <a:schemeClr val="bg2">
                      <a:alpha val="75000"/>
                    </a:schemeClr>
                  </a:glow>
                </a:effectLst>
                <a:latin typeface="Kruti Dev 010" pitchFamily="2" charset="0"/>
                <a:ea typeface="+mn-ea"/>
                <a:cs typeface="+mn-cs"/>
              </a:rPr>
              <a:t>      djuk</a:t>
            </a:r>
            <a:r>
              <a:rPr lang="en-US" sz="8800" b="1" dirty="0">
                <a:solidFill>
                  <a:srgbClr val="FAFD00"/>
                </a:solidFill>
                <a:effectLst>
                  <a:glow rad="101600">
                    <a:schemeClr val="bg2">
                      <a:alpha val="75000"/>
                    </a:schemeClr>
                  </a:glow>
                </a:effectLst>
                <a:latin typeface="Kruti Dev 010" pitchFamily="2" charset="0"/>
                <a:ea typeface="+mn-ea"/>
                <a:cs typeface="+mn-cs"/>
              </a:rPr>
              <a:t> pkfg;s!</a:t>
            </a:r>
          </a:p>
        </p:txBody>
      </p:sp>
      <p:sp>
        <p:nvSpPr>
          <p:cNvPr id="35859" name="AutoShape 19"/>
          <p:cNvSpPr>
            <a:spLocks noChangeArrowheads="1"/>
          </p:cNvSpPr>
          <p:nvPr/>
        </p:nvSpPr>
        <p:spPr bwMode="auto">
          <a:xfrm rot="20111265">
            <a:off x="2058988" y="442913"/>
            <a:ext cx="1379537" cy="6157912"/>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03432" name="Rectangle 32"/>
          <p:cNvSpPr>
            <a:spLocks noChangeArrowheads="1"/>
          </p:cNvSpPr>
          <p:nvPr/>
        </p:nvSpPr>
        <p:spPr bwMode="auto">
          <a:xfrm>
            <a:off x="47625" y="804863"/>
            <a:ext cx="120015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
        <p:nvSpPr>
          <p:cNvPr id="35860" name="AutoShape 20"/>
          <p:cNvSpPr>
            <a:spLocks noChangeArrowheads="1"/>
          </p:cNvSpPr>
          <p:nvPr/>
        </p:nvSpPr>
        <p:spPr bwMode="auto">
          <a:xfrm rot="20111265">
            <a:off x="1914525" y="357188"/>
            <a:ext cx="1749425" cy="6430962"/>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5859"/>
                                        </p:tgtEl>
                                        <p:attrNameLst>
                                          <p:attrName>style.visibility</p:attrName>
                                        </p:attrNameLst>
                                      </p:cBhvr>
                                      <p:to>
                                        <p:strVal val="visible"/>
                                      </p:to>
                                    </p:set>
                                    <p:animEffect transition="in" filter="wipe(up)">
                                      <p:cBhvr>
                                        <p:cTn id="7" dur="2000"/>
                                        <p:tgtEl>
                                          <p:spTgt spid="35859"/>
                                        </p:tgtEl>
                                      </p:cBhvr>
                                    </p:animEffect>
                                  </p:childTnLst>
                                </p:cTn>
                              </p:par>
                            </p:childTnLst>
                          </p:cTn>
                        </p:par>
                        <p:par>
                          <p:cTn id="8" fill="hold" nodeType="afterGroup">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5860"/>
                                        </p:tgtEl>
                                        <p:attrNameLst>
                                          <p:attrName>style.visibility</p:attrName>
                                        </p:attrNameLst>
                                      </p:cBhvr>
                                      <p:to>
                                        <p:strVal val="visible"/>
                                      </p:to>
                                    </p:set>
                                    <p:animEffect transition="in" filter="wipe(up)">
                                      <p:cBhvr>
                                        <p:cTn id="11" dur="2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9" grpId="0" animBg="1"/>
      <p:bldP spid="3586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Rectangle 20"/>
          <p:cNvSpPr/>
          <p:nvPr/>
        </p:nvSpPr>
        <p:spPr>
          <a:xfrm>
            <a:off x="442913" y="-300038"/>
            <a:ext cx="1089025"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sp>
        <p:nvSpPr>
          <p:cNvPr id="106508" name="Rectangle 12"/>
          <p:cNvSpPr>
            <a:spLocks noChangeArrowheads="1"/>
          </p:cNvSpPr>
          <p:nvPr/>
        </p:nvSpPr>
        <p:spPr bwMode="auto">
          <a:xfrm>
            <a:off x="1116013" y="4629150"/>
            <a:ext cx="7778750" cy="949325"/>
          </a:xfrm>
          <a:prstGeom prst="rect">
            <a:avLst/>
          </a:prstGeom>
          <a:noFill/>
          <a:ln w="12700">
            <a:noFill/>
            <a:miter lim="800000"/>
            <a:headEnd/>
            <a:tailEnd/>
          </a:ln>
          <a:effectLst/>
        </p:spPr>
        <p:txBody>
          <a:bodyPr lIns="90487" tIns="44450" rIns="90487" bIns="44450"/>
          <a:lstStyle/>
          <a:p>
            <a:pPr marL="1820863" indent="-677863" defTabSz="1033463" eaLnBrk="0" hangingPunct="0">
              <a:spcBef>
                <a:spcPct val="20000"/>
              </a:spcBef>
              <a:buClr>
                <a:schemeClr val="accent2"/>
              </a:buClr>
              <a:buSzPct val="75000"/>
              <a:buFont typeface="Monotype Sorts" charset="0"/>
              <a:buChar char=""/>
              <a:defRPr/>
            </a:pPr>
            <a:r>
              <a:rPr lang="en-US" sz="5400" b="1" dirty="0">
                <a:solidFill>
                  <a:schemeClr val="tx1"/>
                </a:solidFill>
                <a:effectLst>
                  <a:outerShdw dist="88900" dir="2700000" algn="tl" rotWithShape="0">
                    <a:srgbClr val="000000"/>
                  </a:outerShdw>
                </a:effectLst>
                <a:latin typeface="Kruti Dev 010" pitchFamily="2" charset="0"/>
              </a:rPr>
              <a:t>;</a:t>
            </a:r>
            <a:r>
              <a:rPr lang="en-US" sz="5400" b="1" dirty="0">
                <a:solidFill>
                  <a:srgbClr val="00FF00"/>
                </a:solidFill>
                <a:effectLst>
                  <a:outerShdw dist="88900" dir="2700000" algn="tl" rotWithShape="0">
                    <a:srgbClr val="000000"/>
                  </a:outerShdw>
                </a:effectLst>
                <a:latin typeface="Kruti Dev 010" pitchFamily="2" charset="0"/>
              </a:rPr>
              <a:t> </a:t>
            </a:r>
            <a:r>
              <a:rPr lang="en-US" sz="5400" b="1" dirty="0">
                <a:ln>
                  <a:solidFill>
                    <a:srgbClr val="FF0000"/>
                  </a:solidFill>
                </a:ln>
                <a:solidFill>
                  <a:srgbClr val="FF5008"/>
                </a:solidFill>
                <a:effectLst>
                  <a:outerShdw dist="88900" dir="2700000" algn="tl" rotWithShape="0">
                    <a:srgbClr val="000000"/>
                  </a:outerShdw>
                </a:effectLst>
                <a:latin typeface="Kruti Dev 010" pitchFamily="2" charset="0"/>
              </a:rPr>
              <a:t>gks’kq</a:t>
            </a:r>
            <a:endParaRPr lang="en-US" sz="5400" dirty="0">
              <a:ln>
                <a:solidFill>
                  <a:srgbClr val="FF0000"/>
                </a:solidFill>
              </a:ln>
              <a:solidFill>
                <a:srgbClr val="FF5008"/>
              </a:solidFill>
              <a:effectLst>
                <a:outerShdw dist="88900" dir="2700000" algn="tl" rotWithShape="0">
                  <a:srgbClr val="000000"/>
                </a:outerShdw>
              </a:effectLst>
              <a:latin typeface="Kruti Dev 010" pitchFamily="2" charset="0"/>
            </a:endParaRPr>
          </a:p>
        </p:txBody>
      </p:sp>
      <p:sp>
        <p:nvSpPr>
          <p:cNvPr id="106509" name="Rectangle 13"/>
          <p:cNvSpPr>
            <a:spLocks noChangeArrowheads="1"/>
          </p:cNvSpPr>
          <p:nvPr/>
        </p:nvSpPr>
        <p:spPr bwMode="auto">
          <a:xfrm>
            <a:off x="1116013" y="3762375"/>
            <a:ext cx="7778750" cy="831850"/>
          </a:xfrm>
          <a:prstGeom prst="rect">
            <a:avLst/>
          </a:prstGeom>
          <a:noFill/>
          <a:ln w="12700">
            <a:noFill/>
            <a:miter lim="800000"/>
            <a:headEnd/>
            <a:tailEnd/>
          </a:ln>
          <a:effectLst/>
        </p:spPr>
        <p:txBody>
          <a:bodyPr lIns="90487" tIns="44450" rIns="90487" bIns="44450"/>
          <a:lstStyle/>
          <a:p>
            <a:pPr marL="1820863" indent="-677863" defTabSz="1033463" eaLnBrk="0" hangingPunct="0">
              <a:spcBef>
                <a:spcPct val="20000"/>
              </a:spcBef>
              <a:buClr>
                <a:schemeClr val="accent2"/>
              </a:buClr>
              <a:buSzPct val="75000"/>
              <a:buFont typeface="Monotype Sorts" charset="0"/>
              <a:buChar char=""/>
              <a:defRPr/>
            </a:pPr>
            <a:r>
              <a:rPr lang="en-US" sz="5400" b="1" dirty="0">
                <a:solidFill>
                  <a:schemeClr val="tx1"/>
                </a:solidFill>
                <a:effectLst>
                  <a:outerShdw dist="88900" dir="2700000" algn="tl" rotWithShape="0">
                    <a:srgbClr val="000000"/>
                  </a:outerShdw>
                </a:effectLst>
                <a:latin typeface="Kruti Dev 010" pitchFamily="2" charset="0"/>
              </a:rPr>
              <a:t>ew</a:t>
            </a:r>
            <a:r>
              <a:rPr lang="en-US" sz="5400" b="1" dirty="0">
                <a:solidFill>
                  <a:srgbClr val="00FF00"/>
                </a:solidFill>
                <a:effectLst>
                  <a:outerShdw dist="88900" dir="2700000" algn="tl" rotWithShape="0">
                    <a:srgbClr val="000000"/>
                  </a:outerShdw>
                </a:effectLst>
                <a:latin typeface="Kruti Dev 010" pitchFamily="2" charset="0"/>
              </a:rPr>
              <a:t> </a:t>
            </a:r>
            <a:r>
              <a:rPr lang="en-US" sz="5400" b="1" dirty="0">
                <a:ln>
                  <a:solidFill>
                    <a:srgbClr val="FF0000"/>
                  </a:solidFill>
                </a:ln>
                <a:solidFill>
                  <a:srgbClr val="FF5008"/>
                </a:solidFill>
                <a:effectLst>
                  <a:outerShdw dist="88900" dir="2700000" algn="tl" rotWithShape="0">
                    <a:srgbClr val="000000"/>
                  </a:outerShdw>
                </a:effectLst>
                <a:latin typeface="Kruti Dev 010" pitchFamily="2" charset="0"/>
              </a:rPr>
              <a:t>lk</a:t>
            </a:r>
          </a:p>
          <a:p>
            <a:pPr marL="1820863" indent="-677863" defTabSz="1033463" eaLnBrk="0" hangingPunct="0">
              <a:spcBef>
                <a:spcPct val="20000"/>
              </a:spcBef>
              <a:buClr>
                <a:schemeClr val="accent2"/>
              </a:buClr>
              <a:buSzPct val="75000"/>
              <a:buFont typeface="Monotype Sorts" charset="0"/>
              <a:buChar char=""/>
              <a:defRPr/>
            </a:pPr>
            <a:endParaRPr lang="en-US" sz="5400" b="1" dirty="0">
              <a:solidFill>
                <a:srgbClr val="FF5008"/>
              </a:solidFill>
              <a:effectLst>
                <a:outerShdw dist="88900" dir="2700000" algn="tl" rotWithShape="0">
                  <a:srgbClr val="000000"/>
                </a:outerShdw>
              </a:effectLst>
              <a:latin typeface="Kruti Dev 010" pitchFamily="2" charset="0"/>
            </a:endParaRPr>
          </a:p>
        </p:txBody>
      </p:sp>
      <p:sp>
        <p:nvSpPr>
          <p:cNvPr id="106510" name="Rectangle 14"/>
          <p:cNvSpPr>
            <a:spLocks noChangeArrowheads="1"/>
          </p:cNvSpPr>
          <p:nvPr/>
        </p:nvSpPr>
        <p:spPr bwMode="auto">
          <a:xfrm>
            <a:off x="1088703" y="2792413"/>
            <a:ext cx="7778750" cy="1017587"/>
          </a:xfrm>
          <a:prstGeom prst="rect">
            <a:avLst/>
          </a:prstGeom>
          <a:noFill/>
          <a:ln w="12700">
            <a:noFill/>
            <a:miter lim="800000"/>
            <a:headEnd/>
            <a:tailEnd/>
          </a:ln>
          <a:effectLst/>
        </p:spPr>
        <p:txBody>
          <a:bodyPr lIns="90487" tIns="44450" rIns="90487" bIns="44450"/>
          <a:lstStyle/>
          <a:p>
            <a:pPr marL="1820863" indent="-677863" defTabSz="1033463" eaLnBrk="0" hangingPunct="0">
              <a:spcBef>
                <a:spcPct val="20000"/>
              </a:spcBef>
              <a:buClr>
                <a:schemeClr val="accent2"/>
              </a:buClr>
              <a:buSzPct val="75000"/>
              <a:buFont typeface="Monotype Sorts" pitchFamily="-84" charset="2"/>
              <a:buChar char=""/>
              <a:defRPr/>
            </a:pPr>
            <a:r>
              <a:rPr lang="en-US" sz="5400" b="1" dirty="0">
                <a:solidFill>
                  <a:schemeClr val="tx1"/>
                </a:solidFill>
                <a:effectLst>
                  <a:outerShdw blurRad="38100" dist="38100" dir="2700000" algn="tl">
                    <a:srgbClr val="000000"/>
                  </a:outerShdw>
                </a:effectLst>
                <a:latin typeface="Kruti Dev 010" pitchFamily="2" charset="0"/>
                <a:ea typeface="ＭＳ Ｐゴシック" pitchFamily="34" charset="-128"/>
                <a:cs typeface="+mn-cs"/>
              </a:rPr>
              <a:t>;q </a:t>
            </a:r>
            <a:r>
              <a:rPr lang="en-US" sz="5400" b="1" dirty="0" err="1">
                <a:ln>
                  <a:solidFill>
                    <a:schemeClr val="bg2">
                      <a:lumMod val="50000"/>
                      <a:lumOff val="50000"/>
                    </a:schemeClr>
                  </a:solidFill>
                </a:ln>
                <a:solidFill>
                  <a:srgbClr val="FF5008"/>
                </a:solidFill>
                <a:effectLst>
                  <a:outerShdw blurRad="38100" dist="38100" dir="2700000" algn="tl">
                    <a:srgbClr val="000000"/>
                  </a:outerShdw>
                </a:effectLst>
                <a:latin typeface="Kruti Dev 010" pitchFamily="2" charset="0"/>
                <a:ea typeface="ＭＳ Ｐゴシック" pitchFamily="34" charset="-128"/>
                <a:cs typeface="+mn-cs"/>
              </a:rPr>
              <a:t>lqQ</a:t>
            </a:r>
            <a:endParaRPr lang="en-US" sz="5400" b="1" dirty="0">
              <a:ln>
                <a:solidFill>
                  <a:schemeClr val="bg2">
                    <a:lumMod val="50000"/>
                    <a:lumOff val="50000"/>
                  </a:schemeClr>
                </a:solidFill>
              </a:ln>
              <a:solidFill>
                <a:srgbClr val="FF5008"/>
              </a:solidFill>
              <a:effectLst>
                <a:outerShdw blurRad="38100" dist="38100" dir="2700000" algn="tl">
                  <a:srgbClr val="000000"/>
                </a:outerShdw>
              </a:effectLst>
              <a:latin typeface="Kruti Dev 010" pitchFamily="2" charset="0"/>
              <a:ea typeface="ＭＳ Ｐゴシック" pitchFamily="34" charset="-128"/>
              <a:cs typeface="+mn-cs"/>
            </a:endParaRPr>
          </a:p>
        </p:txBody>
      </p:sp>
      <p:sp>
        <p:nvSpPr>
          <p:cNvPr id="106511" name="Rectangle 15"/>
          <p:cNvSpPr>
            <a:spLocks noChangeArrowheads="1"/>
          </p:cNvSpPr>
          <p:nvPr/>
        </p:nvSpPr>
        <p:spPr bwMode="auto">
          <a:xfrm>
            <a:off x="1116013" y="1925638"/>
            <a:ext cx="7667625" cy="876300"/>
          </a:xfrm>
          <a:prstGeom prst="rect">
            <a:avLst/>
          </a:prstGeom>
          <a:noFill/>
          <a:ln w="12700">
            <a:noFill/>
            <a:miter lim="800000"/>
            <a:headEnd/>
            <a:tailEnd/>
          </a:ln>
          <a:effectLst/>
        </p:spPr>
        <p:txBody>
          <a:bodyPr lIns="90487" tIns="44450" rIns="90487" bIns="44450"/>
          <a:lstStyle/>
          <a:p>
            <a:pPr marL="1820863" indent="-677863" defTabSz="1033463" eaLnBrk="0" hangingPunct="0">
              <a:spcBef>
                <a:spcPct val="20000"/>
              </a:spcBef>
              <a:buClr>
                <a:schemeClr val="accent2"/>
              </a:buClr>
              <a:buSzPct val="75000"/>
              <a:buFont typeface="Monotype Sorts" pitchFamily="-84" charset="2"/>
              <a:buChar char=""/>
              <a:defRPr/>
            </a:pPr>
            <a:r>
              <a:rPr lang="en-US" sz="5400" b="1" dirty="0">
                <a:solidFill>
                  <a:schemeClr val="tx1"/>
                </a:solidFill>
                <a:effectLst>
                  <a:outerShdw blurRad="38100" dist="38100" dir="2700000" algn="tl">
                    <a:srgbClr val="000000"/>
                  </a:outerShdw>
                </a:effectLst>
                <a:latin typeface="Kruti Dev 010" pitchFamily="2" charset="0"/>
                <a:ea typeface="ＭＳ Ｐゴシック" pitchFamily="34" charset="-128"/>
                <a:cs typeface="+mn-cs"/>
              </a:rPr>
              <a:t>v</a:t>
            </a:r>
            <a:r>
              <a:rPr lang="en-US" sz="5400" b="1" dirty="0">
                <a:solidFill>
                  <a:srgbClr val="00FF00"/>
                </a:solidFill>
                <a:effectLst>
                  <a:outerShdw blurRad="38100" dist="38100" dir="2700000" algn="tl">
                    <a:srgbClr val="000000"/>
                  </a:outerShdw>
                </a:effectLst>
                <a:latin typeface="Kruti Dev 010" pitchFamily="2" charset="0"/>
                <a:ea typeface="ＭＳ Ｐゴシック" pitchFamily="34" charset="-128"/>
                <a:cs typeface="+mn-cs"/>
              </a:rPr>
              <a:t> </a:t>
            </a:r>
            <a:r>
              <a:rPr lang="en-US" sz="5400" b="1" dirty="0">
                <a:ln>
                  <a:solidFill>
                    <a:schemeClr val="bg2">
                      <a:lumMod val="50000"/>
                      <a:lumOff val="50000"/>
                    </a:schemeClr>
                  </a:solidFill>
                </a:ln>
                <a:solidFill>
                  <a:srgbClr val="FF5008"/>
                </a:solidFill>
                <a:effectLst>
                  <a:outerShdw blurRad="38100" dist="38100" dir="2700000" algn="tl">
                    <a:srgbClr val="000000"/>
                  </a:outerShdw>
                </a:effectLst>
                <a:latin typeface="Kruti Dev 010" pitchFamily="2" charset="0"/>
                <a:ea typeface="ＭＳ Ｐゴシック" pitchFamily="34" charset="-128"/>
                <a:cs typeface="+mn-cs"/>
              </a:rPr>
              <a:t>czkge</a:t>
            </a:r>
          </a:p>
        </p:txBody>
      </p:sp>
      <p:sp>
        <p:nvSpPr>
          <p:cNvPr id="106504" name="Oval 8"/>
          <p:cNvSpPr>
            <a:spLocks noChangeArrowheads="1"/>
          </p:cNvSpPr>
          <p:nvPr/>
        </p:nvSpPr>
        <p:spPr bwMode="auto">
          <a:xfrm>
            <a:off x="2695575" y="2012950"/>
            <a:ext cx="865188" cy="788988"/>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lgn="ctr" eaLnBrk="0" hangingPunct="0">
              <a:defRPr/>
            </a:pPr>
            <a:endParaRPr lang="en-US" sz="2000" b="1" dirty="0">
              <a:latin typeface="Kruti Dev 010" pitchFamily="2" charset="0"/>
              <a:ea typeface="+mn-ea"/>
              <a:cs typeface="+mn-cs"/>
            </a:endParaRPr>
          </a:p>
        </p:txBody>
      </p:sp>
      <p:sp>
        <p:nvSpPr>
          <p:cNvPr id="106505" name="Oval 9"/>
          <p:cNvSpPr>
            <a:spLocks noChangeArrowheads="1"/>
          </p:cNvSpPr>
          <p:nvPr/>
        </p:nvSpPr>
        <p:spPr bwMode="auto">
          <a:xfrm>
            <a:off x="2747963" y="2901950"/>
            <a:ext cx="865187" cy="788988"/>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06506" name="Oval 10"/>
          <p:cNvSpPr>
            <a:spLocks noChangeArrowheads="1"/>
          </p:cNvSpPr>
          <p:nvPr/>
        </p:nvSpPr>
        <p:spPr bwMode="auto">
          <a:xfrm>
            <a:off x="2774950" y="3770313"/>
            <a:ext cx="865188"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06507" name="Oval 11"/>
          <p:cNvSpPr>
            <a:spLocks noChangeArrowheads="1"/>
          </p:cNvSpPr>
          <p:nvPr/>
        </p:nvSpPr>
        <p:spPr bwMode="auto">
          <a:xfrm>
            <a:off x="2801938" y="46783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06518" name="Text Box 22"/>
          <p:cNvSpPr txBox="1">
            <a:spLocks noChangeArrowheads="1"/>
          </p:cNvSpPr>
          <p:nvPr/>
        </p:nvSpPr>
        <p:spPr bwMode="auto">
          <a:xfrm rot="19505226">
            <a:off x="318311" y="5354102"/>
            <a:ext cx="2425665" cy="491609"/>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gn="ctr" eaLnBrk="0" hangingPunct="0">
              <a:lnSpc>
                <a:spcPct val="55000"/>
              </a:lnSpc>
              <a:spcBef>
                <a:spcPct val="50000"/>
              </a:spcBef>
              <a:defRPr/>
            </a:pPr>
            <a:r>
              <a:rPr lang="en-US"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cs typeface="+mn-cs"/>
              </a:rPr>
              <a:t>djuk</a:t>
            </a:r>
            <a:r>
              <a:rPr lang="en-US" sz="4000" b="1" dirty="0">
                <a:solidFill>
                  <a:srgbClr val="FFFF00"/>
                </a:solidFill>
                <a:effectLst>
                  <a:outerShdw blurRad="38100" dist="38100" dir="2700000" algn="tl">
                    <a:srgbClr val="000000">
                      <a:alpha val="43137"/>
                    </a:srgbClr>
                  </a:outerShdw>
                </a:effectLst>
                <a:latin typeface="Kruti Dev 010" pitchFamily="2" charset="0"/>
                <a:ea typeface="+mn-ea"/>
                <a:cs typeface="+mn-cs"/>
              </a:rPr>
              <a:t> </a:t>
            </a:r>
            <a:r>
              <a:rPr lang="en-US" sz="4000" b="1" dirty="0">
                <a:ln>
                  <a:solidFill>
                    <a:srgbClr val="1FCC16"/>
                  </a:solidFill>
                </a:ln>
                <a:solidFill>
                  <a:srgbClr val="00CC00"/>
                </a:solidFill>
                <a:effectLst>
                  <a:outerShdw blurRad="38100" dist="38100" dir="2700000" algn="tl">
                    <a:srgbClr val="000000">
                      <a:alpha val="43137"/>
                    </a:srgbClr>
                  </a:outerShdw>
                </a:effectLst>
                <a:latin typeface="Kruti Dev 010" pitchFamily="2" charset="0"/>
                <a:ea typeface="+mn-ea"/>
                <a:cs typeface="+mn-cs"/>
              </a:rPr>
              <a:t>pkfg,</a:t>
            </a:r>
          </a:p>
        </p:txBody>
      </p:sp>
      <p:sp>
        <p:nvSpPr>
          <p:cNvPr id="106519" name="Text Box 23"/>
          <p:cNvSpPr txBox="1">
            <a:spLocks noChangeArrowheads="1"/>
          </p:cNvSpPr>
          <p:nvPr/>
        </p:nvSpPr>
        <p:spPr bwMode="auto">
          <a:xfrm rot="19656597">
            <a:off x="638854" y="4434939"/>
            <a:ext cx="1960793" cy="491609"/>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gn="ctr" eaLnBrk="0" hangingPunct="0">
              <a:lnSpc>
                <a:spcPct val="55000"/>
              </a:lnSpc>
              <a:spcBef>
                <a:spcPct val="50000"/>
              </a:spcBef>
              <a:defRPr/>
            </a:pPr>
            <a:r>
              <a:rPr lang="en-US" sz="4000" b="1" dirty="0">
                <a:solidFill>
                  <a:srgbClr val="00CC00"/>
                </a:solidFill>
                <a:latin typeface="Kruti Dev 010" pitchFamily="2" charset="0"/>
                <a:ea typeface="+mn-ea"/>
                <a:cs typeface="+mn-cs"/>
              </a:rPr>
              <a:t> </a:t>
            </a:r>
            <a:r>
              <a:rPr lang="en-US"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cs typeface="+mn-cs"/>
              </a:rPr>
              <a:t>d</a:t>
            </a:r>
            <a:r>
              <a:rPr lang="en-US" sz="4000" b="1" dirty="0">
                <a:solidFill>
                  <a:srgbClr val="FFFF00"/>
                </a:solidFill>
                <a:effectLst>
                  <a:outerShdw blurRad="38100" dist="38100" dir="2700000" algn="tl">
                    <a:srgbClr val="000000">
                      <a:alpha val="43137"/>
                    </a:srgbClr>
                  </a:outerShdw>
                </a:effectLst>
                <a:latin typeface="Kruti Dev 010" pitchFamily="2" charset="0"/>
                <a:ea typeface="+mn-ea"/>
                <a:cs typeface="+mn-cs"/>
              </a:rPr>
              <a:t>ks </a:t>
            </a:r>
            <a:r>
              <a:rPr lang="en-US" sz="4000" b="1" dirty="0">
                <a:ln>
                  <a:solidFill>
                    <a:srgbClr val="1FCC16"/>
                  </a:solidFill>
                </a:ln>
                <a:solidFill>
                  <a:srgbClr val="00CC00"/>
                </a:solidFill>
                <a:effectLst>
                  <a:outerShdw blurRad="38100" dist="38100" dir="2700000" algn="tl">
                    <a:srgbClr val="000000">
                      <a:alpha val="43137"/>
                    </a:srgbClr>
                  </a:outerShdw>
                </a:effectLst>
                <a:latin typeface="Kruti Dev 010" pitchFamily="2" charset="0"/>
                <a:ea typeface="+mn-ea"/>
                <a:cs typeface="+mn-cs"/>
              </a:rPr>
              <a:t>U;k;</a:t>
            </a:r>
          </a:p>
        </p:txBody>
      </p:sp>
      <p:sp>
        <p:nvSpPr>
          <p:cNvPr id="106520" name="Text Box 24"/>
          <p:cNvSpPr txBox="1">
            <a:spLocks noChangeArrowheads="1"/>
          </p:cNvSpPr>
          <p:nvPr/>
        </p:nvSpPr>
        <p:spPr bwMode="auto">
          <a:xfrm rot="19656597">
            <a:off x="531550" y="3406446"/>
            <a:ext cx="1927131" cy="491609"/>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gn="ctr" eaLnBrk="0" hangingPunct="0">
              <a:lnSpc>
                <a:spcPct val="55000"/>
              </a:lnSpc>
              <a:spcBef>
                <a:spcPct val="50000"/>
              </a:spcBef>
              <a:defRPr/>
            </a:pPr>
            <a:r>
              <a:rPr lang="en-US" sz="4000" b="1" dirty="0">
                <a:ln>
                  <a:solidFill>
                    <a:srgbClr val="FFFF00"/>
                  </a:solidFill>
                </a:ln>
                <a:solidFill>
                  <a:srgbClr val="FFFF00"/>
                </a:solidFill>
                <a:latin typeface="Kruti Dev 010" pitchFamily="2" charset="0"/>
                <a:ea typeface="+mn-ea"/>
                <a:cs typeface="+mn-cs"/>
              </a:rPr>
              <a:t>U</a:t>
            </a:r>
            <a:r>
              <a:rPr lang="en-US"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cs typeface="+mn-cs"/>
              </a:rPr>
              <a:t>;k</a:t>
            </a:r>
            <a:r>
              <a:rPr lang="en-US" sz="4000" b="1" dirty="0">
                <a:ln>
                  <a:solidFill>
                    <a:srgbClr val="1FCC16"/>
                  </a:solidFill>
                </a:ln>
                <a:solidFill>
                  <a:srgbClr val="00CC00"/>
                </a:solidFill>
                <a:effectLst>
                  <a:outerShdw blurRad="38100" dist="38100" dir="2700000" algn="tl">
                    <a:srgbClr val="000000">
                      <a:alpha val="43137"/>
                    </a:srgbClr>
                  </a:outerShdw>
                </a:effectLst>
                <a:latin typeface="Kruti Dev 010" pitchFamily="2" charset="0"/>
                <a:ea typeface="+mn-ea"/>
                <a:cs typeface="+mn-cs"/>
              </a:rPr>
              <a:t>;k/kh’k</a:t>
            </a:r>
          </a:p>
        </p:txBody>
      </p:sp>
      <p:sp>
        <p:nvSpPr>
          <p:cNvPr id="106521" name="Text Box 25"/>
          <p:cNvSpPr txBox="1">
            <a:spLocks noChangeArrowheads="1"/>
          </p:cNvSpPr>
          <p:nvPr/>
        </p:nvSpPr>
        <p:spPr bwMode="auto">
          <a:xfrm rot="19656597">
            <a:off x="1763747" y="2298164"/>
            <a:ext cx="780983" cy="491609"/>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gn="ctr" eaLnBrk="0" hangingPunct="0">
              <a:lnSpc>
                <a:spcPct val="55000"/>
              </a:lnSpc>
              <a:spcBef>
                <a:spcPct val="50000"/>
              </a:spcBef>
              <a:defRPr/>
            </a:pPr>
            <a:r>
              <a:rPr lang="en-US"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cs typeface="+mn-cs"/>
              </a:rPr>
              <a:t>,d</a:t>
            </a:r>
          </a:p>
        </p:txBody>
      </p:sp>
      <p:sp>
        <p:nvSpPr>
          <p:cNvPr id="105486"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105487" name="Text Box 28"/>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b="1">
              <a:solidFill>
                <a:srgbClr val="FFFFFF"/>
              </a:solidFill>
              <a:latin typeface="Kruti Dev 010" charset="0"/>
            </a:endParaRPr>
          </a:p>
        </p:txBody>
      </p:sp>
      <p:sp>
        <p:nvSpPr>
          <p:cNvPr id="105488" name="Text Box 30"/>
          <p:cNvSpPr txBox="1">
            <a:spLocks noChangeArrowheads="1"/>
          </p:cNvSpPr>
          <p:nvPr/>
        </p:nvSpPr>
        <p:spPr bwMode="auto">
          <a:xfrm>
            <a:off x="8085138" y="65182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50</a:t>
            </a:r>
          </a:p>
        </p:txBody>
      </p:sp>
      <p:sp>
        <p:nvSpPr>
          <p:cNvPr id="105489" name="Text Box 31"/>
          <p:cNvSpPr txBox="1">
            <a:spLocks noChangeArrowheads="1"/>
          </p:cNvSpPr>
          <p:nvPr/>
        </p:nvSpPr>
        <p:spPr bwMode="auto">
          <a:xfrm>
            <a:off x="8750300" y="6400800"/>
            <a:ext cx="295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b="1">
                <a:solidFill>
                  <a:srgbClr val="FFFFFF"/>
                </a:solidFill>
                <a:latin typeface="Kruti Dev 010" charset="0"/>
              </a:rPr>
              <a:t>8</a:t>
            </a:r>
          </a:p>
        </p:txBody>
      </p:sp>
      <p:sp>
        <p:nvSpPr>
          <p:cNvPr id="105490" name="Text Box 33"/>
          <p:cNvSpPr txBox="1">
            <a:spLocks noChangeArrowheads="1"/>
          </p:cNvSpPr>
          <p:nvPr/>
        </p:nvSpPr>
        <p:spPr bwMode="auto">
          <a:xfrm>
            <a:off x="6967538" y="6097588"/>
            <a:ext cx="2058987"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b="1">
                <a:solidFill>
                  <a:srgbClr val="FFFFFF"/>
                </a:solidFill>
                <a:latin typeface="Kruti Dev 010" charset="0"/>
              </a:rPr>
              <a:t>lgk;d iqLrd </a:t>
            </a:r>
            <a:r>
              <a:rPr lang="hi-in" sz="2000">
                <a:solidFill>
                  <a:srgbClr val="FFFFFF"/>
                </a:solidFill>
                <a:latin typeface="Kruti Dev 010" charset="0"/>
                <a:cs typeface="Mangal" charset="0"/>
              </a:rPr>
              <a:t>८</a:t>
            </a:r>
            <a:r>
              <a:rPr lang="en-US" sz="2000">
                <a:solidFill>
                  <a:srgbClr val="FFFFFF"/>
                </a:solidFill>
                <a:latin typeface="Kruti Dev 010" charset="0"/>
              </a:rPr>
              <a:t>-</a:t>
            </a:r>
            <a:r>
              <a:rPr lang="hi-in" sz="2000">
                <a:solidFill>
                  <a:srgbClr val="FFFFFF"/>
                </a:solidFill>
                <a:latin typeface="Kruti Dev 010" charset="0"/>
                <a:cs typeface="Calibri" charset="0"/>
              </a:rPr>
              <a:t>१४</a:t>
            </a:r>
            <a:endParaRPr lang="en-US" sz="2000" b="1">
              <a:solidFill>
                <a:srgbClr val="FFFFFF"/>
              </a:solidFill>
              <a:latin typeface="Kruti Dev 010" charset="0"/>
            </a:endParaRPr>
          </a:p>
          <a:p>
            <a:pPr algn="ctr">
              <a:spcBef>
                <a:spcPct val="50000"/>
              </a:spcBef>
            </a:pPr>
            <a:endParaRPr lang="en-US" sz="2000" b="1">
              <a:solidFill>
                <a:srgbClr val="FFFFFF"/>
              </a:solidFill>
              <a:latin typeface="Kruti Dev 010" charset="0"/>
            </a:endParaRPr>
          </a:p>
        </p:txBody>
      </p:sp>
      <p:sp>
        <p:nvSpPr>
          <p:cNvPr id="105491" name="Rectangle 32"/>
          <p:cNvSpPr>
            <a:spLocks noChangeArrowheads="1"/>
          </p:cNvSpPr>
          <p:nvPr/>
        </p:nvSpPr>
        <p:spPr bwMode="auto">
          <a:xfrm>
            <a:off x="425450" y="1089025"/>
            <a:ext cx="120015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
        <p:nvSpPr>
          <p:cNvPr id="22" name="Rectangle 2"/>
          <p:cNvSpPr>
            <a:spLocks noGrp="1" noChangeArrowheads="1"/>
          </p:cNvSpPr>
          <p:nvPr>
            <p:ph type="title"/>
          </p:nvPr>
        </p:nvSpPr>
        <p:spPr bwMode="auto">
          <a:xfrm>
            <a:off x="1243013" y="609600"/>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7200" dirty="0">
                <a:solidFill>
                  <a:srgbClr val="FF5008"/>
                </a:solidFill>
                <a:latin typeface="Kruti Dev 010" charset="0"/>
                <a:ea typeface="ＭＳ Ｐゴシック" charset="0"/>
                <a:cs typeface="ＭＳ Ｐゴシック" charset="0"/>
              </a:rPr>
              <a:t>† </a:t>
            </a:r>
            <a:r>
              <a:rPr lang="en-US" sz="7200" dirty="0" err="1">
                <a:solidFill>
                  <a:srgbClr val="FF5008"/>
                </a:solidFill>
                <a:latin typeface="Kruti Dev 010" charset="0"/>
                <a:ea typeface="ＭＳ Ｐゴシック" charset="0"/>
                <a:cs typeface="ＭＳ Ｐゴシック" charset="0"/>
              </a:rPr>
              <a:t>yksx</a:t>
            </a:r>
            <a:r>
              <a:rPr lang="en-US" sz="7200" dirty="0">
                <a:solidFill>
                  <a:srgbClr val="FF5008"/>
                </a:solidFill>
                <a:latin typeface="Kruti Dev 010" charset="0"/>
                <a:ea typeface="ＭＳ Ｐゴシック" charset="0"/>
                <a:cs typeface="ＭＳ Ｐゴシック" charset="0"/>
              </a:rPr>
              <a:t> </a:t>
            </a:r>
            <a:r>
              <a:rPr lang="en-US" sz="7200" dirty="0" err="1">
                <a:solidFill>
                  <a:srgbClr val="FAFD00"/>
                </a:solidFill>
                <a:latin typeface="Kruti Dev 010" charset="0"/>
                <a:ea typeface="ＭＳ Ｐゴシック" charset="0"/>
                <a:cs typeface="ＭＳ Ｐゴシック" charset="0"/>
              </a:rPr>
              <a:t>bl</a:t>
            </a:r>
            <a:r>
              <a:rPr lang="en-US" sz="7200" dirty="0">
                <a:solidFill>
                  <a:srgbClr val="FAFD00"/>
                </a:solidFill>
                <a:latin typeface="Kruti Dev 010" charset="0"/>
                <a:ea typeface="ＭＳ Ｐゴシック" charset="0"/>
                <a:cs typeface="ＭＳ Ｐゴシック" charset="0"/>
              </a:rPr>
              <a:t> </a:t>
            </a:r>
            <a:r>
              <a:rPr lang="en-US" sz="7200" dirty="0" err="1">
                <a:solidFill>
                  <a:srgbClr val="FAFD00"/>
                </a:solidFill>
                <a:latin typeface="Kruti Dev 010" charset="0"/>
                <a:ea typeface="ＭＳ Ｐゴシック" charset="0"/>
                <a:cs typeface="ＭＳ Ｐゴシック" charset="0"/>
              </a:rPr>
              <a:t>izdkj</a:t>
            </a:r>
            <a:r>
              <a:rPr lang="en-US" sz="7200" dirty="0">
                <a:solidFill>
                  <a:srgbClr val="FAFD00"/>
                </a:solidFill>
                <a:latin typeface="Kruti Dev 010" charset="0"/>
                <a:ea typeface="ＭＳ Ｐゴシック" charset="0"/>
                <a:cs typeface="ＭＳ Ｐゴシック" charset="0"/>
              </a:rPr>
              <a:t> </a:t>
            </a:r>
            <a:r>
              <a:rPr lang="en-US" sz="7200" dirty="0" err="1">
                <a:solidFill>
                  <a:srgbClr val="FAFD00"/>
                </a:solidFill>
                <a:latin typeface="Kruti Dev 010" charset="0"/>
                <a:ea typeface="ＭＳ Ｐゴシック" charset="0"/>
                <a:cs typeface="ＭＳ Ｐゴシック" charset="0"/>
              </a:rPr>
              <a:t>gSa</a:t>
            </a:r>
            <a:r>
              <a:rPr lang="en-US" sz="7200" dirty="0">
                <a:solidFill>
                  <a:srgbClr val="FAFD00"/>
                </a:solidFill>
                <a:latin typeface="Kruti Dev 010" charset="0"/>
                <a:ea typeface="ＭＳ Ｐゴシック" charset="0"/>
                <a:cs typeface="ＭＳ Ｐゴシック"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511">
                                            <p:txEl>
                                              <p:pRg st="0" end="0"/>
                                            </p:txEl>
                                          </p:spTgt>
                                        </p:tgtEl>
                                        <p:attrNameLst>
                                          <p:attrName>style.visibility</p:attrName>
                                        </p:attrNameLst>
                                      </p:cBhvr>
                                      <p:to>
                                        <p:strVal val="visible"/>
                                      </p:to>
                                    </p:set>
                                    <p:animEffect transition="in" filter="fade">
                                      <p:cBhvr>
                                        <p:cTn id="7" dur="1000"/>
                                        <p:tgtEl>
                                          <p:spTgt spid="1065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6510">
                                            <p:txEl>
                                              <p:pRg st="0" end="0"/>
                                            </p:txEl>
                                          </p:spTgt>
                                        </p:tgtEl>
                                        <p:attrNameLst>
                                          <p:attrName>style.visibility</p:attrName>
                                        </p:attrNameLst>
                                      </p:cBhvr>
                                      <p:to>
                                        <p:strVal val="visible"/>
                                      </p:to>
                                    </p:set>
                                    <p:animEffect transition="in" filter="fade">
                                      <p:cBhvr>
                                        <p:cTn id="12" dur="1000"/>
                                        <p:tgtEl>
                                          <p:spTgt spid="10651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6509">
                                            <p:txEl>
                                              <p:pRg st="0" end="0"/>
                                            </p:txEl>
                                          </p:spTgt>
                                        </p:tgtEl>
                                        <p:attrNameLst>
                                          <p:attrName>style.visibility</p:attrName>
                                        </p:attrNameLst>
                                      </p:cBhvr>
                                      <p:to>
                                        <p:strVal val="visible"/>
                                      </p:to>
                                    </p:set>
                                    <p:animEffect transition="in" filter="fade">
                                      <p:cBhvr>
                                        <p:cTn id="17" dur="1000"/>
                                        <p:tgtEl>
                                          <p:spTgt spid="10650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6508">
                                            <p:txEl>
                                              <p:pRg st="0" end="0"/>
                                            </p:txEl>
                                          </p:spTgt>
                                        </p:tgtEl>
                                        <p:attrNameLst>
                                          <p:attrName>style.visibility</p:attrName>
                                        </p:attrNameLst>
                                      </p:cBhvr>
                                      <p:to>
                                        <p:strVal val="visible"/>
                                      </p:to>
                                    </p:set>
                                    <p:animEffect transition="in" filter="fade">
                                      <p:cBhvr>
                                        <p:cTn id="22" dur="1000"/>
                                        <p:tgtEl>
                                          <p:spTgt spid="10650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grpId="0" nodeType="clickEffect">
                                  <p:stCondLst>
                                    <p:cond delay="0"/>
                                  </p:stCondLst>
                                  <p:childTnLst>
                                    <p:set>
                                      <p:cBhvr>
                                        <p:cTn id="26" dur="1" fill="hold">
                                          <p:stCondLst>
                                            <p:cond delay="0"/>
                                          </p:stCondLst>
                                        </p:cTn>
                                        <p:tgtEl>
                                          <p:spTgt spid="106521"/>
                                        </p:tgtEl>
                                        <p:attrNameLst>
                                          <p:attrName>style.visibility</p:attrName>
                                        </p:attrNameLst>
                                      </p:cBhvr>
                                      <p:to>
                                        <p:strVal val="visible"/>
                                      </p:to>
                                    </p:set>
                                    <p:anim calcmode="lin" valueType="num">
                                      <p:cBhvr>
                                        <p:cTn id="27" dur="500" fill="hold"/>
                                        <p:tgtEl>
                                          <p:spTgt spid="106521"/>
                                        </p:tgtEl>
                                        <p:attrNameLst>
                                          <p:attrName>ppt_w</p:attrName>
                                        </p:attrNameLst>
                                      </p:cBhvr>
                                      <p:tavLst>
                                        <p:tav tm="0">
                                          <p:val>
                                            <p:fltVal val="0"/>
                                          </p:val>
                                        </p:tav>
                                        <p:tav tm="100000">
                                          <p:val>
                                            <p:strVal val="#ppt_w"/>
                                          </p:val>
                                        </p:tav>
                                      </p:tavLst>
                                    </p:anim>
                                    <p:anim calcmode="lin" valueType="num">
                                      <p:cBhvr>
                                        <p:cTn id="28" dur="500" fill="hold"/>
                                        <p:tgtEl>
                                          <p:spTgt spid="106521"/>
                                        </p:tgtEl>
                                        <p:attrNameLst>
                                          <p:attrName>ppt_h</p:attrName>
                                        </p:attrNameLst>
                                      </p:cBhvr>
                                      <p:tavLst>
                                        <p:tav tm="0">
                                          <p:val>
                                            <p:fltVal val="0"/>
                                          </p:val>
                                        </p:tav>
                                        <p:tav tm="100000">
                                          <p:val>
                                            <p:strVal val="#ppt_h"/>
                                          </p:val>
                                        </p:tav>
                                      </p:tavLst>
                                    </p:anim>
                                    <p:anim calcmode="lin" valueType="num">
                                      <p:cBhvr>
                                        <p:cTn id="29" dur="500" fill="hold"/>
                                        <p:tgtEl>
                                          <p:spTgt spid="106521"/>
                                        </p:tgtEl>
                                        <p:attrNameLst>
                                          <p:attrName>ppt_x</p:attrName>
                                        </p:attrNameLst>
                                      </p:cBhvr>
                                      <p:tavLst>
                                        <p:tav tm="0">
                                          <p:val>
                                            <p:fltVal val="0.5"/>
                                          </p:val>
                                        </p:tav>
                                        <p:tav tm="100000">
                                          <p:val>
                                            <p:strVal val="#ppt_x"/>
                                          </p:val>
                                        </p:tav>
                                      </p:tavLst>
                                    </p:anim>
                                    <p:anim calcmode="lin" valueType="num">
                                      <p:cBhvr>
                                        <p:cTn id="30" dur="500" fill="hold"/>
                                        <p:tgtEl>
                                          <p:spTgt spid="106521"/>
                                        </p:tgtEl>
                                        <p:attrNameLst>
                                          <p:attrName>ppt_y</p:attrName>
                                        </p:attrNameLst>
                                      </p:cBhvr>
                                      <p:tavLst>
                                        <p:tav tm="0">
                                          <p:val>
                                            <p:fltVal val="0.5"/>
                                          </p:val>
                                        </p:tav>
                                        <p:tav tm="100000">
                                          <p:val>
                                            <p:strVal val="#ppt_y"/>
                                          </p:val>
                                        </p:tav>
                                      </p:tavLst>
                                    </p:anim>
                                  </p:childTnLst>
                                </p:cTn>
                              </p:par>
                            </p:childTnLst>
                          </p:cTn>
                        </p:par>
                        <p:par>
                          <p:cTn id="31" fill="hold" nodeType="afterGroup">
                            <p:stCondLst>
                              <p:cond delay="500"/>
                            </p:stCondLst>
                            <p:childTnLst>
                              <p:par>
                                <p:cTn id="32" presetID="23" presetClass="entr" presetSubtype="528" fill="hold" grpId="0" nodeType="afterEffect">
                                  <p:stCondLst>
                                    <p:cond delay="100"/>
                                  </p:stCondLst>
                                  <p:childTnLst>
                                    <p:set>
                                      <p:cBhvr>
                                        <p:cTn id="33" dur="1" fill="hold">
                                          <p:stCondLst>
                                            <p:cond delay="0"/>
                                          </p:stCondLst>
                                        </p:cTn>
                                        <p:tgtEl>
                                          <p:spTgt spid="106504"/>
                                        </p:tgtEl>
                                        <p:attrNameLst>
                                          <p:attrName>style.visibility</p:attrName>
                                        </p:attrNameLst>
                                      </p:cBhvr>
                                      <p:to>
                                        <p:strVal val="visible"/>
                                      </p:to>
                                    </p:set>
                                    <p:anim calcmode="lin" valueType="num">
                                      <p:cBhvr>
                                        <p:cTn id="34" dur="500" fill="hold"/>
                                        <p:tgtEl>
                                          <p:spTgt spid="106504"/>
                                        </p:tgtEl>
                                        <p:attrNameLst>
                                          <p:attrName>ppt_w</p:attrName>
                                        </p:attrNameLst>
                                      </p:cBhvr>
                                      <p:tavLst>
                                        <p:tav tm="0">
                                          <p:val>
                                            <p:fltVal val="0"/>
                                          </p:val>
                                        </p:tav>
                                        <p:tav tm="100000">
                                          <p:val>
                                            <p:strVal val="#ppt_w"/>
                                          </p:val>
                                        </p:tav>
                                      </p:tavLst>
                                    </p:anim>
                                    <p:anim calcmode="lin" valueType="num">
                                      <p:cBhvr>
                                        <p:cTn id="35" dur="500" fill="hold"/>
                                        <p:tgtEl>
                                          <p:spTgt spid="106504"/>
                                        </p:tgtEl>
                                        <p:attrNameLst>
                                          <p:attrName>ppt_h</p:attrName>
                                        </p:attrNameLst>
                                      </p:cBhvr>
                                      <p:tavLst>
                                        <p:tav tm="0">
                                          <p:val>
                                            <p:fltVal val="0"/>
                                          </p:val>
                                        </p:tav>
                                        <p:tav tm="100000">
                                          <p:val>
                                            <p:strVal val="#ppt_h"/>
                                          </p:val>
                                        </p:tav>
                                      </p:tavLst>
                                    </p:anim>
                                    <p:anim calcmode="lin" valueType="num">
                                      <p:cBhvr>
                                        <p:cTn id="36" dur="500" fill="hold"/>
                                        <p:tgtEl>
                                          <p:spTgt spid="106504"/>
                                        </p:tgtEl>
                                        <p:attrNameLst>
                                          <p:attrName>ppt_x</p:attrName>
                                        </p:attrNameLst>
                                      </p:cBhvr>
                                      <p:tavLst>
                                        <p:tav tm="0">
                                          <p:val>
                                            <p:fltVal val="0.5"/>
                                          </p:val>
                                        </p:tav>
                                        <p:tav tm="100000">
                                          <p:val>
                                            <p:strVal val="#ppt_x"/>
                                          </p:val>
                                        </p:tav>
                                      </p:tavLst>
                                    </p:anim>
                                    <p:anim calcmode="lin" valueType="num">
                                      <p:cBhvr>
                                        <p:cTn id="37" dur="500" fill="hold"/>
                                        <p:tgtEl>
                                          <p:spTgt spid="106504"/>
                                        </p:tgtEl>
                                        <p:attrNameLst>
                                          <p:attrName>ppt_y</p:attrName>
                                        </p:attrNameLst>
                                      </p:cBhvr>
                                      <p:tavLst>
                                        <p:tav tm="0">
                                          <p:val>
                                            <p:fltVal val="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528" fill="hold" grpId="0" nodeType="clickEffect">
                                  <p:stCondLst>
                                    <p:cond delay="0"/>
                                  </p:stCondLst>
                                  <p:childTnLst>
                                    <p:set>
                                      <p:cBhvr>
                                        <p:cTn id="41" dur="1" fill="hold">
                                          <p:stCondLst>
                                            <p:cond delay="0"/>
                                          </p:stCondLst>
                                        </p:cTn>
                                        <p:tgtEl>
                                          <p:spTgt spid="106520"/>
                                        </p:tgtEl>
                                        <p:attrNameLst>
                                          <p:attrName>style.visibility</p:attrName>
                                        </p:attrNameLst>
                                      </p:cBhvr>
                                      <p:to>
                                        <p:strVal val="visible"/>
                                      </p:to>
                                    </p:set>
                                    <p:anim calcmode="lin" valueType="num">
                                      <p:cBhvr>
                                        <p:cTn id="42" dur="500" fill="hold"/>
                                        <p:tgtEl>
                                          <p:spTgt spid="106520"/>
                                        </p:tgtEl>
                                        <p:attrNameLst>
                                          <p:attrName>ppt_w</p:attrName>
                                        </p:attrNameLst>
                                      </p:cBhvr>
                                      <p:tavLst>
                                        <p:tav tm="0">
                                          <p:val>
                                            <p:fltVal val="0"/>
                                          </p:val>
                                        </p:tav>
                                        <p:tav tm="100000">
                                          <p:val>
                                            <p:strVal val="#ppt_w"/>
                                          </p:val>
                                        </p:tav>
                                      </p:tavLst>
                                    </p:anim>
                                    <p:anim calcmode="lin" valueType="num">
                                      <p:cBhvr>
                                        <p:cTn id="43" dur="500" fill="hold"/>
                                        <p:tgtEl>
                                          <p:spTgt spid="106520"/>
                                        </p:tgtEl>
                                        <p:attrNameLst>
                                          <p:attrName>ppt_h</p:attrName>
                                        </p:attrNameLst>
                                      </p:cBhvr>
                                      <p:tavLst>
                                        <p:tav tm="0">
                                          <p:val>
                                            <p:fltVal val="0"/>
                                          </p:val>
                                        </p:tav>
                                        <p:tav tm="100000">
                                          <p:val>
                                            <p:strVal val="#ppt_h"/>
                                          </p:val>
                                        </p:tav>
                                      </p:tavLst>
                                    </p:anim>
                                    <p:anim calcmode="lin" valueType="num">
                                      <p:cBhvr>
                                        <p:cTn id="44" dur="500" fill="hold"/>
                                        <p:tgtEl>
                                          <p:spTgt spid="106520"/>
                                        </p:tgtEl>
                                        <p:attrNameLst>
                                          <p:attrName>ppt_x</p:attrName>
                                        </p:attrNameLst>
                                      </p:cBhvr>
                                      <p:tavLst>
                                        <p:tav tm="0">
                                          <p:val>
                                            <p:fltVal val="0.5"/>
                                          </p:val>
                                        </p:tav>
                                        <p:tav tm="100000">
                                          <p:val>
                                            <p:strVal val="#ppt_x"/>
                                          </p:val>
                                        </p:tav>
                                      </p:tavLst>
                                    </p:anim>
                                    <p:anim calcmode="lin" valueType="num">
                                      <p:cBhvr>
                                        <p:cTn id="45" dur="500" fill="hold"/>
                                        <p:tgtEl>
                                          <p:spTgt spid="106520"/>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500"/>
                            </p:stCondLst>
                            <p:childTnLst>
                              <p:par>
                                <p:cTn id="47" presetID="23" presetClass="entr" presetSubtype="528" fill="hold" grpId="0" nodeType="afterEffect">
                                  <p:stCondLst>
                                    <p:cond delay="100"/>
                                  </p:stCondLst>
                                  <p:childTnLst>
                                    <p:set>
                                      <p:cBhvr>
                                        <p:cTn id="48" dur="1" fill="hold">
                                          <p:stCondLst>
                                            <p:cond delay="0"/>
                                          </p:stCondLst>
                                        </p:cTn>
                                        <p:tgtEl>
                                          <p:spTgt spid="106505"/>
                                        </p:tgtEl>
                                        <p:attrNameLst>
                                          <p:attrName>style.visibility</p:attrName>
                                        </p:attrNameLst>
                                      </p:cBhvr>
                                      <p:to>
                                        <p:strVal val="visible"/>
                                      </p:to>
                                    </p:set>
                                    <p:anim calcmode="lin" valueType="num">
                                      <p:cBhvr>
                                        <p:cTn id="49" dur="500" fill="hold"/>
                                        <p:tgtEl>
                                          <p:spTgt spid="106505"/>
                                        </p:tgtEl>
                                        <p:attrNameLst>
                                          <p:attrName>ppt_w</p:attrName>
                                        </p:attrNameLst>
                                      </p:cBhvr>
                                      <p:tavLst>
                                        <p:tav tm="0">
                                          <p:val>
                                            <p:fltVal val="0"/>
                                          </p:val>
                                        </p:tav>
                                        <p:tav tm="100000">
                                          <p:val>
                                            <p:strVal val="#ppt_w"/>
                                          </p:val>
                                        </p:tav>
                                      </p:tavLst>
                                    </p:anim>
                                    <p:anim calcmode="lin" valueType="num">
                                      <p:cBhvr>
                                        <p:cTn id="50" dur="500" fill="hold"/>
                                        <p:tgtEl>
                                          <p:spTgt spid="106505"/>
                                        </p:tgtEl>
                                        <p:attrNameLst>
                                          <p:attrName>ppt_h</p:attrName>
                                        </p:attrNameLst>
                                      </p:cBhvr>
                                      <p:tavLst>
                                        <p:tav tm="0">
                                          <p:val>
                                            <p:fltVal val="0"/>
                                          </p:val>
                                        </p:tav>
                                        <p:tav tm="100000">
                                          <p:val>
                                            <p:strVal val="#ppt_h"/>
                                          </p:val>
                                        </p:tav>
                                      </p:tavLst>
                                    </p:anim>
                                    <p:anim calcmode="lin" valueType="num">
                                      <p:cBhvr>
                                        <p:cTn id="51" dur="500" fill="hold"/>
                                        <p:tgtEl>
                                          <p:spTgt spid="106505"/>
                                        </p:tgtEl>
                                        <p:attrNameLst>
                                          <p:attrName>ppt_x</p:attrName>
                                        </p:attrNameLst>
                                      </p:cBhvr>
                                      <p:tavLst>
                                        <p:tav tm="0">
                                          <p:val>
                                            <p:fltVal val="0.5"/>
                                          </p:val>
                                        </p:tav>
                                        <p:tav tm="100000">
                                          <p:val>
                                            <p:strVal val="#ppt_x"/>
                                          </p:val>
                                        </p:tav>
                                      </p:tavLst>
                                    </p:anim>
                                    <p:anim calcmode="lin" valueType="num">
                                      <p:cBhvr>
                                        <p:cTn id="52" dur="500" fill="hold"/>
                                        <p:tgtEl>
                                          <p:spTgt spid="106505"/>
                                        </p:tgtEl>
                                        <p:attrNameLst>
                                          <p:attrName>ppt_y</p:attrName>
                                        </p:attrNameLst>
                                      </p:cBhvr>
                                      <p:tavLst>
                                        <p:tav tm="0">
                                          <p:val>
                                            <p:fltVal val="0.5"/>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528" fill="hold" grpId="0" nodeType="clickEffect">
                                  <p:stCondLst>
                                    <p:cond delay="0"/>
                                  </p:stCondLst>
                                  <p:childTnLst>
                                    <p:set>
                                      <p:cBhvr>
                                        <p:cTn id="56" dur="1" fill="hold">
                                          <p:stCondLst>
                                            <p:cond delay="0"/>
                                          </p:stCondLst>
                                        </p:cTn>
                                        <p:tgtEl>
                                          <p:spTgt spid="106519"/>
                                        </p:tgtEl>
                                        <p:attrNameLst>
                                          <p:attrName>style.visibility</p:attrName>
                                        </p:attrNameLst>
                                      </p:cBhvr>
                                      <p:to>
                                        <p:strVal val="visible"/>
                                      </p:to>
                                    </p:set>
                                    <p:anim calcmode="lin" valueType="num">
                                      <p:cBhvr>
                                        <p:cTn id="57" dur="500" fill="hold"/>
                                        <p:tgtEl>
                                          <p:spTgt spid="106519"/>
                                        </p:tgtEl>
                                        <p:attrNameLst>
                                          <p:attrName>ppt_w</p:attrName>
                                        </p:attrNameLst>
                                      </p:cBhvr>
                                      <p:tavLst>
                                        <p:tav tm="0">
                                          <p:val>
                                            <p:fltVal val="0"/>
                                          </p:val>
                                        </p:tav>
                                        <p:tav tm="100000">
                                          <p:val>
                                            <p:strVal val="#ppt_w"/>
                                          </p:val>
                                        </p:tav>
                                      </p:tavLst>
                                    </p:anim>
                                    <p:anim calcmode="lin" valueType="num">
                                      <p:cBhvr>
                                        <p:cTn id="58" dur="500" fill="hold"/>
                                        <p:tgtEl>
                                          <p:spTgt spid="106519"/>
                                        </p:tgtEl>
                                        <p:attrNameLst>
                                          <p:attrName>ppt_h</p:attrName>
                                        </p:attrNameLst>
                                      </p:cBhvr>
                                      <p:tavLst>
                                        <p:tav tm="0">
                                          <p:val>
                                            <p:fltVal val="0"/>
                                          </p:val>
                                        </p:tav>
                                        <p:tav tm="100000">
                                          <p:val>
                                            <p:strVal val="#ppt_h"/>
                                          </p:val>
                                        </p:tav>
                                      </p:tavLst>
                                    </p:anim>
                                    <p:anim calcmode="lin" valueType="num">
                                      <p:cBhvr>
                                        <p:cTn id="59" dur="500" fill="hold"/>
                                        <p:tgtEl>
                                          <p:spTgt spid="106519"/>
                                        </p:tgtEl>
                                        <p:attrNameLst>
                                          <p:attrName>ppt_x</p:attrName>
                                        </p:attrNameLst>
                                      </p:cBhvr>
                                      <p:tavLst>
                                        <p:tav tm="0">
                                          <p:val>
                                            <p:fltVal val="0.5"/>
                                          </p:val>
                                        </p:tav>
                                        <p:tav tm="100000">
                                          <p:val>
                                            <p:strVal val="#ppt_x"/>
                                          </p:val>
                                        </p:tav>
                                      </p:tavLst>
                                    </p:anim>
                                    <p:anim calcmode="lin" valueType="num">
                                      <p:cBhvr>
                                        <p:cTn id="60" dur="500" fill="hold"/>
                                        <p:tgtEl>
                                          <p:spTgt spid="106519"/>
                                        </p:tgtEl>
                                        <p:attrNameLst>
                                          <p:attrName>ppt_y</p:attrName>
                                        </p:attrNameLst>
                                      </p:cBhvr>
                                      <p:tavLst>
                                        <p:tav tm="0">
                                          <p:val>
                                            <p:fltVal val="0.5"/>
                                          </p:val>
                                        </p:tav>
                                        <p:tav tm="100000">
                                          <p:val>
                                            <p:strVal val="#ppt_y"/>
                                          </p:val>
                                        </p:tav>
                                      </p:tavLst>
                                    </p:anim>
                                  </p:childTnLst>
                                </p:cTn>
                              </p:par>
                            </p:childTnLst>
                          </p:cTn>
                        </p:par>
                        <p:par>
                          <p:cTn id="61" fill="hold" nodeType="afterGroup">
                            <p:stCondLst>
                              <p:cond delay="500"/>
                            </p:stCondLst>
                            <p:childTnLst>
                              <p:par>
                                <p:cTn id="62" presetID="23" presetClass="entr" presetSubtype="528" fill="hold" grpId="0" nodeType="afterEffect">
                                  <p:stCondLst>
                                    <p:cond delay="100"/>
                                  </p:stCondLst>
                                  <p:childTnLst>
                                    <p:set>
                                      <p:cBhvr>
                                        <p:cTn id="63" dur="1" fill="hold">
                                          <p:stCondLst>
                                            <p:cond delay="0"/>
                                          </p:stCondLst>
                                        </p:cTn>
                                        <p:tgtEl>
                                          <p:spTgt spid="106506"/>
                                        </p:tgtEl>
                                        <p:attrNameLst>
                                          <p:attrName>style.visibility</p:attrName>
                                        </p:attrNameLst>
                                      </p:cBhvr>
                                      <p:to>
                                        <p:strVal val="visible"/>
                                      </p:to>
                                    </p:set>
                                    <p:anim calcmode="lin" valueType="num">
                                      <p:cBhvr>
                                        <p:cTn id="64" dur="500" fill="hold"/>
                                        <p:tgtEl>
                                          <p:spTgt spid="106506"/>
                                        </p:tgtEl>
                                        <p:attrNameLst>
                                          <p:attrName>ppt_w</p:attrName>
                                        </p:attrNameLst>
                                      </p:cBhvr>
                                      <p:tavLst>
                                        <p:tav tm="0">
                                          <p:val>
                                            <p:fltVal val="0"/>
                                          </p:val>
                                        </p:tav>
                                        <p:tav tm="100000">
                                          <p:val>
                                            <p:strVal val="#ppt_w"/>
                                          </p:val>
                                        </p:tav>
                                      </p:tavLst>
                                    </p:anim>
                                    <p:anim calcmode="lin" valueType="num">
                                      <p:cBhvr>
                                        <p:cTn id="65" dur="500" fill="hold"/>
                                        <p:tgtEl>
                                          <p:spTgt spid="106506"/>
                                        </p:tgtEl>
                                        <p:attrNameLst>
                                          <p:attrName>ppt_h</p:attrName>
                                        </p:attrNameLst>
                                      </p:cBhvr>
                                      <p:tavLst>
                                        <p:tav tm="0">
                                          <p:val>
                                            <p:fltVal val="0"/>
                                          </p:val>
                                        </p:tav>
                                        <p:tav tm="100000">
                                          <p:val>
                                            <p:strVal val="#ppt_h"/>
                                          </p:val>
                                        </p:tav>
                                      </p:tavLst>
                                    </p:anim>
                                    <p:anim calcmode="lin" valueType="num">
                                      <p:cBhvr>
                                        <p:cTn id="66" dur="500" fill="hold"/>
                                        <p:tgtEl>
                                          <p:spTgt spid="106506"/>
                                        </p:tgtEl>
                                        <p:attrNameLst>
                                          <p:attrName>ppt_x</p:attrName>
                                        </p:attrNameLst>
                                      </p:cBhvr>
                                      <p:tavLst>
                                        <p:tav tm="0">
                                          <p:val>
                                            <p:fltVal val="0.5"/>
                                          </p:val>
                                        </p:tav>
                                        <p:tav tm="100000">
                                          <p:val>
                                            <p:strVal val="#ppt_x"/>
                                          </p:val>
                                        </p:tav>
                                      </p:tavLst>
                                    </p:anim>
                                    <p:anim calcmode="lin" valueType="num">
                                      <p:cBhvr>
                                        <p:cTn id="67" dur="500" fill="hold"/>
                                        <p:tgtEl>
                                          <p:spTgt spid="106506"/>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grpId="0" nodeType="clickEffect">
                                  <p:stCondLst>
                                    <p:cond delay="0"/>
                                  </p:stCondLst>
                                  <p:childTnLst>
                                    <p:set>
                                      <p:cBhvr>
                                        <p:cTn id="71" dur="1" fill="hold">
                                          <p:stCondLst>
                                            <p:cond delay="0"/>
                                          </p:stCondLst>
                                        </p:cTn>
                                        <p:tgtEl>
                                          <p:spTgt spid="106518"/>
                                        </p:tgtEl>
                                        <p:attrNameLst>
                                          <p:attrName>style.visibility</p:attrName>
                                        </p:attrNameLst>
                                      </p:cBhvr>
                                      <p:to>
                                        <p:strVal val="visible"/>
                                      </p:to>
                                    </p:set>
                                    <p:anim calcmode="lin" valueType="num">
                                      <p:cBhvr>
                                        <p:cTn id="72" dur="500" fill="hold"/>
                                        <p:tgtEl>
                                          <p:spTgt spid="106518"/>
                                        </p:tgtEl>
                                        <p:attrNameLst>
                                          <p:attrName>ppt_w</p:attrName>
                                        </p:attrNameLst>
                                      </p:cBhvr>
                                      <p:tavLst>
                                        <p:tav tm="0">
                                          <p:val>
                                            <p:fltVal val="0"/>
                                          </p:val>
                                        </p:tav>
                                        <p:tav tm="100000">
                                          <p:val>
                                            <p:strVal val="#ppt_w"/>
                                          </p:val>
                                        </p:tav>
                                      </p:tavLst>
                                    </p:anim>
                                    <p:anim calcmode="lin" valueType="num">
                                      <p:cBhvr>
                                        <p:cTn id="73" dur="500" fill="hold"/>
                                        <p:tgtEl>
                                          <p:spTgt spid="106518"/>
                                        </p:tgtEl>
                                        <p:attrNameLst>
                                          <p:attrName>ppt_h</p:attrName>
                                        </p:attrNameLst>
                                      </p:cBhvr>
                                      <p:tavLst>
                                        <p:tav tm="0">
                                          <p:val>
                                            <p:fltVal val="0"/>
                                          </p:val>
                                        </p:tav>
                                        <p:tav tm="100000">
                                          <p:val>
                                            <p:strVal val="#ppt_h"/>
                                          </p:val>
                                        </p:tav>
                                      </p:tavLst>
                                    </p:anim>
                                    <p:anim calcmode="lin" valueType="num">
                                      <p:cBhvr>
                                        <p:cTn id="74" dur="500" fill="hold"/>
                                        <p:tgtEl>
                                          <p:spTgt spid="106518"/>
                                        </p:tgtEl>
                                        <p:attrNameLst>
                                          <p:attrName>ppt_x</p:attrName>
                                        </p:attrNameLst>
                                      </p:cBhvr>
                                      <p:tavLst>
                                        <p:tav tm="0">
                                          <p:val>
                                            <p:fltVal val="0.5"/>
                                          </p:val>
                                        </p:tav>
                                        <p:tav tm="100000">
                                          <p:val>
                                            <p:strVal val="#ppt_x"/>
                                          </p:val>
                                        </p:tav>
                                      </p:tavLst>
                                    </p:anim>
                                    <p:anim calcmode="lin" valueType="num">
                                      <p:cBhvr>
                                        <p:cTn id="75" dur="500" fill="hold"/>
                                        <p:tgtEl>
                                          <p:spTgt spid="106518"/>
                                        </p:tgtEl>
                                        <p:attrNameLst>
                                          <p:attrName>ppt_y</p:attrName>
                                        </p:attrNameLst>
                                      </p:cBhvr>
                                      <p:tavLst>
                                        <p:tav tm="0">
                                          <p:val>
                                            <p:fltVal val="0.5"/>
                                          </p:val>
                                        </p:tav>
                                        <p:tav tm="100000">
                                          <p:val>
                                            <p:strVal val="#ppt_y"/>
                                          </p:val>
                                        </p:tav>
                                      </p:tavLst>
                                    </p:anim>
                                  </p:childTnLst>
                                </p:cTn>
                              </p:par>
                            </p:childTnLst>
                          </p:cTn>
                        </p:par>
                        <p:par>
                          <p:cTn id="76" fill="hold" nodeType="afterGroup">
                            <p:stCondLst>
                              <p:cond delay="500"/>
                            </p:stCondLst>
                            <p:childTnLst>
                              <p:par>
                                <p:cTn id="77" presetID="23" presetClass="entr" presetSubtype="528" fill="hold" grpId="0" nodeType="afterEffect">
                                  <p:stCondLst>
                                    <p:cond delay="100"/>
                                  </p:stCondLst>
                                  <p:childTnLst>
                                    <p:set>
                                      <p:cBhvr>
                                        <p:cTn id="78" dur="1" fill="hold">
                                          <p:stCondLst>
                                            <p:cond delay="0"/>
                                          </p:stCondLst>
                                        </p:cTn>
                                        <p:tgtEl>
                                          <p:spTgt spid="106507"/>
                                        </p:tgtEl>
                                        <p:attrNameLst>
                                          <p:attrName>style.visibility</p:attrName>
                                        </p:attrNameLst>
                                      </p:cBhvr>
                                      <p:to>
                                        <p:strVal val="visible"/>
                                      </p:to>
                                    </p:set>
                                    <p:anim calcmode="lin" valueType="num">
                                      <p:cBhvr>
                                        <p:cTn id="79" dur="500" fill="hold"/>
                                        <p:tgtEl>
                                          <p:spTgt spid="106507"/>
                                        </p:tgtEl>
                                        <p:attrNameLst>
                                          <p:attrName>ppt_w</p:attrName>
                                        </p:attrNameLst>
                                      </p:cBhvr>
                                      <p:tavLst>
                                        <p:tav tm="0">
                                          <p:val>
                                            <p:fltVal val="0"/>
                                          </p:val>
                                        </p:tav>
                                        <p:tav tm="100000">
                                          <p:val>
                                            <p:strVal val="#ppt_w"/>
                                          </p:val>
                                        </p:tav>
                                      </p:tavLst>
                                    </p:anim>
                                    <p:anim calcmode="lin" valueType="num">
                                      <p:cBhvr>
                                        <p:cTn id="80" dur="500" fill="hold"/>
                                        <p:tgtEl>
                                          <p:spTgt spid="106507"/>
                                        </p:tgtEl>
                                        <p:attrNameLst>
                                          <p:attrName>ppt_h</p:attrName>
                                        </p:attrNameLst>
                                      </p:cBhvr>
                                      <p:tavLst>
                                        <p:tav tm="0">
                                          <p:val>
                                            <p:fltVal val="0"/>
                                          </p:val>
                                        </p:tav>
                                        <p:tav tm="100000">
                                          <p:val>
                                            <p:strVal val="#ppt_h"/>
                                          </p:val>
                                        </p:tav>
                                      </p:tavLst>
                                    </p:anim>
                                    <p:anim calcmode="lin" valueType="num">
                                      <p:cBhvr>
                                        <p:cTn id="81" dur="500" fill="hold"/>
                                        <p:tgtEl>
                                          <p:spTgt spid="106507"/>
                                        </p:tgtEl>
                                        <p:attrNameLst>
                                          <p:attrName>ppt_x</p:attrName>
                                        </p:attrNameLst>
                                      </p:cBhvr>
                                      <p:tavLst>
                                        <p:tav tm="0">
                                          <p:val>
                                            <p:fltVal val="0.5"/>
                                          </p:val>
                                        </p:tav>
                                        <p:tav tm="100000">
                                          <p:val>
                                            <p:strVal val="#ppt_x"/>
                                          </p:val>
                                        </p:tav>
                                      </p:tavLst>
                                    </p:anim>
                                    <p:anim calcmode="lin" valueType="num">
                                      <p:cBhvr>
                                        <p:cTn id="82" dur="500" fill="hold"/>
                                        <p:tgtEl>
                                          <p:spTgt spid="106507"/>
                                        </p:tgtEl>
                                        <p:attrNameLst>
                                          <p:attrName>ppt_y</p:attrName>
                                        </p:attrNameLst>
                                      </p:cBhvr>
                                      <p:tavLst>
                                        <p:tav tm="0">
                                          <p:val>
                                            <p:fltVal val="0.5"/>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fill="hold"/>
                                        <p:tgtEl>
                                          <p:spTgt spid="22"/>
                                        </p:tgtEl>
                                        <p:attrNameLst>
                                          <p:attrName>ppt_x</p:attrName>
                                        </p:attrNameLst>
                                      </p:cBhvr>
                                      <p:tavLst>
                                        <p:tav tm="0">
                                          <p:val>
                                            <p:strVal val="0-#ppt_w/2"/>
                                          </p:val>
                                        </p:tav>
                                        <p:tav tm="100000">
                                          <p:val>
                                            <p:strVal val="#ppt_x"/>
                                          </p:val>
                                        </p:tav>
                                      </p:tavLst>
                                    </p:anim>
                                    <p:anim calcmode="lin" valueType="num">
                                      <p:cBhvr additive="base">
                                        <p:cTn id="8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8" grpId="0" build="p" autoUpdateAnimBg="0"/>
      <p:bldP spid="106509" grpId="0" build="p" autoUpdateAnimBg="0"/>
      <p:bldP spid="106510" grpId="0" build="p" autoUpdateAnimBg="0"/>
      <p:bldP spid="106511" grpId="0" build="p" autoUpdateAnimBg="0"/>
      <p:bldP spid="106504" grpId="0" animBg="1" autoUpdateAnimBg="0"/>
      <p:bldP spid="106505" grpId="0" animBg="1"/>
      <p:bldP spid="106506" grpId="0" animBg="1"/>
      <p:bldP spid="106507" grpId="0" animBg="1"/>
      <p:bldP spid="106518" grpId="0" autoUpdateAnimBg="0"/>
      <p:bldP spid="106519" grpId="0" autoUpdateAnimBg="0"/>
      <p:bldP spid="106520" grpId="0" autoUpdateAnimBg="0"/>
      <p:bldP spid="106521" grpId="0" autoUpdateAnimBg="0"/>
      <p:bldP spid="22"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0038" y="-300038"/>
            <a:ext cx="1090612"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sp>
        <p:nvSpPr>
          <p:cNvPr id="37890" name="Rectangle 2"/>
          <p:cNvSpPr>
            <a:spLocks noChangeArrowheads="1"/>
          </p:cNvSpPr>
          <p:nvPr/>
        </p:nvSpPr>
        <p:spPr bwMode="auto">
          <a:xfrm>
            <a:off x="290513" y="-360363"/>
            <a:ext cx="1041400" cy="442912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spcBef>
                <a:spcPct val="50000"/>
              </a:spcBef>
              <a:defRPr/>
            </a:pPr>
            <a:endParaRPr lang="en-US" sz="15000" dirty="0">
              <a:latin typeface="Kruti Dev 010" pitchFamily="2" charset="0"/>
              <a:ea typeface="MS PGothic" pitchFamily="34" charset="-128"/>
              <a:cs typeface="Arial" pitchFamily="34" charset="0"/>
            </a:endParaRPr>
          </a:p>
          <a:p>
            <a:pPr eaLnBrk="0" hangingPunct="0">
              <a:spcBef>
                <a:spcPct val="50000"/>
              </a:spcBef>
              <a:defRPr/>
            </a:pPr>
            <a:endParaRPr lang="en-US" sz="8800" dirty="0">
              <a:solidFill>
                <a:schemeClr val="tx2"/>
              </a:solidFill>
              <a:latin typeface="Kruti Dev 010" pitchFamily="2" charset="0"/>
              <a:ea typeface="+mn-ea"/>
              <a:cs typeface="+mn-cs"/>
            </a:endParaRPr>
          </a:p>
        </p:txBody>
      </p:sp>
      <p:sp>
        <p:nvSpPr>
          <p:cNvPr id="37892" name="Rectangle 4"/>
          <p:cNvSpPr>
            <a:spLocks noChangeArrowheads="1"/>
          </p:cNvSpPr>
          <p:nvPr/>
        </p:nvSpPr>
        <p:spPr bwMode="auto">
          <a:xfrm>
            <a:off x="2266950" y="958850"/>
            <a:ext cx="2220159" cy="5168081"/>
          </a:xfrm>
          <a:prstGeom prst="rect">
            <a:avLst/>
          </a:prstGeom>
          <a:noFill/>
          <a:ln w="12700">
            <a:noFill/>
            <a:miter lim="800000"/>
            <a:headEnd/>
            <a:tailEnd/>
          </a:ln>
          <a:effectLst/>
        </p:spPr>
        <p:txBody>
          <a:bodyPr wrap="none" lIns="90487" tIns="44450" rIns="90487" bIns="44450">
            <a:spAutoFit/>
          </a:bodyPr>
          <a:lstStyle/>
          <a:p>
            <a:pPr eaLnBrk="0" hangingPunct="0">
              <a:defRPr/>
            </a:pPr>
            <a:r>
              <a:rPr lang="en-US" sz="6600" b="1" dirty="0">
                <a:ln>
                  <a:solidFill>
                    <a:srgbClr val="FFFF00"/>
                  </a:solidFill>
                </a:ln>
                <a:solidFill>
                  <a:srgbClr val="F6FE0A"/>
                </a:solidFill>
                <a:effectLst>
                  <a:outerShdw blurRad="38100" dist="38100" dir="2700000" algn="tl">
                    <a:srgbClr val="000000"/>
                  </a:outerShdw>
                </a:effectLst>
                <a:latin typeface="Kruti Dev 010" pitchFamily="2" charset="0"/>
                <a:ea typeface="ＭＳ Ｐゴシック" pitchFamily="34" charset="-128"/>
                <a:cs typeface="+mn-cs"/>
              </a:rPr>
              <a:t>l`f’V</a:t>
            </a:r>
          </a:p>
          <a:p>
            <a:pPr eaLnBrk="0" hangingPunct="0">
              <a:defRPr/>
            </a:pPr>
            <a:r>
              <a:rPr lang="en-US" sz="6600" b="1" dirty="0">
                <a:solidFill>
                  <a:schemeClr val="tx1"/>
                </a:solidFill>
                <a:effectLst>
                  <a:outerShdw blurRad="38100" dist="38100" dir="2700000" algn="tl">
                    <a:srgbClr val="000000">
                      <a:alpha val="43137"/>
                    </a:srgbClr>
                  </a:outerShdw>
                </a:effectLst>
                <a:latin typeface="Kruti Dev 010" pitchFamily="2" charset="0"/>
                <a:ea typeface="ＭＳ Ｐゴシック" pitchFamily="34" charset="-128"/>
                <a:cs typeface="+mn-cs"/>
              </a:rPr>
              <a:t>v</a:t>
            </a:r>
            <a:r>
              <a:rPr lang="en-US" sz="6600" b="1" dirty="0">
                <a:ln>
                  <a:solidFill>
                    <a:srgbClr val="FF0000"/>
                  </a:solidFill>
                </a:ln>
                <a:solidFill>
                  <a:srgbClr val="FF5008"/>
                </a:solidFill>
                <a:effectLst>
                  <a:outerShdw blurRad="38100" dist="38100" dir="2700000" algn="tl">
                    <a:srgbClr val="000000">
                      <a:alpha val="43137"/>
                    </a:srgbClr>
                  </a:outerShdw>
                </a:effectLst>
                <a:latin typeface="Kruti Dev 010" pitchFamily="2" charset="0"/>
                <a:ea typeface="ＭＳ Ｐゴシック" pitchFamily="34" charset="-128"/>
                <a:cs typeface="+mn-cs"/>
              </a:rPr>
              <a:t>czkge</a:t>
            </a:r>
          </a:p>
          <a:p>
            <a:pPr eaLnBrk="0" hangingPunct="0">
              <a:defRPr/>
            </a:pPr>
            <a:r>
              <a:rPr lang="en-US" sz="6600" b="1" dirty="0">
                <a:solidFill>
                  <a:schemeClr val="tx1"/>
                </a:solidFill>
                <a:effectLst>
                  <a:outerShdw blurRad="38100" dist="38100" dir="2700000" algn="tl">
                    <a:srgbClr val="000000">
                      <a:alpha val="43137"/>
                    </a:srgbClr>
                  </a:outerShdw>
                </a:effectLst>
                <a:latin typeface="Kruti Dev 010" pitchFamily="2" charset="0"/>
                <a:ea typeface="ＭＳ Ｐゴシック" pitchFamily="34" charset="-128"/>
                <a:cs typeface="+mn-cs"/>
              </a:rPr>
              <a:t>;q</a:t>
            </a:r>
            <a:r>
              <a:rPr lang="en-US" sz="6600" b="1" dirty="0">
                <a:ln>
                  <a:solidFill>
                    <a:schemeClr val="bg2">
                      <a:lumMod val="50000"/>
                      <a:lumOff val="50000"/>
                    </a:schemeClr>
                  </a:solidFill>
                </a:ln>
                <a:solidFill>
                  <a:srgbClr val="FF5008"/>
                </a:solidFill>
                <a:effectLst>
                  <a:outerShdw blurRad="38100" dist="38100" dir="2700000" algn="tl">
                    <a:srgbClr val="000000">
                      <a:alpha val="43137"/>
                    </a:srgbClr>
                  </a:outerShdw>
                </a:effectLst>
                <a:latin typeface="Kruti Dev 010" pitchFamily="2" charset="0"/>
                <a:ea typeface="ＭＳ Ｐゴシック" pitchFamily="34" charset="-128"/>
                <a:cs typeface="+mn-cs"/>
              </a:rPr>
              <a:t>lqQ</a:t>
            </a:r>
          </a:p>
          <a:p>
            <a:pPr eaLnBrk="0" hangingPunct="0">
              <a:defRPr/>
            </a:pPr>
            <a:r>
              <a:rPr lang="en-US" sz="6600" b="1" dirty="0">
                <a:solidFill>
                  <a:schemeClr val="tx1"/>
                </a:solidFill>
                <a:effectLst>
                  <a:outerShdw blurRad="38100" dist="38100" dir="2700000" algn="tl">
                    <a:srgbClr val="000000">
                      <a:alpha val="43137"/>
                    </a:srgbClr>
                  </a:outerShdw>
                </a:effectLst>
                <a:latin typeface="Kruti Dev 010" pitchFamily="2" charset="0"/>
                <a:ea typeface="ＭＳ Ｐゴシック" pitchFamily="34" charset="-128"/>
                <a:cs typeface="+mn-cs"/>
              </a:rPr>
              <a:t>ew</a:t>
            </a:r>
            <a:r>
              <a:rPr lang="en-US" sz="6600" b="1" dirty="0">
                <a:ln>
                  <a:solidFill>
                    <a:schemeClr val="bg2">
                      <a:lumMod val="50000"/>
                      <a:lumOff val="50000"/>
                    </a:schemeClr>
                  </a:solidFill>
                </a:ln>
                <a:solidFill>
                  <a:srgbClr val="FF5008"/>
                </a:solidFill>
                <a:effectLst>
                  <a:outerShdw blurRad="38100" dist="38100" dir="2700000" algn="tl">
                    <a:srgbClr val="000000">
                      <a:alpha val="43137"/>
                    </a:srgbClr>
                  </a:outerShdw>
                </a:effectLst>
                <a:latin typeface="Kruti Dev 010" pitchFamily="2" charset="0"/>
                <a:ea typeface="ＭＳ Ｐゴシック" pitchFamily="34" charset="-128"/>
                <a:cs typeface="+mn-cs"/>
              </a:rPr>
              <a:t>lk</a:t>
            </a:r>
          </a:p>
          <a:p>
            <a:pPr eaLnBrk="0" hangingPunct="0">
              <a:defRPr/>
            </a:pPr>
            <a:r>
              <a:rPr lang="en-US" sz="6600" b="1" dirty="0">
                <a:solidFill>
                  <a:schemeClr val="tx1"/>
                </a:solidFill>
                <a:effectLst>
                  <a:outerShdw blurRad="38100" dist="38100" dir="2700000" algn="tl">
                    <a:srgbClr val="000000">
                      <a:alpha val="43137"/>
                    </a:srgbClr>
                  </a:outerShdw>
                </a:effectLst>
                <a:latin typeface="Kruti Dev 010" pitchFamily="2" charset="0"/>
                <a:ea typeface="ＭＳ Ｐゴシック" pitchFamily="34" charset="-128"/>
                <a:cs typeface="+mn-cs"/>
              </a:rPr>
              <a:t>;</a:t>
            </a:r>
            <a:r>
              <a:rPr lang="en-US" sz="6600" b="1" dirty="0">
                <a:ln>
                  <a:solidFill>
                    <a:srgbClr val="FF0000"/>
                  </a:solidFill>
                </a:ln>
                <a:solidFill>
                  <a:srgbClr val="FF5008"/>
                </a:solidFill>
                <a:effectLst>
                  <a:outerShdw blurRad="38100" dist="38100" dir="2700000" algn="tl">
                    <a:srgbClr val="000000">
                      <a:alpha val="43137"/>
                    </a:srgbClr>
                  </a:outerShdw>
                </a:effectLst>
                <a:latin typeface="Kruti Dev 010" pitchFamily="2" charset="0"/>
                <a:ea typeface="ＭＳ Ｐゴシック" pitchFamily="34" charset="-128"/>
                <a:cs typeface="+mn-cs"/>
              </a:rPr>
              <a:t>gks’kq</a:t>
            </a:r>
          </a:p>
        </p:txBody>
      </p:sp>
      <p:sp>
        <p:nvSpPr>
          <p:cNvPr id="107524"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107525" name="Text Box 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latin typeface="Kruti Dev 010" charset="0"/>
            </a:endParaRPr>
          </a:p>
        </p:txBody>
      </p:sp>
      <p:sp>
        <p:nvSpPr>
          <p:cNvPr id="107526" name="Text Box 1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1400" b="1">
              <a:solidFill>
                <a:srgbClr val="FFFFFF"/>
              </a:solidFill>
              <a:latin typeface="Kruti Dev 010" charset="0"/>
            </a:endParaRPr>
          </a:p>
        </p:txBody>
      </p:sp>
      <p:sp>
        <p:nvSpPr>
          <p:cNvPr id="107527" name="Text Box 11"/>
          <p:cNvSpPr txBox="1">
            <a:spLocks noChangeArrowheads="1"/>
          </p:cNvSpPr>
          <p:nvPr/>
        </p:nvSpPr>
        <p:spPr bwMode="auto">
          <a:xfrm>
            <a:off x="8085138" y="65103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51</a:t>
            </a:r>
          </a:p>
        </p:txBody>
      </p:sp>
      <p:sp>
        <p:nvSpPr>
          <p:cNvPr id="107528" name="Text Box 12"/>
          <p:cNvSpPr txBox="1">
            <a:spLocks noChangeArrowheads="1"/>
          </p:cNvSpPr>
          <p:nvPr/>
        </p:nvSpPr>
        <p:spPr bwMode="auto">
          <a:xfrm>
            <a:off x="8740775" y="6397625"/>
            <a:ext cx="2841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5</a:t>
            </a:r>
          </a:p>
        </p:txBody>
      </p:sp>
      <p:sp>
        <p:nvSpPr>
          <p:cNvPr id="107529" name="Text Box 14"/>
          <p:cNvSpPr txBox="1">
            <a:spLocks noChangeArrowheads="1"/>
          </p:cNvSpPr>
          <p:nvPr/>
        </p:nvSpPr>
        <p:spPr bwMode="auto">
          <a:xfrm>
            <a:off x="6919913" y="6145213"/>
            <a:ext cx="2058987"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b="1">
                <a:solidFill>
                  <a:srgbClr val="FFFFFF"/>
                </a:solidFill>
                <a:latin typeface="Kruti Dev 010" charset="0"/>
              </a:rPr>
              <a:t>lgk;d iqLrd </a:t>
            </a:r>
            <a:r>
              <a:rPr lang="hi-in" sz="2000">
                <a:solidFill>
                  <a:srgbClr val="FFFFFF"/>
                </a:solidFill>
                <a:latin typeface="Kruti Dev 010" charset="0"/>
                <a:cs typeface="Mangal" charset="0"/>
              </a:rPr>
              <a:t>८</a:t>
            </a:r>
            <a:r>
              <a:rPr lang="en-US" sz="2000">
                <a:solidFill>
                  <a:srgbClr val="FFFFFF"/>
                </a:solidFill>
                <a:latin typeface="Kruti Dev 010" charset="0"/>
              </a:rPr>
              <a:t>-</a:t>
            </a:r>
            <a:r>
              <a:rPr lang="hi-in" sz="2000">
                <a:solidFill>
                  <a:srgbClr val="FFFFFF"/>
                </a:solidFill>
                <a:latin typeface="Kruti Dev 010" charset="0"/>
                <a:cs typeface="Calibri" charset="0"/>
              </a:rPr>
              <a:t>१४</a:t>
            </a:r>
            <a:endParaRPr lang="en-US" sz="2000" b="1">
              <a:solidFill>
                <a:srgbClr val="FFFFFF"/>
              </a:solidFill>
              <a:latin typeface="Kruti Dev 010" charset="0"/>
            </a:endParaRPr>
          </a:p>
          <a:p>
            <a:pPr algn="ctr">
              <a:spcBef>
                <a:spcPct val="50000"/>
              </a:spcBef>
            </a:pPr>
            <a:endParaRPr lang="en-US" sz="2000" b="1">
              <a:solidFill>
                <a:srgbClr val="FFFFFF"/>
              </a:solidFill>
              <a:latin typeface="Kruti Dev 010" charset="0"/>
            </a:endParaRPr>
          </a:p>
        </p:txBody>
      </p:sp>
      <p:sp>
        <p:nvSpPr>
          <p:cNvPr id="107530" name="Rectangle 11"/>
          <p:cNvSpPr>
            <a:spLocks noChangeArrowheads="1"/>
          </p:cNvSpPr>
          <p:nvPr/>
        </p:nvSpPr>
        <p:spPr bwMode="auto">
          <a:xfrm>
            <a:off x="457200" y="10033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box(ou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box(out)">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box(out)">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box(out)">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box(out)">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Rectangle 25"/>
          <p:cNvSpPr/>
          <p:nvPr/>
        </p:nvSpPr>
        <p:spPr>
          <a:xfrm>
            <a:off x="300038" y="-141288"/>
            <a:ext cx="1090612"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sp>
        <p:nvSpPr>
          <p:cNvPr id="132098" name="Rectangle 2"/>
          <p:cNvSpPr>
            <a:spLocks noGrp="1" noChangeArrowheads="1"/>
          </p:cNvSpPr>
          <p:nvPr>
            <p:ph type="title"/>
          </p:nvPr>
        </p:nvSpPr>
        <p:spPr bwMode="auto">
          <a:xfrm>
            <a:off x="1119188" y="428625"/>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6000">
                <a:solidFill>
                  <a:srgbClr val="FAFD00"/>
                </a:solidFill>
                <a:latin typeface="Kruti Dev 010" charset="0"/>
                <a:ea typeface="ＭＳ Ｐゴシック" charset="0"/>
                <a:cs typeface="ＭＳ Ｐゴシック" charset="0"/>
              </a:rPr>
              <a:t>‡ eq[; </a:t>
            </a:r>
            <a:r>
              <a:rPr lang="ja-JP" altLang="en-US" sz="6000">
                <a:solidFill>
                  <a:srgbClr val="FAFD00"/>
                </a:solidFill>
                <a:latin typeface="Kruti Dev 010" charset="0"/>
                <a:ea typeface="ＭＳ Ｐゴシック" charset="0"/>
                <a:cs typeface="ＭＳ Ｐゴシック" charset="0"/>
              </a:rPr>
              <a:t>‘’</a:t>
            </a:r>
            <a:r>
              <a:rPr lang="en-US" sz="6000">
                <a:solidFill>
                  <a:srgbClr val="FAFD00"/>
                </a:solidFill>
                <a:latin typeface="Kruti Dev 010" charset="0"/>
                <a:ea typeface="ＭＳ Ｐゴシック" charset="0"/>
                <a:cs typeface="ＭＳ Ｐゴシック" charset="0"/>
              </a:rPr>
              <a:t>kCn ;k eqgkojs %</a:t>
            </a:r>
          </a:p>
        </p:txBody>
      </p:sp>
      <p:sp>
        <p:nvSpPr>
          <p:cNvPr id="132099" name="Rectangle 3"/>
          <p:cNvSpPr>
            <a:spLocks noChangeArrowheads="1"/>
          </p:cNvSpPr>
          <p:nvPr/>
        </p:nvSpPr>
        <p:spPr bwMode="auto">
          <a:xfrm>
            <a:off x="252413" y="-246063"/>
            <a:ext cx="182562" cy="4429126"/>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spcBef>
                <a:spcPct val="50000"/>
              </a:spcBef>
              <a:defRPr/>
            </a:pPr>
            <a:endParaRPr lang="en-US" sz="15000" dirty="0">
              <a:latin typeface="Kruti Dev 010" pitchFamily="2" charset="0"/>
              <a:ea typeface="MS PGothic" pitchFamily="34" charset="-128"/>
              <a:cs typeface="Arial" pitchFamily="34" charset="0"/>
            </a:endParaRPr>
          </a:p>
          <a:p>
            <a:pPr eaLnBrk="0" hangingPunct="0">
              <a:spcBef>
                <a:spcPct val="50000"/>
              </a:spcBef>
              <a:defRPr/>
            </a:pPr>
            <a:endParaRPr lang="en-US" sz="8800" dirty="0">
              <a:solidFill>
                <a:schemeClr val="tx2"/>
              </a:solidFill>
              <a:latin typeface="Kruti Dev 010" pitchFamily="2" charset="0"/>
              <a:ea typeface="+mn-ea"/>
              <a:cs typeface="+mn-cs"/>
            </a:endParaRPr>
          </a:p>
        </p:txBody>
      </p:sp>
      <p:sp>
        <p:nvSpPr>
          <p:cNvPr id="109572" name="Text Box 2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109573" name="Text Box 24"/>
          <p:cNvSpPr txBox="1">
            <a:spLocks noChangeArrowheads="1"/>
          </p:cNvSpPr>
          <p:nvPr/>
        </p:nvSpPr>
        <p:spPr bwMode="auto">
          <a:xfrm>
            <a:off x="8797925" y="618490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 </a:t>
            </a:r>
          </a:p>
        </p:txBody>
      </p:sp>
      <p:sp>
        <p:nvSpPr>
          <p:cNvPr id="109574" name="Text Box 25"/>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1400" b="1">
              <a:solidFill>
                <a:srgbClr val="FFFFFF"/>
              </a:solidFill>
              <a:latin typeface="Kruti Dev 010" charset="0"/>
            </a:endParaRPr>
          </a:p>
        </p:txBody>
      </p:sp>
      <p:sp>
        <p:nvSpPr>
          <p:cNvPr id="109575" name="Text Box 26"/>
          <p:cNvSpPr txBox="1">
            <a:spLocks noChangeArrowheads="1"/>
          </p:cNvSpPr>
          <p:nvPr/>
        </p:nvSpPr>
        <p:spPr bwMode="auto">
          <a:xfrm>
            <a:off x="8085138" y="65182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52</a:t>
            </a:r>
          </a:p>
        </p:txBody>
      </p:sp>
      <p:sp>
        <p:nvSpPr>
          <p:cNvPr id="109576" name="Text Box 28"/>
          <p:cNvSpPr txBox="1">
            <a:spLocks noChangeArrowheads="1"/>
          </p:cNvSpPr>
          <p:nvPr/>
        </p:nvSpPr>
        <p:spPr bwMode="auto">
          <a:xfrm>
            <a:off x="7077075" y="6207125"/>
            <a:ext cx="2058988"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b="1">
                <a:solidFill>
                  <a:srgbClr val="FFFFFF"/>
                </a:solidFill>
                <a:latin typeface="Kruti Dev 010" charset="0"/>
              </a:rPr>
              <a:t>lgk;d iqLrd </a:t>
            </a:r>
            <a:r>
              <a:rPr lang="hi-in" sz="2000">
                <a:solidFill>
                  <a:srgbClr val="FFFFFF"/>
                </a:solidFill>
                <a:latin typeface="Kruti Dev 010" charset="0"/>
                <a:cs typeface="Mangal" charset="0"/>
              </a:rPr>
              <a:t>८</a:t>
            </a:r>
            <a:r>
              <a:rPr lang="en-US" sz="2000">
                <a:solidFill>
                  <a:srgbClr val="FFFFFF"/>
                </a:solidFill>
                <a:latin typeface="Kruti Dev 010" charset="0"/>
              </a:rPr>
              <a:t>-</a:t>
            </a:r>
            <a:r>
              <a:rPr lang="hi-in" sz="2000">
                <a:solidFill>
                  <a:srgbClr val="FFFFFF"/>
                </a:solidFill>
                <a:latin typeface="Kruti Dev 010" charset="0"/>
                <a:cs typeface="Calibri" charset="0"/>
              </a:rPr>
              <a:t>१४</a:t>
            </a:r>
            <a:endParaRPr lang="en-US" sz="2000" b="1">
              <a:solidFill>
                <a:srgbClr val="FFFFFF"/>
              </a:solidFill>
              <a:latin typeface="Kruti Dev 010" charset="0"/>
            </a:endParaRPr>
          </a:p>
          <a:p>
            <a:pPr algn="ctr">
              <a:spcBef>
                <a:spcPct val="50000"/>
              </a:spcBef>
            </a:pPr>
            <a:endParaRPr lang="en-US" sz="2000" b="1">
              <a:solidFill>
                <a:srgbClr val="FFFFFF"/>
              </a:solidFill>
              <a:latin typeface="Kruti Dev 010" charset="0"/>
            </a:endParaRPr>
          </a:p>
        </p:txBody>
      </p:sp>
      <p:grpSp>
        <p:nvGrpSpPr>
          <p:cNvPr id="109577" name="Group 30"/>
          <p:cNvGrpSpPr>
            <a:grpSpLocks/>
          </p:cNvGrpSpPr>
          <p:nvPr/>
        </p:nvGrpSpPr>
        <p:grpSpPr bwMode="auto">
          <a:xfrm>
            <a:off x="2171700" y="5046663"/>
            <a:ext cx="6972300" cy="1006475"/>
            <a:chOff x="1368" y="3179"/>
            <a:chExt cx="4392" cy="634"/>
          </a:xfrm>
        </p:grpSpPr>
        <p:sp>
          <p:nvSpPr>
            <p:cNvPr id="132127" name="Text Box 31"/>
            <p:cNvSpPr txBox="1">
              <a:spLocks noChangeArrowheads="1"/>
            </p:cNvSpPr>
            <p:nvPr/>
          </p:nvSpPr>
          <p:spPr bwMode="auto">
            <a:xfrm>
              <a:off x="1808" y="3179"/>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0" hangingPunct="0">
                <a:spcBef>
                  <a:spcPct val="50000"/>
                </a:spcBef>
                <a:defRPr/>
              </a:pPr>
              <a:r>
                <a:rPr lang="en-US" sz="6000" b="1" dirty="0">
                  <a:solidFill>
                    <a:schemeClr val="tx1"/>
                  </a:solidFill>
                  <a:effectLst>
                    <a:outerShdw blurRad="38100" dist="38100" dir="2700000" algn="tl">
                      <a:srgbClr val="000000"/>
                    </a:outerShdw>
                  </a:effectLst>
                  <a:latin typeface="Kruti Dev 010" pitchFamily="2" charset="0"/>
                </a:rPr>
                <a:t>ts</a:t>
              </a:r>
              <a:r>
                <a:rPr lang="en-US" sz="4800" b="1" dirty="0">
                  <a:solidFill>
                    <a:schemeClr val="tx1"/>
                  </a:solidFill>
                  <a:effectLst>
                    <a:outerShdw blurRad="38100" dist="38100" dir="2700000" algn="tl">
                      <a:srgbClr val="000000"/>
                    </a:outerShdw>
                  </a:effectLst>
                  <a:latin typeface="Kruti Dev 010" pitchFamily="2" charset="0"/>
                </a:rPr>
                <a:t> </a:t>
              </a:r>
              <a:r>
                <a:rPr lang="en-US" sz="4800" b="1" dirty="0">
                  <a:effectLst>
                    <a:outerShdw blurRad="38100" dist="38100" dir="2700000" algn="tl">
                      <a:srgbClr val="000000"/>
                    </a:outerShdw>
                  </a:effectLst>
                  <a:latin typeface="Kruti Dev 010" pitchFamily="2" charset="0"/>
                </a:rPr>
                <a:t>  </a:t>
              </a:r>
              <a:r>
                <a:rPr lang="en-US" sz="4800" b="1" dirty="0">
                  <a:ln>
                    <a:solidFill>
                      <a:srgbClr val="FFFF00"/>
                    </a:solidFill>
                  </a:ln>
                  <a:solidFill>
                    <a:srgbClr val="EDF636"/>
                  </a:solidFill>
                  <a:effectLst>
                    <a:outerShdw blurRad="38100" dist="38100" dir="2700000" algn="tl">
                      <a:srgbClr val="000000"/>
                    </a:outerShdw>
                  </a:effectLst>
                  <a:latin typeface="Kruti Dev 010" pitchFamily="2" charset="0"/>
                </a:rPr>
                <a:t>¾ ;h’kq</a:t>
              </a:r>
              <a:endParaRPr lang="en-US" sz="4800" b="1" dirty="0">
                <a:ln>
                  <a:solidFill>
                    <a:srgbClr val="FFFF00"/>
                  </a:solidFill>
                </a:ln>
                <a:effectLst>
                  <a:outerShdw blurRad="38100" dist="38100" dir="2700000" algn="tl">
                    <a:srgbClr val="000000"/>
                  </a:outerShdw>
                </a:effectLst>
                <a:latin typeface="Kruti Dev 010" pitchFamily="2" charset="0"/>
              </a:endParaRPr>
            </a:p>
          </p:txBody>
        </p:sp>
        <p:sp>
          <p:nvSpPr>
            <p:cNvPr id="132128" name="AutoShape 32"/>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grpSp>
        <p:nvGrpSpPr>
          <p:cNvPr id="109578" name="Group 33"/>
          <p:cNvGrpSpPr>
            <a:grpSpLocks/>
          </p:cNvGrpSpPr>
          <p:nvPr/>
        </p:nvGrpSpPr>
        <p:grpSpPr bwMode="auto">
          <a:xfrm>
            <a:off x="2147888" y="4081463"/>
            <a:ext cx="6996112" cy="1016000"/>
            <a:chOff x="1353" y="2571"/>
            <a:chExt cx="4407" cy="640"/>
          </a:xfrm>
        </p:grpSpPr>
        <p:sp>
          <p:nvSpPr>
            <p:cNvPr id="132130" name="Text Box 34"/>
            <p:cNvSpPr txBox="1">
              <a:spLocks noChangeArrowheads="1"/>
            </p:cNvSpPr>
            <p:nvPr/>
          </p:nvSpPr>
          <p:spPr bwMode="auto">
            <a:xfrm>
              <a:off x="1765" y="2571"/>
              <a:ext cx="3995" cy="640"/>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0" hangingPunct="0">
                <a:spcBef>
                  <a:spcPct val="50000"/>
                </a:spcBef>
                <a:defRPr/>
              </a:pPr>
              <a:r>
                <a:rPr lang="en-US" sz="6000" b="1" dirty="0">
                  <a:solidFill>
                    <a:schemeClr val="accent1"/>
                  </a:solidFill>
                  <a:effectLst>
                    <a:outerShdw blurRad="38100" dist="38100" dir="2700000" algn="tl">
                      <a:srgbClr val="000000"/>
                    </a:outerShdw>
                  </a:effectLst>
                  <a:latin typeface="Kruti Dev 010" pitchFamily="2" charset="0"/>
                </a:rPr>
                <a:t>,l</a:t>
              </a:r>
              <a:r>
                <a:rPr lang="en-US" sz="4800" b="1" dirty="0">
                  <a:solidFill>
                    <a:schemeClr val="accent1"/>
                  </a:solidFill>
                  <a:effectLst>
                    <a:outerShdw blurRad="38100" dist="38100" dir="2700000" algn="tl">
                      <a:srgbClr val="000000"/>
                    </a:outerShdw>
                  </a:effectLst>
                  <a:latin typeface="Kruti Dev 010" pitchFamily="2" charset="0"/>
                </a:rPr>
                <a:t>  </a:t>
              </a:r>
              <a:r>
                <a:rPr lang="en-US" sz="4800" b="1" dirty="0">
                  <a:ln>
                    <a:solidFill>
                      <a:srgbClr val="FFFF00"/>
                    </a:solidFill>
                  </a:ln>
                  <a:solidFill>
                    <a:srgbClr val="EDF636"/>
                  </a:solidFill>
                  <a:effectLst>
                    <a:outerShdw blurRad="38100" dist="38100" dir="2700000" algn="tl">
                      <a:srgbClr val="000000"/>
                    </a:outerShdw>
                  </a:effectLst>
                  <a:latin typeface="Kruti Dev 010" pitchFamily="2" charset="0"/>
                </a:rPr>
                <a:t>¾  xqIrdky</a:t>
              </a:r>
              <a:endParaRPr lang="en-US" sz="4800" b="1" dirty="0">
                <a:ln>
                  <a:solidFill>
                    <a:srgbClr val="FFFF00"/>
                  </a:solidFill>
                </a:ln>
                <a:effectLst>
                  <a:outerShdw blurRad="38100" dist="38100" dir="2700000" algn="tl">
                    <a:srgbClr val="000000"/>
                  </a:outerShdw>
                </a:effectLst>
                <a:latin typeface="Kruti Dev 010" pitchFamily="2" charset="0"/>
              </a:endParaRPr>
            </a:p>
          </p:txBody>
        </p:sp>
        <p:sp>
          <p:nvSpPr>
            <p:cNvPr id="132131" name="AutoShape 35"/>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grpSp>
        <p:nvGrpSpPr>
          <p:cNvPr id="109579" name="Group 36"/>
          <p:cNvGrpSpPr>
            <a:grpSpLocks/>
          </p:cNvGrpSpPr>
          <p:nvPr/>
        </p:nvGrpSpPr>
        <p:grpSpPr bwMode="auto">
          <a:xfrm>
            <a:off x="2184400" y="3190875"/>
            <a:ext cx="6959600" cy="1016000"/>
            <a:chOff x="1376" y="2010"/>
            <a:chExt cx="4384" cy="640"/>
          </a:xfrm>
        </p:grpSpPr>
        <p:sp>
          <p:nvSpPr>
            <p:cNvPr id="132133" name="Text Box 37"/>
            <p:cNvSpPr txBox="1">
              <a:spLocks noChangeArrowheads="1"/>
            </p:cNvSpPr>
            <p:nvPr/>
          </p:nvSpPr>
          <p:spPr bwMode="auto">
            <a:xfrm>
              <a:off x="1813" y="2010"/>
              <a:ext cx="3947" cy="640"/>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0" hangingPunct="0">
                <a:spcBef>
                  <a:spcPct val="50000"/>
                </a:spcBef>
                <a:defRPr/>
              </a:pPr>
              <a:r>
                <a:rPr lang="en-US" sz="6000" b="1" dirty="0">
                  <a:solidFill>
                    <a:srgbClr val="07DD3A"/>
                  </a:solidFill>
                  <a:effectLst>
                    <a:outerShdw blurRad="38100" dist="38100" dir="2700000" algn="tl">
                      <a:srgbClr val="000000"/>
                    </a:outerShdw>
                  </a:effectLst>
                  <a:latin typeface="Kruti Dev 010" pitchFamily="2" charset="0"/>
                </a:rPr>
                <a:t>…</a:t>
              </a:r>
              <a:r>
                <a:rPr lang="en-US" sz="4800" b="1" dirty="0">
                  <a:solidFill>
                    <a:srgbClr val="07DD3A"/>
                  </a:solidFill>
                  <a:effectLst>
                    <a:outerShdw blurRad="38100" dist="38100" dir="2700000" algn="tl">
                      <a:srgbClr val="000000"/>
                    </a:outerShdw>
                  </a:effectLst>
                  <a:latin typeface="Kruti Dev 010" pitchFamily="2" charset="0"/>
                </a:rPr>
                <a:t> </a:t>
              </a:r>
              <a:r>
                <a:rPr lang="en-US" sz="4800" b="1" dirty="0">
                  <a:effectLst>
                    <a:outerShdw blurRad="38100" dist="38100" dir="2700000" algn="tl">
                      <a:srgbClr val="000000"/>
                    </a:outerShdw>
                  </a:effectLst>
                  <a:latin typeface="Kruti Dev 010" pitchFamily="2" charset="0"/>
                </a:rPr>
                <a:t>  </a:t>
              </a:r>
              <a:r>
                <a:rPr lang="en-US" sz="4800" b="1" dirty="0">
                  <a:ln>
                    <a:solidFill>
                      <a:srgbClr val="FFFF00"/>
                    </a:solidFill>
                  </a:ln>
                  <a:solidFill>
                    <a:srgbClr val="EDF636"/>
                  </a:solidFill>
                  <a:effectLst>
                    <a:outerShdw blurRad="38100" dist="38100" dir="2700000" algn="tl">
                      <a:srgbClr val="000000"/>
                    </a:outerShdw>
                  </a:effectLst>
                  <a:latin typeface="Kruti Dev 010" pitchFamily="2" charset="0"/>
                </a:rPr>
                <a:t>¾  lekt</a:t>
              </a:r>
              <a:endParaRPr lang="en-US" sz="4800" b="1" dirty="0">
                <a:ln>
                  <a:solidFill>
                    <a:srgbClr val="FFFF00"/>
                  </a:solidFill>
                </a:ln>
                <a:effectLst>
                  <a:outerShdw blurRad="38100" dist="38100" dir="2700000" algn="tl">
                    <a:srgbClr val="000000"/>
                  </a:outerShdw>
                </a:effectLst>
                <a:latin typeface="Kruti Dev 010" pitchFamily="2" charset="0"/>
              </a:endParaRPr>
            </a:p>
          </p:txBody>
        </p:sp>
        <p:sp>
          <p:nvSpPr>
            <p:cNvPr id="132134" name="AutoShape 38"/>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grpSp>
        <p:nvGrpSpPr>
          <p:cNvPr id="109580" name="Group 39"/>
          <p:cNvGrpSpPr>
            <a:grpSpLocks/>
          </p:cNvGrpSpPr>
          <p:nvPr/>
        </p:nvGrpSpPr>
        <p:grpSpPr bwMode="auto">
          <a:xfrm>
            <a:off x="2184400" y="2332038"/>
            <a:ext cx="6959600" cy="1016000"/>
            <a:chOff x="1376" y="1469"/>
            <a:chExt cx="4384" cy="640"/>
          </a:xfrm>
        </p:grpSpPr>
        <p:sp>
          <p:nvSpPr>
            <p:cNvPr id="132136" name="Text Box 40"/>
            <p:cNvSpPr txBox="1">
              <a:spLocks noChangeArrowheads="1"/>
            </p:cNvSpPr>
            <p:nvPr/>
          </p:nvSpPr>
          <p:spPr bwMode="auto">
            <a:xfrm>
              <a:off x="1818" y="1469"/>
              <a:ext cx="3942"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0" hangingPunct="0">
                <a:spcBef>
                  <a:spcPct val="50000"/>
                </a:spcBef>
                <a:defRPr/>
              </a:pPr>
              <a:r>
                <a:rPr lang="en-US" sz="6000" b="1" dirty="0">
                  <a:solidFill>
                    <a:srgbClr val="EA304F"/>
                  </a:solidFill>
                  <a:effectLst>
                    <a:outerShdw blurRad="38100" dist="38100" dir="2700000" algn="tl">
                      <a:srgbClr val="000000"/>
                    </a:outerShdw>
                  </a:effectLst>
                  <a:latin typeface="Kruti Dev 010" pitchFamily="2" charset="0"/>
                </a:rPr>
                <a:t>†</a:t>
              </a:r>
              <a:r>
                <a:rPr lang="en-US" sz="4800" b="1" dirty="0">
                  <a:effectLst>
                    <a:outerShdw blurRad="38100" dist="38100" dir="2700000" algn="tl">
                      <a:srgbClr val="000000"/>
                    </a:outerShdw>
                  </a:effectLst>
                  <a:latin typeface="Kruti Dev 010" pitchFamily="2" charset="0"/>
                </a:rPr>
                <a:t>   </a:t>
              </a:r>
              <a:r>
                <a:rPr lang="en-US" sz="4800" b="1" dirty="0">
                  <a:ln>
                    <a:solidFill>
                      <a:srgbClr val="FFFF00"/>
                    </a:solidFill>
                  </a:ln>
                  <a:solidFill>
                    <a:srgbClr val="EDF636"/>
                  </a:solidFill>
                  <a:effectLst>
                    <a:outerShdw blurRad="38100" dist="38100" dir="2700000" algn="tl">
                      <a:srgbClr val="000000"/>
                    </a:outerShdw>
                  </a:effectLst>
                  <a:latin typeface="Kruti Dev 010" pitchFamily="2" charset="0"/>
                </a:rPr>
                <a:t>¾  yksx</a:t>
              </a:r>
              <a:endParaRPr lang="en-US" sz="4800" b="1" dirty="0">
                <a:ln>
                  <a:solidFill>
                    <a:srgbClr val="FFFF00"/>
                  </a:solidFill>
                </a:ln>
                <a:effectLst>
                  <a:outerShdw blurRad="38100" dist="38100" dir="2700000" algn="tl">
                    <a:srgbClr val="000000"/>
                  </a:outerShdw>
                </a:effectLst>
                <a:latin typeface="Kruti Dev 010" pitchFamily="2" charset="0"/>
              </a:endParaRPr>
            </a:p>
          </p:txBody>
        </p:sp>
        <p:sp>
          <p:nvSpPr>
            <p:cNvPr id="132137" name="AutoShape 41"/>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grpSp>
        <p:nvGrpSpPr>
          <p:cNvPr id="109581" name="Group 42"/>
          <p:cNvGrpSpPr>
            <a:grpSpLocks/>
          </p:cNvGrpSpPr>
          <p:nvPr/>
        </p:nvGrpSpPr>
        <p:grpSpPr bwMode="auto">
          <a:xfrm>
            <a:off x="2159000" y="1484313"/>
            <a:ext cx="6891338" cy="923925"/>
            <a:chOff x="1360" y="935"/>
            <a:chExt cx="4341" cy="582"/>
          </a:xfrm>
        </p:grpSpPr>
        <p:sp>
          <p:nvSpPr>
            <p:cNvPr id="132139" name="Text Box 43"/>
            <p:cNvSpPr txBox="1">
              <a:spLocks noChangeArrowheads="1"/>
            </p:cNvSpPr>
            <p:nvPr/>
          </p:nvSpPr>
          <p:spPr bwMode="auto">
            <a:xfrm>
              <a:off x="1772" y="935"/>
              <a:ext cx="3929"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0" hangingPunct="0">
                <a:spcBef>
                  <a:spcPct val="50000"/>
                </a:spcBef>
                <a:defRPr/>
              </a:pPr>
              <a:r>
                <a:rPr lang="en-US" sz="5400" b="1" dirty="0">
                  <a:ln>
                    <a:solidFill>
                      <a:srgbClr val="FFFF00"/>
                    </a:solidFill>
                  </a:ln>
                  <a:solidFill>
                    <a:srgbClr val="EDF636"/>
                  </a:solidFill>
                  <a:effectLst>
                    <a:outerShdw blurRad="38100" dist="38100" dir="2700000" algn="tl">
                      <a:srgbClr val="000000"/>
                    </a:outerShdw>
                  </a:effectLst>
                  <a:latin typeface="Kruti Dev 010" pitchFamily="2" charset="0"/>
                </a:rPr>
                <a:t>lh</a:t>
              </a:r>
              <a:r>
                <a:rPr lang="en-US" sz="4800" b="1" dirty="0">
                  <a:ln>
                    <a:solidFill>
                      <a:srgbClr val="FFFF00"/>
                    </a:solidFill>
                  </a:ln>
                  <a:solidFill>
                    <a:srgbClr val="EDF636"/>
                  </a:solidFill>
                  <a:effectLst>
                    <a:outerShdw blurRad="38100" dist="38100" dir="2700000" algn="tl">
                      <a:srgbClr val="000000"/>
                    </a:outerShdw>
                  </a:effectLst>
                  <a:latin typeface="Kruti Dev 010" pitchFamily="2" charset="0"/>
                </a:rPr>
                <a:t> </a:t>
              </a:r>
              <a:r>
                <a:rPr lang="en-US" sz="4800" b="1" dirty="0">
                  <a:ln>
                    <a:solidFill>
                      <a:srgbClr val="FFFF00"/>
                    </a:solidFill>
                  </a:ln>
                  <a:effectLst>
                    <a:outerShdw blurRad="38100" dist="38100" dir="2700000" algn="tl">
                      <a:srgbClr val="000000"/>
                    </a:outerShdw>
                  </a:effectLst>
                  <a:latin typeface="Kruti Dev 010" pitchFamily="2" charset="0"/>
                </a:rPr>
                <a:t> </a:t>
              </a:r>
              <a:r>
                <a:rPr lang="en-US" sz="4800" b="1" dirty="0">
                  <a:ln>
                    <a:solidFill>
                      <a:srgbClr val="FFFF00"/>
                    </a:solidFill>
                  </a:ln>
                  <a:solidFill>
                    <a:srgbClr val="EDF636"/>
                  </a:solidFill>
                  <a:effectLst>
                    <a:outerShdw blurRad="38100" dist="38100" dir="2700000" algn="tl">
                      <a:srgbClr val="000000"/>
                    </a:outerShdw>
                  </a:effectLst>
                  <a:latin typeface="Kruti Dev 010" pitchFamily="2" charset="0"/>
                </a:rPr>
                <a:t>¾  l`f’V</a:t>
              </a:r>
              <a:endParaRPr lang="en-US" sz="4800" b="1" dirty="0">
                <a:ln>
                  <a:solidFill>
                    <a:srgbClr val="FFFF00"/>
                  </a:solidFill>
                </a:ln>
                <a:effectLst>
                  <a:outerShdw blurRad="38100" dist="38100" dir="2700000" algn="tl">
                    <a:srgbClr val="000000"/>
                  </a:outerShdw>
                </a:effectLst>
                <a:latin typeface="Kruti Dev 010" pitchFamily="2" charset="0"/>
              </a:endParaRPr>
            </a:p>
          </p:txBody>
        </p:sp>
        <p:sp>
          <p:nvSpPr>
            <p:cNvPr id="132140"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7"/>
                </a:schemeClr>
              </a:outerShdw>
            </a:effectLst>
          </p:spPr>
          <p:txBody>
            <a:bodyPr wrap="none" anchor="ctr"/>
            <a:lstStyle/>
            <a:p>
              <a:pPr algn="ctr" eaLnBrk="0" hangingPunct="0">
                <a:defRPr/>
              </a:pPr>
              <a:endParaRPr lang="en-US" dirty="0">
                <a:latin typeface="Kruti Dev 010" pitchFamily="2" charset="0"/>
                <a:ea typeface="+mn-ea"/>
                <a:cs typeface="+mn-cs"/>
              </a:endParaRPr>
            </a:p>
          </p:txBody>
        </p:sp>
      </p:grpSp>
      <p:sp>
        <p:nvSpPr>
          <p:cNvPr id="132125" name="Oval 29"/>
          <p:cNvSpPr>
            <a:spLocks noChangeArrowheads="1"/>
          </p:cNvSpPr>
          <p:nvPr/>
        </p:nvSpPr>
        <p:spPr bwMode="auto">
          <a:xfrm>
            <a:off x="1760538" y="3155950"/>
            <a:ext cx="6311900" cy="1127125"/>
          </a:xfrm>
          <a:prstGeom prst="ellipse">
            <a:avLst/>
          </a:prstGeom>
          <a:noFill/>
          <a:ln w="76200">
            <a:solidFill>
              <a:srgbClr val="FFFFFF"/>
            </a:solidFill>
            <a:round/>
            <a:headEnd/>
            <a:tailEnd/>
          </a:ln>
          <a:effectLst>
            <a:outerShdw blurRad="63500" dist="144802" dir="2272499"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09583" name="Rectangle 25"/>
          <p:cNvSpPr>
            <a:spLocks noChangeArrowheads="1"/>
          </p:cNvSpPr>
          <p:nvPr/>
        </p:nvSpPr>
        <p:spPr bwMode="auto">
          <a:xfrm>
            <a:off x="457200" y="11430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2125"/>
                                        </p:tgtEl>
                                        <p:attrNameLst>
                                          <p:attrName>style.visibility</p:attrName>
                                        </p:attrNameLst>
                                      </p:cBhvr>
                                      <p:to>
                                        <p:strVal val="visible"/>
                                      </p:to>
                                    </p:set>
                                    <p:animEffect transition="in" filter="fade">
                                      <p:cBhvr>
                                        <p:cTn id="7" dur="1000"/>
                                        <p:tgtEl>
                                          <p:spTgt spid="132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84163" y="-220663"/>
            <a:ext cx="1090612"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sp>
        <p:nvSpPr>
          <p:cNvPr id="111618"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111619" name="Text Box 28"/>
          <p:cNvSpPr txBox="1">
            <a:spLocks noChangeArrowheads="1"/>
          </p:cNvSpPr>
          <p:nvPr/>
        </p:nvSpPr>
        <p:spPr bwMode="auto">
          <a:xfrm>
            <a:off x="8797925" y="6184900"/>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 </a:t>
            </a:r>
          </a:p>
        </p:txBody>
      </p:sp>
      <p:sp>
        <p:nvSpPr>
          <p:cNvPr id="111620" name="Text Box 2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1400" b="1">
              <a:solidFill>
                <a:srgbClr val="FFFFFF"/>
              </a:solidFill>
              <a:latin typeface="Kruti Dev 010" charset="0"/>
            </a:endParaRPr>
          </a:p>
        </p:txBody>
      </p:sp>
      <p:sp>
        <p:nvSpPr>
          <p:cNvPr id="111621" name="Text Box 30"/>
          <p:cNvSpPr txBox="1">
            <a:spLocks noChangeArrowheads="1"/>
          </p:cNvSpPr>
          <p:nvPr/>
        </p:nvSpPr>
        <p:spPr bwMode="auto">
          <a:xfrm>
            <a:off x="8085138" y="65230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53</a:t>
            </a:r>
          </a:p>
        </p:txBody>
      </p:sp>
      <p:sp>
        <p:nvSpPr>
          <p:cNvPr id="111622" name="Text Box 31"/>
          <p:cNvSpPr txBox="1">
            <a:spLocks noChangeArrowheads="1"/>
          </p:cNvSpPr>
          <p:nvPr/>
        </p:nvSpPr>
        <p:spPr bwMode="auto">
          <a:xfrm>
            <a:off x="8750300" y="6400800"/>
            <a:ext cx="2841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2</a:t>
            </a:r>
          </a:p>
        </p:txBody>
      </p:sp>
      <p:sp>
        <p:nvSpPr>
          <p:cNvPr id="111623" name="Text Box 33"/>
          <p:cNvSpPr txBox="1">
            <a:spLocks noChangeArrowheads="1"/>
          </p:cNvSpPr>
          <p:nvPr/>
        </p:nvSpPr>
        <p:spPr bwMode="auto">
          <a:xfrm>
            <a:off x="7092950" y="6175375"/>
            <a:ext cx="2058988"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b="1">
                <a:solidFill>
                  <a:srgbClr val="FFFFFF"/>
                </a:solidFill>
                <a:latin typeface="Kruti Dev 010" charset="0"/>
              </a:rPr>
              <a:t>lgk;d iqLrd </a:t>
            </a:r>
            <a:r>
              <a:rPr lang="hi-in" sz="2000">
                <a:solidFill>
                  <a:srgbClr val="FFFFFF"/>
                </a:solidFill>
                <a:latin typeface="Kruti Dev 010" charset="0"/>
                <a:cs typeface="Mangal" charset="0"/>
              </a:rPr>
              <a:t>८</a:t>
            </a:r>
            <a:r>
              <a:rPr lang="en-US" sz="2000">
                <a:solidFill>
                  <a:srgbClr val="FFFFFF"/>
                </a:solidFill>
                <a:latin typeface="Kruti Dev 010" charset="0"/>
              </a:rPr>
              <a:t>-</a:t>
            </a:r>
            <a:r>
              <a:rPr lang="hi-in" sz="2000">
                <a:solidFill>
                  <a:srgbClr val="FFFFFF"/>
                </a:solidFill>
                <a:latin typeface="Kruti Dev 010" charset="0"/>
                <a:cs typeface="Calibri" charset="0"/>
              </a:rPr>
              <a:t>१४</a:t>
            </a:r>
            <a:endParaRPr lang="en-US" sz="2000" b="1">
              <a:solidFill>
                <a:srgbClr val="FFFFFF"/>
              </a:solidFill>
              <a:latin typeface="Kruti Dev 010" charset="0"/>
            </a:endParaRPr>
          </a:p>
          <a:p>
            <a:pPr algn="ctr">
              <a:spcBef>
                <a:spcPct val="50000"/>
              </a:spcBef>
            </a:pPr>
            <a:endParaRPr lang="en-US" sz="2000" b="1">
              <a:solidFill>
                <a:schemeClr val="tx1"/>
              </a:solidFill>
              <a:latin typeface="Kruti Dev 010" charset="0"/>
            </a:endParaRPr>
          </a:p>
        </p:txBody>
      </p:sp>
      <p:sp>
        <p:nvSpPr>
          <p:cNvPr id="111624" name="Rectangle 22"/>
          <p:cNvSpPr>
            <a:spLocks noChangeArrowheads="1"/>
          </p:cNvSpPr>
          <p:nvPr/>
        </p:nvSpPr>
        <p:spPr bwMode="auto">
          <a:xfrm>
            <a:off x="457200" y="10668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
        <p:nvSpPr>
          <p:cNvPr id="111625" name="Freeform 3"/>
          <p:cNvSpPr>
            <a:spLocks/>
          </p:cNvSpPr>
          <p:nvPr/>
        </p:nvSpPr>
        <p:spPr bwMode="auto">
          <a:xfrm>
            <a:off x="4648200" y="1066800"/>
            <a:ext cx="1373188" cy="801688"/>
          </a:xfrm>
          <a:custGeom>
            <a:avLst/>
            <a:gdLst>
              <a:gd name="T0" fmla="*/ 2147483647 w 865"/>
              <a:gd name="T1" fmla="*/ 0 h 505"/>
              <a:gd name="T2" fmla="*/ 2147483647 w 865"/>
              <a:gd name="T3" fmla="*/ 2147483647 h 505"/>
              <a:gd name="T4" fmla="*/ 2147483647 w 865"/>
              <a:gd name="T5" fmla="*/ 2147483647 h 505"/>
              <a:gd name="T6" fmla="*/ 2147483647 w 865"/>
              <a:gd name="T7" fmla="*/ 2147483647 h 505"/>
              <a:gd name="T8" fmla="*/ 2147483647 w 865"/>
              <a:gd name="T9" fmla="*/ 2147483647 h 505"/>
              <a:gd name="T10" fmla="*/ 2147483647 w 865"/>
              <a:gd name="T11" fmla="*/ 2147483647 h 505"/>
              <a:gd name="T12" fmla="*/ 2147483647 w 865"/>
              <a:gd name="T13" fmla="*/ 2147483647 h 505"/>
              <a:gd name="T14" fmla="*/ 2147483647 w 865"/>
              <a:gd name="T15" fmla="*/ 2147483647 h 505"/>
              <a:gd name="T16" fmla="*/ 2147483647 w 865"/>
              <a:gd name="T17" fmla="*/ 2147483647 h 505"/>
              <a:gd name="T18" fmla="*/ 2147483647 w 865"/>
              <a:gd name="T19" fmla="*/ 2147483647 h 505"/>
              <a:gd name="T20" fmla="*/ 2147483647 w 865"/>
              <a:gd name="T21" fmla="*/ 2147483647 h 505"/>
              <a:gd name="T22" fmla="*/ 2147483647 w 865"/>
              <a:gd name="T23" fmla="*/ 2147483647 h 505"/>
              <a:gd name="T24" fmla="*/ 2147483647 w 865"/>
              <a:gd name="T25" fmla="*/ 2147483647 h 505"/>
              <a:gd name="T26" fmla="*/ 2147483647 w 865"/>
              <a:gd name="T27" fmla="*/ 2147483647 h 505"/>
              <a:gd name="T28" fmla="*/ 2147483647 w 865"/>
              <a:gd name="T29" fmla="*/ 2147483647 h 505"/>
              <a:gd name="T30" fmla="*/ 2147483647 w 865"/>
              <a:gd name="T31" fmla="*/ 2147483647 h 505"/>
              <a:gd name="T32" fmla="*/ 2147483647 w 865"/>
              <a:gd name="T33" fmla="*/ 2147483647 h 505"/>
              <a:gd name="T34" fmla="*/ 2147483647 w 865"/>
              <a:gd name="T35" fmla="*/ 2147483647 h 505"/>
              <a:gd name="T36" fmla="*/ 2147483647 w 865"/>
              <a:gd name="T37" fmla="*/ 2147483647 h 505"/>
              <a:gd name="T38" fmla="*/ 2147483647 w 865"/>
              <a:gd name="T39" fmla="*/ 2147483647 h 505"/>
              <a:gd name="T40" fmla="*/ 2147483647 w 865"/>
              <a:gd name="T41" fmla="*/ 2147483647 h 505"/>
              <a:gd name="T42" fmla="*/ 2147483647 w 865"/>
              <a:gd name="T43" fmla="*/ 2147483647 h 505"/>
              <a:gd name="T44" fmla="*/ 2147483647 w 865"/>
              <a:gd name="T45" fmla="*/ 2147483647 h 505"/>
              <a:gd name="T46" fmla="*/ 2147483647 w 865"/>
              <a:gd name="T47" fmla="*/ 2147483647 h 505"/>
              <a:gd name="T48" fmla="*/ 2147483647 w 865"/>
              <a:gd name="T49" fmla="*/ 2147483647 h 505"/>
              <a:gd name="T50" fmla="*/ 2147483647 w 865"/>
              <a:gd name="T51" fmla="*/ 2147483647 h 505"/>
              <a:gd name="T52" fmla="*/ 2147483647 w 865"/>
              <a:gd name="T53" fmla="*/ 2147483647 h 505"/>
              <a:gd name="T54" fmla="*/ 2147483647 w 865"/>
              <a:gd name="T55" fmla="*/ 2147483647 h 505"/>
              <a:gd name="T56" fmla="*/ 2147483647 w 865"/>
              <a:gd name="T57" fmla="*/ 2147483647 h 505"/>
              <a:gd name="T58" fmla="*/ 2147483647 w 865"/>
              <a:gd name="T59" fmla="*/ 2147483647 h 505"/>
              <a:gd name="T60" fmla="*/ 2147483647 w 865"/>
              <a:gd name="T61" fmla="*/ 2147483647 h 505"/>
              <a:gd name="T62" fmla="*/ 2147483647 w 865"/>
              <a:gd name="T63" fmla="*/ 2147483647 h 505"/>
              <a:gd name="T64" fmla="*/ 2147483647 w 865"/>
              <a:gd name="T65" fmla="*/ 2147483647 h 505"/>
              <a:gd name="T66" fmla="*/ 2147483647 w 865"/>
              <a:gd name="T67" fmla="*/ 2147483647 h 505"/>
              <a:gd name="T68" fmla="*/ 2147483647 w 865"/>
              <a:gd name="T69" fmla="*/ 2147483647 h 505"/>
              <a:gd name="T70" fmla="*/ 2147483647 w 865"/>
              <a:gd name="T71" fmla="*/ 2147483647 h 505"/>
              <a:gd name="T72" fmla="*/ 2147483647 w 865"/>
              <a:gd name="T73" fmla="*/ 2147483647 h 505"/>
              <a:gd name="T74" fmla="*/ 2147483647 w 865"/>
              <a:gd name="T75" fmla="*/ 2147483647 h 505"/>
              <a:gd name="T76" fmla="*/ 2147483647 w 865"/>
              <a:gd name="T77" fmla="*/ 2147483647 h 505"/>
              <a:gd name="T78" fmla="*/ 2147483647 w 865"/>
              <a:gd name="T79" fmla="*/ 2147483647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05"/>
              <a:gd name="T122" fmla="*/ 865 w 86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05">
                <a:moveTo>
                  <a:pt x="864" y="0"/>
                </a:moveTo>
                <a:lnTo>
                  <a:pt x="840" y="0"/>
                </a:lnTo>
                <a:lnTo>
                  <a:pt x="840" y="24"/>
                </a:lnTo>
                <a:lnTo>
                  <a:pt x="828" y="48"/>
                </a:lnTo>
                <a:lnTo>
                  <a:pt x="816" y="72"/>
                </a:lnTo>
                <a:lnTo>
                  <a:pt x="792" y="84"/>
                </a:lnTo>
                <a:lnTo>
                  <a:pt x="780" y="108"/>
                </a:lnTo>
                <a:lnTo>
                  <a:pt x="756" y="120"/>
                </a:lnTo>
                <a:lnTo>
                  <a:pt x="720" y="144"/>
                </a:lnTo>
                <a:lnTo>
                  <a:pt x="696" y="156"/>
                </a:lnTo>
                <a:lnTo>
                  <a:pt x="684" y="180"/>
                </a:lnTo>
                <a:lnTo>
                  <a:pt x="660" y="192"/>
                </a:lnTo>
                <a:lnTo>
                  <a:pt x="636" y="192"/>
                </a:lnTo>
                <a:lnTo>
                  <a:pt x="612" y="216"/>
                </a:lnTo>
                <a:lnTo>
                  <a:pt x="576" y="216"/>
                </a:lnTo>
                <a:lnTo>
                  <a:pt x="552" y="228"/>
                </a:lnTo>
                <a:lnTo>
                  <a:pt x="528" y="228"/>
                </a:lnTo>
                <a:lnTo>
                  <a:pt x="504" y="240"/>
                </a:lnTo>
                <a:lnTo>
                  <a:pt x="480" y="264"/>
                </a:lnTo>
                <a:lnTo>
                  <a:pt x="456" y="276"/>
                </a:lnTo>
                <a:lnTo>
                  <a:pt x="456" y="300"/>
                </a:lnTo>
                <a:lnTo>
                  <a:pt x="432" y="312"/>
                </a:lnTo>
                <a:lnTo>
                  <a:pt x="432" y="336"/>
                </a:lnTo>
                <a:lnTo>
                  <a:pt x="408" y="348"/>
                </a:lnTo>
                <a:lnTo>
                  <a:pt x="384" y="372"/>
                </a:lnTo>
                <a:lnTo>
                  <a:pt x="360" y="372"/>
                </a:lnTo>
                <a:lnTo>
                  <a:pt x="336" y="384"/>
                </a:lnTo>
                <a:lnTo>
                  <a:pt x="312" y="384"/>
                </a:lnTo>
                <a:lnTo>
                  <a:pt x="288" y="384"/>
                </a:lnTo>
                <a:lnTo>
                  <a:pt x="264" y="384"/>
                </a:lnTo>
                <a:lnTo>
                  <a:pt x="240" y="384"/>
                </a:lnTo>
                <a:lnTo>
                  <a:pt x="216" y="384"/>
                </a:lnTo>
                <a:lnTo>
                  <a:pt x="192" y="396"/>
                </a:lnTo>
                <a:lnTo>
                  <a:pt x="168" y="396"/>
                </a:lnTo>
                <a:lnTo>
                  <a:pt x="132" y="396"/>
                </a:lnTo>
                <a:lnTo>
                  <a:pt x="108" y="396"/>
                </a:lnTo>
                <a:lnTo>
                  <a:pt x="72" y="408"/>
                </a:lnTo>
                <a:lnTo>
                  <a:pt x="48" y="408"/>
                </a:lnTo>
                <a:lnTo>
                  <a:pt x="24" y="420"/>
                </a:lnTo>
                <a:lnTo>
                  <a:pt x="12" y="444"/>
                </a:lnTo>
                <a:lnTo>
                  <a:pt x="0" y="468"/>
                </a:lnTo>
                <a:lnTo>
                  <a:pt x="12" y="492"/>
                </a:lnTo>
                <a:lnTo>
                  <a:pt x="36" y="492"/>
                </a:lnTo>
                <a:lnTo>
                  <a:pt x="60" y="504"/>
                </a:lnTo>
                <a:lnTo>
                  <a:pt x="84" y="504"/>
                </a:lnTo>
                <a:lnTo>
                  <a:pt x="108" y="504"/>
                </a:lnTo>
                <a:lnTo>
                  <a:pt x="132" y="504"/>
                </a:lnTo>
                <a:lnTo>
                  <a:pt x="168" y="504"/>
                </a:lnTo>
                <a:lnTo>
                  <a:pt x="192" y="504"/>
                </a:lnTo>
                <a:lnTo>
                  <a:pt x="228" y="504"/>
                </a:lnTo>
                <a:lnTo>
                  <a:pt x="252" y="504"/>
                </a:lnTo>
                <a:lnTo>
                  <a:pt x="276" y="504"/>
                </a:lnTo>
                <a:lnTo>
                  <a:pt x="300" y="492"/>
                </a:lnTo>
                <a:lnTo>
                  <a:pt x="336" y="480"/>
                </a:lnTo>
                <a:lnTo>
                  <a:pt x="372" y="468"/>
                </a:lnTo>
                <a:lnTo>
                  <a:pt x="396" y="456"/>
                </a:lnTo>
                <a:lnTo>
                  <a:pt x="432" y="444"/>
                </a:lnTo>
                <a:lnTo>
                  <a:pt x="456" y="432"/>
                </a:lnTo>
                <a:lnTo>
                  <a:pt x="480" y="420"/>
                </a:lnTo>
                <a:lnTo>
                  <a:pt x="504" y="408"/>
                </a:lnTo>
                <a:lnTo>
                  <a:pt x="516" y="384"/>
                </a:lnTo>
                <a:lnTo>
                  <a:pt x="540" y="348"/>
                </a:lnTo>
                <a:lnTo>
                  <a:pt x="564" y="324"/>
                </a:lnTo>
                <a:lnTo>
                  <a:pt x="588" y="300"/>
                </a:lnTo>
                <a:lnTo>
                  <a:pt x="612" y="264"/>
                </a:lnTo>
                <a:lnTo>
                  <a:pt x="624" y="240"/>
                </a:lnTo>
                <a:lnTo>
                  <a:pt x="648" y="228"/>
                </a:lnTo>
                <a:lnTo>
                  <a:pt x="660" y="204"/>
                </a:lnTo>
                <a:lnTo>
                  <a:pt x="684" y="180"/>
                </a:lnTo>
                <a:lnTo>
                  <a:pt x="720" y="180"/>
                </a:lnTo>
                <a:lnTo>
                  <a:pt x="756" y="180"/>
                </a:lnTo>
                <a:lnTo>
                  <a:pt x="780" y="180"/>
                </a:lnTo>
                <a:lnTo>
                  <a:pt x="804" y="180"/>
                </a:lnTo>
                <a:lnTo>
                  <a:pt x="840" y="168"/>
                </a:lnTo>
                <a:lnTo>
                  <a:pt x="852" y="144"/>
                </a:lnTo>
                <a:lnTo>
                  <a:pt x="852" y="120"/>
                </a:lnTo>
                <a:lnTo>
                  <a:pt x="852" y="96"/>
                </a:lnTo>
                <a:lnTo>
                  <a:pt x="852" y="72"/>
                </a:lnTo>
                <a:lnTo>
                  <a:pt x="852" y="48"/>
                </a:lnTo>
                <a:lnTo>
                  <a:pt x="840" y="24"/>
                </a:lnTo>
                <a:lnTo>
                  <a:pt x="864" y="0"/>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11626" name="Freeform 4"/>
          <p:cNvSpPr>
            <a:spLocks/>
          </p:cNvSpPr>
          <p:nvPr/>
        </p:nvSpPr>
        <p:spPr bwMode="auto">
          <a:xfrm>
            <a:off x="3276600" y="533400"/>
            <a:ext cx="1773238" cy="515938"/>
          </a:xfrm>
          <a:custGeom>
            <a:avLst/>
            <a:gdLst>
              <a:gd name="T0" fmla="*/ 2147483647 w 1117"/>
              <a:gd name="T1" fmla="*/ 2147483647 h 325"/>
              <a:gd name="T2" fmla="*/ 2147483647 w 1117"/>
              <a:gd name="T3" fmla="*/ 2147483647 h 325"/>
              <a:gd name="T4" fmla="*/ 2147483647 w 1117"/>
              <a:gd name="T5" fmla="*/ 2147483647 h 325"/>
              <a:gd name="T6" fmla="*/ 2147483647 w 1117"/>
              <a:gd name="T7" fmla="*/ 2147483647 h 325"/>
              <a:gd name="T8" fmla="*/ 2147483647 w 1117"/>
              <a:gd name="T9" fmla="*/ 2147483647 h 325"/>
              <a:gd name="T10" fmla="*/ 2147483647 w 1117"/>
              <a:gd name="T11" fmla="*/ 2147483647 h 325"/>
              <a:gd name="T12" fmla="*/ 2147483647 w 1117"/>
              <a:gd name="T13" fmla="*/ 2147483647 h 325"/>
              <a:gd name="T14" fmla="*/ 2147483647 w 1117"/>
              <a:gd name="T15" fmla="*/ 2147483647 h 325"/>
              <a:gd name="T16" fmla="*/ 2147483647 w 1117"/>
              <a:gd name="T17" fmla="*/ 2147483647 h 325"/>
              <a:gd name="T18" fmla="*/ 2147483647 w 1117"/>
              <a:gd name="T19" fmla="*/ 2147483647 h 325"/>
              <a:gd name="T20" fmla="*/ 2147483647 w 1117"/>
              <a:gd name="T21" fmla="*/ 2147483647 h 325"/>
              <a:gd name="T22" fmla="*/ 2147483647 w 1117"/>
              <a:gd name="T23" fmla="*/ 2147483647 h 325"/>
              <a:gd name="T24" fmla="*/ 2147483647 w 1117"/>
              <a:gd name="T25" fmla="*/ 2147483647 h 325"/>
              <a:gd name="T26" fmla="*/ 2147483647 w 1117"/>
              <a:gd name="T27" fmla="*/ 2147483647 h 325"/>
              <a:gd name="T28" fmla="*/ 2147483647 w 1117"/>
              <a:gd name="T29" fmla="*/ 2147483647 h 325"/>
              <a:gd name="T30" fmla="*/ 2147483647 w 1117"/>
              <a:gd name="T31" fmla="*/ 2147483647 h 325"/>
              <a:gd name="T32" fmla="*/ 2147483647 w 1117"/>
              <a:gd name="T33" fmla="*/ 2147483647 h 325"/>
              <a:gd name="T34" fmla="*/ 2147483647 w 1117"/>
              <a:gd name="T35" fmla="*/ 0 h 325"/>
              <a:gd name="T36" fmla="*/ 2147483647 w 1117"/>
              <a:gd name="T37" fmla="*/ 0 h 325"/>
              <a:gd name="T38" fmla="*/ 2147483647 w 1117"/>
              <a:gd name="T39" fmla="*/ 0 h 325"/>
              <a:gd name="T40" fmla="*/ 2147483647 w 1117"/>
              <a:gd name="T41" fmla="*/ 0 h 325"/>
              <a:gd name="T42" fmla="*/ 0 w 1117"/>
              <a:gd name="T43" fmla="*/ 2147483647 h 325"/>
              <a:gd name="T44" fmla="*/ 2147483647 w 1117"/>
              <a:gd name="T45" fmla="*/ 2147483647 h 325"/>
              <a:gd name="T46" fmla="*/ 2147483647 w 1117"/>
              <a:gd name="T47" fmla="*/ 2147483647 h 325"/>
              <a:gd name="T48" fmla="*/ 2147483647 w 1117"/>
              <a:gd name="T49" fmla="*/ 2147483647 h 325"/>
              <a:gd name="T50" fmla="*/ 2147483647 w 1117"/>
              <a:gd name="T51" fmla="*/ 2147483647 h 325"/>
              <a:gd name="T52" fmla="*/ 2147483647 w 1117"/>
              <a:gd name="T53" fmla="*/ 2147483647 h 325"/>
              <a:gd name="T54" fmla="*/ 2147483647 w 1117"/>
              <a:gd name="T55" fmla="*/ 2147483647 h 325"/>
              <a:gd name="T56" fmla="*/ 2147483647 w 1117"/>
              <a:gd name="T57" fmla="*/ 2147483647 h 325"/>
              <a:gd name="T58" fmla="*/ 2147483647 w 1117"/>
              <a:gd name="T59" fmla="*/ 2147483647 h 325"/>
              <a:gd name="T60" fmla="*/ 2147483647 w 1117"/>
              <a:gd name="T61" fmla="*/ 2147483647 h 325"/>
              <a:gd name="T62" fmla="*/ 2147483647 w 1117"/>
              <a:gd name="T63" fmla="*/ 2147483647 h 325"/>
              <a:gd name="T64" fmla="*/ 2147483647 w 1117"/>
              <a:gd name="T65" fmla="*/ 2147483647 h 325"/>
              <a:gd name="T66" fmla="*/ 2147483647 w 1117"/>
              <a:gd name="T67" fmla="*/ 2147483647 h 325"/>
              <a:gd name="T68" fmla="*/ 2147483647 w 1117"/>
              <a:gd name="T69" fmla="*/ 2147483647 h 325"/>
              <a:gd name="T70" fmla="*/ 2147483647 w 1117"/>
              <a:gd name="T71" fmla="*/ 2147483647 h 325"/>
              <a:gd name="T72" fmla="*/ 2147483647 w 1117"/>
              <a:gd name="T73" fmla="*/ 2147483647 h 325"/>
              <a:gd name="T74" fmla="*/ 2147483647 w 1117"/>
              <a:gd name="T75" fmla="*/ 2147483647 h 325"/>
              <a:gd name="T76" fmla="*/ 2147483647 w 1117"/>
              <a:gd name="T77" fmla="*/ 2147483647 h 325"/>
              <a:gd name="T78" fmla="*/ 2147483647 w 1117"/>
              <a:gd name="T79" fmla="*/ 2147483647 h 325"/>
              <a:gd name="T80" fmla="*/ 2147483647 w 1117"/>
              <a:gd name="T81" fmla="*/ 2147483647 h 325"/>
              <a:gd name="T82" fmla="*/ 2147483647 w 1117"/>
              <a:gd name="T83" fmla="*/ 2147483647 h 325"/>
              <a:gd name="T84" fmla="*/ 2147483647 w 1117"/>
              <a:gd name="T85" fmla="*/ 2147483647 h 325"/>
              <a:gd name="T86" fmla="*/ 2147483647 w 1117"/>
              <a:gd name="T87" fmla="*/ 2147483647 h 3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7"/>
              <a:gd name="T133" fmla="*/ 0 h 325"/>
              <a:gd name="T134" fmla="*/ 1117 w 1117"/>
              <a:gd name="T135" fmla="*/ 325 h 3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7" h="325">
                <a:moveTo>
                  <a:pt x="1104" y="288"/>
                </a:moveTo>
                <a:lnTo>
                  <a:pt x="1080" y="276"/>
                </a:lnTo>
                <a:lnTo>
                  <a:pt x="1056" y="276"/>
                </a:lnTo>
                <a:lnTo>
                  <a:pt x="1032" y="264"/>
                </a:lnTo>
                <a:lnTo>
                  <a:pt x="1008" y="264"/>
                </a:lnTo>
                <a:lnTo>
                  <a:pt x="984" y="240"/>
                </a:lnTo>
                <a:lnTo>
                  <a:pt x="960" y="228"/>
                </a:lnTo>
                <a:lnTo>
                  <a:pt x="936" y="204"/>
                </a:lnTo>
                <a:lnTo>
                  <a:pt x="912" y="204"/>
                </a:lnTo>
                <a:lnTo>
                  <a:pt x="888" y="204"/>
                </a:lnTo>
                <a:lnTo>
                  <a:pt x="864" y="204"/>
                </a:lnTo>
                <a:lnTo>
                  <a:pt x="840" y="204"/>
                </a:lnTo>
                <a:lnTo>
                  <a:pt x="816" y="192"/>
                </a:lnTo>
                <a:lnTo>
                  <a:pt x="792" y="192"/>
                </a:lnTo>
                <a:lnTo>
                  <a:pt x="768" y="192"/>
                </a:lnTo>
                <a:lnTo>
                  <a:pt x="744" y="192"/>
                </a:lnTo>
                <a:lnTo>
                  <a:pt x="696" y="192"/>
                </a:lnTo>
                <a:lnTo>
                  <a:pt x="648" y="192"/>
                </a:lnTo>
                <a:lnTo>
                  <a:pt x="624" y="180"/>
                </a:lnTo>
                <a:lnTo>
                  <a:pt x="588" y="156"/>
                </a:lnTo>
                <a:lnTo>
                  <a:pt x="564" y="144"/>
                </a:lnTo>
                <a:lnTo>
                  <a:pt x="540" y="120"/>
                </a:lnTo>
                <a:lnTo>
                  <a:pt x="516" y="108"/>
                </a:lnTo>
                <a:lnTo>
                  <a:pt x="492" y="96"/>
                </a:lnTo>
                <a:lnTo>
                  <a:pt x="468" y="84"/>
                </a:lnTo>
                <a:lnTo>
                  <a:pt x="444" y="72"/>
                </a:lnTo>
                <a:lnTo>
                  <a:pt x="420" y="60"/>
                </a:lnTo>
                <a:lnTo>
                  <a:pt x="396" y="60"/>
                </a:lnTo>
                <a:lnTo>
                  <a:pt x="372" y="48"/>
                </a:lnTo>
                <a:lnTo>
                  <a:pt x="360" y="24"/>
                </a:lnTo>
                <a:lnTo>
                  <a:pt x="336" y="24"/>
                </a:lnTo>
                <a:lnTo>
                  <a:pt x="312" y="24"/>
                </a:lnTo>
                <a:lnTo>
                  <a:pt x="288" y="24"/>
                </a:lnTo>
                <a:lnTo>
                  <a:pt x="264" y="12"/>
                </a:lnTo>
                <a:lnTo>
                  <a:pt x="240" y="0"/>
                </a:lnTo>
                <a:lnTo>
                  <a:pt x="216" y="0"/>
                </a:lnTo>
                <a:lnTo>
                  <a:pt x="192" y="0"/>
                </a:lnTo>
                <a:lnTo>
                  <a:pt x="168" y="0"/>
                </a:lnTo>
                <a:lnTo>
                  <a:pt x="144" y="0"/>
                </a:lnTo>
                <a:lnTo>
                  <a:pt x="120" y="0"/>
                </a:lnTo>
                <a:lnTo>
                  <a:pt x="84" y="0"/>
                </a:lnTo>
                <a:lnTo>
                  <a:pt x="60" y="0"/>
                </a:lnTo>
                <a:lnTo>
                  <a:pt x="24" y="0"/>
                </a:lnTo>
                <a:lnTo>
                  <a:pt x="0" y="12"/>
                </a:lnTo>
                <a:lnTo>
                  <a:pt x="12" y="36"/>
                </a:lnTo>
                <a:lnTo>
                  <a:pt x="48" y="60"/>
                </a:lnTo>
                <a:lnTo>
                  <a:pt x="72" y="60"/>
                </a:lnTo>
                <a:lnTo>
                  <a:pt x="96" y="72"/>
                </a:lnTo>
                <a:lnTo>
                  <a:pt x="120" y="84"/>
                </a:lnTo>
                <a:lnTo>
                  <a:pt x="144" y="108"/>
                </a:lnTo>
                <a:lnTo>
                  <a:pt x="180" y="120"/>
                </a:lnTo>
                <a:lnTo>
                  <a:pt x="204" y="120"/>
                </a:lnTo>
                <a:lnTo>
                  <a:pt x="240" y="132"/>
                </a:lnTo>
                <a:lnTo>
                  <a:pt x="276" y="144"/>
                </a:lnTo>
                <a:lnTo>
                  <a:pt x="312" y="144"/>
                </a:lnTo>
                <a:lnTo>
                  <a:pt x="336" y="144"/>
                </a:lnTo>
                <a:lnTo>
                  <a:pt x="360" y="156"/>
                </a:lnTo>
                <a:lnTo>
                  <a:pt x="360" y="180"/>
                </a:lnTo>
                <a:lnTo>
                  <a:pt x="384" y="204"/>
                </a:lnTo>
                <a:lnTo>
                  <a:pt x="408" y="228"/>
                </a:lnTo>
                <a:lnTo>
                  <a:pt x="432" y="228"/>
                </a:lnTo>
                <a:lnTo>
                  <a:pt x="456" y="240"/>
                </a:lnTo>
                <a:lnTo>
                  <a:pt x="480" y="240"/>
                </a:lnTo>
                <a:lnTo>
                  <a:pt x="516" y="252"/>
                </a:lnTo>
                <a:lnTo>
                  <a:pt x="540" y="252"/>
                </a:lnTo>
                <a:lnTo>
                  <a:pt x="564" y="264"/>
                </a:lnTo>
                <a:lnTo>
                  <a:pt x="588" y="264"/>
                </a:lnTo>
                <a:lnTo>
                  <a:pt x="612" y="276"/>
                </a:lnTo>
                <a:lnTo>
                  <a:pt x="636" y="276"/>
                </a:lnTo>
                <a:lnTo>
                  <a:pt x="660" y="276"/>
                </a:lnTo>
                <a:lnTo>
                  <a:pt x="684" y="288"/>
                </a:lnTo>
                <a:lnTo>
                  <a:pt x="708" y="300"/>
                </a:lnTo>
                <a:lnTo>
                  <a:pt x="732" y="300"/>
                </a:lnTo>
                <a:lnTo>
                  <a:pt x="768" y="300"/>
                </a:lnTo>
                <a:lnTo>
                  <a:pt x="792" y="300"/>
                </a:lnTo>
                <a:lnTo>
                  <a:pt x="828" y="300"/>
                </a:lnTo>
                <a:lnTo>
                  <a:pt x="864" y="300"/>
                </a:lnTo>
                <a:lnTo>
                  <a:pt x="900" y="300"/>
                </a:lnTo>
                <a:lnTo>
                  <a:pt x="924" y="300"/>
                </a:lnTo>
                <a:lnTo>
                  <a:pt x="948" y="312"/>
                </a:lnTo>
                <a:lnTo>
                  <a:pt x="972" y="324"/>
                </a:lnTo>
                <a:lnTo>
                  <a:pt x="996" y="312"/>
                </a:lnTo>
                <a:lnTo>
                  <a:pt x="1020" y="312"/>
                </a:lnTo>
                <a:lnTo>
                  <a:pt x="1044" y="300"/>
                </a:lnTo>
                <a:lnTo>
                  <a:pt x="1068" y="288"/>
                </a:lnTo>
                <a:lnTo>
                  <a:pt x="1092" y="288"/>
                </a:lnTo>
                <a:lnTo>
                  <a:pt x="1116" y="288"/>
                </a:lnTo>
                <a:lnTo>
                  <a:pt x="1104" y="288"/>
                </a:lnTo>
              </a:path>
            </a:pathLst>
          </a:custGeom>
          <a:solidFill>
            <a:srgbClr val="47474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11627" name="Freeform 7"/>
          <p:cNvSpPr>
            <a:spLocks/>
          </p:cNvSpPr>
          <p:nvPr/>
        </p:nvSpPr>
        <p:spPr bwMode="auto">
          <a:xfrm>
            <a:off x="3530600" y="2647950"/>
            <a:ext cx="1125538" cy="515938"/>
          </a:xfrm>
          <a:custGeom>
            <a:avLst/>
            <a:gdLst>
              <a:gd name="T0" fmla="*/ 2147483647 w 709"/>
              <a:gd name="T1" fmla="*/ 2147483647 h 325"/>
              <a:gd name="T2" fmla="*/ 2147483647 w 709"/>
              <a:gd name="T3" fmla="*/ 2147483647 h 325"/>
              <a:gd name="T4" fmla="*/ 2147483647 w 709"/>
              <a:gd name="T5" fmla="*/ 2147483647 h 325"/>
              <a:gd name="T6" fmla="*/ 2147483647 w 709"/>
              <a:gd name="T7" fmla="*/ 2147483647 h 325"/>
              <a:gd name="T8" fmla="*/ 2147483647 w 709"/>
              <a:gd name="T9" fmla="*/ 2147483647 h 325"/>
              <a:gd name="T10" fmla="*/ 2147483647 w 709"/>
              <a:gd name="T11" fmla="*/ 2147483647 h 325"/>
              <a:gd name="T12" fmla="*/ 2147483647 w 709"/>
              <a:gd name="T13" fmla="*/ 2147483647 h 325"/>
              <a:gd name="T14" fmla="*/ 2147483647 w 709"/>
              <a:gd name="T15" fmla="*/ 2147483647 h 325"/>
              <a:gd name="T16" fmla="*/ 2147483647 w 709"/>
              <a:gd name="T17" fmla="*/ 2147483647 h 325"/>
              <a:gd name="T18" fmla="*/ 2147483647 w 709"/>
              <a:gd name="T19" fmla="*/ 2147483647 h 325"/>
              <a:gd name="T20" fmla="*/ 2147483647 w 709"/>
              <a:gd name="T21" fmla="*/ 2147483647 h 325"/>
              <a:gd name="T22" fmla="*/ 2147483647 w 709"/>
              <a:gd name="T23" fmla="*/ 2147483647 h 325"/>
              <a:gd name="T24" fmla="*/ 2147483647 w 709"/>
              <a:gd name="T25" fmla="*/ 2147483647 h 325"/>
              <a:gd name="T26" fmla="*/ 2147483647 w 709"/>
              <a:gd name="T27" fmla="*/ 2147483647 h 325"/>
              <a:gd name="T28" fmla="*/ 2147483647 w 709"/>
              <a:gd name="T29" fmla="*/ 2147483647 h 325"/>
              <a:gd name="T30" fmla="*/ 2147483647 w 709"/>
              <a:gd name="T31" fmla="*/ 2147483647 h 325"/>
              <a:gd name="T32" fmla="*/ 2147483647 w 709"/>
              <a:gd name="T33" fmla="*/ 2147483647 h 325"/>
              <a:gd name="T34" fmla="*/ 2147483647 w 709"/>
              <a:gd name="T35" fmla="*/ 2147483647 h 325"/>
              <a:gd name="T36" fmla="*/ 2147483647 w 709"/>
              <a:gd name="T37" fmla="*/ 2147483647 h 325"/>
              <a:gd name="T38" fmla="*/ 2147483647 w 709"/>
              <a:gd name="T39" fmla="*/ 2147483647 h 325"/>
              <a:gd name="T40" fmla="*/ 2147483647 w 709"/>
              <a:gd name="T41" fmla="*/ 2147483647 h 325"/>
              <a:gd name="T42" fmla="*/ 2147483647 w 709"/>
              <a:gd name="T43" fmla="*/ 2147483647 h 325"/>
              <a:gd name="T44" fmla="*/ 2147483647 w 709"/>
              <a:gd name="T45" fmla="*/ 2147483647 h 325"/>
              <a:gd name="T46" fmla="*/ 2147483647 w 709"/>
              <a:gd name="T47" fmla="*/ 2147483647 h 325"/>
              <a:gd name="T48" fmla="*/ 2147483647 w 709"/>
              <a:gd name="T49" fmla="*/ 2147483647 h 325"/>
              <a:gd name="T50" fmla="*/ 2147483647 w 709"/>
              <a:gd name="T51" fmla="*/ 2147483647 h 325"/>
              <a:gd name="T52" fmla="*/ 2147483647 w 709"/>
              <a:gd name="T53" fmla="*/ 2147483647 h 325"/>
              <a:gd name="T54" fmla="*/ 2147483647 w 709"/>
              <a:gd name="T55" fmla="*/ 2147483647 h 325"/>
              <a:gd name="T56" fmla="*/ 2147483647 w 709"/>
              <a:gd name="T57" fmla="*/ 2147483647 h 325"/>
              <a:gd name="T58" fmla="*/ 2147483647 w 709"/>
              <a:gd name="T59" fmla="*/ 2147483647 h 325"/>
              <a:gd name="T60" fmla="*/ 2147483647 w 709"/>
              <a:gd name="T61" fmla="*/ 2147483647 h 325"/>
              <a:gd name="T62" fmla="*/ 0 w 709"/>
              <a:gd name="T63" fmla="*/ 2147483647 h 325"/>
              <a:gd name="T64" fmla="*/ 2147483647 w 709"/>
              <a:gd name="T65" fmla="*/ 2147483647 h 325"/>
              <a:gd name="T66" fmla="*/ 2147483647 w 709"/>
              <a:gd name="T67" fmla="*/ 2147483647 h 325"/>
              <a:gd name="T68" fmla="*/ 2147483647 w 709"/>
              <a:gd name="T69" fmla="*/ 2147483647 h 325"/>
              <a:gd name="T70" fmla="*/ 2147483647 w 709"/>
              <a:gd name="T71" fmla="*/ 2147483647 h 325"/>
              <a:gd name="T72" fmla="*/ 2147483647 w 709"/>
              <a:gd name="T73" fmla="*/ 2147483647 h 325"/>
              <a:gd name="T74" fmla="*/ 0 w 709"/>
              <a:gd name="T75" fmla="*/ 2147483647 h 325"/>
              <a:gd name="T76" fmla="*/ 2147483647 w 709"/>
              <a:gd name="T77" fmla="*/ 2147483647 h 325"/>
              <a:gd name="T78" fmla="*/ 2147483647 w 709"/>
              <a:gd name="T79" fmla="*/ 2147483647 h 325"/>
              <a:gd name="T80" fmla="*/ 2147483647 w 709"/>
              <a:gd name="T81" fmla="*/ 2147483647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9"/>
              <a:gd name="T124" fmla="*/ 0 h 325"/>
              <a:gd name="T125" fmla="*/ 709 w 709"/>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9" h="325">
                <a:moveTo>
                  <a:pt x="24" y="24"/>
                </a:moveTo>
                <a:lnTo>
                  <a:pt x="48" y="12"/>
                </a:lnTo>
                <a:lnTo>
                  <a:pt x="72" y="12"/>
                </a:lnTo>
                <a:lnTo>
                  <a:pt x="96" y="12"/>
                </a:lnTo>
                <a:lnTo>
                  <a:pt x="120" y="12"/>
                </a:lnTo>
                <a:lnTo>
                  <a:pt x="144" y="12"/>
                </a:lnTo>
                <a:lnTo>
                  <a:pt x="168" y="12"/>
                </a:lnTo>
                <a:lnTo>
                  <a:pt x="192" y="12"/>
                </a:lnTo>
                <a:lnTo>
                  <a:pt x="216" y="24"/>
                </a:lnTo>
                <a:lnTo>
                  <a:pt x="240" y="36"/>
                </a:lnTo>
                <a:lnTo>
                  <a:pt x="264" y="36"/>
                </a:lnTo>
                <a:lnTo>
                  <a:pt x="288" y="36"/>
                </a:lnTo>
                <a:lnTo>
                  <a:pt x="312" y="48"/>
                </a:lnTo>
                <a:lnTo>
                  <a:pt x="336" y="48"/>
                </a:lnTo>
                <a:lnTo>
                  <a:pt x="360" y="60"/>
                </a:lnTo>
                <a:lnTo>
                  <a:pt x="384" y="60"/>
                </a:lnTo>
                <a:lnTo>
                  <a:pt x="408" y="72"/>
                </a:lnTo>
                <a:lnTo>
                  <a:pt x="432" y="84"/>
                </a:lnTo>
                <a:lnTo>
                  <a:pt x="456" y="84"/>
                </a:lnTo>
                <a:lnTo>
                  <a:pt x="480" y="84"/>
                </a:lnTo>
                <a:lnTo>
                  <a:pt x="504" y="96"/>
                </a:lnTo>
                <a:lnTo>
                  <a:pt x="540" y="108"/>
                </a:lnTo>
                <a:lnTo>
                  <a:pt x="576" y="120"/>
                </a:lnTo>
                <a:lnTo>
                  <a:pt x="600" y="120"/>
                </a:lnTo>
                <a:lnTo>
                  <a:pt x="624" y="132"/>
                </a:lnTo>
                <a:lnTo>
                  <a:pt x="648" y="132"/>
                </a:lnTo>
                <a:lnTo>
                  <a:pt x="672" y="144"/>
                </a:lnTo>
                <a:lnTo>
                  <a:pt x="696" y="168"/>
                </a:lnTo>
                <a:lnTo>
                  <a:pt x="708" y="192"/>
                </a:lnTo>
                <a:lnTo>
                  <a:pt x="708" y="216"/>
                </a:lnTo>
                <a:lnTo>
                  <a:pt x="708" y="240"/>
                </a:lnTo>
                <a:lnTo>
                  <a:pt x="696" y="264"/>
                </a:lnTo>
                <a:lnTo>
                  <a:pt x="684" y="288"/>
                </a:lnTo>
                <a:lnTo>
                  <a:pt x="672" y="312"/>
                </a:lnTo>
                <a:lnTo>
                  <a:pt x="648" y="324"/>
                </a:lnTo>
                <a:lnTo>
                  <a:pt x="624" y="324"/>
                </a:lnTo>
                <a:lnTo>
                  <a:pt x="600" y="324"/>
                </a:lnTo>
                <a:lnTo>
                  <a:pt x="564" y="312"/>
                </a:lnTo>
                <a:lnTo>
                  <a:pt x="528" y="300"/>
                </a:lnTo>
                <a:lnTo>
                  <a:pt x="504" y="300"/>
                </a:lnTo>
                <a:lnTo>
                  <a:pt x="480" y="300"/>
                </a:lnTo>
                <a:lnTo>
                  <a:pt x="456" y="300"/>
                </a:lnTo>
                <a:lnTo>
                  <a:pt x="432" y="288"/>
                </a:lnTo>
                <a:lnTo>
                  <a:pt x="408" y="288"/>
                </a:lnTo>
                <a:lnTo>
                  <a:pt x="384" y="276"/>
                </a:lnTo>
                <a:lnTo>
                  <a:pt x="360" y="276"/>
                </a:lnTo>
                <a:lnTo>
                  <a:pt x="336" y="276"/>
                </a:lnTo>
                <a:lnTo>
                  <a:pt x="312" y="264"/>
                </a:lnTo>
                <a:lnTo>
                  <a:pt x="288" y="264"/>
                </a:lnTo>
                <a:lnTo>
                  <a:pt x="264" y="264"/>
                </a:lnTo>
                <a:lnTo>
                  <a:pt x="240" y="252"/>
                </a:lnTo>
                <a:lnTo>
                  <a:pt x="216" y="252"/>
                </a:lnTo>
                <a:lnTo>
                  <a:pt x="192" y="240"/>
                </a:lnTo>
                <a:lnTo>
                  <a:pt x="168" y="240"/>
                </a:lnTo>
                <a:lnTo>
                  <a:pt x="144" y="240"/>
                </a:lnTo>
                <a:lnTo>
                  <a:pt x="120" y="240"/>
                </a:lnTo>
                <a:lnTo>
                  <a:pt x="96" y="228"/>
                </a:lnTo>
                <a:lnTo>
                  <a:pt x="72" y="216"/>
                </a:lnTo>
                <a:lnTo>
                  <a:pt x="48" y="204"/>
                </a:lnTo>
                <a:lnTo>
                  <a:pt x="36" y="180"/>
                </a:lnTo>
                <a:lnTo>
                  <a:pt x="12" y="168"/>
                </a:lnTo>
                <a:lnTo>
                  <a:pt x="12" y="144"/>
                </a:lnTo>
                <a:lnTo>
                  <a:pt x="0" y="120"/>
                </a:lnTo>
                <a:lnTo>
                  <a:pt x="0" y="96"/>
                </a:lnTo>
                <a:lnTo>
                  <a:pt x="12" y="72"/>
                </a:lnTo>
                <a:lnTo>
                  <a:pt x="36" y="60"/>
                </a:lnTo>
                <a:lnTo>
                  <a:pt x="48" y="36"/>
                </a:lnTo>
                <a:lnTo>
                  <a:pt x="72" y="24"/>
                </a:lnTo>
                <a:lnTo>
                  <a:pt x="84" y="0"/>
                </a:lnTo>
                <a:lnTo>
                  <a:pt x="108" y="12"/>
                </a:lnTo>
                <a:lnTo>
                  <a:pt x="84" y="12"/>
                </a:lnTo>
                <a:lnTo>
                  <a:pt x="60" y="12"/>
                </a:lnTo>
                <a:lnTo>
                  <a:pt x="36" y="12"/>
                </a:lnTo>
                <a:lnTo>
                  <a:pt x="12" y="12"/>
                </a:lnTo>
                <a:lnTo>
                  <a:pt x="0" y="36"/>
                </a:lnTo>
                <a:lnTo>
                  <a:pt x="0" y="60"/>
                </a:lnTo>
                <a:lnTo>
                  <a:pt x="24" y="72"/>
                </a:lnTo>
                <a:lnTo>
                  <a:pt x="48" y="72"/>
                </a:lnTo>
                <a:lnTo>
                  <a:pt x="72" y="72"/>
                </a:lnTo>
                <a:lnTo>
                  <a:pt x="96" y="60"/>
                </a:lnTo>
                <a:lnTo>
                  <a:pt x="120" y="48"/>
                </a:lnTo>
                <a:lnTo>
                  <a:pt x="132" y="24"/>
                </a:lnTo>
                <a:lnTo>
                  <a:pt x="156" y="24"/>
                </a:lnTo>
              </a:path>
            </a:pathLst>
          </a:custGeom>
          <a:solidFill>
            <a:srgbClr val="50535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11628" name="Freeform 6"/>
          <p:cNvSpPr>
            <a:spLocks/>
          </p:cNvSpPr>
          <p:nvPr/>
        </p:nvSpPr>
        <p:spPr bwMode="auto">
          <a:xfrm>
            <a:off x="3409950" y="1955800"/>
            <a:ext cx="1754188" cy="1982788"/>
          </a:xfrm>
          <a:custGeom>
            <a:avLst/>
            <a:gdLst>
              <a:gd name="T0" fmla="*/ 2147483647 w 1105"/>
              <a:gd name="T1" fmla="*/ 2147483647 h 1249"/>
              <a:gd name="T2" fmla="*/ 2147483647 w 1105"/>
              <a:gd name="T3" fmla="*/ 2147483647 h 1249"/>
              <a:gd name="T4" fmla="*/ 2147483647 w 1105"/>
              <a:gd name="T5" fmla="*/ 2147483647 h 1249"/>
              <a:gd name="T6" fmla="*/ 2147483647 w 1105"/>
              <a:gd name="T7" fmla="*/ 2147483647 h 1249"/>
              <a:gd name="T8" fmla="*/ 2147483647 w 1105"/>
              <a:gd name="T9" fmla="*/ 2147483647 h 1249"/>
              <a:gd name="T10" fmla="*/ 2147483647 w 1105"/>
              <a:gd name="T11" fmla="*/ 2147483647 h 1249"/>
              <a:gd name="T12" fmla="*/ 2147483647 w 1105"/>
              <a:gd name="T13" fmla="*/ 2147483647 h 1249"/>
              <a:gd name="T14" fmla="*/ 2147483647 w 1105"/>
              <a:gd name="T15" fmla="*/ 2147483647 h 1249"/>
              <a:gd name="T16" fmla="*/ 2147483647 w 1105"/>
              <a:gd name="T17" fmla="*/ 2147483647 h 1249"/>
              <a:gd name="T18" fmla="*/ 2147483647 w 1105"/>
              <a:gd name="T19" fmla="*/ 2147483647 h 1249"/>
              <a:gd name="T20" fmla="*/ 2147483647 w 1105"/>
              <a:gd name="T21" fmla="*/ 2147483647 h 1249"/>
              <a:gd name="T22" fmla="*/ 2147483647 w 1105"/>
              <a:gd name="T23" fmla="*/ 2147483647 h 1249"/>
              <a:gd name="T24" fmla="*/ 2147483647 w 1105"/>
              <a:gd name="T25" fmla="*/ 2147483647 h 1249"/>
              <a:gd name="T26" fmla="*/ 2147483647 w 1105"/>
              <a:gd name="T27" fmla="*/ 2147483647 h 1249"/>
              <a:gd name="T28" fmla="*/ 2147483647 w 1105"/>
              <a:gd name="T29" fmla="*/ 2147483647 h 1249"/>
              <a:gd name="T30" fmla="*/ 2147483647 w 1105"/>
              <a:gd name="T31" fmla="*/ 2147483647 h 1249"/>
              <a:gd name="T32" fmla="*/ 2147483647 w 1105"/>
              <a:gd name="T33" fmla="*/ 2147483647 h 1249"/>
              <a:gd name="T34" fmla="*/ 2147483647 w 1105"/>
              <a:gd name="T35" fmla="*/ 2147483647 h 1249"/>
              <a:gd name="T36" fmla="*/ 2147483647 w 1105"/>
              <a:gd name="T37" fmla="*/ 2147483647 h 1249"/>
              <a:gd name="T38" fmla="*/ 2147483647 w 1105"/>
              <a:gd name="T39" fmla="*/ 2147483647 h 1249"/>
              <a:gd name="T40" fmla="*/ 2147483647 w 1105"/>
              <a:gd name="T41" fmla="*/ 2147483647 h 1249"/>
              <a:gd name="T42" fmla="*/ 2147483647 w 1105"/>
              <a:gd name="T43" fmla="*/ 2147483647 h 1249"/>
              <a:gd name="T44" fmla="*/ 2147483647 w 1105"/>
              <a:gd name="T45" fmla="*/ 2147483647 h 1249"/>
              <a:gd name="T46" fmla="*/ 2147483647 w 1105"/>
              <a:gd name="T47" fmla="*/ 2147483647 h 1249"/>
              <a:gd name="T48" fmla="*/ 2147483647 w 1105"/>
              <a:gd name="T49" fmla="*/ 2147483647 h 1249"/>
              <a:gd name="T50" fmla="*/ 2147483647 w 1105"/>
              <a:gd name="T51" fmla="*/ 2147483647 h 1249"/>
              <a:gd name="T52" fmla="*/ 2147483647 w 1105"/>
              <a:gd name="T53" fmla="*/ 2147483647 h 1249"/>
              <a:gd name="T54" fmla="*/ 2147483647 w 1105"/>
              <a:gd name="T55" fmla="*/ 2147483647 h 1249"/>
              <a:gd name="T56" fmla="*/ 2147483647 w 1105"/>
              <a:gd name="T57" fmla="*/ 2147483647 h 1249"/>
              <a:gd name="T58" fmla="*/ 2147483647 w 1105"/>
              <a:gd name="T59" fmla="*/ 2147483647 h 1249"/>
              <a:gd name="T60" fmla="*/ 2147483647 w 1105"/>
              <a:gd name="T61" fmla="*/ 2147483647 h 1249"/>
              <a:gd name="T62" fmla="*/ 2147483647 w 1105"/>
              <a:gd name="T63" fmla="*/ 2147483647 h 1249"/>
              <a:gd name="T64" fmla="*/ 2147483647 w 1105"/>
              <a:gd name="T65" fmla="*/ 0 h 1249"/>
              <a:gd name="T66" fmla="*/ 2147483647 w 1105"/>
              <a:gd name="T67" fmla="*/ 2147483647 h 1249"/>
              <a:gd name="T68" fmla="*/ 0 w 1105"/>
              <a:gd name="T69" fmla="*/ 2147483647 h 1249"/>
              <a:gd name="T70" fmla="*/ 2147483647 w 1105"/>
              <a:gd name="T71" fmla="*/ 2147483647 h 1249"/>
              <a:gd name="T72" fmla="*/ 2147483647 w 1105"/>
              <a:gd name="T73" fmla="*/ 2147483647 h 1249"/>
              <a:gd name="T74" fmla="*/ 2147483647 w 1105"/>
              <a:gd name="T75" fmla="*/ 2147483647 h 1249"/>
              <a:gd name="T76" fmla="*/ 2147483647 w 1105"/>
              <a:gd name="T77" fmla="*/ 2147483647 h 1249"/>
              <a:gd name="T78" fmla="*/ 2147483647 w 1105"/>
              <a:gd name="T79" fmla="*/ 2147483647 h 1249"/>
              <a:gd name="T80" fmla="*/ 2147483647 w 1105"/>
              <a:gd name="T81" fmla="*/ 2147483647 h 1249"/>
              <a:gd name="T82" fmla="*/ 2147483647 w 1105"/>
              <a:gd name="T83" fmla="*/ 2147483647 h 1249"/>
              <a:gd name="T84" fmla="*/ 2147483647 w 1105"/>
              <a:gd name="T85" fmla="*/ 2147483647 h 1249"/>
              <a:gd name="T86" fmla="*/ 2147483647 w 1105"/>
              <a:gd name="T87" fmla="*/ 2147483647 h 1249"/>
              <a:gd name="T88" fmla="*/ 2147483647 w 1105"/>
              <a:gd name="T89" fmla="*/ 2147483647 h 1249"/>
              <a:gd name="T90" fmla="*/ 2147483647 w 1105"/>
              <a:gd name="T91" fmla="*/ 2147483647 h 1249"/>
              <a:gd name="T92" fmla="*/ 2147483647 w 1105"/>
              <a:gd name="T93" fmla="*/ 2147483647 h 1249"/>
              <a:gd name="T94" fmla="*/ 2147483647 w 1105"/>
              <a:gd name="T95" fmla="*/ 2147483647 h 1249"/>
              <a:gd name="T96" fmla="*/ 2147483647 w 1105"/>
              <a:gd name="T97" fmla="*/ 2147483647 h 1249"/>
              <a:gd name="T98" fmla="*/ 2147483647 w 1105"/>
              <a:gd name="T99" fmla="*/ 2147483647 h 1249"/>
              <a:gd name="T100" fmla="*/ 2147483647 w 1105"/>
              <a:gd name="T101" fmla="*/ 2147483647 h 1249"/>
              <a:gd name="T102" fmla="*/ 2147483647 w 1105"/>
              <a:gd name="T103" fmla="*/ 2147483647 h 1249"/>
              <a:gd name="T104" fmla="*/ 2147483647 w 1105"/>
              <a:gd name="T105" fmla="*/ 2147483647 h 1249"/>
              <a:gd name="T106" fmla="*/ 2147483647 w 1105"/>
              <a:gd name="T107" fmla="*/ 2147483647 h 1249"/>
              <a:gd name="T108" fmla="*/ 2147483647 w 1105"/>
              <a:gd name="T109" fmla="*/ 2147483647 h 1249"/>
              <a:gd name="T110" fmla="*/ 2147483647 w 1105"/>
              <a:gd name="T111" fmla="*/ 2147483647 h 1249"/>
              <a:gd name="T112" fmla="*/ 2147483647 w 1105"/>
              <a:gd name="T113" fmla="*/ 2147483647 h 1249"/>
              <a:gd name="T114" fmla="*/ 2147483647 w 1105"/>
              <a:gd name="T115" fmla="*/ 2147483647 h 12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5"/>
              <a:gd name="T175" fmla="*/ 0 h 1249"/>
              <a:gd name="T176" fmla="*/ 1105 w 1105"/>
              <a:gd name="T177" fmla="*/ 1249 h 12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5" h="1249">
                <a:moveTo>
                  <a:pt x="816" y="1216"/>
                </a:moveTo>
                <a:lnTo>
                  <a:pt x="848" y="1184"/>
                </a:lnTo>
                <a:lnTo>
                  <a:pt x="880" y="1184"/>
                </a:lnTo>
                <a:lnTo>
                  <a:pt x="912" y="1184"/>
                </a:lnTo>
                <a:lnTo>
                  <a:pt x="944" y="1200"/>
                </a:lnTo>
                <a:lnTo>
                  <a:pt x="976" y="1200"/>
                </a:lnTo>
                <a:lnTo>
                  <a:pt x="1008" y="1200"/>
                </a:lnTo>
                <a:lnTo>
                  <a:pt x="1040" y="1200"/>
                </a:lnTo>
                <a:lnTo>
                  <a:pt x="1072" y="1200"/>
                </a:lnTo>
                <a:lnTo>
                  <a:pt x="1088" y="1168"/>
                </a:lnTo>
                <a:lnTo>
                  <a:pt x="1104" y="1136"/>
                </a:lnTo>
                <a:lnTo>
                  <a:pt x="1104" y="1104"/>
                </a:lnTo>
                <a:lnTo>
                  <a:pt x="1104" y="1056"/>
                </a:lnTo>
                <a:lnTo>
                  <a:pt x="1104" y="1024"/>
                </a:lnTo>
                <a:lnTo>
                  <a:pt x="1104" y="992"/>
                </a:lnTo>
                <a:lnTo>
                  <a:pt x="1104" y="960"/>
                </a:lnTo>
                <a:lnTo>
                  <a:pt x="1088" y="928"/>
                </a:lnTo>
                <a:lnTo>
                  <a:pt x="1072" y="896"/>
                </a:lnTo>
                <a:lnTo>
                  <a:pt x="1056" y="848"/>
                </a:lnTo>
                <a:lnTo>
                  <a:pt x="1056" y="816"/>
                </a:lnTo>
                <a:lnTo>
                  <a:pt x="1040" y="784"/>
                </a:lnTo>
                <a:lnTo>
                  <a:pt x="1024" y="736"/>
                </a:lnTo>
                <a:lnTo>
                  <a:pt x="1008" y="704"/>
                </a:lnTo>
                <a:lnTo>
                  <a:pt x="992" y="672"/>
                </a:lnTo>
                <a:lnTo>
                  <a:pt x="976" y="640"/>
                </a:lnTo>
                <a:lnTo>
                  <a:pt x="944" y="592"/>
                </a:lnTo>
                <a:lnTo>
                  <a:pt x="912" y="560"/>
                </a:lnTo>
                <a:lnTo>
                  <a:pt x="880" y="528"/>
                </a:lnTo>
                <a:lnTo>
                  <a:pt x="864" y="496"/>
                </a:lnTo>
                <a:lnTo>
                  <a:pt x="832" y="496"/>
                </a:lnTo>
                <a:lnTo>
                  <a:pt x="816" y="464"/>
                </a:lnTo>
                <a:lnTo>
                  <a:pt x="784" y="432"/>
                </a:lnTo>
                <a:lnTo>
                  <a:pt x="752" y="416"/>
                </a:lnTo>
                <a:lnTo>
                  <a:pt x="720" y="416"/>
                </a:lnTo>
                <a:lnTo>
                  <a:pt x="688" y="416"/>
                </a:lnTo>
                <a:lnTo>
                  <a:pt x="656" y="400"/>
                </a:lnTo>
                <a:lnTo>
                  <a:pt x="624" y="400"/>
                </a:lnTo>
                <a:lnTo>
                  <a:pt x="592" y="416"/>
                </a:lnTo>
                <a:lnTo>
                  <a:pt x="560" y="416"/>
                </a:lnTo>
                <a:lnTo>
                  <a:pt x="592" y="400"/>
                </a:lnTo>
                <a:lnTo>
                  <a:pt x="624" y="400"/>
                </a:lnTo>
                <a:lnTo>
                  <a:pt x="656" y="400"/>
                </a:lnTo>
                <a:lnTo>
                  <a:pt x="688" y="384"/>
                </a:lnTo>
                <a:lnTo>
                  <a:pt x="720" y="384"/>
                </a:lnTo>
                <a:lnTo>
                  <a:pt x="720" y="352"/>
                </a:lnTo>
                <a:lnTo>
                  <a:pt x="704" y="320"/>
                </a:lnTo>
                <a:lnTo>
                  <a:pt x="672" y="304"/>
                </a:lnTo>
                <a:lnTo>
                  <a:pt x="640" y="288"/>
                </a:lnTo>
                <a:lnTo>
                  <a:pt x="608" y="272"/>
                </a:lnTo>
                <a:lnTo>
                  <a:pt x="576" y="256"/>
                </a:lnTo>
                <a:lnTo>
                  <a:pt x="544" y="240"/>
                </a:lnTo>
                <a:lnTo>
                  <a:pt x="528" y="208"/>
                </a:lnTo>
                <a:lnTo>
                  <a:pt x="496" y="192"/>
                </a:lnTo>
                <a:lnTo>
                  <a:pt x="464" y="160"/>
                </a:lnTo>
                <a:lnTo>
                  <a:pt x="432" y="160"/>
                </a:lnTo>
                <a:lnTo>
                  <a:pt x="400" y="144"/>
                </a:lnTo>
                <a:lnTo>
                  <a:pt x="368" y="128"/>
                </a:lnTo>
                <a:lnTo>
                  <a:pt x="320" y="112"/>
                </a:lnTo>
                <a:lnTo>
                  <a:pt x="288" y="80"/>
                </a:lnTo>
                <a:lnTo>
                  <a:pt x="256" y="80"/>
                </a:lnTo>
                <a:lnTo>
                  <a:pt x="224" y="48"/>
                </a:lnTo>
                <a:lnTo>
                  <a:pt x="192" y="48"/>
                </a:lnTo>
                <a:lnTo>
                  <a:pt x="160" y="32"/>
                </a:lnTo>
                <a:lnTo>
                  <a:pt x="128" y="16"/>
                </a:lnTo>
                <a:lnTo>
                  <a:pt x="96" y="0"/>
                </a:lnTo>
                <a:lnTo>
                  <a:pt x="64" y="0"/>
                </a:lnTo>
                <a:lnTo>
                  <a:pt x="48" y="32"/>
                </a:lnTo>
                <a:lnTo>
                  <a:pt x="48" y="64"/>
                </a:lnTo>
                <a:lnTo>
                  <a:pt x="16" y="80"/>
                </a:lnTo>
                <a:lnTo>
                  <a:pt x="0" y="112"/>
                </a:lnTo>
                <a:lnTo>
                  <a:pt x="0" y="144"/>
                </a:lnTo>
                <a:lnTo>
                  <a:pt x="16" y="176"/>
                </a:lnTo>
                <a:lnTo>
                  <a:pt x="16" y="208"/>
                </a:lnTo>
                <a:lnTo>
                  <a:pt x="48" y="224"/>
                </a:lnTo>
                <a:lnTo>
                  <a:pt x="64" y="256"/>
                </a:lnTo>
                <a:lnTo>
                  <a:pt x="96" y="272"/>
                </a:lnTo>
                <a:lnTo>
                  <a:pt x="128" y="288"/>
                </a:lnTo>
                <a:lnTo>
                  <a:pt x="144" y="320"/>
                </a:lnTo>
                <a:lnTo>
                  <a:pt x="176" y="336"/>
                </a:lnTo>
                <a:lnTo>
                  <a:pt x="208" y="352"/>
                </a:lnTo>
                <a:lnTo>
                  <a:pt x="240" y="368"/>
                </a:lnTo>
                <a:lnTo>
                  <a:pt x="272" y="368"/>
                </a:lnTo>
                <a:lnTo>
                  <a:pt x="304" y="384"/>
                </a:lnTo>
                <a:lnTo>
                  <a:pt x="336" y="400"/>
                </a:lnTo>
                <a:lnTo>
                  <a:pt x="368" y="400"/>
                </a:lnTo>
                <a:lnTo>
                  <a:pt x="384" y="432"/>
                </a:lnTo>
                <a:lnTo>
                  <a:pt x="416" y="448"/>
                </a:lnTo>
                <a:lnTo>
                  <a:pt x="432" y="480"/>
                </a:lnTo>
                <a:lnTo>
                  <a:pt x="464" y="496"/>
                </a:lnTo>
                <a:lnTo>
                  <a:pt x="464" y="528"/>
                </a:lnTo>
                <a:lnTo>
                  <a:pt x="480" y="560"/>
                </a:lnTo>
                <a:lnTo>
                  <a:pt x="512" y="576"/>
                </a:lnTo>
                <a:lnTo>
                  <a:pt x="528" y="608"/>
                </a:lnTo>
                <a:lnTo>
                  <a:pt x="560" y="624"/>
                </a:lnTo>
                <a:lnTo>
                  <a:pt x="576" y="656"/>
                </a:lnTo>
                <a:lnTo>
                  <a:pt x="592" y="688"/>
                </a:lnTo>
                <a:lnTo>
                  <a:pt x="608" y="720"/>
                </a:lnTo>
                <a:lnTo>
                  <a:pt x="624" y="752"/>
                </a:lnTo>
                <a:lnTo>
                  <a:pt x="640" y="784"/>
                </a:lnTo>
                <a:lnTo>
                  <a:pt x="672" y="800"/>
                </a:lnTo>
                <a:lnTo>
                  <a:pt x="688" y="832"/>
                </a:lnTo>
                <a:lnTo>
                  <a:pt x="704" y="864"/>
                </a:lnTo>
                <a:lnTo>
                  <a:pt x="736" y="880"/>
                </a:lnTo>
                <a:lnTo>
                  <a:pt x="752" y="912"/>
                </a:lnTo>
                <a:lnTo>
                  <a:pt x="784" y="944"/>
                </a:lnTo>
                <a:lnTo>
                  <a:pt x="800" y="976"/>
                </a:lnTo>
                <a:lnTo>
                  <a:pt x="816" y="1008"/>
                </a:lnTo>
                <a:lnTo>
                  <a:pt x="816" y="1040"/>
                </a:lnTo>
                <a:lnTo>
                  <a:pt x="832" y="1088"/>
                </a:lnTo>
                <a:lnTo>
                  <a:pt x="832" y="1120"/>
                </a:lnTo>
                <a:lnTo>
                  <a:pt x="832" y="1152"/>
                </a:lnTo>
                <a:lnTo>
                  <a:pt x="832" y="1184"/>
                </a:lnTo>
                <a:lnTo>
                  <a:pt x="832" y="1216"/>
                </a:lnTo>
                <a:lnTo>
                  <a:pt x="832" y="1248"/>
                </a:lnTo>
                <a:lnTo>
                  <a:pt x="912" y="1168"/>
                </a:lnTo>
                <a:lnTo>
                  <a:pt x="816" y="1216"/>
                </a:lnTo>
              </a:path>
            </a:pathLst>
          </a:custGeom>
          <a:solidFill>
            <a:srgbClr val="51515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8" name="Oval 2"/>
          <p:cNvSpPr>
            <a:spLocks noChangeArrowheads="1"/>
          </p:cNvSpPr>
          <p:nvPr/>
        </p:nvSpPr>
        <p:spPr bwMode="auto">
          <a:xfrm>
            <a:off x="2032000" y="1092200"/>
            <a:ext cx="5054600" cy="4902200"/>
          </a:xfrm>
          <a:prstGeom prst="ellipse">
            <a:avLst/>
          </a:prstGeom>
          <a:noFill/>
          <a:ln w="1016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1630" name="Freeform 19"/>
          <p:cNvSpPr>
            <a:spLocks/>
          </p:cNvSpPr>
          <p:nvPr/>
        </p:nvSpPr>
        <p:spPr bwMode="auto">
          <a:xfrm>
            <a:off x="4808538" y="990600"/>
            <a:ext cx="2709862" cy="2684463"/>
          </a:xfrm>
          <a:custGeom>
            <a:avLst/>
            <a:gdLst>
              <a:gd name="T0" fmla="*/ 2147483647 w 1707"/>
              <a:gd name="T1" fmla="*/ 2147483647 h 1691"/>
              <a:gd name="T2" fmla="*/ 2147483647 w 1707"/>
              <a:gd name="T3" fmla="*/ 2147483647 h 1691"/>
              <a:gd name="T4" fmla="*/ 2147483647 w 1707"/>
              <a:gd name="T5" fmla="*/ 2147483647 h 1691"/>
              <a:gd name="T6" fmla="*/ 2147483647 w 1707"/>
              <a:gd name="T7" fmla="*/ 2147483647 h 1691"/>
              <a:gd name="T8" fmla="*/ 2147483647 w 1707"/>
              <a:gd name="T9" fmla="*/ 2147483647 h 1691"/>
              <a:gd name="T10" fmla="*/ 2147483647 w 1707"/>
              <a:gd name="T11" fmla="*/ 2147483647 h 1691"/>
              <a:gd name="T12" fmla="*/ 2147483647 w 1707"/>
              <a:gd name="T13" fmla="*/ 2147483647 h 1691"/>
              <a:gd name="T14" fmla="*/ 2147483647 w 1707"/>
              <a:gd name="T15" fmla="*/ 2147483647 h 1691"/>
              <a:gd name="T16" fmla="*/ 2147483647 w 1707"/>
              <a:gd name="T17" fmla="*/ 2147483647 h 1691"/>
              <a:gd name="T18" fmla="*/ 2147483647 w 1707"/>
              <a:gd name="T19" fmla="*/ 2147483647 h 1691"/>
              <a:gd name="T20" fmla="*/ 2147483647 w 1707"/>
              <a:gd name="T21" fmla="*/ 2147483647 h 1691"/>
              <a:gd name="T22" fmla="*/ 2147483647 w 1707"/>
              <a:gd name="T23" fmla="*/ 2147483647 h 1691"/>
              <a:gd name="T24" fmla="*/ 2147483647 w 1707"/>
              <a:gd name="T25" fmla="*/ 2147483647 h 1691"/>
              <a:gd name="T26" fmla="*/ 2147483647 w 1707"/>
              <a:gd name="T27" fmla="*/ 2147483647 h 1691"/>
              <a:gd name="T28" fmla="*/ 2147483647 w 1707"/>
              <a:gd name="T29" fmla="*/ 2147483647 h 1691"/>
              <a:gd name="T30" fmla="*/ 2147483647 w 1707"/>
              <a:gd name="T31" fmla="*/ 2147483647 h 1691"/>
              <a:gd name="T32" fmla="*/ 2147483647 w 1707"/>
              <a:gd name="T33" fmla="*/ 2147483647 h 1691"/>
              <a:gd name="T34" fmla="*/ 2147483647 w 1707"/>
              <a:gd name="T35" fmla="*/ 2147483647 h 1691"/>
              <a:gd name="T36" fmla="*/ 2147483647 w 1707"/>
              <a:gd name="T37" fmla="*/ 2147483647 h 1691"/>
              <a:gd name="T38" fmla="*/ 2147483647 w 1707"/>
              <a:gd name="T39" fmla="*/ 2147483647 h 1691"/>
              <a:gd name="T40" fmla="*/ 2147483647 w 1707"/>
              <a:gd name="T41" fmla="*/ 2147483647 h 1691"/>
              <a:gd name="T42" fmla="*/ 2147483647 w 1707"/>
              <a:gd name="T43" fmla="*/ 2147483647 h 1691"/>
              <a:gd name="T44" fmla="*/ 2147483647 w 1707"/>
              <a:gd name="T45" fmla="*/ 2147483647 h 1691"/>
              <a:gd name="T46" fmla="*/ 2147483647 w 1707"/>
              <a:gd name="T47" fmla="*/ 2147483647 h 1691"/>
              <a:gd name="T48" fmla="*/ 2147483647 w 1707"/>
              <a:gd name="T49" fmla="*/ 2147483647 h 1691"/>
              <a:gd name="T50" fmla="*/ 2147483647 w 1707"/>
              <a:gd name="T51" fmla="*/ 2147483647 h 1691"/>
              <a:gd name="T52" fmla="*/ 2147483647 w 1707"/>
              <a:gd name="T53" fmla="*/ 2147483647 h 1691"/>
              <a:gd name="T54" fmla="*/ 2147483647 w 1707"/>
              <a:gd name="T55" fmla="*/ 2147483647 h 1691"/>
              <a:gd name="T56" fmla="*/ 2147483647 w 1707"/>
              <a:gd name="T57" fmla="*/ 2147483647 h 1691"/>
              <a:gd name="T58" fmla="*/ 2147483647 w 1707"/>
              <a:gd name="T59" fmla="*/ 2147483647 h 1691"/>
              <a:gd name="T60" fmla="*/ 2147483647 w 1707"/>
              <a:gd name="T61" fmla="*/ 2147483647 h 1691"/>
              <a:gd name="T62" fmla="*/ 2147483647 w 1707"/>
              <a:gd name="T63" fmla="*/ 2147483647 h 1691"/>
              <a:gd name="T64" fmla="*/ 2147483647 w 1707"/>
              <a:gd name="T65" fmla="*/ 2147483647 h 1691"/>
              <a:gd name="T66" fmla="*/ 2147483647 w 1707"/>
              <a:gd name="T67" fmla="*/ 2147483647 h 1691"/>
              <a:gd name="T68" fmla="*/ 2147483647 w 1707"/>
              <a:gd name="T69" fmla="*/ 2147483647 h 1691"/>
              <a:gd name="T70" fmla="*/ 2147483647 w 1707"/>
              <a:gd name="T71" fmla="*/ 2147483647 h 1691"/>
              <a:gd name="T72" fmla="*/ 2147483647 w 1707"/>
              <a:gd name="T73" fmla="*/ 2147483647 h 1691"/>
              <a:gd name="T74" fmla="*/ 2147483647 w 1707"/>
              <a:gd name="T75" fmla="*/ 2147483647 h 1691"/>
              <a:gd name="T76" fmla="*/ 2147483647 w 1707"/>
              <a:gd name="T77" fmla="*/ 2147483647 h 1691"/>
              <a:gd name="T78" fmla="*/ 2147483647 w 1707"/>
              <a:gd name="T79" fmla="*/ 2147483647 h 1691"/>
              <a:gd name="T80" fmla="*/ 2147483647 w 1707"/>
              <a:gd name="T81" fmla="*/ 2147483647 h 1691"/>
              <a:gd name="T82" fmla="*/ 2147483647 w 1707"/>
              <a:gd name="T83" fmla="*/ 2147483647 h 1691"/>
              <a:gd name="T84" fmla="*/ 2147483647 w 1707"/>
              <a:gd name="T85" fmla="*/ 2147483647 h 1691"/>
              <a:gd name="T86" fmla="*/ 2147483647 w 1707"/>
              <a:gd name="T87" fmla="*/ 0 h 1691"/>
              <a:gd name="T88" fmla="*/ 2147483647 w 1707"/>
              <a:gd name="T89" fmla="*/ 2147483647 h 16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7"/>
              <a:gd name="T136" fmla="*/ 0 h 1691"/>
              <a:gd name="T137" fmla="*/ 1707 w 1707"/>
              <a:gd name="T138" fmla="*/ 1691 h 16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7" h="1691">
                <a:moveTo>
                  <a:pt x="59" y="8"/>
                </a:moveTo>
                <a:cubicBezTo>
                  <a:pt x="61" y="45"/>
                  <a:pt x="62" y="82"/>
                  <a:pt x="67" y="120"/>
                </a:cubicBezTo>
                <a:cubicBezTo>
                  <a:pt x="67" y="128"/>
                  <a:pt x="69" y="138"/>
                  <a:pt x="75" y="144"/>
                </a:cubicBezTo>
                <a:cubicBezTo>
                  <a:pt x="99" y="168"/>
                  <a:pt x="144" y="155"/>
                  <a:pt x="179" y="160"/>
                </a:cubicBezTo>
                <a:cubicBezTo>
                  <a:pt x="232" y="166"/>
                  <a:pt x="278" y="192"/>
                  <a:pt x="331" y="200"/>
                </a:cubicBezTo>
                <a:cubicBezTo>
                  <a:pt x="438" y="215"/>
                  <a:pt x="377" y="199"/>
                  <a:pt x="451" y="216"/>
                </a:cubicBezTo>
                <a:cubicBezTo>
                  <a:pt x="533" y="234"/>
                  <a:pt x="614" y="254"/>
                  <a:pt x="691" y="288"/>
                </a:cubicBezTo>
                <a:cubicBezTo>
                  <a:pt x="706" y="294"/>
                  <a:pt x="724" y="294"/>
                  <a:pt x="739" y="304"/>
                </a:cubicBezTo>
                <a:cubicBezTo>
                  <a:pt x="818" y="357"/>
                  <a:pt x="899" y="410"/>
                  <a:pt x="979" y="464"/>
                </a:cubicBezTo>
                <a:cubicBezTo>
                  <a:pt x="1012" y="486"/>
                  <a:pt x="1035" y="514"/>
                  <a:pt x="1075" y="528"/>
                </a:cubicBezTo>
                <a:cubicBezTo>
                  <a:pt x="1120" y="596"/>
                  <a:pt x="1059" y="515"/>
                  <a:pt x="1115" y="560"/>
                </a:cubicBezTo>
                <a:cubicBezTo>
                  <a:pt x="1122" y="566"/>
                  <a:pt x="1124" y="577"/>
                  <a:pt x="1131" y="584"/>
                </a:cubicBezTo>
                <a:cubicBezTo>
                  <a:pt x="1137" y="590"/>
                  <a:pt x="1147" y="593"/>
                  <a:pt x="1155" y="600"/>
                </a:cubicBezTo>
                <a:cubicBezTo>
                  <a:pt x="1180" y="621"/>
                  <a:pt x="1191" y="645"/>
                  <a:pt x="1219" y="664"/>
                </a:cubicBezTo>
                <a:cubicBezTo>
                  <a:pt x="1230" y="681"/>
                  <a:pt x="1295" y="796"/>
                  <a:pt x="1307" y="808"/>
                </a:cubicBezTo>
                <a:cubicBezTo>
                  <a:pt x="1355" y="856"/>
                  <a:pt x="1386" y="917"/>
                  <a:pt x="1419" y="976"/>
                </a:cubicBezTo>
                <a:cubicBezTo>
                  <a:pt x="1428" y="992"/>
                  <a:pt x="1444" y="1005"/>
                  <a:pt x="1451" y="1024"/>
                </a:cubicBezTo>
                <a:cubicBezTo>
                  <a:pt x="1458" y="1045"/>
                  <a:pt x="1468" y="1098"/>
                  <a:pt x="1483" y="1120"/>
                </a:cubicBezTo>
                <a:cubicBezTo>
                  <a:pt x="1497" y="1141"/>
                  <a:pt x="1512" y="1168"/>
                  <a:pt x="1523" y="1192"/>
                </a:cubicBezTo>
                <a:cubicBezTo>
                  <a:pt x="1547" y="1247"/>
                  <a:pt x="1548" y="1309"/>
                  <a:pt x="1563" y="1368"/>
                </a:cubicBezTo>
                <a:cubicBezTo>
                  <a:pt x="1568" y="1467"/>
                  <a:pt x="1568" y="1496"/>
                  <a:pt x="1579" y="1584"/>
                </a:cubicBezTo>
                <a:cubicBezTo>
                  <a:pt x="1582" y="1611"/>
                  <a:pt x="1578" y="1642"/>
                  <a:pt x="1595" y="1664"/>
                </a:cubicBezTo>
                <a:cubicBezTo>
                  <a:pt x="1610" y="1683"/>
                  <a:pt x="1637" y="1683"/>
                  <a:pt x="1659" y="1688"/>
                </a:cubicBezTo>
                <a:cubicBezTo>
                  <a:pt x="1706" y="1678"/>
                  <a:pt x="1707" y="1691"/>
                  <a:pt x="1707" y="1632"/>
                </a:cubicBezTo>
                <a:cubicBezTo>
                  <a:pt x="1707" y="1446"/>
                  <a:pt x="1701" y="1374"/>
                  <a:pt x="1635" y="1224"/>
                </a:cubicBezTo>
                <a:cubicBezTo>
                  <a:pt x="1600" y="1145"/>
                  <a:pt x="1573" y="1062"/>
                  <a:pt x="1539" y="984"/>
                </a:cubicBezTo>
                <a:cubicBezTo>
                  <a:pt x="1528" y="960"/>
                  <a:pt x="1529" y="933"/>
                  <a:pt x="1515" y="912"/>
                </a:cubicBezTo>
                <a:cubicBezTo>
                  <a:pt x="1484" y="866"/>
                  <a:pt x="1459" y="816"/>
                  <a:pt x="1435" y="768"/>
                </a:cubicBezTo>
                <a:cubicBezTo>
                  <a:pt x="1412" y="723"/>
                  <a:pt x="1372" y="657"/>
                  <a:pt x="1339" y="624"/>
                </a:cubicBezTo>
                <a:cubicBezTo>
                  <a:pt x="1331" y="616"/>
                  <a:pt x="1322" y="608"/>
                  <a:pt x="1315" y="600"/>
                </a:cubicBezTo>
                <a:cubicBezTo>
                  <a:pt x="1308" y="592"/>
                  <a:pt x="1289" y="572"/>
                  <a:pt x="1299" y="576"/>
                </a:cubicBezTo>
                <a:cubicBezTo>
                  <a:pt x="1328" y="586"/>
                  <a:pt x="1354" y="605"/>
                  <a:pt x="1379" y="624"/>
                </a:cubicBezTo>
                <a:cubicBezTo>
                  <a:pt x="1389" y="632"/>
                  <a:pt x="1422" y="642"/>
                  <a:pt x="1411" y="648"/>
                </a:cubicBezTo>
                <a:cubicBezTo>
                  <a:pt x="1395" y="655"/>
                  <a:pt x="1379" y="637"/>
                  <a:pt x="1363" y="632"/>
                </a:cubicBezTo>
                <a:cubicBezTo>
                  <a:pt x="1355" y="629"/>
                  <a:pt x="1339" y="624"/>
                  <a:pt x="1339" y="624"/>
                </a:cubicBezTo>
                <a:cubicBezTo>
                  <a:pt x="1324" y="609"/>
                  <a:pt x="1304" y="600"/>
                  <a:pt x="1291" y="584"/>
                </a:cubicBezTo>
                <a:cubicBezTo>
                  <a:pt x="1278" y="568"/>
                  <a:pt x="1287" y="542"/>
                  <a:pt x="1275" y="528"/>
                </a:cubicBezTo>
                <a:cubicBezTo>
                  <a:pt x="1270" y="522"/>
                  <a:pt x="1190" y="463"/>
                  <a:pt x="1179" y="456"/>
                </a:cubicBezTo>
                <a:cubicBezTo>
                  <a:pt x="1119" y="366"/>
                  <a:pt x="1013" y="314"/>
                  <a:pt x="923" y="264"/>
                </a:cubicBezTo>
                <a:cubicBezTo>
                  <a:pt x="842" y="219"/>
                  <a:pt x="767" y="165"/>
                  <a:pt x="683" y="128"/>
                </a:cubicBezTo>
                <a:cubicBezTo>
                  <a:pt x="640" y="109"/>
                  <a:pt x="577" y="105"/>
                  <a:pt x="539" y="80"/>
                </a:cubicBezTo>
                <a:cubicBezTo>
                  <a:pt x="531" y="74"/>
                  <a:pt x="523" y="67"/>
                  <a:pt x="515" y="64"/>
                </a:cubicBezTo>
                <a:cubicBezTo>
                  <a:pt x="470" y="44"/>
                  <a:pt x="408" y="46"/>
                  <a:pt x="363" y="40"/>
                </a:cubicBezTo>
                <a:cubicBezTo>
                  <a:pt x="298" y="31"/>
                  <a:pt x="234" y="12"/>
                  <a:pt x="171" y="0"/>
                </a:cubicBezTo>
                <a:cubicBezTo>
                  <a:pt x="37" y="8"/>
                  <a:pt x="0" y="8"/>
                  <a:pt x="59" y="8"/>
                </a:cubicBezTo>
                <a:close/>
              </a:path>
            </a:pathLst>
          </a:custGeom>
          <a:solidFill>
            <a:srgbClr val="515253"/>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1631" name="Freeform 22"/>
          <p:cNvSpPr>
            <a:spLocks/>
          </p:cNvSpPr>
          <p:nvPr/>
        </p:nvSpPr>
        <p:spPr bwMode="auto">
          <a:xfrm rot="284981">
            <a:off x="6680200" y="24622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1632" name="Freeform 34"/>
          <p:cNvSpPr>
            <a:spLocks/>
          </p:cNvSpPr>
          <p:nvPr/>
        </p:nvSpPr>
        <p:spPr bwMode="auto">
          <a:xfrm rot="-922482">
            <a:off x="4557713" y="527050"/>
            <a:ext cx="1441450" cy="1411288"/>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1633" name="Freeform 35"/>
          <p:cNvSpPr>
            <a:spLocks/>
          </p:cNvSpPr>
          <p:nvPr/>
        </p:nvSpPr>
        <p:spPr bwMode="auto">
          <a:xfrm>
            <a:off x="5618163" y="1136650"/>
            <a:ext cx="1103312"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1634" name="Freeform 36"/>
          <p:cNvSpPr>
            <a:spLocks/>
          </p:cNvSpPr>
          <p:nvPr/>
        </p:nvSpPr>
        <p:spPr bwMode="auto">
          <a:xfrm>
            <a:off x="6143625" y="18018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1635" name="Freeform 38"/>
          <p:cNvSpPr>
            <a:spLocks/>
          </p:cNvSpPr>
          <p:nvPr/>
        </p:nvSpPr>
        <p:spPr bwMode="auto">
          <a:xfrm>
            <a:off x="5410200" y="1403350"/>
            <a:ext cx="2251075" cy="1222375"/>
          </a:xfrm>
          <a:custGeom>
            <a:avLst/>
            <a:gdLst>
              <a:gd name="T0" fmla="*/ 2147483647 w 1418"/>
              <a:gd name="T1" fmla="*/ 2147483647 h 770"/>
              <a:gd name="T2" fmla="*/ 2147483647 w 1418"/>
              <a:gd name="T3" fmla="*/ 2147483647 h 770"/>
              <a:gd name="T4" fmla="*/ 2147483647 w 1418"/>
              <a:gd name="T5" fmla="*/ 2147483647 h 770"/>
              <a:gd name="T6" fmla="*/ 2147483647 w 1418"/>
              <a:gd name="T7" fmla="*/ 2147483647 h 770"/>
              <a:gd name="T8" fmla="*/ 2147483647 w 1418"/>
              <a:gd name="T9" fmla="*/ 2147483647 h 770"/>
              <a:gd name="T10" fmla="*/ 2147483647 w 1418"/>
              <a:gd name="T11" fmla="*/ 0 h 770"/>
              <a:gd name="T12" fmla="*/ 2147483647 w 1418"/>
              <a:gd name="T13" fmla="*/ 2147483647 h 770"/>
              <a:gd name="T14" fmla="*/ 2147483647 w 1418"/>
              <a:gd name="T15" fmla="*/ 2147483647 h 770"/>
              <a:gd name="T16" fmla="*/ 2147483647 w 1418"/>
              <a:gd name="T17" fmla="*/ 2147483647 h 770"/>
              <a:gd name="T18" fmla="*/ 2147483647 w 1418"/>
              <a:gd name="T19" fmla="*/ 2147483647 h 770"/>
              <a:gd name="T20" fmla="*/ 2147483647 w 1418"/>
              <a:gd name="T21" fmla="*/ 2147483647 h 770"/>
              <a:gd name="T22" fmla="*/ 2147483647 w 1418"/>
              <a:gd name="T23" fmla="*/ 2147483647 h 770"/>
              <a:gd name="T24" fmla="*/ 2147483647 w 1418"/>
              <a:gd name="T25" fmla="*/ 2147483647 h 770"/>
              <a:gd name="T26" fmla="*/ 2147483647 w 1418"/>
              <a:gd name="T27" fmla="*/ 2147483647 h 770"/>
              <a:gd name="T28" fmla="*/ 2147483647 w 1418"/>
              <a:gd name="T29" fmla="*/ 2147483647 h 770"/>
              <a:gd name="T30" fmla="*/ 2147483647 w 1418"/>
              <a:gd name="T31" fmla="*/ 2147483647 h 770"/>
              <a:gd name="T32" fmla="*/ 2147483647 w 1418"/>
              <a:gd name="T33" fmla="*/ 2147483647 h 770"/>
              <a:gd name="T34" fmla="*/ 2147483647 w 1418"/>
              <a:gd name="T35" fmla="*/ 2147483647 h 770"/>
              <a:gd name="T36" fmla="*/ 2147483647 w 1418"/>
              <a:gd name="T37" fmla="*/ 2147483647 h 770"/>
              <a:gd name="T38" fmla="*/ 2147483647 w 1418"/>
              <a:gd name="T39" fmla="*/ 2147483647 h 770"/>
              <a:gd name="T40" fmla="*/ 2147483647 w 1418"/>
              <a:gd name="T41" fmla="*/ 2147483647 h 770"/>
              <a:gd name="T42" fmla="*/ 2147483647 w 1418"/>
              <a:gd name="T43" fmla="*/ 2147483647 h 770"/>
              <a:gd name="T44" fmla="*/ 2147483647 w 1418"/>
              <a:gd name="T45" fmla="*/ 2147483647 h 770"/>
              <a:gd name="T46" fmla="*/ 2147483647 w 1418"/>
              <a:gd name="T47" fmla="*/ 2147483647 h 770"/>
              <a:gd name="T48" fmla="*/ 2147483647 w 1418"/>
              <a:gd name="T49" fmla="*/ 2147483647 h 770"/>
              <a:gd name="T50" fmla="*/ 2147483647 w 1418"/>
              <a:gd name="T51" fmla="*/ 2147483647 h 770"/>
              <a:gd name="T52" fmla="*/ 2147483647 w 1418"/>
              <a:gd name="T53" fmla="*/ 2147483647 h 770"/>
              <a:gd name="T54" fmla="*/ 2147483647 w 1418"/>
              <a:gd name="T55" fmla="*/ 2147483647 h 770"/>
              <a:gd name="T56" fmla="*/ 2147483647 w 1418"/>
              <a:gd name="T57" fmla="*/ 2147483647 h 770"/>
              <a:gd name="T58" fmla="*/ 2147483647 w 1418"/>
              <a:gd name="T59" fmla="*/ 2147483647 h 770"/>
              <a:gd name="T60" fmla="*/ 2147483647 w 1418"/>
              <a:gd name="T61" fmla="*/ 2147483647 h 770"/>
              <a:gd name="T62" fmla="*/ 2147483647 w 1418"/>
              <a:gd name="T63" fmla="*/ 2147483647 h 770"/>
              <a:gd name="T64" fmla="*/ 2147483647 w 1418"/>
              <a:gd name="T65" fmla="*/ 2147483647 h 770"/>
              <a:gd name="T66" fmla="*/ 2147483647 w 1418"/>
              <a:gd name="T67" fmla="*/ 2147483647 h 770"/>
              <a:gd name="T68" fmla="*/ 2147483647 w 1418"/>
              <a:gd name="T69" fmla="*/ 2147483647 h 770"/>
              <a:gd name="T70" fmla="*/ 2147483647 w 1418"/>
              <a:gd name="T71" fmla="*/ 2147483647 h 770"/>
              <a:gd name="T72" fmla="*/ 2147483647 w 1418"/>
              <a:gd name="T73" fmla="*/ 2147483647 h 770"/>
              <a:gd name="T74" fmla="*/ 2147483647 w 1418"/>
              <a:gd name="T75" fmla="*/ 2147483647 h 7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8"/>
              <a:gd name="T115" fmla="*/ 0 h 770"/>
              <a:gd name="T116" fmla="*/ 1418 w 1418"/>
              <a:gd name="T117" fmla="*/ 770 h 7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8" h="770">
                <a:moveTo>
                  <a:pt x="111" y="165"/>
                </a:moveTo>
                <a:cubicBezTo>
                  <a:pt x="159" y="151"/>
                  <a:pt x="187" y="102"/>
                  <a:pt x="237" y="87"/>
                </a:cubicBezTo>
                <a:cubicBezTo>
                  <a:pt x="275" y="62"/>
                  <a:pt x="252" y="74"/>
                  <a:pt x="308" y="55"/>
                </a:cubicBezTo>
                <a:cubicBezTo>
                  <a:pt x="326" y="49"/>
                  <a:pt x="338" y="29"/>
                  <a:pt x="356" y="23"/>
                </a:cubicBezTo>
                <a:cubicBezTo>
                  <a:pt x="372" y="18"/>
                  <a:pt x="387" y="13"/>
                  <a:pt x="403" y="8"/>
                </a:cubicBezTo>
                <a:cubicBezTo>
                  <a:pt x="411" y="5"/>
                  <a:pt x="427" y="0"/>
                  <a:pt x="427" y="0"/>
                </a:cubicBezTo>
                <a:cubicBezTo>
                  <a:pt x="472" y="3"/>
                  <a:pt x="517" y="2"/>
                  <a:pt x="561" y="8"/>
                </a:cubicBezTo>
                <a:cubicBezTo>
                  <a:pt x="577" y="10"/>
                  <a:pt x="608" y="23"/>
                  <a:pt x="608" y="23"/>
                </a:cubicBezTo>
                <a:cubicBezTo>
                  <a:pt x="647" y="49"/>
                  <a:pt x="687" y="49"/>
                  <a:pt x="734" y="55"/>
                </a:cubicBezTo>
                <a:cubicBezTo>
                  <a:pt x="821" y="84"/>
                  <a:pt x="727" y="55"/>
                  <a:pt x="948" y="71"/>
                </a:cubicBezTo>
                <a:cubicBezTo>
                  <a:pt x="984" y="74"/>
                  <a:pt x="1022" y="93"/>
                  <a:pt x="1058" y="102"/>
                </a:cubicBezTo>
                <a:cubicBezTo>
                  <a:pt x="1066" y="107"/>
                  <a:pt x="1075" y="111"/>
                  <a:pt x="1082" y="118"/>
                </a:cubicBezTo>
                <a:cubicBezTo>
                  <a:pt x="1089" y="125"/>
                  <a:pt x="1090" y="136"/>
                  <a:pt x="1097" y="142"/>
                </a:cubicBezTo>
                <a:cubicBezTo>
                  <a:pt x="1111" y="155"/>
                  <a:pt x="1145" y="173"/>
                  <a:pt x="1145" y="173"/>
                </a:cubicBezTo>
                <a:cubicBezTo>
                  <a:pt x="1165" y="223"/>
                  <a:pt x="1180" y="224"/>
                  <a:pt x="1216" y="260"/>
                </a:cubicBezTo>
                <a:cubicBezTo>
                  <a:pt x="1239" y="330"/>
                  <a:pt x="1312" y="327"/>
                  <a:pt x="1366" y="363"/>
                </a:cubicBezTo>
                <a:cubicBezTo>
                  <a:pt x="1381" y="387"/>
                  <a:pt x="1389" y="410"/>
                  <a:pt x="1405" y="434"/>
                </a:cubicBezTo>
                <a:cubicBezTo>
                  <a:pt x="1397" y="500"/>
                  <a:pt x="1405" y="532"/>
                  <a:pt x="1413" y="599"/>
                </a:cubicBezTo>
                <a:cubicBezTo>
                  <a:pt x="1410" y="623"/>
                  <a:pt x="1418" y="650"/>
                  <a:pt x="1405" y="670"/>
                </a:cubicBezTo>
                <a:cubicBezTo>
                  <a:pt x="1396" y="684"/>
                  <a:pt x="1358" y="686"/>
                  <a:pt x="1358" y="686"/>
                </a:cubicBezTo>
                <a:cubicBezTo>
                  <a:pt x="1345" y="726"/>
                  <a:pt x="1316" y="729"/>
                  <a:pt x="1279" y="741"/>
                </a:cubicBezTo>
                <a:cubicBezTo>
                  <a:pt x="1263" y="746"/>
                  <a:pt x="1232" y="757"/>
                  <a:pt x="1232" y="757"/>
                </a:cubicBezTo>
                <a:cubicBezTo>
                  <a:pt x="1148" y="754"/>
                  <a:pt x="1058" y="770"/>
                  <a:pt x="979" y="741"/>
                </a:cubicBezTo>
                <a:cubicBezTo>
                  <a:pt x="921" y="720"/>
                  <a:pt x="885" y="658"/>
                  <a:pt x="829" y="639"/>
                </a:cubicBezTo>
                <a:cubicBezTo>
                  <a:pt x="753" y="614"/>
                  <a:pt x="671" y="613"/>
                  <a:pt x="592" y="607"/>
                </a:cubicBezTo>
                <a:cubicBezTo>
                  <a:pt x="521" y="595"/>
                  <a:pt x="447" y="607"/>
                  <a:pt x="379" y="584"/>
                </a:cubicBezTo>
                <a:cubicBezTo>
                  <a:pt x="371" y="579"/>
                  <a:pt x="364" y="572"/>
                  <a:pt x="356" y="568"/>
                </a:cubicBezTo>
                <a:cubicBezTo>
                  <a:pt x="348" y="564"/>
                  <a:pt x="338" y="566"/>
                  <a:pt x="332" y="560"/>
                </a:cubicBezTo>
                <a:cubicBezTo>
                  <a:pt x="318" y="547"/>
                  <a:pt x="300" y="513"/>
                  <a:pt x="300" y="513"/>
                </a:cubicBezTo>
                <a:cubicBezTo>
                  <a:pt x="298" y="502"/>
                  <a:pt x="299" y="490"/>
                  <a:pt x="293" y="481"/>
                </a:cubicBezTo>
                <a:cubicBezTo>
                  <a:pt x="286" y="470"/>
                  <a:pt x="235" y="435"/>
                  <a:pt x="222" y="426"/>
                </a:cubicBezTo>
                <a:cubicBezTo>
                  <a:pt x="211" y="393"/>
                  <a:pt x="178" y="354"/>
                  <a:pt x="151" y="331"/>
                </a:cubicBezTo>
                <a:cubicBezTo>
                  <a:pt x="131" y="314"/>
                  <a:pt x="80" y="300"/>
                  <a:pt x="80" y="300"/>
                </a:cubicBezTo>
                <a:cubicBezTo>
                  <a:pt x="54" y="283"/>
                  <a:pt x="42" y="261"/>
                  <a:pt x="16" y="244"/>
                </a:cubicBezTo>
                <a:cubicBezTo>
                  <a:pt x="7" y="214"/>
                  <a:pt x="0" y="162"/>
                  <a:pt x="32" y="142"/>
                </a:cubicBezTo>
                <a:cubicBezTo>
                  <a:pt x="46" y="133"/>
                  <a:pt x="80" y="126"/>
                  <a:pt x="80" y="126"/>
                </a:cubicBezTo>
                <a:cubicBezTo>
                  <a:pt x="104" y="129"/>
                  <a:pt x="128" y="128"/>
                  <a:pt x="151" y="134"/>
                </a:cubicBezTo>
                <a:cubicBezTo>
                  <a:pt x="186" y="143"/>
                  <a:pt x="164" y="160"/>
                  <a:pt x="182" y="142"/>
                </a:cubicBezTo>
              </a:path>
            </a:pathLst>
          </a:custGeom>
          <a:solidFill>
            <a:srgbClr val="5F5F5F"/>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5" name="Arc 23"/>
          <p:cNvSpPr>
            <a:spLocks/>
          </p:cNvSpPr>
          <p:nvPr/>
        </p:nvSpPr>
        <p:spPr bwMode="auto">
          <a:xfrm rot="21342975">
            <a:off x="4411663" y="1012825"/>
            <a:ext cx="2600325" cy="2566988"/>
          </a:xfrm>
          <a:custGeom>
            <a:avLst/>
            <a:gdLst>
              <a:gd name="G0" fmla="+- 0 0 0"/>
              <a:gd name="G1" fmla="+- 21469 0 0"/>
              <a:gd name="G2" fmla="+- 21600 0 0"/>
              <a:gd name="T0" fmla="*/ 2372 w 21600"/>
              <a:gd name="T1" fmla="*/ 0 h 24271"/>
              <a:gd name="T2" fmla="*/ 21417 w 21600"/>
              <a:gd name="T3" fmla="*/ 24271 h 24271"/>
              <a:gd name="T4" fmla="*/ 0 w 21600"/>
              <a:gd name="T5" fmla="*/ 21469 h 24271"/>
            </a:gdLst>
            <a:ahLst/>
            <a:cxnLst>
              <a:cxn ang="0">
                <a:pos x="T0" y="T1"/>
              </a:cxn>
              <a:cxn ang="0">
                <a:pos x="T2" y="T3"/>
              </a:cxn>
              <a:cxn ang="0">
                <a:pos x="T4" y="T5"/>
              </a:cxn>
            </a:cxnLst>
            <a:rect l="0" t="0" r="r" b="b"/>
            <a:pathLst>
              <a:path w="21600" h="24271" fill="none" extrusionOk="0">
                <a:moveTo>
                  <a:pt x="2372" y="-1"/>
                </a:moveTo>
                <a:cubicBezTo>
                  <a:pt x="13316" y="1208"/>
                  <a:pt x="21600" y="10457"/>
                  <a:pt x="21600" y="21469"/>
                </a:cubicBezTo>
                <a:cubicBezTo>
                  <a:pt x="21600" y="22405"/>
                  <a:pt x="21539" y="23341"/>
                  <a:pt x="21417" y="24271"/>
                </a:cubicBezTo>
              </a:path>
              <a:path w="21600" h="24271" stroke="0" extrusionOk="0">
                <a:moveTo>
                  <a:pt x="2372" y="-1"/>
                </a:moveTo>
                <a:cubicBezTo>
                  <a:pt x="13316" y="1208"/>
                  <a:pt x="21600" y="10457"/>
                  <a:pt x="21600" y="21469"/>
                </a:cubicBezTo>
                <a:cubicBezTo>
                  <a:pt x="21600" y="22405"/>
                  <a:pt x="21539" y="23341"/>
                  <a:pt x="21417" y="24271"/>
                </a:cubicBezTo>
                <a:lnTo>
                  <a:pt x="0" y="21469"/>
                </a:lnTo>
                <a:close/>
              </a:path>
            </a:pathLst>
          </a:custGeom>
          <a:noFill/>
          <a:ln w="101600">
            <a:solidFill>
              <a:srgbClr val="FC0128"/>
            </a:solidFill>
            <a:prstDash val="sysDot"/>
            <a:round/>
            <a:headEnd/>
            <a:tailEnd/>
          </a:ln>
          <a:effectLst>
            <a:outerShdw blurRad="63500" dist="74053" dir="3542175" algn="ctr" rotWithShape="0">
              <a:schemeClr val="bg2">
                <a:alpha val="74998"/>
              </a:schemeClr>
            </a:outerShdw>
          </a:effectLst>
        </p:spPr>
        <p:txBody>
          <a:bodyPr wrap="none" anchor="ctr"/>
          <a:lstStyle/>
          <a:p>
            <a:pPr>
              <a:defRPr/>
            </a:pPr>
            <a:endParaRPr lang="en-US" sz="2000">
              <a:latin typeface="Times New Roman" pitchFamily="-107" charset="0"/>
              <a:ea typeface="+mn-ea"/>
              <a:cs typeface="+mn-cs"/>
            </a:endParaRPr>
          </a:p>
        </p:txBody>
      </p:sp>
      <p:sp>
        <p:nvSpPr>
          <p:cNvPr id="2" name="Title 1"/>
          <p:cNvSpPr>
            <a:spLocks noGrp="1"/>
          </p:cNvSpPr>
          <p:nvPr>
            <p:ph type="ctrTitle"/>
          </p:nvPr>
        </p:nvSpPr>
        <p:spPr>
          <a:xfrm>
            <a:off x="3409950" y="912813"/>
            <a:ext cx="5222875" cy="2490787"/>
          </a:xfrm>
          <a:ln w="12700">
            <a:miter lim="800000"/>
            <a:headEnd/>
            <a:tailEnd/>
          </a:ln>
          <a:effectLst>
            <a:outerShdw blurRad="63500" dist="107763" dir="2700000" algn="ctr" rotWithShape="0">
              <a:schemeClr val="bg2">
                <a:alpha val="74998"/>
              </a:schemeClr>
            </a:outerShdw>
          </a:effectLst>
        </p:spPr>
        <p:txBody>
          <a:bodyPr wrap="none" lIns="90487" tIns="44450" rIns="90487" bIns="44450" numCol="1" anchor="t" anchorCtr="0" compatLnSpc="1">
            <a:prstTxWarp prst="textNoShape">
              <a:avLst/>
            </a:prstTxWarp>
            <a:spAutoFit/>
          </a:bodyPr>
          <a:lstStyle/>
          <a:p>
            <a:pPr>
              <a:defRPr/>
            </a:pPr>
            <a:r>
              <a:rPr lang="en-US" sz="15600" dirty="0">
                <a:solidFill>
                  <a:srgbClr val="51DC00"/>
                </a:solidFill>
                <a:latin typeface="Kruti Dev 010" charset="0"/>
                <a:ea typeface="ＭＳ Ｐゴシック" charset="0"/>
                <a:cs typeface="ＭＳ Ｐゴシック" charset="0"/>
              </a:rPr>
              <a:t>v </a:t>
            </a:r>
            <a:r>
              <a:rPr lang="en-US" sz="15600" dirty="0" err="1">
                <a:solidFill>
                  <a:srgbClr val="51DC00"/>
                </a:solidFill>
                <a:latin typeface="Kruti Dev 010" charset="0"/>
                <a:ea typeface="ＭＳ Ｐゴシック" charset="0"/>
                <a:cs typeface="ＭＳ Ｐゴシック" charset="0"/>
              </a:rPr>
              <a:t>iz</a:t>
            </a:r>
            <a:r>
              <a:rPr lang="en-US" sz="15600" dirty="0">
                <a:solidFill>
                  <a:srgbClr val="51DC00"/>
                </a:solidFill>
                <a:latin typeface="Kruti Dev 010" charset="0"/>
                <a:ea typeface="ＭＳ Ｐゴシック" charset="0"/>
                <a:cs typeface="ＭＳ Ｐゴシック" charset="0"/>
              </a:rPr>
              <a:t> </a:t>
            </a:r>
            <a:r>
              <a:rPr lang="en-US" sz="15600" dirty="0" err="1">
                <a:solidFill>
                  <a:srgbClr val="51DC00"/>
                </a:solidFill>
                <a:latin typeface="Kruti Dev 010" charset="0"/>
                <a:ea typeface="ＭＳ Ｐゴシック" charset="0"/>
                <a:cs typeface="ＭＳ Ｐゴシック" charset="0"/>
              </a:rPr>
              <a:t>nk</a:t>
            </a:r>
            <a:endParaRPr lang="en-US" sz="15600" dirty="0">
              <a:solidFill>
                <a:srgbClr val="51DC00"/>
              </a:solidFill>
              <a:latin typeface="Kruti Dev 010" charset="0"/>
              <a:ea typeface="ＭＳ Ｐゴシック" charset="0"/>
              <a:cs typeface="ＭＳ Ｐゴシック"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2000"/>
                                        <p:tgtEl>
                                          <p:spTgt spid="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Rectangle 17"/>
          <p:cNvSpPr/>
          <p:nvPr/>
        </p:nvSpPr>
        <p:spPr>
          <a:xfrm>
            <a:off x="331788" y="-300038"/>
            <a:ext cx="1090612"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sp>
        <p:nvSpPr>
          <p:cNvPr id="113666" name="Freeform 11"/>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7" name="Rectangle 3"/>
          <p:cNvSpPr txBox="1">
            <a:spLocks noChangeArrowheads="1"/>
          </p:cNvSpPr>
          <p:nvPr/>
        </p:nvSpPr>
        <p:spPr bwMode="auto">
          <a:xfrm>
            <a:off x="650875" y="2451100"/>
            <a:ext cx="7778750" cy="4114800"/>
          </a:xfrm>
          <a:prstGeom prst="rect">
            <a:avLst/>
          </a:prstGeom>
          <a:ln w="12700">
            <a:miter lim="800000"/>
            <a:headEnd/>
            <a:tailEnd/>
          </a:ln>
        </p:spPr>
        <p:txBody>
          <a:bodyPr lIns="90487" tIns="44450" rIns="90487" bIns="44450"/>
          <a:lstStyle>
            <a:lvl1pPr marL="2179638" indent="-866775" defTabSz="1033463" eaLnBrk="0" hangingPunct="0">
              <a:defRPr sz="900">
                <a:solidFill>
                  <a:srgbClr val="FFA27C"/>
                </a:solidFill>
                <a:latin typeface="Arial" charset="0"/>
                <a:ea typeface="ＭＳ Ｐゴシック" charset="0"/>
                <a:cs typeface="ＭＳ Ｐゴシック" charset="0"/>
              </a:defRPr>
            </a:lvl1pPr>
            <a:lvl2pPr marL="742950" indent="-285750" defTabSz="1033463" eaLnBrk="0" hangingPunct="0">
              <a:defRPr sz="900">
                <a:solidFill>
                  <a:srgbClr val="FFA27C"/>
                </a:solidFill>
                <a:latin typeface="Arial" charset="0"/>
                <a:ea typeface="ＭＳ Ｐゴシック" charset="0"/>
              </a:defRPr>
            </a:lvl2pPr>
            <a:lvl3pPr marL="1143000" indent="-228600" defTabSz="1033463" eaLnBrk="0" hangingPunct="0">
              <a:defRPr sz="900">
                <a:solidFill>
                  <a:srgbClr val="FFA27C"/>
                </a:solidFill>
                <a:latin typeface="Arial" charset="0"/>
                <a:ea typeface="ＭＳ Ｐゴシック" charset="0"/>
              </a:defRPr>
            </a:lvl3pPr>
            <a:lvl4pPr marL="1600200" indent="-228600" defTabSz="1033463" eaLnBrk="0" hangingPunct="0">
              <a:defRPr sz="900">
                <a:solidFill>
                  <a:srgbClr val="FFA27C"/>
                </a:solidFill>
                <a:latin typeface="Arial" charset="0"/>
                <a:ea typeface="ＭＳ Ｐゴシック" charset="0"/>
              </a:defRPr>
            </a:lvl4pPr>
            <a:lvl5pPr marL="2057400" indent="-228600" defTabSz="1033463" eaLnBrk="0" hangingPunct="0">
              <a:defRPr sz="900">
                <a:solidFill>
                  <a:srgbClr val="FFA27C"/>
                </a:solidFill>
                <a:latin typeface="Arial" charset="0"/>
                <a:ea typeface="ＭＳ Ｐゴシック" charset="0"/>
              </a:defRPr>
            </a:lvl5pPr>
            <a:lvl6pPr marL="2514600" indent="-228600" defTabSz="1033463" eaLnBrk="0" fontAlgn="base" hangingPunct="0">
              <a:spcBef>
                <a:spcPct val="0"/>
              </a:spcBef>
              <a:spcAft>
                <a:spcPct val="0"/>
              </a:spcAft>
              <a:defRPr sz="900">
                <a:solidFill>
                  <a:srgbClr val="FFA27C"/>
                </a:solidFill>
                <a:latin typeface="Arial" charset="0"/>
                <a:ea typeface="ＭＳ Ｐゴシック" charset="0"/>
              </a:defRPr>
            </a:lvl6pPr>
            <a:lvl7pPr marL="2971800" indent="-228600" defTabSz="1033463" eaLnBrk="0" fontAlgn="base" hangingPunct="0">
              <a:spcBef>
                <a:spcPct val="0"/>
              </a:spcBef>
              <a:spcAft>
                <a:spcPct val="0"/>
              </a:spcAft>
              <a:defRPr sz="900">
                <a:solidFill>
                  <a:srgbClr val="FFA27C"/>
                </a:solidFill>
                <a:latin typeface="Arial" charset="0"/>
                <a:ea typeface="ＭＳ Ｐゴシック" charset="0"/>
              </a:defRPr>
            </a:lvl7pPr>
            <a:lvl8pPr marL="3429000" indent="-228600" defTabSz="1033463" eaLnBrk="0" fontAlgn="base" hangingPunct="0">
              <a:spcBef>
                <a:spcPct val="0"/>
              </a:spcBef>
              <a:spcAft>
                <a:spcPct val="0"/>
              </a:spcAft>
              <a:defRPr sz="900">
                <a:solidFill>
                  <a:srgbClr val="FFA27C"/>
                </a:solidFill>
                <a:latin typeface="Arial" charset="0"/>
                <a:ea typeface="ＭＳ Ｐゴシック" charset="0"/>
              </a:defRPr>
            </a:lvl8pPr>
            <a:lvl9pPr marL="3886200" indent="-228600" defTabSz="1033463" eaLnBrk="0" fontAlgn="base" hangingPunct="0">
              <a:spcBef>
                <a:spcPct val="0"/>
              </a:spcBef>
              <a:spcAft>
                <a:spcPct val="0"/>
              </a:spcAft>
              <a:defRPr sz="900">
                <a:solidFill>
                  <a:srgbClr val="FFA27C"/>
                </a:solidFill>
                <a:latin typeface="Arial" charset="0"/>
                <a:ea typeface="ＭＳ Ｐゴシック" charset="0"/>
              </a:defRPr>
            </a:lvl9pPr>
          </a:lstStyle>
          <a:p>
            <a:pPr>
              <a:spcBef>
                <a:spcPct val="20000"/>
              </a:spcBef>
              <a:buClr>
                <a:schemeClr val="accent2"/>
              </a:buClr>
              <a:buSzPct val="75000"/>
              <a:buFont typeface="Monotype Sorts" charset="0"/>
              <a:buChar char=""/>
              <a:defRPr/>
            </a:pPr>
            <a:r>
              <a:rPr lang="en-US" sz="7200" b="1">
                <a:solidFill>
                  <a:srgbClr val="F6FE0A"/>
                </a:solidFill>
                <a:effectLst>
                  <a:outerShdw blurRad="38100" dist="38100" dir="2700000" algn="tl">
                    <a:srgbClr val="000000"/>
                  </a:outerShdw>
                </a:effectLst>
                <a:latin typeface="Kruti Dev 010" charset="0"/>
              </a:rPr>
              <a:t>v</a:t>
            </a:r>
            <a:r>
              <a:rPr lang="en-US" sz="7200" b="1">
                <a:solidFill>
                  <a:srgbClr val="00FF00"/>
                </a:solidFill>
                <a:effectLst>
                  <a:outerShdw blurRad="38100" dist="38100" dir="2700000" algn="tl">
                    <a:srgbClr val="000000"/>
                  </a:outerShdw>
                </a:effectLst>
                <a:latin typeface="Kruti Dev 010" charset="0"/>
              </a:rPr>
              <a:t>jktdrk</a:t>
            </a:r>
          </a:p>
          <a:p>
            <a:pPr>
              <a:spcBef>
                <a:spcPct val="20000"/>
              </a:spcBef>
              <a:buClr>
                <a:schemeClr val="accent2"/>
              </a:buClr>
              <a:buSzPct val="75000"/>
              <a:buFont typeface="Monotype Sorts" charset="0"/>
              <a:buChar char=""/>
              <a:defRPr/>
            </a:pPr>
            <a:r>
              <a:rPr lang="en-US" sz="7200" b="1">
                <a:solidFill>
                  <a:srgbClr val="F6FE0A"/>
                </a:solidFill>
                <a:effectLst>
                  <a:outerShdw blurRad="38100" dist="38100" dir="2700000" algn="tl">
                    <a:srgbClr val="000000"/>
                  </a:outerShdw>
                </a:effectLst>
                <a:latin typeface="Kruti Dev 010" charset="0"/>
              </a:rPr>
              <a:t>iz</a:t>
            </a:r>
            <a:r>
              <a:rPr lang="en-US" sz="7200" b="1">
                <a:solidFill>
                  <a:srgbClr val="00FF00"/>
                </a:solidFill>
                <a:effectLst>
                  <a:outerShdw blurRad="38100" dist="38100" dir="2700000" algn="tl">
                    <a:srgbClr val="000000"/>
                  </a:outerShdw>
                </a:effectLst>
                <a:latin typeface="Kruti Dev 010" charset="0"/>
              </a:rPr>
              <a:t>HkqRo</a:t>
            </a:r>
          </a:p>
          <a:p>
            <a:pPr>
              <a:spcBef>
                <a:spcPct val="20000"/>
              </a:spcBef>
              <a:buClr>
                <a:schemeClr val="accent2"/>
              </a:buClr>
              <a:buSzPct val="75000"/>
              <a:buFont typeface="Monotype Sorts" charset="0"/>
              <a:buChar char=""/>
              <a:defRPr/>
            </a:pPr>
            <a:r>
              <a:rPr lang="en-US" sz="7200" b="1">
                <a:solidFill>
                  <a:srgbClr val="F6FE0A"/>
                </a:solidFill>
                <a:effectLst>
                  <a:outerShdw blurRad="38100" dist="38100" dir="2700000" algn="tl">
                    <a:srgbClr val="000000"/>
                  </a:outerShdw>
                </a:effectLst>
                <a:latin typeface="Kruti Dev 010" charset="0"/>
              </a:rPr>
              <a:t>nk</a:t>
            </a:r>
            <a:r>
              <a:rPr lang="en-US" sz="7200" b="1">
                <a:solidFill>
                  <a:srgbClr val="00FF00"/>
                </a:solidFill>
                <a:effectLst>
                  <a:outerShdw blurRad="38100" dist="38100" dir="2700000" algn="tl">
                    <a:srgbClr val="000000"/>
                  </a:outerShdw>
                </a:effectLst>
                <a:latin typeface="Kruti Dev 010" charset="0"/>
              </a:rPr>
              <a:t>lrk</a:t>
            </a:r>
          </a:p>
        </p:txBody>
      </p:sp>
      <p:sp>
        <p:nvSpPr>
          <p:cNvPr id="38914" name="Rectangle 2"/>
          <p:cNvSpPr>
            <a:spLocks noGrp="1" noChangeArrowheads="1"/>
          </p:cNvSpPr>
          <p:nvPr>
            <p:ph type="ctrTitle"/>
          </p:nvPr>
        </p:nvSpPr>
        <p:spPr bwMode="auto">
          <a:xfrm>
            <a:off x="957263" y="1295400"/>
            <a:ext cx="7772400" cy="1143000"/>
          </a:xfrm>
          <a:ln w="12700">
            <a:miter lim="800000"/>
            <a:headEnd/>
            <a:tailEnd/>
          </a:ln>
          <a:effectLst>
            <a:outerShdw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en-US" sz="7200">
                <a:solidFill>
                  <a:srgbClr val="00FF00"/>
                </a:solidFill>
                <a:latin typeface="Kruti Dev 010" charset="0"/>
                <a:ea typeface="ＭＳ Ｐゴシック" charset="0"/>
                <a:cs typeface="ＭＳ Ｐゴシック" charset="0"/>
              </a:rPr>
              <a:t>3 lekt </a:t>
            </a:r>
            <a:r>
              <a:rPr lang="en-US" sz="7200">
                <a:solidFill>
                  <a:srgbClr val="FAFD00"/>
                </a:solidFill>
                <a:latin typeface="Kruti Dev 010" charset="0"/>
                <a:ea typeface="ＭＳ Ｐゴシック" charset="0"/>
                <a:cs typeface="ＭＳ Ｐゴシック" charset="0"/>
              </a:rPr>
              <a:t>bl izdkj gS %</a:t>
            </a:r>
          </a:p>
        </p:txBody>
      </p:sp>
      <p:sp>
        <p:nvSpPr>
          <p:cNvPr id="38916" name="Rectangle 4"/>
          <p:cNvSpPr>
            <a:spLocks noChangeArrowheads="1"/>
          </p:cNvSpPr>
          <p:nvPr/>
        </p:nvSpPr>
        <p:spPr bwMode="auto">
          <a:xfrm>
            <a:off x="6207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13670"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113671" name="Text Box 1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latin typeface="Kruti Dev 010" charset="0"/>
            </a:endParaRPr>
          </a:p>
        </p:txBody>
      </p:sp>
      <p:sp>
        <p:nvSpPr>
          <p:cNvPr id="113672" name="Text Box 18"/>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1400" b="1">
              <a:solidFill>
                <a:srgbClr val="FFFFFF"/>
              </a:solidFill>
              <a:latin typeface="Kruti Dev 010" charset="0"/>
            </a:endParaRPr>
          </a:p>
        </p:txBody>
      </p:sp>
      <p:sp>
        <p:nvSpPr>
          <p:cNvPr id="113673" name="Text Box 19"/>
          <p:cNvSpPr txBox="1">
            <a:spLocks noChangeArrowheads="1"/>
          </p:cNvSpPr>
          <p:nvPr/>
        </p:nvSpPr>
        <p:spPr bwMode="auto">
          <a:xfrm>
            <a:off x="8085138" y="65230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54</a:t>
            </a:r>
          </a:p>
        </p:txBody>
      </p:sp>
      <p:sp>
        <p:nvSpPr>
          <p:cNvPr id="113674" name="Text Box 20"/>
          <p:cNvSpPr txBox="1">
            <a:spLocks noChangeArrowheads="1"/>
          </p:cNvSpPr>
          <p:nvPr/>
        </p:nvSpPr>
        <p:spPr bwMode="auto">
          <a:xfrm>
            <a:off x="8740775" y="6400800"/>
            <a:ext cx="2841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6</a:t>
            </a:r>
          </a:p>
        </p:txBody>
      </p:sp>
      <p:sp>
        <p:nvSpPr>
          <p:cNvPr id="113675" name="Text Box 22"/>
          <p:cNvSpPr txBox="1">
            <a:spLocks noChangeArrowheads="1"/>
          </p:cNvSpPr>
          <p:nvPr/>
        </p:nvSpPr>
        <p:spPr bwMode="auto">
          <a:xfrm>
            <a:off x="7092950" y="6175375"/>
            <a:ext cx="2058988"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b="1">
                <a:solidFill>
                  <a:srgbClr val="FFFFFF"/>
                </a:solidFill>
                <a:latin typeface="Kruti Dev 010" charset="0"/>
              </a:rPr>
              <a:t>lgk;d iqLrd </a:t>
            </a:r>
            <a:r>
              <a:rPr lang="hi-in" sz="2000">
                <a:solidFill>
                  <a:srgbClr val="FFFFFF"/>
                </a:solidFill>
                <a:latin typeface="Kruti Dev 010" charset="0"/>
                <a:cs typeface="Mangal" charset="0"/>
              </a:rPr>
              <a:t>८</a:t>
            </a:r>
            <a:r>
              <a:rPr lang="en-US" sz="2000">
                <a:solidFill>
                  <a:srgbClr val="FFFFFF"/>
                </a:solidFill>
                <a:latin typeface="Kruti Dev 010" charset="0"/>
              </a:rPr>
              <a:t>-</a:t>
            </a:r>
            <a:r>
              <a:rPr lang="hi-in" sz="2000">
                <a:solidFill>
                  <a:srgbClr val="FFFFFF"/>
                </a:solidFill>
                <a:latin typeface="Kruti Dev 010" charset="0"/>
                <a:cs typeface="Calibri" charset="0"/>
              </a:rPr>
              <a:t>१४</a:t>
            </a:r>
            <a:endParaRPr lang="en-US" sz="2000" b="1">
              <a:solidFill>
                <a:srgbClr val="FFFFFF"/>
              </a:solidFill>
              <a:latin typeface="Kruti Dev 010" charset="0"/>
            </a:endParaRPr>
          </a:p>
          <a:p>
            <a:pPr algn="ctr">
              <a:spcBef>
                <a:spcPct val="50000"/>
              </a:spcBef>
            </a:pPr>
            <a:endParaRPr lang="en-US" sz="2000" b="1">
              <a:solidFill>
                <a:schemeClr val="tx1"/>
              </a:solidFill>
              <a:latin typeface="Kruti Dev 010" charset="0"/>
            </a:endParaRPr>
          </a:p>
        </p:txBody>
      </p:sp>
      <p:sp>
        <p:nvSpPr>
          <p:cNvPr id="38925" name="Oval 13"/>
          <p:cNvSpPr>
            <a:spLocks noChangeArrowheads="1"/>
          </p:cNvSpPr>
          <p:nvPr/>
        </p:nvSpPr>
        <p:spPr bwMode="auto">
          <a:xfrm>
            <a:off x="2605088" y="3884613"/>
            <a:ext cx="1189037" cy="1103312"/>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38926" name="Oval 14"/>
          <p:cNvSpPr>
            <a:spLocks noChangeArrowheads="1"/>
          </p:cNvSpPr>
          <p:nvPr/>
        </p:nvSpPr>
        <p:spPr bwMode="auto">
          <a:xfrm>
            <a:off x="2608263" y="5172075"/>
            <a:ext cx="1187450"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38924" name="Oval 12"/>
          <p:cNvSpPr>
            <a:spLocks noChangeArrowheads="1"/>
          </p:cNvSpPr>
          <p:nvPr/>
        </p:nvSpPr>
        <p:spPr bwMode="auto">
          <a:xfrm>
            <a:off x="2601913" y="2584450"/>
            <a:ext cx="1190625"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13679" name="Rectangle 17"/>
          <p:cNvSpPr>
            <a:spLocks noChangeArrowheads="1"/>
          </p:cNvSpPr>
          <p:nvPr/>
        </p:nvSpPr>
        <p:spPr bwMode="auto">
          <a:xfrm>
            <a:off x="469900" y="10541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ox(out)">
                                      <p:cBhvr>
                                        <p:cTn id="13" dur="500"/>
                                        <p:tgtEl>
                                          <p:spTgt spid="1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box(out)">
                                      <p:cBhvr>
                                        <p:cTn id="18" dur="500"/>
                                        <p:tgtEl>
                                          <p:spTgt spid="1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Effect transition="in" filter="box(out)">
                                      <p:cBhvr>
                                        <p:cTn id="23" dur="500"/>
                                        <p:tgtEl>
                                          <p:spTgt spid="1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38924"/>
                                        </p:tgtEl>
                                        <p:attrNameLst>
                                          <p:attrName>style.visibility</p:attrName>
                                        </p:attrNameLst>
                                      </p:cBhvr>
                                      <p:to>
                                        <p:strVal val="visible"/>
                                      </p:to>
                                    </p:set>
                                    <p:anim calcmode="lin" valueType="num">
                                      <p:cBhvr>
                                        <p:cTn id="28" dur="500" fill="hold"/>
                                        <p:tgtEl>
                                          <p:spTgt spid="38924"/>
                                        </p:tgtEl>
                                        <p:attrNameLst>
                                          <p:attrName>ppt_w</p:attrName>
                                        </p:attrNameLst>
                                      </p:cBhvr>
                                      <p:tavLst>
                                        <p:tav tm="0">
                                          <p:val>
                                            <p:fltVal val="0"/>
                                          </p:val>
                                        </p:tav>
                                        <p:tav tm="100000">
                                          <p:val>
                                            <p:strVal val="#ppt_w"/>
                                          </p:val>
                                        </p:tav>
                                      </p:tavLst>
                                    </p:anim>
                                    <p:anim calcmode="lin" valueType="num">
                                      <p:cBhvr>
                                        <p:cTn id="29" dur="500" fill="hold"/>
                                        <p:tgtEl>
                                          <p:spTgt spid="38924"/>
                                        </p:tgtEl>
                                        <p:attrNameLst>
                                          <p:attrName>ppt_h</p:attrName>
                                        </p:attrNameLst>
                                      </p:cBhvr>
                                      <p:tavLst>
                                        <p:tav tm="0">
                                          <p:val>
                                            <p:fltVal val="0"/>
                                          </p:val>
                                        </p:tav>
                                        <p:tav tm="100000">
                                          <p:val>
                                            <p:strVal val="#ppt_h"/>
                                          </p:val>
                                        </p:tav>
                                      </p:tavLst>
                                    </p:anim>
                                    <p:anim calcmode="lin" valueType="num">
                                      <p:cBhvr>
                                        <p:cTn id="30" dur="500" fill="hold"/>
                                        <p:tgtEl>
                                          <p:spTgt spid="38924"/>
                                        </p:tgtEl>
                                        <p:attrNameLst>
                                          <p:attrName>ppt_x</p:attrName>
                                        </p:attrNameLst>
                                      </p:cBhvr>
                                      <p:tavLst>
                                        <p:tav tm="0">
                                          <p:val>
                                            <p:fltVal val="0.5"/>
                                          </p:val>
                                        </p:tav>
                                        <p:tav tm="100000">
                                          <p:val>
                                            <p:strVal val="#ppt_x"/>
                                          </p:val>
                                        </p:tav>
                                      </p:tavLst>
                                    </p:anim>
                                    <p:anim calcmode="lin" valueType="num">
                                      <p:cBhvr>
                                        <p:cTn id="31" dur="500" fill="hold"/>
                                        <p:tgtEl>
                                          <p:spTgt spid="38924"/>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38925"/>
                                        </p:tgtEl>
                                        <p:attrNameLst>
                                          <p:attrName>style.visibility</p:attrName>
                                        </p:attrNameLst>
                                      </p:cBhvr>
                                      <p:to>
                                        <p:strVal val="visible"/>
                                      </p:to>
                                    </p:set>
                                    <p:anim calcmode="lin" valueType="num">
                                      <p:cBhvr>
                                        <p:cTn id="36" dur="500" fill="hold"/>
                                        <p:tgtEl>
                                          <p:spTgt spid="38925"/>
                                        </p:tgtEl>
                                        <p:attrNameLst>
                                          <p:attrName>ppt_w</p:attrName>
                                        </p:attrNameLst>
                                      </p:cBhvr>
                                      <p:tavLst>
                                        <p:tav tm="0">
                                          <p:val>
                                            <p:fltVal val="0"/>
                                          </p:val>
                                        </p:tav>
                                        <p:tav tm="100000">
                                          <p:val>
                                            <p:strVal val="#ppt_w"/>
                                          </p:val>
                                        </p:tav>
                                      </p:tavLst>
                                    </p:anim>
                                    <p:anim calcmode="lin" valueType="num">
                                      <p:cBhvr>
                                        <p:cTn id="37" dur="500" fill="hold"/>
                                        <p:tgtEl>
                                          <p:spTgt spid="38925"/>
                                        </p:tgtEl>
                                        <p:attrNameLst>
                                          <p:attrName>ppt_h</p:attrName>
                                        </p:attrNameLst>
                                      </p:cBhvr>
                                      <p:tavLst>
                                        <p:tav tm="0">
                                          <p:val>
                                            <p:fltVal val="0"/>
                                          </p:val>
                                        </p:tav>
                                        <p:tav tm="100000">
                                          <p:val>
                                            <p:strVal val="#ppt_h"/>
                                          </p:val>
                                        </p:tav>
                                      </p:tavLst>
                                    </p:anim>
                                    <p:anim calcmode="lin" valueType="num">
                                      <p:cBhvr>
                                        <p:cTn id="38" dur="500" fill="hold"/>
                                        <p:tgtEl>
                                          <p:spTgt spid="38925"/>
                                        </p:tgtEl>
                                        <p:attrNameLst>
                                          <p:attrName>ppt_x</p:attrName>
                                        </p:attrNameLst>
                                      </p:cBhvr>
                                      <p:tavLst>
                                        <p:tav tm="0">
                                          <p:val>
                                            <p:fltVal val="0.5"/>
                                          </p:val>
                                        </p:tav>
                                        <p:tav tm="100000">
                                          <p:val>
                                            <p:strVal val="#ppt_x"/>
                                          </p:val>
                                        </p:tav>
                                      </p:tavLst>
                                    </p:anim>
                                    <p:anim calcmode="lin" valueType="num">
                                      <p:cBhvr>
                                        <p:cTn id="39" dur="500" fill="hold"/>
                                        <p:tgtEl>
                                          <p:spTgt spid="38925"/>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38926"/>
                                        </p:tgtEl>
                                        <p:attrNameLst>
                                          <p:attrName>style.visibility</p:attrName>
                                        </p:attrNameLst>
                                      </p:cBhvr>
                                      <p:to>
                                        <p:strVal val="visible"/>
                                      </p:to>
                                    </p:set>
                                    <p:anim calcmode="lin" valueType="num">
                                      <p:cBhvr>
                                        <p:cTn id="44" dur="500" fill="hold"/>
                                        <p:tgtEl>
                                          <p:spTgt spid="38926"/>
                                        </p:tgtEl>
                                        <p:attrNameLst>
                                          <p:attrName>ppt_w</p:attrName>
                                        </p:attrNameLst>
                                      </p:cBhvr>
                                      <p:tavLst>
                                        <p:tav tm="0">
                                          <p:val>
                                            <p:fltVal val="0"/>
                                          </p:val>
                                        </p:tav>
                                        <p:tav tm="100000">
                                          <p:val>
                                            <p:strVal val="#ppt_w"/>
                                          </p:val>
                                        </p:tav>
                                      </p:tavLst>
                                    </p:anim>
                                    <p:anim calcmode="lin" valueType="num">
                                      <p:cBhvr>
                                        <p:cTn id="45" dur="500" fill="hold"/>
                                        <p:tgtEl>
                                          <p:spTgt spid="38926"/>
                                        </p:tgtEl>
                                        <p:attrNameLst>
                                          <p:attrName>ppt_h</p:attrName>
                                        </p:attrNameLst>
                                      </p:cBhvr>
                                      <p:tavLst>
                                        <p:tav tm="0">
                                          <p:val>
                                            <p:fltVal val="0"/>
                                          </p:val>
                                        </p:tav>
                                        <p:tav tm="100000">
                                          <p:val>
                                            <p:strVal val="#ppt_h"/>
                                          </p:val>
                                        </p:tav>
                                      </p:tavLst>
                                    </p:anim>
                                    <p:anim calcmode="lin" valueType="num">
                                      <p:cBhvr>
                                        <p:cTn id="46" dur="500" fill="hold"/>
                                        <p:tgtEl>
                                          <p:spTgt spid="38926"/>
                                        </p:tgtEl>
                                        <p:attrNameLst>
                                          <p:attrName>ppt_x</p:attrName>
                                        </p:attrNameLst>
                                      </p:cBhvr>
                                      <p:tavLst>
                                        <p:tav tm="0">
                                          <p:val>
                                            <p:fltVal val="0.5"/>
                                          </p:val>
                                        </p:tav>
                                        <p:tav tm="100000">
                                          <p:val>
                                            <p:strVal val="#ppt_x"/>
                                          </p:val>
                                        </p:tav>
                                      </p:tavLst>
                                    </p:anim>
                                    <p:anim calcmode="lin" valueType="num">
                                      <p:cBhvr>
                                        <p:cTn id="47" dur="500" fill="hold"/>
                                        <p:tgtEl>
                                          <p:spTgt spid="389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utoUpdateAnimBg="0"/>
      <p:bldP spid="38914" grpId="0" animBg="1" autoUpdateAnimBg="0"/>
      <p:bldP spid="38925" grpId="0" animBg="1"/>
      <p:bldP spid="38926" grpId="0" animBg="1"/>
      <p:bldP spid="38924"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a:xfrm>
            <a:off x="331788" y="-300038"/>
            <a:ext cx="1090612"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sp>
        <p:nvSpPr>
          <p:cNvPr id="115714"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5715"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Kruti Dev 010" charset="0"/>
            </a:endParaRPr>
          </a:p>
        </p:txBody>
      </p:sp>
      <p:sp>
        <p:nvSpPr>
          <p:cNvPr id="115716" name="Text Box 13"/>
          <p:cNvSpPr txBox="1">
            <a:spLocks noChangeArrowheads="1"/>
          </p:cNvSpPr>
          <p:nvPr/>
        </p:nvSpPr>
        <p:spPr bwMode="auto">
          <a:xfrm>
            <a:off x="8085138" y="65230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55</a:t>
            </a:r>
          </a:p>
        </p:txBody>
      </p:sp>
      <p:sp>
        <p:nvSpPr>
          <p:cNvPr id="9" name="Rectangle 2"/>
          <p:cNvSpPr txBox="1">
            <a:spLocks noChangeArrowheads="1"/>
          </p:cNvSpPr>
          <p:nvPr/>
        </p:nvSpPr>
        <p:spPr bwMode="auto">
          <a:xfrm>
            <a:off x="560388" y="250825"/>
            <a:ext cx="7772400" cy="6219825"/>
          </a:xfrm>
          <a:prstGeom prst="rect">
            <a:avLst/>
          </a:prstGeom>
          <a:noFill/>
          <a:ln w="12700">
            <a:noFill/>
            <a:miter lim="800000"/>
            <a:headEnd/>
            <a:tailEnd/>
          </a:ln>
          <a:effectLst>
            <a:outerShdw dist="107763" dir="2700000" algn="ctr" rotWithShape="0">
              <a:schemeClr val="bg2"/>
            </a:outerShdw>
          </a:effectLst>
        </p:spPr>
        <p:txBody>
          <a:bodyPr lIns="90487" tIns="44450" rIns="90487" bIns="44450" anchor="ctr"/>
          <a:lstStyle/>
          <a:p>
            <a:pPr algn="ctr" eaLnBrk="0" hangingPunct="0">
              <a:lnSpc>
                <a:spcPct val="45000"/>
              </a:lnSpc>
              <a:defRPr/>
            </a:pPr>
            <a:br>
              <a:rPr lang="en-US" sz="4400" b="1" dirty="0">
                <a:solidFill>
                  <a:schemeClr val="tx2"/>
                </a:solidFill>
                <a:effectLst>
                  <a:outerShdw blurRad="38100" dist="38100" dir="2700000" algn="tl">
                    <a:srgbClr val="000000"/>
                  </a:outerShdw>
                </a:effectLst>
                <a:latin typeface="Kruti Dev 010" pitchFamily="2" charset="0"/>
                <a:ea typeface="ＭＳ Ｐゴシック" pitchFamily="34" charset="-128"/>
                <a:cs typeface="+mn-cs"/>
              </a:rPr>
            </a:br>
            <a:br>
              <a:rPr lang="en-US" sz="4400" b="1" dirty="0">
                <a:solidFill>
                  <a:schemeClr val="tx2"/>
                </a:solidFill>
                <a:effectLst>
                  <a:outerShdw blurRad="38100" dist="38100" dir="2700000" algn="tl">
                    <a:srgbClr val="000000"/>
                  </a:outerShdw>
                </a:effectLst>
                <a:latin typeface="Kruti Dev 010" pitchFamily="2" charset="0"/>
                <a:ea typeface="ＭＳ Ｐゴシック" pitchFamily="34" charset="-128"/>
                <a:cs typeface="+mn-cs"/>
              </a:rPr>
            </a:br>
            <a:r>
              <a:rPr lang="en-US" sz="5400" b="1" dirty="0">
                <a:ln>
                  <a:solidFill>
                    <a:srgbClr val="FFFF00"/>
                  </a:solidFill>
                </a:ln>
                <a:solidFill>
                  <a:srgbClr val="FAFD00"/>
                </a:solidFill>
                <a:effectLst>
                  <a:outerShdw blurRad="38100" dist="38100" dir="2700000" algn="tl">
                    <a:srgbClr val="000000">
                      <a:alpha val="43137"/>
                    </a:srgbClr>
                  </a:outerShdw>
                </a:effectLst>
                <a:latin typeface="Kruti Dev 010" pitchFamily="2" charset="0"/>
                <a:ea typeface="ＭＳ Ｐゴシック" pitchFamily="34" charset="-128"/>
                <a:cs typeface="+mn-cs"/>
              </a:rPr>
              <a:t>l`f’V</a:t>
            </a:r>
            <a:br>
              <a:rPr lang="en-US" sz="5400" b="1" dirty="0">
                <a:solidFill>
                  <a:srgbClr val="FAFD00"/>
                </a:solidFill>
                <a:effectLst>
                  <a:outerShdw blurRad="38100" dist="38100" dir="2700000" algn="tl">
                    <a:srgbClr val="000000">
                      <a:alpha val="43137"/>
                    </a:srgbClr>
                  </a:outerShdw>
                </a:effectLst>
                <a:latin typeface="Kruti Dev 010" pitchFamily="2" charset="0"/>
                <a:ea typeface="ＭＳ Ｐゴシック" pitchFamily="34" charset="-128"/>
                <a:cs typeface="+mn-cs"/>
              </a:rPr>
            </a:br>
            <a:br>
              <a:rPr lang="en-US" sz="5400" b="1" dirty="0">
                <a:solidFill>
                  <a:srgbClr val="FAFD00"/>
                </a:solidFill>
                <a:effectLst>
                  <a:outerShdw blurRad="38100" dist="38100" dir="2700000" algn="tl">
                    <a:srgbClr val="000000">
                      <a:alpha val="43137"/>
                    </a:srgbClr>
                  </a:outerShdw>
                </a:effectLst>
                <a:latin typeface="Kruti Dev 010" pitchFamily="2" charset="0"/>
                <a:ea typeface="ＭＳ Ｐゴシック" pitchFamily="34" charset="-128"/>
                <a:cs typeface="+mn-cs"/>
              </a:rPr>
            </a:br>
            <a:r>
              <a:rPr lang="en-US" sz="5400" b="1" dirty="0">
                <a:ln>
                  <a:solidFill>
                    <a:schemeClr val="bg2">
                      <a:lumMod val="50000"/>
                      <a:lumOff val="50000"/>
                    </a:schemeClr>
                  </a:solidFill>
                </a:ln>
                <a:solidFill>
                  <a:srgbClr val="FF5008"/>
                </a:solidFill>
                <a:effectLst>
                  <a:outerShdw blurRad="38100" dist="38100" dir="2700000" algn="tl">
                    <a:srgbClr val="000000">
                      <a:alpha val="43137"/>
                    </a:srgbClr>
                  </a:outerShdw>
                </a:effectLst>
                <a:latin typeface="Kruti Dev 010" pitchFamily="2" charset="0"/>
                <a:ea typeface="ＭＳ Ｐゴシック" pitchFamily="34" charset="-128"/>
                <a:cs typeface="+mn-cs"/>
              </a:rPr>
              <a:t>vczkge</a:t>
            </a:r>
            <a:br>
              <a:rPr lang="en-US" sz="5400" b="1" dirty="0">
                <a:solidFill>
                  <a:srgbClr val="FF5008"/>
                </a:solidFill>
                <a:effectLst>
                  <a:outerShdw blurRad="38100" dist="38100" dir="2700000" algn="tl">
                    <a:srgbClr val="000000">
                      <a:alpha val="43137"/>
                    </a:srgbClr>
                  </a:outerShdw>
                </a:effectLst>
                <a:latin typeface="Kruti Dev 010" pitchFamily="2" charset="0"/>
                <a:ea typeface="ＭＳ Ｐゴシック" pitchFamily="34" charset="-128"/>
                <a:cs typeface="+mn-cs"/>
              </a:rPr>
            </a:br>
            <a:br>
              <a:rPr lang="en-US" sz="5400" b="1" dirty="0">
                <a:ln>
                  <a:solidFill>
                    <a:schemeClr val="bg2">
                      <a:lumMod val="50000"/>
                      <a:lumOff val="50000"/>
                    </a:schemeClr>
                  </a:solidFill>
                </a:ln>
                <a:solidFill>
                  <a:srgbClr val="FF5008"/>
                </a:solidFill>
                <a:effectLst>
                  <a:outerShdw blurRad="38100" dist="38100" dir="2700000" algn="tl">
                    <a:srgbClr val="000000">
                      <a:alpha val="43137"/>
                    </a:srgbClr>
                  </a:outerShdw>
                </a:effectLst>
                <a:latin typeface="Kruti Dev 010" pitchFamily="2" charset="0"/>
                <a:ea typeface="ＭＳ Ｐゴシック" pitchFamily="34" charset="-128"/>
                <a:cs typeface="+mn-cs"/>
              </a:rPr>
            </a:br>
            <a:r>
              <a:rPr lang="en-US" sz="5400" b="1" dirty="0">
                <a:ln>
                  <a:solidFill>
                    <a:schemeClr val="bg2">
                      <a:lumMod val="50000"/>
                      <a:lumOff val="50000"/>
                    </a:schemeClr>
                  </a:solidFill>
                </a:ln>
                <a:solidFill>
                  <a:srgbClr val="FF5008"/>
                </a:solidFill>
                <a:effectLst>
                  <a:outerShdw blurRad="38100" dist="38100" dir="2700000" algn="tl">
                    <a:srgbClr val="000000">
                      <a:alpha val="43137"/>
                    </a:srgbClr>
                  </a:outerShdw>
                </a:effectLst>
                <a:latin typeface="Kruti Dev 010" pitchFamily="2" charset="0"/>
                <a:ea typeface="ＭＳ Ｐゴシック" pitchFamily="34" charset="-128"/>
                <a:cs typeface="+mn-cs"/>
              </a:rPr>
              <a:t>;qlqQ</a:t>
            </a:r>
            <a:br>
              <a:rPr lang="en-US" sz="5400" b="1" dirty="0">
                <a:ln>
                  <a:solidFill>
                    <a:schemeClr val="bg2">
                      <a:lumMod val="50000"/>
                      <a:lumOff val="50000"/>
                    </a:schemeClr>
                  </a:solidFill>
                </a:ln>
                <a:solidFill>
                  <a:srgbClr val="FF5008"/>
                </a:solidFill>
                <a:effectLst>
                  <a:outerShdw blurRad="38100" dist="38100" dir="2700000" algn="tl">
                    <a:srgbClr val="000000">
                      <a:alpha val="43137"/>
                    </a:srgbClr>
                  </a:outerShdw>
                </a:effectLst>
                <a:latin typeface="Kruti Dev 010" pitchFamily="2" charset="0"/>
                <a:ea typeface="ＭＳ Ｐゴシック" pitchFamily="34" charset="-128"/>
                <a:cs typeface="+mn-cs"/>
              </a:rPr>
            </a:br>
            <a:br>
              <a:rPr lang="en-US" sz="5400" b="1" dirty="0">
                <a:ln>
                  <a:solidFill>
                    <a:schemeClr val="bg2">
                      <a:lumMod val="50000"/>
                      <a:lumOff val="50000"/>
                    </a:schemeClr>
                  </a:solidFill>
                </a:ln>
                <a:solidFill>
                  <a:srgbClr val="FF5008"/>
                </a:solidFill>
                <a:effectLst>
                  <a:outerShdw blurRad="38100" dist="38100" dir="2700000" algn="tl">
                    <a:srgbClr val="000000">
                      <a:alpha val="43137"/>
                    </a:srgbClr>
                  </a:outerShdw>
                </a:effectLst>
                <a:latin typeface="Kruti Dev 010" pitchFamily="2" charset="0"/>
                <a:ea typeface="ＭＳ Ｐゴシック" pitchFamily="34" charset="-128"/>
                <a:cs typeface="+mn-cs"/>
              </a:rPr>
            </a:br>
            <a:r>
              <a:rPr lang="en-US" sz="5400" b="1" dirty="0">
                <a:ln>
                  <a:solidFill>
                    <a:schemeClr val="bg2">
                      <a:lumMod val="50000"/>
                      <a:lumOff val="50000"/>
                    </a:schemeClr>
                  </a:solidFill>
                </a:ln>
                <a:solidFill>
                  <a:srgbClr val="FF5008"/>
                </a:solidFill>
                <a:effectLst>
                  <a:outerShdw blurRad="38100" dist="38100" dir="2700000" algn="tl">
                    <a:srgbClr val="000000">
                      <a:alpha val="43137"/>
                    </a:srgbClr>
                  </a:outerShdw>
                </a:effectLst>
                <a:latin typeface="Kruti Dev 010" pitchFamily="2" charset="0"/>
                <a:ea typeface="ＭＳ Ｐゴシック" pitchFamily="34" charset="-128"/>
                <a:cs typeface="+mn-cs"/>
              </a:rPr>
              <a:t>ewlk</a:t>
            </a:r>
            <a:br>
              <a:rPr lang="en-US" sz="5400" b="1" dirty="0">
                <a:ln>
                  <a:solidFill>
                    <a:schemeClr val="bg2">
                      <a:lumMod val="50000"/>
                      <a:lumOff val="50000"/>
                    </a:schemeClr>
                  </a:solidFill>
                </a:ln>
                <a:solidFill>
                  <a:srgbClr val="FF5008"/>
                </a:solidFill>
                <a:effectLst>
                  <a:outerShdw blurRad="38100" dist="38100" dir="2700000" algn="tl">
                    <a:srgbClr val="000000">
                      <a:alpha val="43137"/>
                    </a:srgbClr>
                  </a:outerShdw>
                </a:effectLst>
                <a:latin typeface="Kruti Dev 010" pitchFamily="2" charset="0"/>
                <a:ea typeface="ＭＳ Ｐゴシック" pitchFamily="34" charset="-128"/>
                <a:cs typeface="+mn-cs"/>
              </a:rPr>
            </a:br>
            <a:br>
              <a:rPr lang="en-US" sz="5400" b="1" dirty="0">
                <a:ln>
                  <a:solidFill>
                    <a:schemeClr val="bg2">
                      <a:lumMod val="50000"/>
                      <a:lumOff val="50000"/>
                    </a:schemeClr>
                  </a:solidFill>
                </a:ln>
                <a:solidFill>
                  <a:srgbClr val="FF5008"/>
                </a:solidFill>
                <a:effectLst>
                  <a:outerShdw blurRad="38100" dist="38100" dir="2700000" algn="tl">
                    <a:srgbClr val="000000">
                      <a:alpha val="43137"/>
                    </a:srgbClr>
                  </a:outerShdw>
                </a:effectLst>
                <a:latin typeface="Kruti Dev 010" pitchFamily="2" charset="0"/>
                <a:ea typeface="ＭＳ Ｐゴシック" pitchFamily="34" charset="-128"/>
                <a:cs typeface="+mn-cs"/>
              </a:rPr>
            </a:br>
            <a:r>
              <a:rPr lang="en-US" sz="5400" b="1" dirty="0">
                <a:ln>
                  <a:solidFill>
                    <a:schemeClr val="bg2">
                      <a:lumMod val="50000"/>
                      <a:lumOff val="50000"/>
                    </a:schemeClr>
                  </a:solidFill>
                </a:ln>
                <a:solidFill>
                  <a:srgbClr val="FF5008"/>
                </a:solidFill>
                <a:effectLst>
                  <a:outerShdw blurRad="38100" dist="38100" dir="2700000" algn="tl">
                    <a:srgbClr val="000000">
                      <a:alpha val="43137"/>
                    </a:srgbClr>
                  </a:outerShdw>
                </a:effectLst>
                <a:latin typeface="Kruti Dev 010" pitchFamily="2" charset="0"/>
                <a:ea typeface="ＭＳ Ｐゴシック" pitchFamily="34" charset="-128"/>
                <a:cs typeface="+mn-cs"/>
              </a:rPr>
              <a:t>;gks’kq</a:t>
            </a:r>
            <a:br>
              <a:rPr lang="en-US" sz="5400" b="1" dirty="0">
                <a:solidFill>
                  <a:srgbClr val="FF5008"/>
                </a:solidFill>
                <a:effectLst>
                  <a:outerShdw blurRad="38100" dist="38100" dir="2700000" algn="tl">
                    <a:srgbClr val="000000">
                      <a:alpha val="43137"/>
                    </a:srgbClr>
                  </a:outerShdw>
                </a:effectLst>
                <a:latin typeface="Kruti Dev 010" pitchFamily="2" charset="0"/>
                <a:ea typeface="ＭＳ Ｐゴシック" pitchFamily="34" charset="-128"/>
                <a:cs typeface="+mn-cs"/>
              </a:rPr>
            </a:br>
            <a:br>
              <a:rPr lang="en-US" sz="5400" b="1" dirty="0">
                <a:solidFill>
                  <a:schemeClr val="tx2"/>
                </a:solidFill>
                <a:effectLst>
                  <a:outerShdw blurRad="38100" dist="38100" dir="2700000" algn="tl">
                    <a:srgbClr val="000000">
                      <a:alpha val="43137"/>
                    </a:srgbClr>
                  </a:outerShdw>
                </a:effectLst>
                <a:latin typeface="Kruti Dev 010" pitchFamily="2" charset="0"/>
                <a:ea typeface="ＭＳ Ｐゴシック" pitchFamily="34" charset="-128"/>
                <a:cs typeface="+mn-cs"/>
              </a:rPr>
            </a:br>
            <a:r>
              <a:rPr lang="en-US" sz="5400" b="1" dirty="0">
                <a:ln>
                  <a:solidFill>
                    <a:srgbClr val="FFFF00"/>
                  </a:solidFill>
                </a:ln>
                <a:solidFill>
                  <a:srgbClr val="FAFD00"/>
                </a:solidFill>
                <a:effectLst>
                  <a:outerShdw blurRad="38100" dist="38100" dir="2700000" algn="tl">
                    <a:srgbClr val="000000">
                      <a:alpha val="43137"/>
                    </a:srgbClr>
                  </a:outerShdw>
                </a:effectLst>
                <a:latin typeface="Kruti Dev 010" pitchFamily="2" charset="0"/>
                <a:ea typeface="ＭＳ Ｐゴシック" pitchFamily="34" charset="-128"/>
                <a:cs typeface="+mn-cs"/>
              </a:rPr>
              <a:t>v</a:t>
            </a:r>
            <a:r>
              <a:rPr lang="en-US" sz="5400" b="1" dirty="0">
                <a:ln>
                  <a:solidFill>
                    <a:srgbClr val="1FCC16"/>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jktdrk</a:t>
            </a:r>
            <a:br>
              <a:rPr lang="en-US" sz="5400" b="1" dirty="0">
                <a:solidFill>
                  <a:srgbClr val="00FF00"/>
                </a:solidFill>
                <a:effectLst>
                  <a:outerShdw blurRad="38100" dist="38100" dir="2700000" algn="tl">
                    <a:srgbClr val="000000">
                      <a:alpha val="43137"/>
                    </a:srgbClr>
                  </a:outerShdw>
                </a:effectLst>
                <a:latin typeface="Kruti Dev 010" pitchFamily="2" charset="0"/>
                <a:ea typeface="ＭＳ Ｐゴシック" pitchFamily="34" charset="-128"/>
                <a:cs typeface="+mn-cs"/>
              </a:rPr>
            </a:br>
            <a:br>
              <a:rPr lang="en-US" sz="5400" b="1" dirty="0">
                <a:solidFill>
                  <a:srgbClr val="00FF00"/>
                </a:solidFill>
                <a:effectLst>
                  <a:outerShdw blurRad="38100" dist="38100" dir="2700000" algn="tl">
                    <a:srgbClr val="000000">
                      <a:alpha val="43137"/>
                    </a:srgbClr>
                  </a:outerShdw>
                </a:effectLst>
                <a:latin typeface="Kruti Dev 010" pitchFamily="2" charset="0"/>
                <a:ea typeface="ＭＳ Ｐゴシック" pitchFamily="34" charset="-128"/>
                <a:cs typeface="+mn-cs"/>
              </a:rPr>
            </a:br>
            <a:r>
              <a:rPr lang="en-US" sz="5400" b="1" dirty="0">
                <a:ln>
                  <a:solidFill>
                    <a:srgbClr val="FFFF00"/>
                  </a:solidFill>
                </a:ln>
                <a:solidFill>
                  <a:srgbClr val="FAFD00"/>
                </a:solidFill>
                <a:effectLst>
                  <a:outerShdw blurRad="38100" dist="38100" dir="2700000" algn="tl">
                    <a:srgbClr val="000000">
                      <a:alpha val="43137"/>
                    </a:srgbClr>
                  </a:outerShdw>
                </a:effectLst>
                <a:latin typeface="Kruti Dev 010" pitchFamily="2" charset="0"/>
                <a:ea typeface="ＭＳ Ｐゴシック" pitchFamily="34" charset="-128"/>
                <a:cs typeface="+mn-cs"/>
              </a:rPr>
              <a:t>i</a:t>
            </a:r>
            <a:r>
              <a:rPr lang="en-US" sz="5400" b="1" dirty="0">
                <a:solidFill>
                  <a:srgbClr val="FAFD00"/>
                </a:solidFill>
                <a:effectLst>
                  <a:outerShdw blurRad="38100" dist="38100" dir="2700000" algn="tl">
                    <a:srgbClr val="000000">
                      <a:alpha val="43137"/>
                    </a:srgbClr>
                  </a:outerShdw>
                </a:effectLst>
                <a:latin typeface="Kruti Dev 010" pitchFamily="2" charset="0"/>
                <a:ea typeface="ＭＳ Ｐゴシック" pitchFamily="34" charset="-128"/>
                <a:cs typeface="+mn-cs"/>
              </a:rPr>
              <a:t>z</a:t>
            </a:r>
            <a:r>
              <a:rPr lang="en-US" sz="5400" b="1" dirty="0">
                <a:ln>
                  <a:solidFill>
                    <a:srgbClr val="1FCC16"/>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HkqRo</a:t>
            </a:r>
            <a:br>
              <a:rPr lang="en-US" sz="5400" b="1" dirty="0">
                <a:solidFill>
                  <a:srgbClr val="00FF00"/>
                </a:solidFill>
                <a:effectLst>
                  <a:outerShdw blurRad="38100" dist="38100" dir="2700000" algn="tl">
                    <a:srgbClr val="000000">
                      <a:alpha val="43137"/>
                    </a:srgbClr>
                  </a:outerShdw>
                </a:effectLst>
                <a:latin typeface="Kruti Dev 010" pitchFamily="2" charset="0"/>
                <a:ea typeface="ＭＳ Ｐゴシック" pitchFamily="34" charset="-128"/>
                <a:cs typeface="+mn-cs"/>
              </a:rPr>
            </a:br>
            <a:br>
              <a:rPr lang="en-US" sz="5400" b="1" dirty="0">
                <a:solidFill>
                  <a:srgbClr val="00FF00"/>
                </a:solidFill>
                <a:effectLst>
                  <a:outerShdw blurRad="38100" dist="38100" dir="2700000" algn="tl">
                    <a:srgbClr val="000000">
                      <a:alpha val="43137"/>
                    </a:srgbClr>
                  </a:outerShdw>
                </a:effectLst>
                <a:latin typeface="Kruti Dev 010" pitchFamily="2" charset="0"/>
                <a:ea typeface="ＭＳ Ｐゴシック" pitchFamily="34" charset="-128"/>
                <a:cs typeface="+mn-cs"/>
              </a:rPr>
            </a:br>
            <a:r>
              <a:rPr lang="en-US" sz="5400" b="1" dirty="0">
                <a:ln>
                  <a:solidFill>
                    <a:srgbClr val="FFFF00"/>
                  </a:solidFill>
                </a:ln>
                <a:solidFill>
                  <a:srgbClr val="FAFD00"/>
                </a:solidFill>
                <a:effectLst>
                  <a:outerShdw blurRad="38100" dist="38100" dir="2700000" algn="tl">
                    <a:srgbClr val="000000">
                      <a:alpha val="43137"/>
                    </a:srgbClr>
                  </a:outerShdw>
                </a:effectLst>
                <a:latin typeface="Kruti Dev 010" pitchFamily="2" charset="0"/>
                <a:ea typeface="ＭＳ Ｐゴシック" pitchFamily="34" charset="-128"/>
                <a:cs typeface="+mn-cs"/>
              </a:rPr>
              <a:t>nk</a:t>
            </a:r>
            <a:r>
              <a:rPr lang="en-US" sz="5400" b="1" dirty="0">
                <a:ln>
                  <a:solidFill>
                    <a:srgbClr val="1FCC16"/>
                  </a:solidFill>
                </a:ln>
                <a:solidFill>
                  <a:srgbClr val="00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lrk</a:t>
            </a:r>
            <a:r>
              <a:rPr lang="en-US" sz="5400" b="1" dirty="0">
                <a:solidFill>
                  <a:srgbClr val="00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p>
        </p:txBody>
      </p:sp>
      <p:sp>
        <p:nvSpPr>
          <p:cNvPr id="115718" name="Rectangle 9"/>
          <p:cNvSpPr>
            <a:spLocks noChangeArrowheads="1"/>
          </p:cNvSpPr>
          <p:nvPr/>
        </p:nvSpPr>
        <p:spPr bwMode="auto">
          <a:xfrm>
            <a:off x="457200" y="9779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442913" y="-300038"/>
            <a:ext cx="938212" cy="4048126"/>
          </a:xfrm>
          <a:prstGeom prst="rect">
            <a:avLst/>
          </a:prstGeom>
        </p:spPr>
        <p:txBody>
          <a:bodyPr wrap="none">
            <a:spAutoFit/>
          </a:bodyPr>
          <a:lstStyle/>
          <a:p>
            <a:pPr algn="ctr" eaLnBrk="0" hangingPunct="0">
              <a:spcBef>
                <a:spcPct val="50000"/>
              </a:spcBef>
              <a:defRPr/>
            </a:pPr>
            <a:r>
              <a:rPr lang="en-US" sz="125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8800" i="1">
              <a:solidFill>
                <a:srgbClr val="FFFF00"/>
              </a:solidFill>
              <a:effectLst>
                <a:outerShdw blurRad="38100" dist="38100" dir="2700000" algn="tl">
                  <a:srgbClr val="000000"/>
                </a:outerShdw>
              </a:effectLst>
              <a:latin typeface="Kruti Dev 010" charset="0"/>
            </a:endParaRPr>
          </a:p>
        </p:txBody>
      </p:sp>
      <p:sp>
        <p:nvSpPr>
          <p:cNvPr id="117762" name="Rectangle 3"/>
          <p:cNvSpPr>
            <a:spLocks noChangeArrowheads="1"/>
          </p:cNvSpPr>
          <p:nvPr/>
        </p:nvSpPr>
        <p:spPr bwMode="auto">
          <a:xfrm>
            <a:off x="2570163" y="828675"/>
            <a:ext cx="4587875" cy="682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800">
              <a:latin typeface="Kruti Dev 010" charset="0"/>
            </a:endParaRPr>
          </a:p>
        </p:txBody>
      </p:sp>
      <p:sp>
        <p:nvSpPr>
          <p:cNvPr id="45061" name="Rectangle 5"/>
          <p:cNvSpPr>
            <a:spLocks noChangeArrowheads="1"/>
          </p:cNvSpPr>
          <p:nvPr/>
        </p:nvSpPr>
        <p:spPr bwMode="auto">
          <a:xfrm>
            <a:off x="277813" y="-284163"/>
            <a:ext cx="182562" cy="38608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spcBef>
                <a:spcPct val="50000"/>
              </a:spcBef>
              <a:defRPr/>
            </a:pPr>
            <a:endParaRPr lang="en-US" sz="12500" dirty="0">
              <a:latin typeface="Kruti Dev 010" pitchFamily="2" charset="0"/>
              <a:ea typeface="MS PGothic" pitchFamily="34" charset="-128"/>
              <a:cs typeface="Arial" pitchFamily="34" charset="0"/>
            </a:endParaRPr>
          </a:p>
          <a:p>
            <a:pPr eaLnBrk="0" hangingPunct="0">
              <a:spcBef>
                <a:spcPct val="50000"/>
              </a:spcBef>
              <a:defRPr/>
            </a:pPr>
            <a:endParaRPr lang="en-US" sz="8000" dirty="0">
              <a:solidFill>
                <a:schemeClr val="tx2"/>
              </a:solidFill>
              <a:latin typeface="Kruti Dev 010" pitchFamily="2" charset="0"/>
              <a:ea typeface="+mn-ea"/>
              <a:cs typeface="+mn-cs"/>
            </a:endParaRPr>
          </a:p>
        </p:txBody>
      </p:sp>
      <p:sp>
        <p:nvSpPr>
          <p:cNvPr id="117764" name="Freeform 10"/>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nvGrpSpPr>
          <p:cNvPr id="117766" name="Group 24"/>
          <p:cNvGrpSpPr>
            <a:grpSpLocks/>
          </p:cNvGrpSpPr>
          <p:nvPr/>
        </p:nvGrpSpPr>
        <p:grpSpPr bwMode="auto">
          <a:xfrm>
            <a:off x="452438" y="3576638"/>
            <a:ext cx="7586662" cy="2698750"/>
            <a:chOff x="203" y="1989"/>
            <a:chExt cx="4783" cy="1700"/>
          </a:xfrm>
        </p:grpSpPr>
        <p:sp>
          <p:nvSpPr>
            <p:cNvPr id="45067" name="Rectangle 11"/>
            <p:cNvSpPr>
              <a:spLocks noChangeArrowheads="1"/>
            </p:cNvSpPr>
            <p:nvPr/>
          </p:nvSpPr>
          <p:spPr bwMode="auto">
            <a:xfrm>
              <a:off x="203" y="2372"/>
              <a:ext cx="4783" cy="1317"/>
            </a:xfrm>
            <a:prstGeom prst="rect">
              <a:avLst/>
            </a:prstGeom>
            <a:noFill/>
            <a:ln w="12700">
              <a:noFill/>
              <a:miter lim="800000"/>
              <a:headEnd/>
              <a:tailEnd/>
            </a:ln>
            <a:effectLst/>
          </p:spPr>
          <p:txBody>
            <a:bodyPr wrap="none" lIns="90487" tIns="44450" rIns="90487" bIns="44450">
              <a:spAutoFit/>
            </a:bodyPr>
            <a:lstStyle/>
            <a:p>
              <a:pPr algn="ctr" eaLnBrk="0" hangingPunct="0">
                <a:spcBef>
                  <a:spcPct val="20000"/>
                </a:spcBef>
                <a:defRPr/>
              </a:pPr>
              <a:r>
                <a:rPr lang="en-US" sz="13000" dirty="0" err="1">
                  <a:solidFill>
                    <a:srgbClr val="F6FE0A"/>
                  </a:solidFill>
                  <a:effectLst>
                    <a:outerShdw blurRad="38100" dist="38100" dir="2700000" algn="tl">
                      <a:srgbClr val="000000"/>
                    </a:outerShdw>
                  </a:effectLst>
                  <a:latin typeface="Kruti Dev 010" charset="0"/>
                </a:rPr>
                <a:t>lh</a:t>
              </a:r>
              <a:r>
                <a:rPr lang="en-US" sz="13000" dirty="0">
                  <a:solidFill>
                    <a:srgbClr val="00FF00"/>
                  </a:solidFill>
                  <a:effectLst>
                    <a:outerShdw blurRad="38100" dist="38100" dir="2700000" algn="tl">
                      <a:srgbClr val="000000"/>
                    </a:outerShdw>
                  </a:effectLst>
                  <a:latin typeface="Kruti Dev 010" charset="0"/>
                </a:rPr>
                <a:t> </a:t>
              </a:r>
              <a:r>
                <a:rPr lang="en-US" sz="13000" dirty="0">
                  <a:solidFill>
                    <a:srgbClr val="FF5008"/>
                  </a:solidFill>
                  <a:effectLst>
                    <a:outerShdw blurRad="38100" dist="38100" dir="2700000" algn="tl">
                      <a:srgbClr val="000000"/>
                    </a:outerShdw>
                  </a:effectLst>
                  <a:latin typeface="Kruti Dev 010" charset="0"/>
                </a:rPr>
                <a:t>† </a:t>
              </a:r>
              <a:r>
                <a:rPr lang="en-US" sz="13000" dirty="0">
                  <a:solidFill>
                    <a:srgbClr val="00FF00"/>
                  </a:solidFill>
                  <a:effectLst>
                    <a:outerShdw blurRad="38100" dist="38100" dir="2700000" algn="tl">
                      <a:srgbClr val="000000"/>
                    </a:outerShdw>
                  </a:effectLst>
                  <a:latin typeface="Kruti Dev 010" charset="0"/>
                </a:rPr>
                <a:t>…</a:t>
              </a:r>
              <a:r>
                <a:rPr lang="en-US" sz="13000" dirty="0">
                  <a:solidFill>
                    <a:schemeClr val="accent1"/>
                  </a:solidFill>
                  <a:effectLst>
                    <a:outerShdw blurRad="38100" dist="38100" dir="2700000" algn="tl">
                      <a:srgbClr val="000000"/>
                    </a:outerShdw>
                  </a:effectLst>
                  <a:latin typeface="Kruti Dev 010" charset="0"/>
                </a:rPr>
                <a:t>,l </a:t>
              </a:r>
              <a:r>
                <a:rPr lang="en-US" sz="13000" dirty="0" err="1">
                  <a:solidFill>
                    <a:schemeClr val="hlink"/>
                  </a:solidFill>
                  <a:effectLst>
                    <a:outerShdw blurRad="38100" dist="38100" dir="2700000" algn="tl">
                      <a:srgbClr val="000000"/>
                    </a:outerShdw>
                  </a:effectLst>
                  <a:latin typeface="Kruti Dev 010" charset="0"/>
                </a:rPr>
                <a:t>ts</a:t>
              </a:r>
              <a:endParaRPr lang="en-US" sz="13000" dirty="0">
                <a:solidFill>
                  <a:schemeClr val="hlink"/>
                </a:solidFill>
                <a:effectLst>
                  <a:outerShdw blurRad="38100" dist="38100" dir="2700000" algn="tl">
                    <a:srgbClr val="000000"/>
                  </a:outerShdw>
                </a:effectLst>
                <a:latin typeface="Kruti Dev 010" charset="0"/>
              </a:endParaRPr>
            </a:p>
          </p:txBody>
        </p:sp>
        <p:sp>
          <p:nvSpPr>
            <p:cNvPr id="45078" name="AutoShape 22"/>
            <p:cNvSpPr>
              <a:spLocks noChangeArrowheads="1"/>
            </p:cNvSpPr>
            <p:nvPr/>
          </p:nvSpPr>
          <p:spPr bwMode="auto">
            <a:xfrm rot="6562349">
              <a:off x="2034" y="2128"/>
              <a:ext cx="605" cy="32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lgn="ctr" eaLnBrk="0" hangingPunct="0">
                <a:defRPr/>
              </a:pPr>
              <a:endParaRPr lang="en-US" sz="800" dirty="0">
                <a:latin typeface="Kruti Dev 010" pitchFamily="2" charset="0"/>
                <a:ea typeface="+mn-ea"/>
                <a:cs typeface="+mn-cs"/>
              </a:endParaRPr>
            </a:p>
          </p:txBody>
        </p:sp>
        <p:sp>
          <p:nvSpPr>
            <p:cNvPr id="45079" name="AutoShape 23"/>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lgn="ctr" eaLnBrk="0" hangingPunct="0">
                <a:defRPr/>
              </a:pPr>
              <a:endParaRPr lang="en-US" sz="800" dirty="0">
                <a:latin typeface="Kruti Dev 010" pitchFamily="2" charset="0"/>
                <a:ea typeface="+mn-ea"/>
                <a:cs typeface="+mn-cs"/>
              </a:endParaRPr>
            </a:p>
          </p:txBody>
        </p:sp>
      </p:grpSp>
      <p:sp>
        <p:nvSpPr>
          <p:cNvPr id="4" name="Text Box 25"/>
          <p:cNvSpPr txBox="1">
            <a:spLocks noChangeArrowheads="1"/>
          </p:cNvSpPr>
          <p:nvPr/>
        </p:nvSpPr>
        <p:spPr bwMode="auto">
          <a:xfrm>
            <a:off x="8723313" y="90488"/>
            <a:ext cx="2730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800">
                <a:latin typeface="Kruti Dev 010" charset="0"/>
              </a:rPr>
              <a:t> </a:t>
            </a:r>
          </a:p>
        </p:txBody>
      </p:sp>
      <p:sp>
        <p:nvSpPr>
          <p:cNvPr id="117767" name="Text Box 27"/>
          <p:cNvSpPr txBox="1">
            <a:spLocks noChangeArrowheads="1"/>
          </p:cNvSpPr>
          <p:nvPr/>
        </p:nvSpPr>
        <p:spPr bwMode="auto">
          <a:xfrm>
            <a:off x="8832850" y="61849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1800">
              <a:solidFill>
                <a:srgbClr val="FFFFFF"/>
              </a:solidFill>
              <a:latin typeface="Kruti Dev 010" charset="0"/>
            </a:endParaRPr>
          </a:p>
        </p:txBody>
      </p:sp>
      <p:sp>
        <p:nvSpPr>
          <p:cNvPr id="117768" name="Text Box 30"/>
          <p:cNvSpPr txBox="1">
            <a:spLocks noChangeArrowheads="1"/>
          </p:cNvSpPr>
          <p:nvPr/>
        </p:nvSpPr>
        <p:spPr bwMode="auto">
          <a:xfrm>
            <a:off x="8747125" y="6400800"/>
            <a:ext cx="2746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800">
                <a:solidFill>
                  <a:srgbClr val="FFFFFF"/>
                </a:solidFill>
                <a:latin typeface="Kruti Dev 010" charset="0"/>
              </a:rPr>
              <a:t>3</a:t>
            </a:r>
          </a:p>
        </p:txBody>
      </p:sp>
      <p:sp>
        <p:nvSpPr>
          <p:cNvPr id="117769" name="Text Box 32"/>
          <p:cNvSpPr txBox="1">
            <a:spLocks noChangeArrowheads="1"/>
          </p:cNvSpPr>
          <p:nvPr/>
        </p:nvSpPr>
        <p:spPr bwMode="auto">
          <a:xfrm>
            <a:off x="7092950" y="6191250"/>
            <a:ext cx="1870075"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800" b="1">
                <a:solidFill>
                  <a:srgbClr val="FFFFFF"/>
                </a:solidFill>
                <a:latin typeface="Kruti Dev 010" charset="0"/>
              </a:rPr>
              <a:t>lgk;d iqLrd </a:t>
            </a:r>
            <a:r>
              <a:rPr lang="hi-in" sz="1800">
                <a:solidFill>
                  <a:srgbClr val="FFFFFF"/>
                </a:solidFill>
                <a:latin typeface="Kruti Dev 010" charset="0"/>
                <a:cs typeface="Mangal" charset="0"/>
              </a:rPr>
              <a:t>८</a:t>
            </a:r>
            <a:r>
              <a:rPr lang="en-US" sz="1800">
                <a:solidFill>
                  <a:srgbClr val="FFFFFF"/>
                </a:solidFill>
                <a:latin typeface="Kruti Dev 010" charset="0"/>
              </a:rPr>
              <a:t>-</a:t>
            </a:r>
            <a:r>
              <a:rPr lang="hi-in" sz="1800">
                <a:solidFill>
                  <a:srgbClr val="FFFFFF"/>
                </a:solidFill>
                <a:latin typeface="Kruti Dev 010" charset="0"/>
                <a:cs typeface="Calibri" charset="0"/>
              </a:rPr>
              <a:t>१४</a:t>
            </a:r>
            <a:endParaRPr lang="en-US" sz="1800" b="1">
              <a:solidFill>
                <a:srgbClr val="FFFFFF"/>
              </a:solidFill>
              <a:latin typeface="Kruti Dev 010" charset="0"/>
            </a:endParaRPr>
          </a:p>
          <a:p>
            <a:pPr algn="ctr">
              <a:spcBef>
                <a:spcPct val="50000"/>
              </a:spcBef>
            </a:pPr>
            <a:endParaRPr lang="en-US" sz="1800" b="1">
              <a:solidFill>
                <a:schemeClr val="tx1"/>
              </a:solidFill>
              <a:latin typeface="Kruti Dev 010" charset="0"/>
            </a:endParaRPr>
          </a:p>
        </p:txBody>
      </p:sp>
      <p:sp>
        <p:nvSpPr>
          <p:cNvPr id="45063" name="Rectangle 7"/>
          <p:cNvSpPr>
            <a:spLocks noChangeArrowheads="1"/>
          </p:cNvSpPr>
          <p:nvPr/>
        </p:nvSpPr>
        <p:spPr bwMode="auto">
          <a:xfrm>
            <a:off x="3305175" y="566738"/>
            <a:ext cx="4219575" cy="1012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defRPr/>
            </a:pPr>
            <a:r>
              <a:rPr lang="en-US" sz="6000" i="1">
                <a:solidFill>
                  <a:schemeClr val="tx1"/>
                </a:solidFill>
                <a:effectLst>
                  <a:outerShdw blurRad="38100" dist="38100" dir="2700000" algn="tl">
                    <a:srgbClr val="000000"/>
                  </a:outerShdw>
                </a:effectLst>
                <a:latin typeface="Kruti Dev 010" charset="0"/>
              </a:rPr>
              <a:t>fo</a:t>
            </a:r>
            <a:r>
              <a:rPr lang="ja-JP" altLang="en-US" sz="6000" i="1">
                <a:solidFill>
                  <a:schemeClr val="tx1"/>
                </a:solidFill>
                <a:effectLst>
                  <a:outerShdw blurRad="38100" dist="38100" dir="2700000" algn="tl">
                    <a:srgbClr val="000000"/>
                  </a:outerShdw>
                </a:effectLst>
                <a:latin typeface="Kruti Dev 010" charset="0"/>
              </a:rPr>
              <a:t>’</a:t>
            </a:r>
            <a:r>
              <a:rPr lang="en-US" sz="6000" i="1">
                <a:solidFill>
                  <a:schemeClr val="tx1"/>
                </a:solidFill>
                <a:effectLst>
                  <a:outerShdw blurRad="38100" dist="38100" dir="2700000" algn="tl">
                    <a:srgbClr val="000000"/>
                  </a:outerShdw>
                </a:effectLst>
                <a:latin typeface="Kruti Dev 010" charset="0"/>
              </a:rPr>
              <a:t>ys</a:t>
            </a:r>
            <a:r>
              <a:rPr lang="ja-JP" altLang="en-US" sz="6000" i="1">
                <a:solidFill>
                  <a:schemeClr val="tx1"/>
                </a:solidFill>
                <a:effectLst>
                  <a:outerShdw blurRad="38100" dist="38100" dir="2700000" algn="tl">
                    <a:srgbClr val="000000"/>
                  </a:outerShdw>
                </a:effectLst>
                <a:latin typeface="Kruti Dev 010" charset="0"/>
              </a:rPr>
              <a:t>’</a:t>
            </a:r>
            <a:r>
              <a:rPr lang="en-US" sz="6000" i="1">
                <a:solidFill>
                  <a:schemeClr val="tx1"/>
                </a:solidFill>
                <a:effectLst>
                  <a:outerShdw blurRad="38100" dist="38100" dir="2700000" algn="tl">
                    <a:srgbClr val="000000"/>
                  </a:outerShdw>
                </a:effectLst>
                <a:latin typeface="Kruti Dev 010" charset="0"/>
              </a:rPr>
              <a:t>k.k djsa ----</a:t>
            </a:r>
          </a:p>
        </p:txBody>
      </p:sp>
      <p:sp>
        <p:nvSpPr>
          <p:cNvPr id="117771" name="Rectangle 21"/>
          <p:cNvSpPr>
            <a:spLocks noChangeArrowheads="1"/>
          </p:cNvSpPr>
          <p:nvPr/>
        </p:nvSpPr>
        <p:spPr bwMode="auto">
          <a:xfrm>
            <a:off x="582613" y="801688"/>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sz="800">
              <a:latin typeface="Kruti Dev 010" charset="0"/>
            </a:endParaRPr>
          </a:p>
        </p:txBody>
      </p:sp>
      <p:grpSp>
        <p:nvGrpSpPr>
          <p:cNvPr id="3" name="Group 2"/>
          <p:cNvGrpSpPr>
            <a:grpSpLocks/>
          </p:cNvGrpSpPr>
          <p:nvPr/>
        </p:nvGrpSpPr>
        <p:grpSpPr bwMode="auto">
          <a:xfrm>
            <a:off x="1370013" y="0"/>
            <a:ext cx="6992937" cy="5832475"/>
            <a:chOff x="1370013" y="0"/>
            <a:chExt cx="6992937" cy="5832475"/>
          </a:xfrm>
        </p:grpSpPr>
        <p:sp>
          <p:nvSpPr>
            <p:cNvPr id="45094" name="Rectangle 38"/>
            <p:cNvSpPr>
              <a:spLocks noChangeArrowheads="1"/>
            </p:cNvSpPr>
            <p:nvPr/>
          </p:nvSpPr>
          <p:spPr bwMode="auto">
            <a:xfrm>
              <a:off x="1370013" y="784225"/>
              <a:ext cx="6992937" cy="2090738"/>
            </a:xfrm>
            <a:prstGeom prst="rect">
              <a:avLst/>
            </a:prstGeom>
            <a:noFill/>
            <a:ln w="12700">
              <a:noFill/>
              <a:miter lim="800000"/>
              <a:headEnd/>
              <a:tailEnd/>
            </a:ln>
            <a:effectLst/>
          </p:spPr>
          <p:txBody>
            <a:bodyPr wrap="none" lIns="90487" tIns="44450" rIns="90487" bIns="44450">
              <a:spAutoFit/>
            </a:bodyPr>
            <a:lstStyle/>
            <a:p>
              <a:pPr algn="ctr" eaLnBrk="0" hangingPunct="0">
                <a:spcBef>
                  <a:spcPct val="20000"/>
                </a:spcBef>
                <a:defRPr/>
              </a:pPr>
              <a:r>
                <a:rPr lang="en-US" sz="13000" dirty="0" err="1">
                  <a:solidFill>
                    <a:srgbClr val="FAFD00"/>
                  </a:solidFill>
                  <a:effectLst>
                    <a:outerShdw blurRad="38100" dist="38100" dir="2700000" algn="tl">
                      <a:srgbClr val="000000"/>
                    </a:outerShdw>
                  </a:effectLst>
                  <a:latin typeface="Kruti Dev 010" charset="0"/>
                </a:rPr>
                <a:t>lh</a:t>
              </a:r>
              <a:r>
                <a:rPr lang="en-US" sz="13000" dirty="0">
                  <a:solidFill>
                    <a:srgbClr val="FAFD00"/>
                  </a:solidFill>
                  <a:effectLst>
                    <a:outerShdw blurRad="38100" dist="38100" dir="2700000" algn="tl">
                      <a:srgbClr val="000000"/>
                    </a:outerShdw>
                  </a:effectLst>
                  <a:latin typeface="Kruti Dev 010" charset="0"/>
                </a:rPr>
                <a:t> ‰ ,l </a:t>
              </a:r>
              <a:r>
                <a:rPr lang="en-US" sz="13000" dirty="0" err="1">
                  <a:solidFill>
                    <a:srgbClr val="FAFD00"/>
                  </a:solidFill>
                  <a:effectLst>
                    <a:outerShdw blurRad="38100" dist="38100" dir="2700000" algn="tl">
                      <a:srgbClr val="000000"/>
                    </a:outerShdw>
                  </a:effectLst>
                  <a:latin typeface="Kruti Dev 010" charset="0"/>
                </a:rPr>
                <a:t>ts</a:t>
              </a:r>
              <a:endParaRPr lang="en-US" sz="13000" dirty="0">
                <a:solidFill>
                  <a:schemeClr val="hlink"/>
                </a:solidFill>
                <a:effectLst>
                  <a:outerShdw blurRad="38100" dist="38100" dir="2700000" algn="tl">
                    <a:srgbClr val="000000"/>
                  </a:outerShdw>
                </a:effectLst>
                <a:latin typeface="Kruti Dev 010" charset="0"/>
              </a:endParaRPr>
            </a:p>
          </p:txBody>
        </p:sp>
        <p:grpSp>
          <p:nvGrpSpPr>
            <p:cNvPr id="117777" name="Group 34"/>
            <p:cNvGrpSpPr>
              <a:grpSpLocks/>
            </p:cNvGrpSpPr>
            <p:nvPr/>
          </p:nvGrpSpPr>
          <p:grpSpPr bwMode="auto">
            <a:xfrm>
              <a:off x="2845506" y="0"/>
              <a:ext cx="1839913" cy="5832475"/>
              <a:chOff x="1971" y="0"/>
              <a:chExt cx="1159" cy="3674"/>
            </a:xfrm>
          </p:grpSpPr>
          <p:sp>
            <p:nvSpPr>
              <p:cNvPr id="24" name="Text Box 35"/>
              <p:cNvSpPr txBox="1">
                <a:spLocks noChangeArrowheads="1"/>
              </p:cNvSpPr>
              <p:nvPr/>
            </p:nvSpPr>
            <p:spPr bwMode="auto">
              <a:xfrm>
                <a:off x="1971" y="0"/>
                <a:ext cx="116" cy="3674"/>
              </a:xfrm>
              <a:prstGeom prst="rect">
                <a:avLst/>
              </a:prstGeom>
              <a:noFill/>
              <a:ln w="12700">
                <a:noFill/>
                <a:miter lim="800000"/>
                <a:headEnd/>
                <a:tailEnd/>
              </a:ln>
              <a:effectLst/>
            </p:spPr>
            <p:txBody>
              <a:bodyPr wrap="none" anchor="ctr">
                <a:spAutoFit/>
              </a:bodyPr>
              <a:lstStyle/>
              <a:p>
                <a:pPr algn="ctr" eaLnBrk="0" hangingPunct="0">
                  <a:spcBef>
                    <a:spcPct val="50000"/>
                  </a:spcBef>
                  <a:defRPr/>
                </a:pPr>
                <a:endParaRPr lang="en-US" sz="37300" i="1" dirty="0">
                  <a:solidFill>
                    <a:srgbClr val="FFFF00"/>
                  </a:solidFill>
                  <a:effectLst>
                    <a:outerShdw blurRad="38100" dist="38100" dir="2700000" algn="tl">
                      <a:srgbClr val="000000"/>
                    </a:outerShdw>
                  </a:effectLst>
                  <a:latin typeface="Kruti Dev 010" pitchFamily="2" charset="0"/>
                  <a:ea typeface="ＭＳ Ｐゴシック" pitchFamily="34" charset="-128"/>
                  <a:cs typeface="+mn-cs"/>
                </a:endParaRPr>
              </a:p>
            </p:txBody>
          </p:sp>
          <p:sp>
            <p:nvSpPr>
              <p:cNvPr id="25" name="Rectangle 36"/>
              <p:cNvSpPr>
                <a:spLocks noChangeArrowheads="1"/>
              </p:cNvSpPr>
              <p:nvPr/>
            </p:nvSpPr>
            <p:spPr bwMode="auto">
              <a:xfrm>
                <a:off x="2117" y="1233"/>
                <a:ext cx="1013" cy="79"/>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pPr algn="ctr" eaLnBrk="0" hangingPunct="0">
                  <a:defRPr/>
                </a:pPr>
                <a:endParaRPr lang="en-US" sz="800" dirty="0">
                  <a:latin typeface="Kruti Dev 010" pitchFamily="2" charset="0"/>
                  <a:ea typeface="+mn-ea"/>
                  <a:cs typeface="+mn-cs"/>
                </a:endParaRPr>
              </a:p>
            </p:txBody>
          </p:sp>
        </p:grpSp>
      </p:grpSp>
      <p:grpSp>
        <p:nvGrpSpPr>
          <p:cNvPr id="2" name="Group 1"/>
          <p:cNvGrpSpPr>
            <a:grpSpLocks/>
          </p:cNvGrpSpPr>
          <p:nvPr/>
        </p:nvGrpSpPr>
        <p:grpSpPr bwMode="auto">
          <a:xfrm>
            <a:off x="3117850" y="1220788"/>
            <a:ext cx="2092325" cy="3940175"/>
            <a:chOff x="3103563" y="1292225"/>
            <a:chExt cx="2092325" cy="3939540"/>
          </a:xfrm>
        </p:grpSpPr>
        <p:sp>
          <p:nvSpPr>
            <p:cNvPr id="26" name="Rectangle 25"/>
            <p:cNvSpPr/>
            <p:nvPr/>
          </p:nvSpPr>
          <p:spPr bwMode="auto">
            <a:xfrm>
              <a:off x="3103563" y="1292225"/>
              <a:ext cx="2076450" cy="3939540"/>
            </a:xfrm>
            <a:prstGeom prst="rect">
              <a:avLst/>
            </a:prstGeom>
          </p:spPr>
          <p:txBody>
            <a:bodyPr wrap="none">
              <a:spAutoFit/>
            </a:bodyPr>
            <a:lstStyle/>
            <a:p>
              <a:pPr>
                <a:defRPr/>
              </a:pPr>
              <a:r>
                <a:rPr lang="en-US" sz="25000" i="1" dirty="0">
                  <a:solidFill>
                    <a:srgbClr val="FFFF00"/>
                  </a:solidFill>
                  <a:effectLst>
                    <a:outerShdw blurRad="38100" dist="38100" dir="2700000" algn="tl">
                      <a:srgbClr val="000000"/>
                    </a:outerShdw>
                  </a:effectLst>
                  <a:latin typeface="Kruti Dev 010" charset="0"/>
                </a:rPr>
                <a:t>‰</a:t>
              </a:r>
              <a:endParaRPr lang="en-US" sz="25000" dirty="0">
                <a:latin typeface="Kruti Dev 010" charset="0"/>
              </a:endParaRPr>
            </a:p>
          </p:txBody>
        </p:sp>
        <p:sp>
          <p:nvSpPr>
            <p:cNvPr id="117775" name="Rectangle 21"/>
            <p:cNvSpPr>
              <a:spLocks noChangeArrowheads="1"/>
            </p:cNvSpPr>
            <p:nvPr/>
          </p:nvSpPr>
          <p:spPr bwMode="auto">
            <a:xfrm>
              <a:off x="3178175" y="3351213"/>
              <a:ext cx="2017713" cy="196850"/>
            </a:xfrm>
            <a:prstGeom prst="rect">
              <a:avLst/>
            </a:prstGeom>
            <a:solidFill>
              <a:srgbClr val="FFFF00"/>
            </a:solidFill>
            <a:ln w="12700">
              <a:solidFill>
                <a:srgbClr val="FFFF00"/>
              </a:solidFill>
              <a:round/>
              <a:headEnd/>
              <a:tailEnd/>
            </a:ln>
          </p:spPr>
          <p:txBody>
            <a:bodyPr wrap="none" anchor="ctr"/>
            <a:lstStyle/>
            <a:p>
              <a:pPr algn="ctr" eaLnBrk="0" hangingPunct="0"/>
              <a:endParaRPr lang="en-US" sz="800">
                <a:latin typeface="Kruti Dev 010"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17766"/>
                                        </p:tgtEl>
                                        <p:attrNameLst>
                                          <p:attrName>style.visibility</p:attrName>
                                        </p:attrNameLst>
                                      </p:cBhvr>
                                      <p:to>
                                        <p:strVal val="visible"/>
                                      </p:to>
                                    </p:set>
                                    <p:anim calcmode="lin" valueType="num">
                                      <p:cBhvr>
                                        <p:cTn id="19" dur="500" fill="hold"/>
                                        <p:tgtEl>
                                          <p:spTgt spid="117766"/>
                                        </p:tgtEl>
                                        <p:attrNameLst>
                                          <p:attrName>ppt_w</p:attrName>
                                        </p:attrNameLst>
                                      </p:cBhvr>
                                      <p:tavLst>
                                        <p:tav tm="0">
                                          <p:val>
                                            <p:fltVal val="0"/>
                                          </p:val>
                                        </p:tav>
                                        <p:tav tm="100000">
                                          <p:val>
                                            <p:strVal val="#ppt_w"/>
                                          </p:val>
                                        </p:tav>
                                      </p:tavLst>
                                    </p:anim>
                                    <p:anim calcmode="lin" valueType="num">
                                      <p:cBhvr>
                                        <p:cTn id="20" dur="500" fill="hold"/>
                                        <p:tgtEl>
                                          <p:spTgt spid="1177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p:cNvSpPr/>
          <p:nvPr/>
        </p:nvSpPr>
        <p:spPr>
          <a:xfrm>
            <a:off x="284163" y="-252413"/>
            <a:ext cx="1090612"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sp>
        <p:nvSpPr>
          <p:cNvPr id="119810"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9811" name="Text Box 8"/>
          <p:cNvSpPr txBox="1">
            <a:spLocks noChangeArrowheads="1"/>
          </p:cNvSpPr>
          <p:nvPr/>
        </p:nvSpPr>
        <p:spPr bwMode="auto">
          <a:xfrm>
            <a:off x="8723313" y="90488"/>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latin typeface="Kruti Dev 010" charset="0"/>
              </a:rPr>
              <a:t> </a:t>
            </a:r>
          </a:p>
        </p:txBody>
      </p:sp>
      <p:sp>
        <p:nvSpPr>
          <p:cNvPr id="119812" name="Text Box 12"/>
          <p:cNvSpPr txBox="1">
            <a:spLocks noChangeArrowheads="1"/>
          </p:cNvSpPr>
          <p:nvPr/>
        </p:nvSpPr>
        <p:spPr bwMode="auto">
          <a:xfrm>
            <a:off x="8085138" y="65230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57</a:t>
            </a:r>
          </a:p>
        </p:txBody>
      </p:sp>
      <p:sp>
        <p:nvSpPr>
          <p:cNvPr id="119813" name="Text Box 14"/>
          <p:cNvSpPr txBox="1">
            <a:spLocks noChangeArrowheads="1"/>
          </p:cNvSpPr>
          <p:nvPr/>
        </p:nvSpPr>
        <p:spPr bwMode="auto">
          <a:xfrm>
            <a:off x="7092950" y="6175375"/>
            <a:ext cx="2058988"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b="1">
                <a:solidFill>
                  <a:srgbClr val="FFFFFF"/>
                </a:solidFill>
                <a:latin typeface="Kruti Dev 010" charset="0"/>
              </a:rPr>
              <a:t>lgk;d iqLrd </a:t>
            </a:r>
            <a:r>
              <a:rPr lang="hi-in" sz="2000">
                <a:solidFill>
                  <a:srgbClr val="FFFFFF"/>
                </a:solidFill>
                <a:latin typeface="Kruti Dev 010" charset="0"/>
                <a:cs typeface="Mangal" charset="0"/>
              </a:rPr>
              <a:t>८</a:t>
            </a:r>
            <a:r>
              <a:rPr lang="en-US" sz="2000">
                <a:solidFill>
                  <a:srgbClr val="FFFFFF"/>
                </a:solidFill>
                <a:latin typeface="Kruti Dev 010" charset="0"/>
              </a:rPr>
              <a:t>-</a:t>
            </a:r>
            <a:r>
              <a:rPr lang="hi-in" sz="2000">
                <a:solidFill>
                  <a:srgbClr val="FFFFFF"/>
                </a:solidFill>
                <a:latin typeface="Kruti Dev 010" charset="0"/>
                <a:cs typeface="Calibri" charset="0"/>
              </a:rPr>
              <a:t>१४</a:t>
            </a:r>
            <a:endParaRPr lang="en-US" sz="2000" b="1">
              <a:solidFill>
                <a:srgbClr val="FFFFFF"/>
              </a:solidFill>
              <a:latin typeface="Kruti Dev 010" charset="0"/>
            </a:endParaRPr>
          </a:p>
          <a:p>
            <a:pPr algn="ctr">
              <a:spcBef>
                <a:spcPct val="50000"/>
              </a:spcBef>
            </a:pPr>
            <a:r>
              <a:rPr lang="en-US" sz="2000" b="1">
                <a:solidFill>
                  <a:schemeClr val="tx1"/>
                </a:solidFill>
                <a:latin typeface="Kruti Dev 010" charset="0"/>
              </a:rPr>
              <a:t> </a:t>
            </a:r>
          </a:p>
        </p:txBody>
      </p:sp>
      <p:sp>
        <p:nvSpPr>
          <p:cNvPr id="9" name="Rectangle 2"/>
          <p:cNvSpPr txBox="1">
            <a:spLocks noChangeArrowheads="1"/>
          </p:cNvSpPr>
          <p:nvPr/>
        </p:nvSpPr>
        <p:spPr bwMode="auto">
          <a:xfrm>
            <a:off x="1598613" y="234950"/>
            <a:ext cx="7196137" cy="6288088"/>
          </a:xfrm>
          <a:prstGeom prst="rect">
            <a:avLst/>
          </a:prstGeom>
          <a:noFill/>
          <a:ln w="12700">
            <a:noFill/>
            <a:miter lim="800000"/>
            <a:headEnd/>
            <a:tailEnd/>
          </a:ln>
          <a:effectLst>
            <a:outerShdw dist="107763" dir="2700000" algn="ctr" rotWithShape="0">
              <a:schemeClr val="bg2"/>
            </a:outerShdw>
          </a:effectLst>
        </p:spPr>
        <p:txBody>
          <a:bodyPr lIns="90487" tIns="44450" rIns="90487" bIns="44450"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a:lstStyle>
          <a:p>
            <a:pPr algn="ctr">
              <a:defRPr/>
            </a:pPr>
            <a:r>
              <a:rPr lang="en-US" sz="8000" b="1" dirty="0">
                <a:ln>
                  <a:solidFill>
                    <a:srgbClr val="FFFF00"/>
                  </a:solidFill>
                </a:ln>
                <a:solidFill>
                  <a:srgbClr val="FAFD00"/>
                </a:solidFill>
                <a:latin typeface="Kruti Dev 010" pitchFamily="2" charset="0"/>
                <a:ea typeface="ＭＳ Ｐゴシック" charset="0"/>
                <a:cs typeface="ＭＳ Ｐゴシック" charset="0"/>
              </a:rPr>
              <a:t>l`f’V</a:t>
            </a:r>
            <a:br>
              <a:rPr lang="en-US" sz="8000" b="1" dirty="0">
                <a:ln>
                  <a:solidFill>
                    <a:schemeClr val="tx1"/>
                  </a:solidFill>
                </a:ln>
                <a:solidFill>
                  <a:srgbClr val="FAFD00"/>
                </a:solidFill>
                <a:latin typeface="Kruti Dev 010" pitchFamily="2" charset="0"/>
                <a:ea typeface="ＭＳ Ｐゴシック" charset="0"/>
                <a:cs typeface="ＭＳ Ｐゴシック" charset="0"/>
              </a:rPr>
            </a:br>
            <a:r>
              <a:rPr lang="en-US" sz="8000" b="1" dirty="0">
                <a:ln>
                  <a:solidFill>
                    <a:srgbClr val="FF0000"/>
                  </a:solidFill>
                </a:ln>
                <a:solidFill>
                  <a:srgbClr val="FF5008"/>
                </a:solidFill>
                <a:latin typeface="Kruti Dev 010" pitchFamily="2" charset="0"/>
                <a:ea typeface="ＭＳ Ｐゴシック" charset="0"/>
                <a:cs typeface="ＭＳ Ｐゴシック" charset="0"/>
              </a:rPr>
              <a:t>† yksx</a:t>
            </a:r>
            <a:br>
              <a:rPr lang="en-US" sz="8000" b="1" dirty="0">
                <a:ln>
                  <a:solidFill>
                    <a:schemeClr val="tx1"/>
                  </a:solidFill>
                </a:ln>
                <a:latin typeface="Kruti Dev 010" pitchFamily="2" charset="0"/>
                <a:ea typeface="ＭＳ Ｐゴシック" charset="0"/>
                <a:cs typeface="ＭＳ Ｐゴシック" charset="0"/>
              </a:rPr>
            </a:br>
            <a:r>
              <a:rPr lang="en-US" sz="8000" b="1" dirty="0">
                <a:ln>
                  <a:solidFill>
                    <a:srgbClr val="1FCC16"/>
                  </a:solidFill>
                </a:ln>
                <a:solidFill>
                  <a:srgbClr val="00FF00"/>
                </a:solidFill>
                <a:latin typeface="Kruti Dev 010" pitchFamily="2" charset="0"/>
                <a:ea typeface="ＭＳ Ｐゴシック" charset="0"/>
                <a:cs typeface="ＭＳ Ｐゴシック" charset="0"/>
              </a:rPr>
              <a:t>… lekt</a:t>
            </a:r>
            <a:br>
              <a:rPr lang="en-US" sz="8000" b="1" dirty="0">
                <a:ln>
                  <a:solidFill>
                    <a:srgbClr val="1FCC16"/>
                  </a:solidFill>
                </a:ln>
                <a:latin typeface="Kruti Dev 010" pitchFamily="2" charset="0"/>
                <a:ea typeface="ＭＳ Ｐゴシック" charset="0"/>
                <a:cs typeface="ＭＳ Ｐゴシック" charset="0"/>
              </a:rPr>
            </a:br>
            <a:r>
              <a:rPr lang="en-US" sz="8000" b="1" dirty="0">
                <a:ln>
                  <a:solidFill>
                    <a:srgbClr val="FFFF00"/>
                  </a:solidFill>
                </a:ln>
                <a:solidFill>
                  <a:srgbClr val="E8EC39"/>
                </a:solidFill>
                <a:latin typeface="Kruti Dev 010" pitchFamily="2" charset="0"/>
                <a:ea typeface="ＭＳ Ｐゴシック" charset="0"/>
                <a:cs typeface="ＭＳ Ｐゴシック" charset="0"/>
              </a:rPr>
              <a:t>xqIrdky</a:t>
            </a:r>
            <a:br>
              <a:rPr lang="en-US" sz="8000" b="1" dirty="0">
                <a:ln>
                  <a:solidFill>
                    <a:srgbClr val="FFFF00"/>
                  </a:solidFill>
                </a:ln>
                <a:solidFill>
                  <a:schemeClr val="accent1"/>
                </a:solidFill>
                <a:latin typeface="Kruti Dev 010" pitchFamily="2" charset="0"/>
                <a:ea typeface="ＭＳ Ｐゴシック" charset="0"/>
                <a:cs typeface="ＭＳ Ｐゴシック" charset="0"/>
              </a:rPr>
            </a:br>
            <a:r>
              <a:rPr lang="en-US" sz="8000" b="1" dirty="0">
                <a:ln>
                  <a:solidFill>
                    <a:schemeClr val="tx1"/>
                  </a:solidFill>
                </a:ln>
                <a:solidFill>
                  <a:schemeClr val="hlink"/>
                </a:solidFill>
                <a:latin typeface="Kruti Dev 010" pitchFamily="2" charset="0"/>
                <a:ea typeface="ＭＳ Ｐゴシック" charset="0"/>
                <a:cs typeface="ＭＳ Ｐゴシック" charset="0"/>
              </a:rPr>
              <a:t>;h’kq</a:t>
            </a:r>
            <a:endParaRPr lang="en-US" sz="8000" dirty="0">
              <a:ln>
                <a:solidFill>
                  <a:schemeClr val="tx1"/>
                </a:solidFill>
              </a:ln>
              <a:solidFill>
                <a:schemeClr val="hlink"/>
              </a:solidFill>
              <a:latin typeface="Kruti Dev 010" pitchFamily="2" charset="0"/>
              <a:ea typeface="ＭＳ Ｐゴシック" charset="0"/>
              <a:cs typeface="ＭＳ Ｐゴシック" charset="0"/>
            </a:endParaRPr>
          </a:p>
        </p:txBody>
      </p:sp>
      <p:sp>
        <p:nvSpPr>
          <p:cNvPr id="119815" name="Rectangle 9"/>
          <p:cNvSpPr>
            <a:spLocks noChangeArrowheads="1"/>
          </p:cNvSpPr>
          <p:nvPr/>
        </p:nvSpPr>
        <p:spPr bwMode="auto">
          <a:xfrm>
            <a:off x="457200" y="10414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284163" y="-204788"/>
            <a:ext cx="1090612"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sp>
        <p:nvSpPr>
          <p:cNvPr id="121858" name="Rectangle 2"/>
          <p:cNvSpPr>
            <a:spLocks noChangeArrowheads="1"/>
          </p:cNvSpPr>
          <p:nvPr/>
        </p:nvSpPr>
        <p:spPr bwMode="auto">
          <a:xfrm>
            <a:off x="614363" y="2182813"/>
            <a:ext cx="184150" cy="9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latin typeface="Kruti Dev 010" charset="0"/>
            </a:endParaRPr>
          </a:p>
        </p:txBody>
      </p:sp>
      <p:sp>
        <p:nvSpPr>
          <p:cNvPr id="49155" name="Rectangle 3"/>
          <p:cNvSpPr>
            <a:spLocks noChangeArrowheads="1"/>
          </p:cNvSpPr>
          <p:nvPr/>
        </p:nvSpPr>
        <p:spPr bwMode="auto">
          <a:xfrm>
            <a:off x="2317750" y="533400"/>
            <a:ext cx="1239121" cy="766877"/>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eaLnBrk="0" hangingPunct="0">
              <a:defRPr/>
            </a:pPr>
            <a:r>
              <a:rPr lang="en-US" sz="4400" b="1" i="1" dirty="0">
                <a:ln>
                  <a:solidFill>
                    <a:srgbClr val="FFFF00"/>
                  </a:solidFill>
                </a:ln>
                <a:solidFill>
                  <a:srgbClr val="F6FE0A"/>
                </a:solidFill>
                <a:latin typeface="Kruti Dev 010" pitchFamily="2" charset="0"/>
                <a:ea typeface="+mn-ea"/>
                <a:cs typeface="+mn-cs"/>
              </a:rPr>
              <a:t>l`f’V</a:t>
            </a:r>
          </a:p>
        </p:txBody>
      </p:sp>
      <p:sp>
        <p:nvSpPr>
          <p:cNvPr id="49156" name="Rectangle 4"/>
          <p:cNvSpPr>
            <a:spLocks noChangeArrowheads="1"/>
          </p:cNvSpPr>
          <p:nvPr/>
        </p:nvSpPr>
        <p:spPr bwMode="auto">
          <a:xfrm>
            <a:off x="2481263" y="1085850"/>
            <a:ext cx="1542088" cy="766877"/>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ctr" eaLnBrk="0" hangingPunct="0">
              <a:defRPr/>
            </a:pPr>
            <a:r>
              <a:rPr lang="en-US" sz="4400" b="1" i="1" dirty="0">
                <a:ln>
                  <a:solidFill>
                    <a:srgbClr val="FC2E1E"/>
                  </a:solidFill>
                </a:ln>
                <a:solidFill>
                  <a:srgbClr val="FF5008"/>
                </a:solidFill>
                <a:latin typeface="Kruti Dev 010" pitchFamily="2" charset="0"/>
                <a:ea typeface="+mn-ea"/>
                <a:cs typeface="+mn-cs"/>
              </a:rPr>
              <a:t>vczkge</a:t>
            </a:r>
          </a:p>
        </p:txBody>
      </p:sp>
      <p:sp>
        <p:nvSpPr>
          <p:cNvPr id="49157" name="Rectangle 5"/>
          <p:cNvSpPr>
            <a:spLocks noChangeArrowheads="1"/>
          </p:cNvSpPr>
          <p:nvPr/>
        </p:nvSpPr>
        <p:spPr bwMode="auto">
          <a:xfrm>
            <a:off x="2813050" y="1638300"/>
            <a:ext cx="1269578" cy="766877"/>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ctr" eaLnBrk="0" hangingPunct="0">
              <a:defRPr/>
            </a:pPr>
            <a:r>
              <a:rPr lang="en-US" sz="4400" b="1" i="1" dirty="0">
                <a:ln>
                  <a:solidFill>
                    <a:srgbClr val="FC2E1E"/>
                  </a:solidFill>
                </a:ln>
                <a:solidFill>
                  <a:srgbClr val="FF5008"/>
                </a:solidFill>
                <a:latin typeface="Kruti Dev 010" pitchFamily="2" charset="0"/>
                <a:ea typeface="+mn-ea"/>
                <a:cs typeface="+mn-cs"/>
              </a:rPr>
              <a:t>;qlqQ</a:t>
            </a:r>
          </a:p>
        </p:txBody>
      </p:sp>
      <p:sp>
        <p:nvSpPr>
          <p:cNvPr id="49158" name="Rectangle 6"/>
          <p:cNvSpPr>
            <a:spLocks noChangeArrowheads="1"/>
          </p:cNvSpPr>
          <p:nvPr/>
        </p:nvSpPr>
        <p:spPr bwMode="auto">
          <a:xfrm>
            <a:off x="2525713" y="2190750"/>
            <a:ext cx="2109787" cy="766877"/>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ctr" eaLnBrk="0" hangingPunct="0">
              <a:defRPr/>
            </a:pPr>
            <a:r>
              <a:rPr lang="en-US" sz="4400" b="1" i="1" dirty="0">
                <a:ln>
                  <a:solidFill>
                    <a:srgbClr val="FC2E1E"/>
                  </a:solidFill>
                </a:ln>
                <a:solidFill>
                  <a:srgbClr val="FF5008"/>
                </a:solidFill>
                <a:latin typeface="Kruti Dev 010" pitchFamily="2" charset="0"/>
                <a:ea typeface="+mn-ea"/>
                <a:cs typeface="+mn-cs"/>
              </a:rPr>
              <a:t>ewlk</a:t>
            </a:r>
          </a:p>
        </p:txBody>
      </p:sp>
      <p:sp>
        <p:nvSpPr>
          <p:cNvPr id="49159" name="Rectangle 7"/>
          <p:cNvSpPr>
            <a:spLocks noChangeArrowheads="1"/>
          </p:cNvSpPr>
          <p:nvPr/>
        </p:nvSpPr>
        <p:spPr bwMode="auto">
          <a:xfrm>
            <a:off x="3446463" y="2724150"/>
            <a:ext cx="1338507" cy="766877"/>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ctr" eaLnBrk="0" hangingPunct="0">
              <a:defRPr/>
            </a:pPr>
            <a:r>
              <a:rPr lang="en-US" sz="4400" b="1" i="1" dirty="0">
                <a:ln>
                  <a:solidFill>
                    <a:srgbClr val="FC2E1E"/>
                  </a:solidFill>
                </a:ln>
                <a:solidFill>
                  <a:srgbClr val="FF5008"/>
                </a:solidFill>
                <a:latin typeface="Kruti Dev 010" pitchFamily="2" charset="0"/>
                <a:ea typeface="+mn-ea"/>
                <a:cs typeface="+mn-cs"/>
              </a:rPr>
              <a:t>;gks’kq</a:t>
            </a:r>
          </a:p>
        </p:txBody>
      </p:sp>
      <p:sp>
        <p:nvSpPr>
          <p:cNvPr id="49160" name="Rectangle 8"/>
          <p:cNvSpPr>
            <a:spLocks noChangeArrowheads="1"/>
          </p:cNvSpPr>
          <p:nvPr/>
        </p:nvSpPr>
        <p:spPr bwMode="auto">
          <a:xfrm>
            <a:off x="3716338" y="3276600"/>
            <a:ext cx="2114360" cy="766877"/>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ctr" eaLnBrk="0" hangingPunct="0">
              <a:defRPr/>
            </a:pPr>
            <a:r>
              <a:rPr lang="en-US" sz="4400" b="1" i="1" dirty="0">
                <a:ln>
                  <a:solidFill>
                    <a:srgbClr val="1FCC16"/>
                  </a:solidFill>
                </a:ln>
                <a:solidFill>
                  <a:srgbClr val="00FF00"/>
                </a:solidFill>
                <a:latin typeface="Kruti Dev 010" pitchFamily="2" charset="0"/>
                <a:ea typeface="+mn-ea"/>
                <a:cs typeface="+mn-cs"/>
              </a:rPr>
              <a:t>vjktdrk</a:t>
            </a:r>
          </a:p>
        </p:txBody>
      </p:sp>
      <p:sp>
        <p:nvSpPr>
          <p:cNvPr id="49161" name="Rectangle 9"/>
          <p:cNvSpPr>
            <a:spLocks noChangeArrowheads="1"/>
          </p:cNvSpPr>
          <p:nvPr/>
        </p:nvSpPr>
        <p:spPr bwMode="auto">
          <a:xfrm>
            <a:off x="4011613" y="3810000"/>
            <a:ext cx="1615826" cy="766877"/>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ctr" eaLnBrk="0" hangingPunct="0">
              <a:defRPr/>
            </a:pPr>
            <a:r>
              <a:rPr lang="en-US" sz="4400" b="1" i="1" dirty="0">
                <a:ln>
                  <a:solidFill>
                    <a:srgbClr val="1FCC16"/>
                  </a:solidFill>
                </a:ln>
                <a:solidFill>
                  <a:srgbClr val="00FF00"/>
                </a:solidFill>
                <a:latin typeface="Kruti Dev 010" pitchFamily="2" charset="0"/>
                <a:ea typeface="+mn-ea"/>
                <a:cs typeface="+mn-cs"/>
              </a:rPr>
              <a:t>jktoa’k</a:t>
            </a:r>
          </a:p>
        </p:txBody>
      </p:sp>
      <p:sp>
        <p:nvSpPr>
          <p:cNvPr id="49162" name="Rectangle 10"/>
          <p:cNvSpPr>
            <a:spLocks noChangeArrowheads="1"/>
          </p:cNvSpPr>
          <p:nvPr/>
        </p:nvSpPr>
        <p:spPr bwMode="auto">
          <a:xfrm>
            <a:off x="4303713" y="4362450"/>
            <a:ext cx="1425069" cy="766877"/>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ctr" eaLnBrk="0" hangingPunct="0">
              <a:defRPr/>
            </a:pPr>
            <a:r>
              <a:rPr lang="en-US" sz="4400" b="1" i="1" dirty="0">
                <a:ln>
                  <a:solidFill>
                    <a:srgbClr val="1FCC16"/>
                  </a:solidFill>
                </a:ln>
                <a:solidFill>
                  <a:srgbClr val="00FF00"/>
                </a:solidFill>
                <a:latin typeface="Kruti Dev 010" pitchFamily="2" charset="0"/>
                <a:ea typeface="+mn-ea"/>
                <a:cs typeface="+mn-cs"/>
              </a:rPr>
              <a:t>nklr</a:t>
            </a:r>
            <a:r>
              <a:rPr lang="en-US" sz="4400" b="1" i="1" dirty="0">
                <a:solidFill>
                  <a:srgbClr val="00FF00"/>
                </a:solidFill>
                <a:latin typeface="Kruti Dev 010" pitchFamily="2" charset="0"/>
                <a:ea typeface="+mn-ea"/>
                <a:cs typeface="+mn-cs"/>
              </a:rPr>
              <a:t>k</a:t>
            </a:r>
          </a:p>
        </p:txBody>
      </p:sp>
      <p:sp>
        <p:nvSpPr>
          <p:cNvPr id="49163" name="Rectangle 11"/>
          <p:cNvSpPr>
            <a:spLocks noChangeArrowheads="1"/>
          </p:cNvSpPr>
          <p:nvPr/>
        </p:nvSpPr>
        <p:spPr bwMode="auto">
          <a:xfrm>
            <a:off x="4624388" y="4938713"/>
            <a:ext cx="1857880" cy="766877"/>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ctr" eaLnBrk="0" hangingPunct="0">
              <a:defRPr/>
            </a:pPr>
            <a:r>
              <a:rPr lang="en-US" sz="4400" b="1" i="1" dirty="0">
                <a:ln>
                  <a:solidFill>
                    <a:srgbClr val="FFFF00"/>
                  </a:solidFill>
                </a:ln>
                <a:solidFill>
                  <a:srgbClr val="E8EC39"/>
                </a:solidFill>
                <a:latin typeface="Kruti Dev 010" pitchFamily="2" charset="0"/>
                <a:ea typeface="+mn-ea"/>
                <a:cs typeface="+mn-cs"/>
              </a:rPr>
              <a:t>xqIrdky</a:t>
            </a:r>
          </a:p>
        </p:txBody>
      </p:sp>
      <p:sp>
        <p:nvSpPr>
          <p:cNvPr id="49164" name="Rectangle 12"/>
          <p:cNvSpPr>
            <a:spLocks noChangeArrowheads="1"/>
          </p:cNvSpPr>
          <p:nvPr/>
        </p:nvSpPr>
        <p:spPr bwMode="auto">
          <a:xfrm>
            <a:off x="4932363" y="5514975"/>
            <a:ext cx="1449387" cy="1104900"/>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ctr" eaLnBrk="0" hangingPunct="0">
              <a:defRPr/>
            </a:pPr>
            <a:r>
              <a:rPr lang="en-US" sz="6600" b="1" i="1">
                <a:solidFill>
                  <a:schemeClr val="hlink"/>
                </a:solidFill>
                <a:latin typeface="Kruti Dev 010" charset="0"/>
              </a:rPr>
              <a:t>;h</a:t>
            </a:r>
            <a:r>
              <a:rPr lang="ja-JP" altLang="en-US" sz="6600" b="1" i="1">
                <a:solidFill>
                  <a:schemeClr val="hlink"/>
                </a:solidFill>
                <a:latin typeface="Kruti Dev 010" charset="0"/>
              </a:rPr>
              <a:t>’</a:t>
            </a:r>
            <a:r>
              <a:rPr lang="en-US" sz="6600" b="1" i="1">
                <a:solidFill>
                  <a:schemeClr val="hlink"/>
                </a:solidFill>
                <a:latin typeface="Kruti Dev 010" charset="0"/>
              </a:rPr>
              <a:t>k</a:t>
            </a:r>
            <a:r>
              <a:rPr lang="en-US" sz="4400" b="1" i="1">
                <a:solidFill>
                  <a:schemeClr val="hlink"/>
                </a:solidFill>
                <a:latin typeface="Kruti Dev 010" charset="0"/>
              </a:rPr>
              <a:t>q</a:t>
            </a:r>
          </a:p>
        </p:txBody>
      </p:sp>
      <p:sp>
        <p:nvSpPr>
          <p:cNvPr id="121869" name="Freeform 1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21870" name="Text Box 18"/>
          <p:cNvSpPr txBox="1">
            <a:spLocks noChangeArrowheads="1"/>
          </p:cNvSpPr>
          <p:nvPr/>
        </p:nvSpPr>
        <p:spPr bwMode="auto">
          <a:xfrm>
            <a:off x="8726488" y="90488"/>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latin typeface="Kruti Dev 010" charset="0"/>
              </a:rPr>
              <a:t> </a:t>
            </a:r>
          </a:p>
        </p:txBody>
      </p:sp>
      <p:sp>
        <p:nvSpPr>
          <p:cNvPr id="121871" name="Text Box 20"/>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latin typeface="Kruti Dev 010" charset="0"/>
            </a:endParaRPr>
          </a:p>
        </p:txBody>
      </p:sp>
      <p:sp>
        <p:nvSpPr>
          <p:cNvPr id="121872" name="Text Box 2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1400" b="1">
              <a:solidFill>
                <a:srgbClr val="FFFFFF"/>
              </a:solidFill>
              <a:latin typeface="Kruti Dev 010" charset="0"/>
            </a:endParaRPr>
          </a:p>
        </p:txBody>
      </p:sp>
      <p:sp>
        <p:nvSpPr>
          <p:cNvPr id="121873" name="Text Box 22"/>
          <p:cNvSpPr txBox="1">
            <a:spLocks noChangeArrowheads="1"/>
          </p:cNvSpPr>
          <p:nvPr/>
        </p:nvSpPr>
        <p:spPr bwMode="auto">
          <a:xfrm>
            <a:off x="8085138" y="651668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58</a:t>
            </a:r>
          </a:p>
        </p:txBody>
      </p:sp>
      <p:sp>
        <p:nvSpPr>
          <p:cNvPr id="121874" name="Text Box 23"/>
          <p:cNvSpPr txBox="1">
            <a:spLocks noChangeArrowheads="1"/>
          </p:cNvSpPr>
          <p:nvPr/>
        </p:nvSpPr>
        <p:spPr bwMode="auto">
          <a:xfrm>
            <a:off x="8740775" y="6400800"/>
            <a:ext cx="2841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2</a:t>
            </a:r>
          </a:p>
        </p:txBody>
      </p:sp>
      <p:sp>
        <p:nvSpPr>
          <p:cNvPr id="121875" name="Text Box 25"/>
          <p:cNvSpPr txBox="1">
            <a:spLocks noChangeArrowheads="1"/>
          </p:cNvSpPr>
          <p:nvPr/>
        </p:nvSpPr>
        <p:spPr bwMode="auto">
          <a:xfrm>
            <a:off x="6935788" y="6129338"/>
            <a:ext cx="22733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b="1">
                <a:solidFill>
                  <a:srgbClr val="FFFFFF"/>
                </a:solidFill>
                <a:latin typeface="Kruti Dev 010" charset="0"/>
              </a:rPr>
              <a:t>  lgk;d iqLrd </a:t>
            </a:r>
            <a:r>
              <a:rPr lang="hi-in" sz="2000">
                <a:solidFill>
                  <a:srgbClr val="FFFFFF"/>
                </a:solidFill>
                <a:latin typeface="Kruti Dev 010" charset="0"/>
                <a:cs typeface="Mangal" charset="0"/>
              </a:rPr>
              <a:t>८</a:t>
            </a:r>
            <a:r>
              <a:rPr lang="en-US" sz="2000">
                <a:solidFill>
                  <a:srgbClr val="FFFFFF"/>
                </a:solidFill>
                <a:latin typeface="Kruti Dev 010" charset="0"/>
              </a:rPr>
              <a:t>-</a:t>
            </a:r>
            <a:r>
              <a:rPr lang="hi-in" sz="2000">
                <a:solidFill>
                  <a:srgbClr val="FFFFFF"/>
                </a:solidFill>
                <a:latin typeface="Kruti Dev 010" charset="0"/>
                <a:cs typeface="Calibri" charset="0"/>
              </a:rPr>
              <a:t>१४</a:t>
            </a:r>
            <a:endParaRPr lang="en-US" sz="2000" b="1">
              <a:solidFill>
                <a:srgbClr val="FFFFFF"/>
              </a:solidFill>
              <a:latin typeface="Kruti Dev 010" charset="0"/>
            </a:endParaRPr>
          </a:p>
          <a:p>
            <a:pPr algn="ctr">
              <a:spcBef>
                <a:spcPct val="50000"/>
              </a:spcBef>
            </a:pPr>
            <a:endParaRPr lang="en-US" sz="2000" b="1">
              <a:solidFill>
                <a:schemeClr val="tx1"/>
              </a:solidFill>
              <a:latin typeface="Kruti Dev 010" charset="0"/>
            </a:endParaRPr>
          </a:p>
          <a:p>
            <a:pPr algn="ctr">
              <a:spcBef>
                <a:spcPct val="50000"/>
              </a:spcBef>
            </a:pPr>
            <a:endParaRPr lang="en-US" sz="2000" b="1">
              <a:solidFill>
                <a:schemeClr val="tx1"/>
              </a:solidFill>
              <a:latin typeface="Kruti Dev 010" charset="0"/>
            </a:endParaRPr>
          </a:p>
        </p:txBody>
      </p:sp>
      <p:sp>
        <p:nvSpPr>
          <p:cNvPr id="121876" name="Rectangle 23"/>
          <p:cNvSpPr>
            <a:spLocks noChangeArrowheads="1"/>
          </p:cNvSpPr>
          <p:nvPr/>
        </p:nvSpPr>
        <p:spPr bwMode="auto">
          <a:xfrm>
            <a:off x="457200" y="10922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1+#ppt_w/2"/>
                                          </p:val>
                                        </p:tav>
                                        <p:tav tm="100000">
                                          <p:val>
                                            <p:strVal val="#ppt_x"/>
                                          </p:val>
                                        </p:tav>
                                      </p:tavLst>
                                    </p:anim>
                                    <p:anim calcmode="lin" valueType="num">
                                      <p:cBhvr additive="base">
                                        <p:cTn id="8"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9164"/>
                                        </p:tgtEl>
                                        <p:attrNameLst>
                                          <p:attrName>style.visibility</p:attrName>
                                        </p:attrNameLst>
                                      </p:cBhvr>
                                      <p:to>
                                        <p:strVal val="visible"/>
                                      </p:to>
                                    </p:set>
                                    <p:anim calcmode="lin" valueType="num">
                                      <p:cBhvr additive="base">
                                        <p:cTn id="13" dur="500" fill="hold"/>
                                        <p:tgtEl>
                                          <p:spTgt spid="49164"/>
                                        </p:tgtEl>
                                        <p:attrNameLst>
                                          <p:attrName>ppt_x</p:attrName>
                                        </p:attrNameLst>
                                      </p:cBhvr>
                                      <p:tavLst>
                                        <p:tav tm="0">
                                          <p:val>
                                            <p:strVal val="1+#ppt_w/2"/>
                                          </p:val>
                                        </p:tav>
                                        <p:tav tm="100000">
                                          <p:val>
                                            <p:strVal val="#ppt_x"/>
                                          </p:val>
                                        </p:tav>
                                      </p:tavLst>
                                    </p:anim>
                                    <p:anim calcmode="lin" valueType="num">
                                      <p:cBhvr additive="base">
                                        <p:cTn id="14" dur="500" fill="hold"/>
                                        <p:tgtEl>
                                          <p:spTgt spid="49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13" y="-17463"/>
            <a:ext cx="9372601"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30"/>
          <p:cNvSpPr>
            <a:spLocks noChangeArrowheads="1"/>
          </p:cNvSpPr>
          <p:nvPr/>
        </p:nvSpPr>
        <p:spPr bwMode="auto">
          <a:xfrm>
            <a:off x="8281988" y="6526213"/>
            <a:ext cx="736600" cy="244475"/>
          </a:xfrm>
          <a:prstGeom prst="rect">
            <a:avLst/>
          </a:prstGeom>
          <a:noFill/>
          <a:ln w="12700">
            <a:noFill/>
            <a:miter lim="800000"/>
            <a:headEnd/>
            <a:tailEnd/>
          </a:ln>
          <a:effectLst/>
        </p:spPr>
        <p:txBody>
          <a:bodyPr wrap="none" anchor="ctr">
            <a:spAutoFit/>
          </a:bodyPr>
          <a:lstStyle/>
          <a:p>
            <a:pPr algn="ctr" eaLnBrk="0" hangingPunct="0">
              <a:defRPr/>
            </a:pPr>
            <a:r>
              <a:rPr lang="en-US" sz="1000" b="1" dirty="0">
                <a:solidFill>
                  <a:schemeClr val="tx1"/>
                </a:solidFill>
                <a:effectLst>
                  <a:outerShdw blurRad="38100" dist="38100" dir="2700000" algn="tl">
                    <a:srgbClr val="000000"/>
                  </a:outerShdw>
                </a:effectLst>
                <a:latin typeface="Comic Sans MS" charset="0"/>
              </a:rPr>
              <a:t>9.65.01.</a:t>
            </a:r>
          </a:p>
        </p:txBody>
      </p:sp>
      <p:sp>
        <p:nvSpPr>
          <p:cNvPr id="12" name="Rectangle 31"/>
          <p:cNvSpPr>
            <a:spLocks noChangeArrowheads="1"/>
          </p:cNvSpPr>
          <p:nvPr/>
        </p:nvSpPr>
        <p:spPr bwMode="auto">
          <a:xfrm>
            <a:off x="8828088" y="6523038"/>
            <a:ext cx="339725" cy="247650"/>
          </a:xfrm>
          <a:prstGeom prst="rect">
            <a:avLst/>
          </a:prstGeom>
          <a:noFill/>
          <a:ln w="12700">
            <a:noFill/>
            <a:miter lim="800000"/>
            <a:headEnd/>
            <a:tailEnd/>
          </a:ln>
          <a:effectLst/>
        </p:spPr>
        <p:txBody>
          <a:bodyPr wrap="none" anchor="ctr">
            <a:spAutoFit/>
          </a:bodyPr>
          <a:lstStyle/>
          <a:p>
            <a:pPr algn="ctr" eaLnBrk="0" hangingPunct="0">
              <a:defRPr/>
            </a:pPr>
            <a:r>
              <a:rPr lang="en-US" sz="1000" b="1" dirty="0">
                <a:solidFill>
                  <a:schemeClr val="tx1"/>
                </a:solidFill>
                <a:effectLst>
                  <a:outerShdw blurRad="38100" dist="38100" dir="2700000" algn="tl">
                    <a:srgbClr val="000000"/>
                  </a:outerShdw>
                </a:effectLst>
                <a:latin typeface="Comic Sans MS" charset="0"/>
              </a:rPr>
              <a:t>05</a:t>
            </a:r>
          </a:p>
        </p:txBody>
      </p:sp>
      <p:sp>
        <p:nvSpPr>
          <p:cNvPr id="17" name="Text Box 6"/>
          <p:cNvSpPr txBox="1">
            <a:spLocks noChangeArrowheads="1"/>
          </p:cNvSpPr>
          <p:nvPr/>
        </p:nvSpPr>
        <p:spPr bwMode="auto">
          <a:xfrm rot="185224">
            <a:off x="1071563" y="4530725"/>
            <a:ext cx="7172325" cy="107791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altLang="ko-KR" sz="3200" b="1" i="1" dirty="0">
                <a:solidFill>
                  <a:srgbClr val="FFFF00"/>
                </a:solidFill>
                <a:latin typeface="Kruti Dev 010" charset="0"/>
                <a:ea typeface="Gulim" charset="0"/>
                <a:cs typeface="Times New Roman" charset="0"/>
              </a:rPr>
              <a:t>fn ckbZcy ---csfldyh  fefuLVzht baVjus’kuy bad dk izLrqfrdj.k QksVZ oFkZ] VsDlkl</a:t>
            </a:r>
            <a:endParaRPr lang="en-US" altLang="ko-KR" sz="3200" b="1" dirty="0">
              <a:solidFill>
                <a:srgbClr val="FAFD00"/>
              </a:solidFill>
              <a:latin typeface="Kruti Dev 010" charset="0"/>
              <a:ea typeface="Gulim" charset="0"/>
              <a:cs typeface="Times New Roman" charset="0"/>
            </a:endParaRPr>
          </a:p>
        </p:txBody>
      </p:sp>
      <p:sp>
        <p:nvSpPr>
          <p:cNvPr id="18" name="Text Box 7"/>
          <p:cNvSpPr txBox="1">
            <a:spLocks noChangeArrowheads="1"/>
          </p:cNvSpPr>
          <p:nvPr/>
        </p:nvSpPr>
        <p:spPr bwMode="auto">
          <a:xfrm>
            <a:off x="2430463" y="6232525"/>
            <a:ext cx="4035425" cy="461963"/>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ctr" eaLnBrk="0" hangingPunct="0">
              <a:spcBef>
                <a:spcPct val="50000"/>
              </a:spcBef>
              <a:defRPr/>
            </a:pPr>
            <a:r>
              <a:rPr lang="en-US" altLang="ko-KR" sz="2400" dirty="0" err="1">
                <a:solidFill>
                  <a:srgbClr val="FFFB0C"/>
                </a:solidFill>
                <a:latin typeface="Helvetica" charset="0"/>
                <a:ea typeface="굴림" charset="-127"/>
                <a:cs typeface="굴림" charset="-127"/>
              </a:rPr>
              <a:t>www.biblebasically.org</a:t>
            </a:r>
            <a:endParaRPr lang="en-US" altLang="ko-KR" sz="2400" dirty="0">
              <a:solidFill>
                <a:srgbClr val="FFFB0C"/>
              </a:solidFill>
              <a:latin typeface="Helvetica" charset="0"/>
              <a:ea typeface="굴림" charset="-127"/>
              <a:cs typeface="굴림" charset="-127"/>
            </a:endParaRPr>
          </a:p>
        </p:txBody>
      </p:sp>
      <p:sp>
        <p:nvSpPr>
          <p:cNvPr id="22" name="Text Box 11"/>
          <p:cNvSpPr txBox="1">
            <a:spLocks noChangeArrowheads="1"/>
          </p:cNvSpPr>
          <p:nvPr/>
        </p:nvSpPr>
        <p:spPr bwMode="auto">
          <a:xfrm rot="238944">
            <a:off x="-377980" y="839689"/>
            <a:ext cx="10071394" cy="3785652"/>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eaLnBrk="0" hangingPunct="0">
              <a:defRPr/>
            </a:pPr>
            <a:r>
              <a:rPr lang="en-US" sz="12000" b="1" dirty="0">
                <a:ln>
                  <a:solidFill>
                    <a:srgbClr val="FFFF00"/>
                  </a:solidFill>
                </a:ln>
                <a:solidFill>
                  <a:srgbClr val="FFFF00"/>
                </a:solidFill>
                <a:latin typeface="Kruti Dev 010" pitchFamily="2" charset="0"/>
                <a:ea typeface="Calibri" pitchFamily="34" charset="0"/>
                <a:cs typeface="Times New Roman" pitchFamily="18" charset="0"/>
              </a:rPr>
              <a:t>fn ckbZcy---csfldyh</a:t>
            </a:r>
            <a:endParaRPr lang="en-US" sz="12000" b="1" dirty="0">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34" charset="-128"/>
              <a:cs typeface="+mn-cs"/>
            </a:endParaRP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252413" y="-236538"/>
            <a:ext cx="1090612"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sp>
        <p:nvSpPr>
          <p:cNvPr id="123906" name="Freeform 3"/>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pic>
        <p:nvPicPr>
          <p:cNvPr id="22630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63663" y="90487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p:spPr>
      </p:pic>
      <p:grpSp>
        <p:nvGrpSpPr>
          <p:cNvPr id="2" name="Group 5"/>
          <p:cNvGrpSpPr>
            <a:grpSpLocks/>
          </p:cNvGrpSpPr>
          <p:nvPr/>
        </p:nvGrpSpPr>
        <p:grpSpPr bwMode="auto">
          <a:xfrm>
            <a:off x="4465638" y="1428750"/>
            <a:ext cx="2195512" cy="1709738"/>
            <a:chOff x="1512" y="1397"/>
            <a:chExt cx="2748" cy="2267"/>
          </a:xfrm>
        </p:grpSpPr>
        <p:sp>
          <p:nvSpPr>
            <p:cNvPr id="123979" name="Rectangle 6"/>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311" name="Rectangle 7"/>
            <p:cNvSpPr>
              <a:spLocks noChangeArrowheads="1"/>
            </p:cNvSpPr>
            <p:nvPr/>
          </p:nvSpPr>
          <p:spPr bwMode="auto">
            <a:xfrm>
              <a:off x="1633" y="1433"/>
              <a:ext cx="354" cy="164"/>
            </a:xfrm>
            <a:prstGeom prst="rect">
              <a:avLst/>
            </a:prstGeom>
            <a:noFill/>
            <a:ln w="9525">
              <a:noFill/>
              <a:miter lim="800000"/>
              <a:headEnd/>
              <a:tailEnd/>
            </a:ln>
          </p:spPr>
          <p:txBody>
            <a:bodyPr wrap="none" lIns="0" tIns="0" rIns="0" bIns="0">
              <a:spAutoFit/>
            </a:bodyPr>
            <a:lstStyle/>
            <a:p>
              <a:pPr algn="ctr" eaLnBrk="0" hangingPunct="0">
                <a:defRPr/>
              </a:pPr>
              <a:r>
                <a:rPr lang="en-US" sz="800" dirty="0">
                  <a:solidFill>
                    <a:srgbClr val="790015"/>
                  </a:solidFill>
                  <a:latin typeface="Kruti Dev 010" pitchFamily="2" charset="0"/>
                </a:rPr>
                <a:t>ABRAHAM</a:t>
              </a:r>
              <a:endParaRPr lang="en-US" sz="800" dirty="0">
                <a:effectLst>
                  <a:outerShdw blurRad="38100" dist="38100" dir="2700000" algn="tl">
                    <a:srgbClr val="000000"/>
                  </a:outerShdw>
                </a:effectLst>
                <a:latin typeface="Kruti Dev 010" pitchFamily="2" charset="0"/>
              </a:endParaRPr>
            </a:p>
          </p:txBody>
        </p:sp>
        <p:sp>
          <p:nvSpPr>
            <p:cNvPr id="123981" name="Rectangle 8"/>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3982" name="AutoShape 9"/>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3983" name="Rectangle 10"/>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315" name="Rectangle 11"/>
            <p:cNvSpPr>
              <a:spLocks noChangeArrowheads="1"/>
            </p:cNvSpPr>
            <p:nvPr/>
          </p:nvSpPr>
          <p:spPr bwMode="auto">
            <a:xfrm>
              <a:off x="1566" y="1399"/>
              <a:ext cx="238" cy="162"/>
            </a:xfrm>
            <a:prstGeom prst="rect">
              <a:avLst/>
            </a:prstGeom>
            <a:noFill/>
            <a:ln w="9525">
              <a:noFill/>
              <a:miter lim="800000"/>
              <a:headEnd/>
              <a:tailEnd/>
            </a:ln>
          </p:spPr>
          <p:txBody>
            <a:bodyPr wrap="none" lIns="0" tIns="0" rIns="0" bIns="0">
              <a:spAutoFit/>
            </a:bodyPr>
            <a:lstStyle/>
            <a:p>
              <a:pPr algn="ctr" eaLnBrk="0" hangingPunct="0">
                <a:defRPr/>
              </a:pPr>
              <a:r>
                <a:rPr lang="en-US" sz="800" b="1">
                  <a:solidFill>
                    <a:srgbClr val="790015"/>
                  </a:solidFill>
                  <a:latin typeface="Kruti Dev 010" charset="0"/>
                </a:rPr>
                <a:t>l`f</a:t>
              </a:r>
              <a:r>
                <a:rPr lang="ja-JP" altLang="en-US" sz="800" b="1">
                  <a:solidFill>
                    <a:srgbClr val="790015"/>
                  </a:solidFill>
                  <a:latin typeface="Kruti Dev 010" charset="0"/>
                </a:rPr>
                <a:t>’</a:t>
              </a:r>
              <a:r>
                <a:rPr lang="en-US" sz="800" b="1">
                  <a:solidFill>
                    <a:srgbClr val="790015"/>
                  </a:solidFill>
                  <a:latin typeface="Kruti Dev 010" charset="0"/>
                </a:rPr>
                <a:t>V</a:t>
              </a:r>
              <a:endParaRPr lang="en-US" sz="800" b="1">
                <a:effectLst>
                  <a:outerShdw blurRad="38100" dist="38100" dir="2700000" algn="tl">
                    <a:srgbClr val="000000"/>
                  </a:outerShdw>
                </a:effectLst>
                <a:latin typeface="Kruti Dev 010" charset="0"/>
              </a:endParaRPr>
            </a:p>
          </p:txBody>
        </p:sp>
        <p:sp>
          <p:nvSpPr>
            <p:cNvPr id="123985" name="Line 12"/>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986" name="Line 13"/>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987" name="Rectangle 14"/>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319" name="Rectangle 15"/>
            <p:cNvSpPr>
              <a:spLocks noChangeArrowheads="1"/>
            </p:cNvSpPr>
            <p:nvPr/>
          </p:nvSpPr>
          <p:spPr bwMode="auto">
            <a:xfrm>
              <a:off x="1776" y="1605"/>
              <a:ext cx="354" cy="162"/>
            </a:xfrm>
            <a:prstGeom prst="rect">
              <a:avLst/>
            </a:prstGeom>
            <a:noFill/>
            <a:ln w="9525">
              <a:noFill/>
              <a:miter lim="800000"/>
              <a:headEnd/>
              <a:tailEnd/>
            </a:ln>
          </p:spPr>
          <p:txBody>
            <a:bodyPr wrap="none" lIns="0" tIns="0" rIns="0" bIns="0">
              <a:spAutoFit/>
            </a:bodyPr>
            <a:lstStyle/>
            <a:p>
              <a:pPr algn="ctr" eaLnBrk="0" hangingPunct="0">
                <a:defRPr/>
              </a:pPr>
              <a:r>
                <a:rPr lang="en-US" sz="800" dirty="0">
                  <a:solidFill>
                    <a:srgbClr val="790015"/>
                  </a:solidFill>
                  <a:latin typeface="Kruti Dev 010" pitchFamily="2" charset="0"/>
                </a:rPr>
                <a:t>ABRAHAM</a:t>
              </a:r>
              <a:endParaRPr lang="en-US" sz="800" dirty="0">
                <a:effectLst>
                  <a:outerShdw blurRad="38100" dist="38100" dir="2700000" algn="tl">
                    <a:srgbClr val="000000"/>
                  </a:outerShdw>
                </a:effectLst>
                <a:latin typeface="Kruti Dev 010" pitchFamily="2" charset="0"/>
              </a:endParaRPr>
            </a:p>
          </p:txBody>
        </p:sp>
        <p:sp>
          <p:nvSpPr>
            <p:cNvPr id="123989" name="Rectangle 16"/>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3990" name="AutoShape 17"/>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3991" name="Rectangle 18"/>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323" name="Rectangle 19"/>
            <p:cNvSpPr>
              <a:spLocks noChangeArrowheads="1"/>
            </p:cNvSpPr>
            <p:nvPr/>
          </p:nvSpPr>
          <p:spPr bwMode="auto">
            <a:xfrm>
              <a:off x="1719" y="1563"/>
              <a:ext cx="310" cy="162"/>
            </a:xfrm>
            <a:prstGeom prst="rect">
              <a:avLst/>
            </a:prstGeom>
            <a:noFill/>
            <a:ln w="9525">
              <a:noFill/>
              <a:miter lim="800000"/>
              <a:headEnd/>
              <a:tailEnd/>
            </a:ln>
          </p:spPr>
          <p:txBody>
            <a:bodyPr wrap="none" lIns="0" tIns="0" rIns="0" bIns="0">
              <a:spAutoFit/>
            </a:bodyPr>
            <a:lstStyle/>
            <a:p>
              <a:pPr algn="ctr" eaLnBrk="0" hangingPunct="0">
                <a:defRPr/>
              </a:pPr>
              <a:r>
                <a:rPr lang="en-US" sz="800" b="1" dirty="0">
                  <a:solidFill>
                    <a:srgbClr val="790015"/>
                  </a:solidFill>
                  <a:latin typeface="Kruti Dev 010" pitchFamily="2" charset="0"/>
                </a:rPr>
                <a:t>vczkge</a:t>
              </a:r>
              <a:endParaRPr lang="en-US" sz="1050" b="1" dirty="0">
                <a:effectLst>
                  <a:outerShdw blurRad="38100" dist="38100" dir="2700000" algn="tl">
                    <a:srgbClr val="000000"/>
                  </a:outerShdw>
                </a:effectLst>
                <a:latin typeface="Kruti Dev 010" pitchFamily="2" charset="0"/>
              </a:endParaRPr>
            </a:p>
          </p:txBody>
        </p:sp>
        <p:sp>
          <p:nvSpPr>
            <p:cNvPr id="123993" name="Line 20"/>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994" name="Line 21"/>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995" name="Rectangle 22"/>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327" name="Rectangle 23"/>
            <p:cNvSpPr>
              <a:spLocks noChangeArrowheads="1"/>
            </p:cNvSpPr>
            <p:nvPr/>
          </p:nvSpPr>
          <p:spPr bwMode="auto">
            <a:xfrm>
              <a:off x="1917" y="1765"/>
              <a:ext cx="352" cy="162"/>
            </a:xfrm>
            <a:prstGeom prst="rect">
              <a:avLst/>
            </a:prstGeom>
            <a:noFill/>
            <a:ln w="9525">
              <a:noFill/>
              <a:miter lim="800000"/>
              <a:headEnd/>
              <a:tailEnd/>
            </a:ln>
          </p:spPr>
          <p:txBody>
            <a:bodyPr wrap="none" lIns="0" tIns="0" rIns="0" bIns="0">
              <a:spAutoFit/>
            </a:bodyPr>
            <a:lstStyle/>
            <a:p>
              <a:pPr algn="ctr" eaLnBrk="0" hangingPunct="0">
                <a:defRPr/>
              </a:pPr>
              <a:r>
                <a:rPr lang="en-US" sz="800" dirty="0">
                  <a:solidFill>
                    <a:srgbClr val="790015"/>
                  </a:solidFill>
                  <a:latin typeface="Kruti Dev 010" pitchFamily="2" charset="0"/>
                </a:rPr>
                <a:t>ABRAHAM</a:t>
              </a:r>
              <a:endParaRPr lang="en-US" sz="800" dirty="0">
                <a:effectLst>
                  <a:outerShdw blurRad="38100" dist="38100" dir="2700000" algn="tl">
                    <a:srgbClr val="000000"/>
                  </a:outerShdw>
                </a:effectLst>
                <a:latin typeface="Kruti Dev 010" pitchFamily="2" charset="0"/>
              </a:endParaRPr>
            </a:p>
          </p:txBody>
        </p:sp>
        <p:sp>
          <p:nvSpPr>
            <p:cNvPr id="123997" name="Rectangle 24"/>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3998" name="AutoShape 25"/>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3999" name="Rectangle 26"/>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331" name="Rectangle 27"/>
            <p:cNvSpPr>
              <a:spLocks noChangeArrowheads="1"/>
            </p:cNvSpPr>
            <p:nvPr/>
          </p:nvSpPr>
          <p:spPr bwMode="auto">
            <a:xfrm>
              <a:off x="2029" y="1717"/>
              <a:ext cx="250" cy="162"/>
            </a:xfrm>
            <a:prstGeom prst="rect">
              <a:avLst/>
            </a:prstGeom>
            <a:noFill/>
            <a:ln w="9525">
              <a:noFill/>
              <a:miter lim="800000"/>
              <a:headEnd/>
              <a:tailEnd/>
            </a:ln>
          </p:spPr>
          <p:txBody>
            <a:bodyPr wrap="none" lIns="0" tIns="0" rIns="0" bIns="0">
              <a:spAutoFit/>
            </a:bodyPr>
            <a:lstStyle/>
            <a:p>
              <a:pPr algn="ctr" eaLnBrk="0" hangingPunct="0">
                <a:defRPr/>
              </a:pPr>
              <a:r>
                <a:rPr lang="en-US" sz="800" b="1" dirty="0">
                  <a:solidFill>
                    <a:srgbClr val="790015"/>
                  </a:solidFill>
                  <a:latin typeface="Kruti Dev 010" pitchFamily="2" charset="0"/>
                </a:rPr>
                <a:t>;qlqQ</a:t>
              </a:r>
              <a:endParaRPr lang="en-US" sz="1050" b="1" dirty="0">
                <a:effectLst>
                  <a:outerShdw blurRad="38100" dist="38100" dir="2700000" algn="tl">
                    <a:srgbClr val="000000"/>
                  </a:outerShdw>
                </a:effectLst>
                <a:latin typeface="Kruti Dev 010" pitchFamily="2" charset="0"/>
              </a:endParaRPr>
            </a:p>
          </p:txBody>
        </p:sp>
        <p:sp>
          <p:nvSpPr>
            <p:cNvPr id="124001" name="Line 28"/>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02" name="Line 29"/>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03" name="Rectangle 30"/>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4004" name="AutoShape 31"/>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4005" name="Rectangle 32"/>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337" name="Rectangle 33"/>
            <p:cNvSpPr>
              <a:spLocks noChangeArrowheads="1"/>
            </p:cNvSpPr>
            <p:nvPr/>
          </p:nvSpPr>
          <p:spPr bwMode="auto">
            <a:xfrm>
              <a:off x="2134" y="1894"/>
              <a:ext cx="185" cy="164"/>
            </a:xfrm>
            <a:prstGeom prst="rect">
              <a:avLst/>
            </a:prstGeom>
            <a:noFill/>
            <a:ln w="9525">
              <a:noFill/>
              <a:miter lim="800000"/>
              <a:headEnd/>
              <a:tailEnd/>
            </a:ln>
          </p:spPr>
          <p:txBody>
            <a:bodyPr wrap="none" lIns="0" tIns="0" rIns="0" bIns="0">
              <a:spAutoFit/>
            </a:bodyPr>
            <a:lstStyle/>
            <a:p>
              <a:pPr algn="ctr" eaLnBrk="0" hangingPunct="0">
                <a:defRPr/>
              </a:pPr>
              <a:r>
                <a:rPr lang="en-US" sz="800" b="1" dirty="0">
                  <a:solidFill>
                    <a:srgbClr val="790015"/>
                  </a:solidFill>
                  <a:latin typeface="Kruti Dev 010" pitchFamily="2" charset="0"/>
                </a:rPr>
                <a:t>ewlk</a:t>
              </a:r>
              <a:endParaRPr lang="en-US" sz="1050" b="1" dirty="0">
                <a:effectLst>
                  <a:outerShdw blurRad="38100" dist="38100" dir="2700000" algn="tl">
                    <a:srgbClr val="000000"/>
                  </a:outerShdw>
                </a:effectLst>
                <a:latin typeface="Kruti Dev 010" pitchFamily="2" charset="0"/>
              </a:endParaRPr>
            </a:p>
          </p:txBody>
        </p:sp>
        <p:sp>
          <p:nvSpPr>
            <p:cNvPr id="124007" name="Line 34"/>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08" name="Line 35"/>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09" name="Rectangle 36"/>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4010" name="AutoShape 37"/>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4011" name="Rectangle 38"/>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343" name="Rectangle 39"/>
            <p:cNvSpPr>
              <a:spLocks noChangeArrowheads="1"/>
            </p:cNvSpPr>
            <p:nvPr/>
          </p:nvSpPr>
          <p:spPr bwMode="auto">
            <a:xfrm>
              <a:off x="2356" y="2071"/>
              <a:ext cx="262" cy="164"/>
            </a:xfrm>
            <a:prstGeom prst="rect">
              <a:avLst/>
            </a:prstGeom>
            <a:noFill/>
            <a:ln w="9525">
              <a:noFill/>
              <a:miter lim="800000"/>
              <a:headEnd/>
              <a:tailEnd/>
            </a:ln>
          </p:spPr>
          <p:txBody>
            <a:bodyPr wrap="none" lIns="0" tIns="0" rIns="0" bIns="0">
              <a:spAutoFit/>
            </a:bodyPr>
            <a:lstStyle/>
            <a:p>
              <a:pPr algn="ctr" eaLnBrk="0" hangingPunct="0">
                <a:defRPr/>
              </a:pPr>
              <a:r>
                <a:rPr lang="en-US" sz="800" b="1">
                  <a:solidFill>
                    <a:srgbClr val="790015"/>
                  </a:solidFill>
                  <a:latin typeface="Kruti Dev 010" charset="0"/>
                </a:rPr>
                <a:t>;gks</a:t>
              </a:r>
              <a:r>
                <a:rPr lang="ja-JP" altLang="en-US" sz="800" b="1">
                  <a:solidFill>
                    <a:srgbClr val="790015"/>
                  </a:solidFill>
                  <a:latin typeface="Kruti Dev 010" charset="0"/>
                </a:rPr>
                <a:t>’</a:t>
              </a:r>
              <a:r>
                <a:rPr lang="en-US" sz="800" b="1">
                  <a:solidFill>
                    <a:srgbClr val="790015"/>
                  </a:solidFill>
                  <a:latin typeface="Kruti Dev 010" charset="0"/>
                </a:rPr>
                <a:t>kq</a:t>
              </a:r>
              <a:endParaRPr lang="en-US" sz="1000" b="1">
                <a:effectLst>
                  <a:outerShdw blurRad="38100" dist="38100" dir="2700000" algn="tl">
                    <a:srgbClr val="000000"/>
                  </a:outerShdw>
                </a:effectLst>
                <a:latin typeface="Kruti Dev 010" charset="0"/>
              </a:endParaRPr>
            </a:p>
          </p:txBody>
        </p:sp>
        <p:sp>
          <p:nvSpPr>
            <p:cNvPr id="124013" name="Line 40"/>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14" name="Rectangle 41"/>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4015" name="AutoShape 42"/>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4016" name="Rectangle 43"/>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348" name="Rectangle 44"/>
            <p:cNvSpPr>
              <a:spLocks noChangeArrowheads="1"/>
            </p:cNvSpPr>
            <p:nvPr/>
          </p:nvSpPr>
          <p:spPr bwMode="auto">
            <a:xfrm>
              <a:off x="2470" y="2216"/>
              <a:ext cx="435" cy="164"/>
            </a:xfrm>
            <a:prstGeom prst="rect">
              <a:avLst/>
            </a:prstGeom>
            <a:noFill/>
            <a:ln w="9525">
              <a:noFill/>
              <a:miter lim="800000"/>
              <a:headEnd/>
              <a:tailEnd/>
            </a:ln>
          </p:spPr>
          <p:txBody>
            <a:bodyPr wrap="none" lIns="0" tIns="0" rIns="0" bIns="0">
              <a:spAutoFit/>
            </a:bodyPr>
            <a:lstStyle/>
            <a:p>
              <a:pPr algn="ctr" eaLnBrk="0" hangingPunct="0">
                <a:defRPr/>
              </a:pPr>
              <a:r>
                <a:rPr lang="en-US" sz="800" b="1" dirty="0">
                  <a:solidFill>
                    <a:srgbClr val="790015"/>
                  </a:solidFill>
                  <a:latin typeface="Kruti Dev 010" pitchFamily="2" charset="0"/>
                </a:rPr>
                <a:t>vjktdrk</a:t>
              </a:r>
              <a:endParaRPr lang="en-US" sz="800" b="1" dirty="0">
                <a:effectLst>
                  <a:outerShdw blurRad="38100" dist="38100" dir="2700000" algn="tl">
                    <a:srgbClr val="000000"/>
                  </a:outerShdw>
                </a:effectLst>
                <a:latin typeface="Kruti Dev 010" pitchFamily="2" charset="0"/>
              </a:endParaRPr>
            </a:p>
          </p:txBody>
        </p:sp>
        <p:sp>
          <p:nvSpPr>
            <p:cNvPr id="124018" name="Line 45"/>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19" name="Rectangle 46"/>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4020" name="AutoShape 47"/>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4021" name="Rectangle 48"/>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353" name="Rectangle 49"/>
            <p:cNvSpPr>
              <a:spLocks noChangeArrowheads="1"/>
            </p:cNvSpPr>
            <p:nvPr/>
          </p:nvSpPr>
          <p:spPr bwMode="auto">
            <a:xfrm>
              <a:off x="2595" y="2409"/>
              <a:ext cx="378" cy="162"/>
            </a:xfrm>
            <a:prstGeom prst="rect">
              <a:avLst/>
            </a:prstGeom>
            <a:noFill/>
            <a:ln w="9525">
              <a:noFill/>
              <a:miter lim="800000"/>
              <a:headEnd/>
              <a:tailEnd/>
            </a:ln>
          </p:spPr>
          <p:txBody>
            <a:bodyPr wrap="none" lIns="0" tIns="0" rIns="0" bIns="0">
              <a:spAutoFit/>
            </a:bodyPr>
            <a:lstStyle/>
            <a:p>
              <a:pPr algn="ctr" eaLnBrk="0" hangingPunct="0">
                <a:defRPr/>
              </a:pPr>
              <a:r>
                <a:rPr lang="en-US" sz="800" b="1">
                  <a:solidFill>
                    <a:srgbClr val="790015"/>
                  </a:solidFill>
                  <a:latin typeface="Kruti Dev 010" charset="0"/>
                </a:rPr>
                <a:t> jktoa</a:t>
              </a:r>
              <a:r>
                <a:rPr lang="ja-JP" altLang="en-US" sz="800" b="1">
                  <a:solidFill>
                    <a:srgbClr val="790015"/>
                  </a:solidFill>
                  <a:latin typeface="Kruti Dev 010" charset="0"/>
                </a:rPr>
                <a:t>’</a:t>
              </a:r>
              <a:r>
                <a:rPr lang="en-US" sz="800" b="1">
                  <a:solidFill>
                    <a:srgbClr val="790015"/>
                  </a:solidFill>
                  <a:latin typeface="Kruti Dev 010" charset="0"/>
                </a:rPr>
                <a:t>k</a:t>
              </a:r>
              <a:endParaRPr lang="en-US" sz="800" b="1">
                <a:effectLst>
                  <a:outerShdw blurRad="38100" dist="38100" dir="2700000" algn="tl">
                    <a:srgbClr val="000000"/>
                  </a:outerShdw>
                </a:effectLst>
                <a:latin typeface="Kruti Dev 010" charset="0"/>
              </a:endParaRPr>
            </a:p>
          </p:txBody>
        </p:sp>
        <p:sp>
          <p:nvSpPr>
            <p:cNvPr id="124023" name="Line 50"/>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24" name="Rectangle 51"/>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4025" name="AutoShape 52"/>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4026" name="Rectangle 53"/>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358" name="Rectangle 54"/>
            <p:cNvSpPr>
              <a:spLocks noChangeArrowheads="1"/>
            </p:cNvSpPr>
            <p:nvPr/>
          </p:nvSpPr>
          <p:spPr bwMode="auto">
            <a:xfrm>
              <a:off x="2714" y="2572"/>
              <a:ext cx="280" cy="164"/>
            </a:xfrm>
            <a:prstGeom prst="rect">
              <a:avLst/>
            </a:prstGeom>
            <a:noFill/>
            <a:ln w="9525">
              <a:noFill/>
              <a:miter lim="800000"/>
              <a:headEnd/>
              <a:tailEnd/>
            </a:ln>
          </p:spPr>
          <p:txBody>
            <a:bodyPr wrap="none" lIns="0" tIns="0" rIns="0" bIns="0">
              <a:spAutoFit/>
            </a:bodyPr>
            <a:lstStyle/>
            <a:p>
              <a:pPr algn="ctr" eaLnBrk="0" hangingPunct="0">
                <a:defRPr/>
              </a:pPr>
              <a:r>
                <a:rPr lang="en-US" sz="800" b="1" dirty="0">
                  <a:solidFill>
                    <a:srgbClr val="790015"/>
                  </a:solidFill>
                  <a:latin typeface="Kruti Dev 010" pitchFamily="2" charset="0"/>
                </a:rPr>
                <a:t>nklrk</a:t>
              </a:r>
              <a:endParaRPr lang="en-US" sz="800" b="1" dirty="0">
                <a:effectLst>
                  <a:outerShdw blurRad="38100" dist="38100" dir="2700000" algn="tl">
                    <a:srgbClr val="000000"/>
                  </a:outerShdw>
                </a:effectLst>
                <a:latin typeface="Kruti Dev 010" pitchFamily="2" charset="0"/>
              </a:endParaRPr>
            </a:p>
          </p:txBody>
        </p:sp>
        <p:sp>
          <p:nvSpPr>
            <p:cNvPr id="124028" name="Line 55"/>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29" name="Line 56"/>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30" name="Rectangle 57"/>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4031" name="AutoShape 58"/>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4032" name="Rectangle 59"/>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364" name="Rectangle 60"/>
            <p:cNvSpPr>
              <a:spLocks noChangeArrowheads="1"/>
            </p:cNvSpPr>
            <p:nvPr/>
          </p:nvSpPr>
          <p:spPr bwMode="auto">
            <a:xfrm>
              <a:off x="2833" y="2753"/>
              <a:ext cx="433" cy="164"/>
            </a:xfrm>
            <a:prstGeom prst="rect">
              <a:avLst/>
            </a:prstGeom>
            <a:noFill/>
            <a:ln w="9525">
              <a:noFill/>
              <a:miter lim="800000"/>
              <a:headEnd/>
              <a:tailEnd/>
            </a:ln>
          </p:spPr>
          <p:txBody>
            <a:bodyPr wrap="none" lIns="0" tIns="0" rIns="0" bIns="0">
              <a:spAutoFit/>
            </a:bodyPr>
            <a:lstStyle/>
            <a:p>
              <a:pPr algn="ctr" eaLnBrk="0" hangingPunct="0">
                <a:defRPr/>
              </a:pPr>
              <a:r>
                <a:rPr lang="en-US" sz="800" b="1" dirty="0">
                  <a:solidFill>
                    <a:srgbClr val="790015"/>
                  </a:solidFill>
                  <a:latin typeface="Kruti Dev 010" pitchFamily="2" charset="0"/>
                </a:rPr>
                <a:t> xqIrdky</a:t>
              </a:r>
              <a:endParaRPr lang="en-US" sz="800" b="1" dirty="0">
                <a:effectLst>
                  <a:outerShdw blurRad="38100" dist="38100" dir="2700000" algn="tl">
                    <a:srgbClr val="000000"/>
                  </a:outerShdw>
                </a:effectLst>
                <a:latin typeface="Kruti Dev 010" pitchFamily="2" charset="0"/>
              </a:endParaRPr>
            </a:p>
          </p:txBody>
        </p:sp>
        <p:sp>
          <p:nvSpPr>
            <p:cNvPr id="124034" name="Line 61"/>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35" name="Line 62"/>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36" name="Rectangle 63"/>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4037" name="AutoShape 64"/>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4038" name="Rectangle 65"/>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grpSp>
          <p:nvGrpSpPr>
            <p:cNvPr id="124039" name="Group 66"/>
            <p:cNvGrpSpPr>
              <a:grpSpLocks/>
            </p:cNvGrpSpPr>
            <p:nvPr/>
          </p:nvGrpSpPr>
          <p:grpSpPr bwMode="auto">
            <a:xfrm>
              <a:off x="3016" y="2963"/>
              <a:ext cx="261" cy="176"/>
              <a:chOff x="3104" y="3099"/>
              <a:chExt cx="261" cy="176"/>
            </a:xfrm>
          </p:grpSpPr>
          <p:sp>
            <p:nvSpPr>
              <p:cNvPr id="226371" name="Rectangle 67"/>
              <p:cNvSpPr>
                <a:spLocks noChangeArrowheads="1"/>
              </p:cNvSpPr>
              <p:nvPr/>
            </p:nvSpPr>
            <p:spPr bwMode="auto">
              <a:xfrm>
                <a:off x="3104" y="3112"/>
                <a:ext cx="163" cy="164"/>
              </a:xfrm>
              <a:prstGeom prst="rect">
                <a:avLst/>
              </a:prstGeom>
              <a:noFill/>
              <a:ln w="9525">
                <a:noFill/>
                <a:miter lim="800000"/>
                <a:headEnd/>
                <a:tailEnd/>
              </a:ln>
            </p:spPr>
            <p:txBody>
              <a:bodyPr wrap="none" lIns="0" tIns="0" rIns="0" bIns="0">
                <a:spAutoFit/>
              </a:bodyPr>
              <a:lstStyle/>
              <a:p>
                <a:pPr algn="ctr" eaLnBrk="0" hangingPunct="0">
                  <a:defRPr/>
                </a:pPr>
                <a:r>
                  <a:rPr lang="en-US" sz="800" b="1" dirty="0">
                    <a:solidFill>
                      <a:schemeClr val="accent1"/>
                    </a:solidFill>
                    <a:latin typeface="Kruti Dev 010" pitchFamily="2" charset="0"/>
                  </a:rPr>
                  <a:t>   </a:t>
                </a:r>
                <a:endParaRPr lang="en-US" sz="800" b="1" dirty="0">
                  <a:solidFill>
                    <a:schemeClr val="accent1"/>
                  </a:solidFill>
                  <a:effectLst>
                    <a:outerShdw blurRad="38100" dist="38100" dir="2700000" algn="tl">
                      <a:srgbClr val="000000"/>
                    </a:outerShdw>
                  </a:effectLst>
                  <a:latin typeface="Kruti Dev 010" pitchFamily="2" charset="0"/>
                </a:endParaRPr>
              </a:p>
            </p:txBody>
          </p:sp>
          <p:sp>
            <p:nvSpPr>
              <p:cNvPr id="226372" name="Rectangle 68"/>
              <p:cNvSpPr>
                <a:spLocks noChangeArrowheads="1"/>
              </p:cNvSpPr>
              <p:nvPr/>
            </p:nvSpPr>
            <p:spPr bwMode="auto">
              <a:xfrm>
                <a:off x="3172" y="3099"/>
                <a:ext cx="193" cy="164"/>
              </a:xfrm>
              <a:prstGeom prst="rect">
                <a:avLst/>
              </a:prstGeom>
              <a:noFill/>
              <a:ln w="9525">
                <a:noFill/>
                <a:miter lim="800000"/>
                <a:headEnd/>
                <a:tailEnd/>
              </a:ln>
            </p:spPr>
            <p:txBody>
              <a:bodyPr wrap="none" lIns="0" tIns="0" rIns="0" bIns="0">
                <a:spAutoFit/>
              </a:bodyPr>
              <a:lstStyle/>
              <a:p>
                <a:pPr algn="ctr" eaLnBrk="0" hangingPunct="0">
                  <a:defRPr/>
                </a:pPr>
                <a:r>
                  <a:rPr lang="en-US" sz="800" b="1">
                    <a:solidFill>
                      <a:schemeClr val="accent1"/>
                    </a:solidFill>
                    <a:latin typeface="Kruti Dev 010" charset="0"/>
                  </a:rPr>
                  <a:t>;h</a:t>
                </a:r>
                <a:r>
                  <a:rPr lang="ja-JP" altLang="en-US" sz="800" b="1">
                    <a:solidFill>
                      <a:schemeClr val="accent1"/>
                    </a:solidFill>
                    <a:latin typeface="Kruti Dev 010" charset="0"/>
                  </a:rPr>
                  <a:t>’</a:t>
                </a:r>
                <a:r>
                  <a:rPr lang="en-US" sz="800" b="1">
                    <a:solidFill>
                      <a:schemeClr val="accent1"/>
                    </a:solidFill>
                    <a:latin typeface="Kruti Dev 010" charset="0"/>
                  </a:rPr>
                  <a:t>kq</a:t>
                </a:r>
                <a:endParaRPr lang="en-US" sz="800" b="1">
                  <a:solidFill>
                    <a:schemeClr val="accent1"/>
                  </a:solidFill>
                  <a:effectLst>
                    <a:outerShdw blurRad="38100" dist="38100" dir="2700000" algn="tl">
                      <a:srgbClr val="000000"/>
                    </a:outerShdw>
                  </a:effectLst>
                  <a:latin typeface="Kruti Dev 010" charset="0"/>
                </a:endParaRPr>
              </a:p>
            </p:txBody>
          </p:sp>
        </p:grpSp>
        <p:sp>
          <p:nvSpPr>
            <p:cNvPr id="124040" name="Line 69"/>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4041" name="Line 70"/>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 name="Group 72"/>
          <p:cNvGrpSpPr>
            <a:grpSpLocks/>
          </p:cNvGrpSpPr>
          <p:nvPr/>
        </p:nvGrpSpPr>
        <p:grpSpPr bwMode="auto">
          <a:xfrm>
            <a:off x="2076450" y="1225550"/>
            <a:ext cx="2763838" cy="1343025"/>
            <a:chOff x="2412" y="2052"/>
            <a:chExt cx="1741" cy="846"/>
          </a:xfrm>
        </p:grpSpPr>
        <p:sp>
          <p:nvSpPr>
            <p:cNvPr id="123974"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3975"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3976"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380" name="Rectangle 76"/>
            <p:cNvSpPr>
              <a:spLocks noChangeArrowheads="1"/>
            </p:cNvSpPr>
            <p:nvPr/>
          </p:nvSpPr>
          <p:spPr bwMode="auto">
            <a:xfrm>
              <a:off x="2483" y="2078"/>
              <a:ext cx="364" cy="233"/>
            </a:xfrm>
            <a:prstGeom prst="rect">
              <a:avLst/>
            </a:prstGeom>
            <a:noFill/>
            <a:ln w="9525">
              <a:noFill/>
              <a:miter lim="800000"/>
              <a:headEnd/>
              <a:tailEnd/>
            </a:ln>
          </p:spPr>
          <p:txBody>
            <a:bodyPr wrap="none" lIns="0" tIns="0" rIns="0" bIns="0">
              <a:spAutoFit/>
            </a:bodyPr>
            <a:lstStyle/>
            <a:p>
              <a:pPr algn="ctr" eaLnBrk="0" hangingPunct="0">
                <a:defRPr/>
              </a:pPr>
              <a:r>
                <a:rPr lang="en-US" sz="2400" b="1">
                  <a:solidFill>
                    <a:srgbClr val="790015"/>
                  </a:solidFill>
                  <a:latin typeface="Kruti Dev 010" charset="0"/>
                </a:rPr>
                <a:t>l`f</a:t>
              </a:r>
              <a:r>
                <a:rPr lang="ja-JP" altLang="en-US" sz="2400" b="1">
                  <a:solidFill>
                    <a:srgbClr val="790015"/>
                  </a:solidFill>
                  <a:latin typeface="Kruti Dev 010" charset="0"/>
                </a:rPr>
                <a:t>’</a:t>
              </a:r>
              <a:r>
                <a:rPr lang="en-US" sz="2400" b="1">
                  <a:solidFill>
                    <a:srgbClr val="790015"/>
                  </a:solidFill>
                  <a:latin typeface="Kruti Dev 010" charset="0"/>
                </a:rPr>
                <a:t>V</a:t>
              </a:r>
              <a:endParaRPr lang="en-US" sz="2400" b="1">
                <a:effectLst>
                  <a:outerShdw blurRad="38100" dist="38100" dir="2700000" algn="tl">
                    <a:srgbClr val="000000"/>
                  </a:outerShdw>
                </a:effectLst>
                <a:latin typeface="Kruti Dev 010" charset="0"/>
              </a:endParaRPr>
            </a:p>
          </p:txBody>
        </p:sp>
        <p:sp>
          <p:nvSpPr>
            <p:cNvPr id="123978" name="Line 7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 name="Group 78"/>
          <p:cNvGrpSpPr>
            <a:grpSpLocks/>
          </p:cNvGrpSpPr>
          <p:nvPr/>
        </p:nvGrpSpPr>
        <p:grpSpPr bwMode="auto">
          <a:xfrm>
            <a:off x="2317750" y="1581150"/>
            <a:ext cx="2763838" cy="1343025"/>
            <a:chOff x="2412" y="2052"/>
            <a:chExt cx="1741" cy="846"/>
          </a:xfrm>
        </p:grpSpPr>
        <p:sp>
          <p:nvSpPr>
            <p:cNvPr id="123969"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3970"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3971"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386" name="Rectangle 82"/>
            <p:cNvSpPr>
              <a:spLocks noChangeArrowheads="1"/>
            </p:cNvSpPr>
            <p:nvPr/>
          </p:nvSpPr>
          <p:spPr bwMode="auto">
            <a:xfrm>
              <a:off x="2443" y="2078"/>
              <a:ext cx="467" cy="233"/>
            </a:xfrm>
            <a:prstGeom prst="rect">
              <a:avLst/>
            </a:prstGeom>
            <a:noFill/>
            <a:ln w="9525">
              <a:noFill/>
              <a:miter lim="800000"/>
              <a:headEnd/>
              <a:tailEnd/>
            </a:ln>
          </p:spPr>
          <p:txBody>
            <a:bodyPr wrap="none" lIns="0" tIns="0" rIns="0" bIns="0">
              <a:spAutoFit/>
            </a:bodyPr>
            <a:lstStyle/>
            <a:p>
              <a:pPr algn="ctr" eaLnBrk="0" hangingPunct="0">
                <a:defRPr/>
              </a:pPr>
              <a:r>
                <a:rPr lang="en-US" sz="2400" b="1" dirty="0">
                  <a:solidFill>
                    <a:srgbClr val="790015"/>
                  </a:solidFill>
                  <a:latin typeface="Kruti Dev 010" pitchFamily="2" charset="0"/>
                </a:rPr>
                <a:t>vczkge</a:t>
              </a:r>
              <a:endParaRPr lang="en-US" sz="2400" b="1" dirty="0">
                <a:effectLst>
                  <a:outerShdw blurRad="38100" dist="38100" dir="2700000" algn="tl">
                    <a:srgbClr val="000000"/>
                  </a:outerShdw>
                </a:effectLst>
                <a:latin typeface="Kruti Dev 010" pitchFamily="2" charset="0"/>
              </a:endParaRPr>
            </a:p>
          </p:txBody>
        </p:sp>
        <p:sp>
          <p:nvSpPr>
            <p:cNvPr id="123973" name="Line 8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 name="Group 84"/>
          <p:cNvGrpSpPr>
            <a:grpSpLocks/>
          </p:cNvGrpSpPr>
          <p:nvPr/>
        </p:nvGrpSpPr>
        <p:grpSpPr bwMode="auto">
          <a:xfrm>
            <a:off x="2514600" y="1965325"/>
            <a:ext cx="2846388" cy="1301750"/>
            <a:chOff x="2360" y="2078"/>
            <a:chExt cx="1793" cy="820"/>
          </a:xfrm>
        </p:grpSpPr>
        <p:sp>
          <p:nvSpPr>
            <p:cNvPr id="123964"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3965" name="AutoShape 86"/>
            <p:cNvSpPr>
              <a:spLocks noChangeArrowheads="1"/>
            </p:cNvSpPr>
            <p:nvPr/>
          </p:nvSpPr>
          <p:spPr bwMode="auto">
            <a:xfrm>
              <a:off x="2360" y="2078"/>
              <a:ext cx="1024" cy="728"/>
            </a:xfrm>
            <a:prstGeom prst="roundRect">
              <a:avLst>
                <a:gd name="adj" fmla="val 10495"/>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3966"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392" name="Rectangle 88"/>
            <p:cNvSpPr>
              <a:spLocks noChangeArrowheads="1"/>
            </p:cNvSpPr>
            <p:nvPr/>
          </p:nvSpPr>
          <p:spPr bwMode="auto">
            <a:xfrm>
              <a:off x="2514" y="2078"/>
              <a:ext cx="375" cy="233"/>
            </a:xfrm>
            <a:prstGeom prst="rect">
              <a:avLst/>
            </a:prstGeom>
            <a:noFill/>
            <a:ln w="9525">
              <a:noFill/>
              <a:miter lim="800000"/>
              <a:headEnd/>
              <a:tailEnd/>
            </a:ln>
          </p:spPr>
          <p:txBody>
            <a:bodyPr wrap="none" lIns="0" tIns="0" rIns="0" bIns="0">
              <a:spAutoFit/>
            </a:bodyPr>
            <a:lstStyle/>
            <a:p>
              <a:pPr algn="ctr" eaLnBrk="0" hangingPunct="0">
                <a:defRPr/>
              </a:pPr>
              <a:r>
                <a:rPr lang="en-US" sz="2400" b="1" dirty="0">
                  <a:solidFill>
                    <a:srgbClr val="790015"/>
                  </a:solidFill>
                  <a:latin typeface="Kruti Dev 010" pitchFamily="2" charset="0"/>
                </a:rPr>
                <a:t>;qlqQ</a:t>
              </a:r>
              <a:endParaRPr lang="en-US" sz="2400" b="1" dirty="0">
                <a:effectLst>
                  <a:outerShdw blurRad="38100" dist="38100" dir="2700000" algn="tl">
                    <a:srgbClr val="000000"/>
                  </a:outerShdw>
                </a:effectLst>
                <a:latin typeface="Kruti Dev 010" pitchFamily="2" charset="0"/>
              </a:endParaRPr>
            </a:p>
          </p:txBody>
        </p:sp>
        <p:sp>
          <p:nvSpPr>
            <p:cNvPr id="123968" name="Line 8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 name="Group 90"/>
          <p:cNvGrpSpPr>
            <a:grpSpLocks/>
          </p:cNvGrpSpPr>
          <p:nvPr/>
        </p:nvGrpSpPr>
        <p:grpSpPr bwMode="auto">
          <a:xfrm>
            <a:off x="2889250" y="2241550"/>
            <a:ext cx="2763838" cy="1343025"/>
            <a:chOff x="2412" y="2052"/>
            <a:chExt cx="1741" cy="846"/>
          </a:xfrm>
        </p:grpSpPr>
        <p:sp>
          <p:nvSpPr>
            <p:cNvPr id="123959"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3960"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3961"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398" name="Rectangle 94"/>
            <p:cNvSpPr>
              <a:spLocks noChangeArrowheads="1"/>
            </p:cNvSpPr>
            <p:nvPr/>
          </p:nvSpPr>
          <p:spPr bwMode="auto">
            <a:xfrm>
              <a:off x="2546" y="2078"/>
              <a:ext cx="279" cy="233"/>
            </a:xfrm>
            <a:prstGeom prst="rect">
              <a:avLst/>
            </a:prstGeom>
            <a:noFill/>
            <a:ln w="9525">
              <a:noFill/>
              <a:miter lim="800000"/>
              <a:headEnd/>
              <a:tailEnd/>
            </a:ln>
          </p:spPr>
          <p:txBody>
            <a:bodyPr wrap="none" lIns="0" tIns="0" rIns="0" bIns="0">
              <a:spAutoFit/>
            </a:bodyPr>
            <a:lstStyle/>
            <a:p>
              <a:pPr algn="ctr" eaLnBrk="0" hangingPunct="0">
                <a:defRPr/>
              </a:pPr>
              <a:r>
                <a:rPr lang="en-US" sz="2400" b="1" dirty="0">
                  <a:solidFill>
                    <a:srgbClr val="790015"/>
                  </a:solidFill>
                  <a:latin typeface="Kruti Dev 010" pitchFamily="2" charset="0"/>
                </a:rPr>
                <a:t>ewlk</a:t>
              </a:r>
              <a:endParaRPr lang="en-US" sz="2400" b="1" dirty="0">
                <a:effectLst>
                  <a:outerShdw blurRad="38100" dist="38100" dir="2700000" algn="tl">
                    <a:srgbClr val="000000"/>
                  </a:outerShdw>
                </a:effectLst>
                <a:latin typeface="Kruti Dev 010" pitchFamily="2" charset="0"/>
              </a:endParaRPr>
            </a:p>
          </p:txBody>
        </p:sp>
        <p:sp>
          <p:nvSpPr>
            <p:cNvPr id="123963" name="Line 9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 name="Group 96"/>
          <p:cNvGrpSpPr>
            <a:grpSpLocks/>
          </p:cNvGrpSpPr>
          <p:nvPr/>
        </p:nvGrpSpPr>
        <p:grpSpPr bwMode="auto">
          <a:xfrm>
            <a:off x="3155950" y="2546350"/>
            <a:ext cx="2763838" cy="1343025"/>
            <a:chOff x="2412" y="2052"/>
            <a:chExt cx="1741" cy="846"/>
          </a:xfrm>
        </p:grpSpPr>
        <p:sp>
          <p:nvSpPr>
            <p:cNvPr id="123954"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3955"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3956"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404" name="Rectangle 100"/>
            <p:cNvSpPr>
              <a:spLocks noChangeArrowheads="1"/>
            </p:cNvSpPr>
            <p:nvPr/>
          </p:nvSpPr>
          <p:spPr bwMode="auto">
            <a:xfrm>
              <a:off x="2506" y="2078"/>
              <a:ext cx="397" cy="233"/>
            </a:xfrm>
            <a:prstGeom prst="rect">
              <a:avLst/>
            </a:prstGeom>
            <a:noFill/>
            <a:ln w="9525">
              <a:noFill/>
              <a:miter lim="800000"/>
              <a:headEnd/>
              <a:tailEnd/>
            </a:ln>
          </p:spPr>
          <p:txBody>
            <a:bodyPr wrap="none" lIns="0" tIns="0" rIns="0" bIns="0">
              <a:spAutoFit/>
            </a:bodyPr>
            <a:lstStyle/>
            <a:p>
              <a:pPr algn="ctr" eaLnBrk="0" hangingPunct="0">
                <a:defRPr/>
              </a:pPr>
              <a:r>
                <a:rPr lang="en-US" sz="2400" b="1">
                  <a:solidFill>
                    <a:srgbClr val="790015"/>
                  </a:solidFill>
                  <a:latin typeface="Kruti Dev 010" charset="0"/>
                </a:rPr>
                <a:t>;gks</a:t>
              </a:r>
              <a:r>
                <a:rPr lang="ja-JP" altLang="en-US" sz="2400" b="1">
                  <a:solidFill>
                    <a:srgbClr val="790015"/>
                  </a:solidFill>
                  <a:latin typeface="Kruti Dev 010" charset="0"/>
                </a:rPr>
                <a:t>’</a:t>
              </a:r>
              <a:r>
                <a:rPr lang="en-US" sz="2400" b="1">
                  <a:solidFill>
                    <a:srgbClr val="790015"/>
                  </a:solidFill>
                  <a:latin typeface="Kruti Dev 010" charset="0"/>
                </a:rPr>
                <a:t>kq</a:t>
              </a:r>
              <a:endParaRPr lang="en-US" sz="2400" b="1">
                <a:effectLst>
                  <a:outerShdw blurRad="38100" dist="38100" dir="2700000" algn="tl">
                    <a:srgbClr val="000000"/>
                  </a:outerShdw>
                </a:effectLst>
                <a:latin typeface="Kruti Dev 010" charset="0"/>
              </a:endParaRPr>
            </a:p>
          </p:txBody>
        </p:sp>
        <p:sp>
          <p:nvSpPr>
            <p:cNvPr id="123958" name="Line 10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 name="Group 102"/>
          <p:cNvGrpSpPr>
            <a:grpSpLocks/>
          </p:cNvGrpSpPr>
          <p:nvPr/>
        </p:nvGrpSpPr>
        <p:grpSpPr bwMode="auto">
          <a:xfrm>
            <a:off x="3435350" y="2851150"/>
            <a:ext cx="2763838" cy="1343025"/>
            <a:chOff x="2412" y="2052"/>
            <a:chExt cx="1741" cy="846"/>
          </a:xfrm>
        </p:grpSpPr>
        <p:sp>
          <p:nvSpPr>
            <p:cNvPr id="123949" name="Rectangle 10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3950" name="AutoShape 10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3951" name="Rectangle 10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410" name="Rectangle 106"/>
            <p:cNvSpPr>
              <a:spLocks noChangeArrowheads="1"/>
            </p:cNvSpPr>
            <p:nvPr/>
          </p:nvSpPr>
          <p:spPr bwMode="auto">
            <a:xfrm>
              <a:off x="2446" y="2078"/>
              <a:ext cx="724" cy="233"/>
            </a:xfrm>
            <a:prstGeom prst="rect">
              <a:avLst/>
            </a:prstGeom>
            <a:noFill/>
            <a:ln w="9525">
              <a:noFill/>
              <a:miter lim="800000"/>
              <a:headEnd/>
              <a:tailEnd/>
            </a:ln>
          </p:spPr>
          <p:txBody>
            <a:bodyPr wrap="none" lIns="0" tIns="0" rIns="0" bIns="0">
              <a:spAutoFit/>
            </a:bodyPr>
            <a:lstStyle/>
            <a:p>
              <a:pPr algn="ctr" eaLnBrk="0" hangingPunct="0">
                <a:defRPr/>
              </a:pPr>
              <a:r>
                <a:rPr lang="en-US" sz="1800" b="1" dirty="0">
                  <a:solidFill>
                    <a:srgbClr val="790015"/>
                  </a:solidFill>
                  <a:latin typeface="Kruti Dev 010" pitchFamily="2" charset="0"/>
                </a:rPr>
                <a:t> </a:t>
              </a:r>
              <a:r>
                <a:rPr lang="en-US" sz="2400" b="1" dirty="0">
                  <a:solidFill>
                    <a:srgbClr val="790015"/>
                  </a:solidFill>
                  <a:latin typeface="Kruti Dev 010" pitchFamily="2" charset="0"/>
                </a:rPr>
                <a:t>vjktdrk</a:t>
              </a:r>
              <a:endParaRPr lang="en-US" sz="2400" b="1" dirty="0">
                <a:effectLst>
                  <a:outerShdw blurRad="38100" dist="38100" dir="2700000" algn="tl">
                    <a:srgbClr val="000000"/>
                  </a:outerShdw>
                </a:effectLst>
                <a:latin typeface="Kruti Dev 010" pitchFamily="2" charset="0"/>
              </a:endParaRPr>
            </a:p>
          </p:txBody>
        </p:sp>
        <p:sp>
          <p:nvSpPr>
            <p:cNvPr id="123953" name="Line 10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 name="Group 108"/>
          <p:cNvGrpSpPr>
            <a:grpSpLocks/>
          </p:cNvGrpSpPr>
          <p:nvPr/>
        </p:nvGrpSpPr>
        <p:grpSpPr bwMode="auto">
          <a:xfrm>
            <a:off x="3727450" y="3168650"/>
            <a:ext cx="2763838" cy="1343025"/>
            <a:chOff x="2412" y="2052"/>
            <a:chExt cx="1741" cy="846"/>
          </a:xfrm>
        </p:grpSpPr>
        <p:sp>
          <p:nvSpPr>
            <p:cNvPr id="123944" name="Rectangle 10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3945" name="AutoShape 11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3946" name="Rectangle 11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416" name="Rectangle 112"/>
            <p:cNvSpPr>
              <a:spLocks noChangeArrowheads="1"/>
            </p:cNvSpPr>
            <p:nvPr/>
          </p:nvSpPr>
          <p:spPr bwMode="auto">
            <a:xfrm>
              <a:off x="2462" y="2078"/>
              <a:ext cx="734" cy="233"/>
            </a:xfrm>
            <a:prstGeom prst="rect">
              <a:avLst/>
            </a:prstGeom>
            <a:noFill/>
            <a:ln w="9525">
              <a:noFill/>
              <a:miter lim="800000"/>
              <a:headEnd/>
              <a:tailEnd/>
            </a:ln>
          </p:spPr>
          <p:txBody>
            <a:bodyPr wrap="none" lIns="0" tIns="0" rIns="0" bIns="0">
              <a:spAutoFit/>
            </a:bodyPr>
            <a:lstStyle/>
            <a:p>
              <a:pPr algn="ctr" eaLnBrk="0" hangingPunct="0">
                <a:defRPr/>
              </a:pPr>
              <a:r>
                <a:rPr lang="en-US" sz="2400" b="1">
                  <a:solidFill>
                    <a:srgbClr val="790015"/>
                  </a:solidFill>
                  <a:latin typeface="Kruti Dev 010" charset="0"/>
                </a:rPr>
                <a:t>   jktoa</a:t>
              </a:r>
              <a:r>
                <a:rPr lang="ja-JP" altLang="en-US" sz="2400" b="1">
                  <a:solidFill>
                    <a:srgbClr val="790015"/>
                  </a:solidFill>
                  <a:latin typeface="Kruti Dev 010" charset="0"/>
                </a:rPr>
                <a:t>’</a:t>
              </a:r>
              <a:r>
                <a:rPr lang="en-US" sz="2400" b="1">
                  <a:solidFill>
                    <a:srgbClr val="790015"/>
                  </a:solidFill>
                  <a:latin typeface="Kruti Dev 010" charset="0"/>
                </a:rPr>
                <a:t>k</a:t>
              </a:r>
              <a:endParaRPr lang="en-US" sz="2400" b="1">
                <a:effectLst>
                  <a:outerShdw blurRad="38100" dist="38100" dir="2700000" algn="tl">
                    <a:srgbClr val="000000"/>
                  </a:outerShdw>
                </a:effectLst>
                <a:latin typeface="Kruti Dev 010" charset="0"/>
              </a:endParaRPr>
            </a:p>
          </p:txBody>
        </p:sp>
        <p:sp>
          <p:nvSpPr>
            <p:cNvPr id="123948" name="Line 11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 name="Group 114"/>
          <p:cNvGrpSpPr>
            <a:grpSpLocks/>
          </p:cNvGrpSpPr>
          <p:nvPr/>
        </p:nvGrpSpPr>
        <p:grpSpPr bwMode="auto">
          <a:xfrm>
            <a:off x="3968750" y="3524250"/>
            <a:ext cx="2763838" cy="1343025"/>
            <a:chOff x="2412" y="2052"/>
            <a:chExt cx="1741" cy="846"/>
          </a:xfrm>
        </p:grpSpPr>
        <p:sp>
          <p:nvSpPr>
            <p:cNvPr id="123939" name="Rectangle 11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3940" name="AutoShape 11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3941" name="Rectangle 11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422" name="Rectangle 118"/>
            <p:cNvSpPr>
              <a:spLocks noChangeArrowheads="1"/>
            </p:cNvSpPr>
            <p:nvPr/>
          </p:nvSpPr>
          <p:spPr bwMode="auto">
            <a:xfrm>
              <a:off x="2430" y="2078"/>
              <a:ext cx="609" cy="233"/>
            </a:xfrm>
            <a:prstGeom prst="rect">
              <a:avLst/>
            </a:prstGeom>
            <a:noFill/>
            <a:ln w="9525">
              <a:noFill/>
              <a:miter lim="800000"/>
              <a:headEnd/>
              <a:tailEnd/>
            </a:ln>
          </p:spPr>
          <p:txBody>
            <a:bodyPr wrap="none" lIns="0" tIns="0" rIns="0" bIns="0">
              <a:spAutoFit/>
            </a:bodyPr>
            <a:lstStyle/>
            <a:p>
              <a:pPr algn="ctr" eaLnBrk="0" hangingPunct="0">
                <a:defRPr/>
              </a:pPr>
              <a:r>
                <a:rPr lang="en-US" sz="1800" b="1" dirty="0">
                  <a:solidFill>
                    <a:srgbClr val="790015"/>
                  </a:solidFill>
                  <a:latin typeface="Kruti Dev 010" pitchFamily="2" charset="0"/>
                </a:rPr>
                <a:t>   </a:t>
              </a:r>
              <a:r>
                <a:rPr lang="en-US" sz="2400" b="1" dirty="0">
                  <a:solidFill>
                    <a:srgbClr val="790015"/>
                  </a:solidFill>
                  <a:latin typeface="Kruti Dev 010" pitchFamily="2" charset="0"/>
                </a:rPr>
                <a:t>nklrk</a:t>
              </a:r>
              <a:endParaRPr lang="en-US" sz="2400" b="1" dirty="0">
                <a:effectLst>
                  <a:outerShdw blurRad="38100" dist="38100" dir="2700000" algn="tl">
                    <a:srgbClr val="000000"/>
                  </a:outerShdw>
                </a:effectLst>
                <a:latin typeface="Kruti Dev 010" pitchFamily="2" charset="0"/>
              </a:endParaRPr>
            </a:p>
          </p:txBody>
        </p:sp>
        <p:sp>
          <p:nvSpPr>
            <p:cNvPr id="123943" name="Line 11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3" name="Group 120"/>
          <p:cNvGrpSpPr>
            <a:grpSpLocks/>
          </p:cNvGrpSpPr>
          <p:nvPr/>
        </p:nvGrpSpPr>
        <p:grpSpPr bwMode="auto">
          <a:xfrm>
            <a:off x="4273550" y="3859213"/>
            <a:ext cx="2760663" cy="1333500"/>
            <a:chOff x="2652" y="2271"/>
            <a:chExt cx="1739" cy="840"/>
          </a:xfrm>
        </p:grpSpPr>
        <p:sp>
          <p:nvSpPr>
            <p:cNvPr id="123935" name="Rectangle 121"/>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3936" name="AutoShape 122"/>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23937" name="Rectangle 123"/>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226428" name="Rectangle 124"/>
            <p:cNvSpPr>
              <a:spLocks noChangeArrowheads="1"/>
            </p:cNvSpPr>
            <p:nvPr/>
          </p:nvSpPr>
          <p:spPr bwMode="auto">
            <a:xfrm>
              <a:off x="2763" y="2298"/>
              <a:ext cx="757" cy="233"/>
            </a:xfrm>
            <a:prstGeom prst="rect">
              <a:avLst/>
            </a:prstGeom>
            <a:noFill/>
            <a:ln w="9525">
              <a:noFill/>
              <a:miter lim="800000"/>
              <a:headEnd/>
              <a:tailEnd/>
            </a:ln>
          </p:spPr>
          <p:txBody>
            <a:bodyPr wrap="none" lIns="0" tIns="0" rIns="0" bIns="0">
              <a:spAutoFit/>
            </a:bodyPr>
            <a:lstStyle/>
            <a:p>
              <a:pPr algn="ctr" eaLnBrk="0" hangingPunct="0">
                <a:defRPr/>
              </a:pPr>
              <a:r>
                <a:rPr lang="en-US" sz="1800" b="1" dirty="0">
                  <a:solidFill>
                    <a:srgbClr val="790015"/>
                  </a:solidFill>
                  <a:latin typeface="Kruti Dev 010" pitchFamily="2" charset="0"/>
                </a:rPr>
                <a:t>   </a:t>
              </a:r>
              <a:r>
                <a:rPr lang="en-US" sz="2400" b="1" dirty="0">
                  <a:solidFill>
                    <a:srgbClr val="790015"/>
                  </a:solidFill>
                  <a:latin typeface="Kruti Dev 010" pitchFamily="2" charset="0"/>
                </a:rPr>
                <a:t>xqIrdky</a:t>
              </a:r>
              <a:endParaRPr lang="en-US" sz="2400" b="1" dirty="0">
                <a:effectLst>
                  <a:outerShdw blurRad="38100" dist="38100" dir="2700000" algn="tl">
                    <a:srgbClr val="000000"/>
                  </a:outerShdw>
                </a:effectLst>
                <a:latin typeface="Kruti Dev 010" pitchFamily="2" charset="0"/>
              </a:endParaRPr>
            </a:p>
          </p:txBody>
        </p:sp>
      </p:grpSp>
      <p:grpSp>
        <p:nvGrpSpPr>
          <p:cNvPr id="14" name="Group 125"/>
          <p:cNvGrpSpPr>
            <a:grpSpLocks/>
          </p:cNvGrpSpPr>
          <p:nvPr/>
        </p:nvGrpSpPr>
        <p:grpSpPr bwMode="auto">
          <a:xfrm>
            <a:off x="4540250" y="4208463"/>
            <a:ext cx="2762250" cy="1479550"/>
            <a:chOff x="3948" y="107"/>
            <a:chExt cx="1740" cy="932"/>
          </a:xfrm>
        </p:grpSpPr>
        <p:sp>
          <p:nvSpPr>
            <p:cNvPr id="123927" name="Rectangle 126"/>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23928" name="AutoShape 127"/>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pPr algn="ctr" eaLnBrk="0" hangingPunct="0"/>
              <a:endParaRPr lang="en-US">
                <a:latin typeface="Kruti Dev 010" charset="0"/>
              </a:endParaRPr>
            </a:p>
          </p:txBody>
        </p:sp>
        <p:sp>
          <p:nvSpPr>
            <p:cNvPr id="123929" name="Rectangle 128"/>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pPr algn="ctr" eaLnBrk="0" hangingPunct="0"/>
              <a:endParaRPr lang="en-US">
                <a:latin typeface="Kruti Dev 010" charset="0"/>
              </a:endParaRPr>
            </a:p>
          </p:txBody>
        </p:sp>
        <p:grpSp>
          <p:nvGrpSpPr>
            <p:cNvPr id="123930" name="Group 129"/>
            <p:cNvGrpSpPr>
              <a:grpSpLocks/>
            </p:cNvGrpSpPr>
            <p:nvPr/>
          </p:nvGrpSpPr>
          <p:grpSpPr bwMode="auto">
            <a:xfrm>
              <a:off x="4067" y="131"/>
              <a:ext cx="542" cy="388"/>
              <a:chOff x="3084" y="3101"/>
              <a:chExt cx="424" cy="321"/>
            </a:xfrm>
          </p:grpSpPr>
          <p:sp>
            <p:nvSpPr>
              <p:cNvPr id="226434" name="Rectangle 130"/>
              <p:cNvSpPr>
                <a:spLocks noChangeArrowheads="1"/>
              </p:cNvSpPr>
              <p:nvPr/>
            </p:nvSpPr>
            <p:spPr bwMode="auto">
              <a:xfrm>
                <a:off x="3084" y="3113"/>
                <a:ext cx="223" cy="223"/>
              </a:xfrm>
              <a:prstGeom prst="rect">
                <a:avLst/>
              </a:prstGeom>
              <a:solidFill>
                <a:schemeClr val="tx2"/>
              </a:solidFill>
              <a:ln w="9525">
                <a:noFill/>
                <a:miter lim="800000"/>
                <a:headEnd/>
                <a:tailEnd/>
              </a:ln>
            </p:spPr>
            <p:txBody>
              <a:bodyPr wrap="none" lIns="0" tIns="0" rIns="0" bIns="0">
                <a:spAutoFit/>
              </a:bodyPr>
              <a:lstStyle/>
              <a:p>
                <a:pPr algn="ctr" eaLnBrk="0" hangingPunct="0">
                  <a:defRPr/>
                </a:pPr>
                <a:r>
                  <a:rPr lang="en-US" sz="2800" b="1" dirty="0">
                    <a:solidFill>
                      <a:srgbClr val="790015"/>
                    </a:solidFill>
                    <a:latin typeface="Kruti Dev 010" pitchFamily="2" charset="0"/>
                  </a:rPr>
                  <a:t>   </a:t>
                </a:r>
                <a:endParaRPr lang="en-US" sz="4000" b="1" dirty="0">
                  <a:effectLst>
                    <a:outerShdw blurRad="38100" dist="38100" dir="2700000" algn="tl">
                      <a:srgbClr val="000000"/>
                    </a:outerShdw>
                  </a:effectLst>
                  <a:latin typeface="Kruti Dev 010" pitchFamily="2" charset="0"/>
                </a:endParaRPr>
              </a:p>
            </p:txBody>
          </p:sp>
          <p:sp>
            <p:nvSpPr>
              <p:cNvPr id="226435" name="Rectangle 131"/>
              <p:cNvSpPr>
                <a:spLocks noChangeArrowheads="1"/>
              </p:cNvSpPr>
              <p:nvPr/>
            </p:nvSpPr>
            <p:spPr bwMode="auto">
              <a:xfrm>
                <a:off x="3126" y="3101"/>
                <a:ext cx="382" cy="321"/>
              </a:xfrm>
              <a:prstGeom prst="rect">
                <a:avLst/>
              </a:prstGeom>
              <a:solidFill>
                <a:schemeClr val="tx2"/>
              </a:solidFill>
              <a:ln w="9525">
                <a:noFill/>
                <a:miter lim="800000"/>
                <a:headEnd/>
                <a:tailEnd/>
              </a:ln>
            </p:spPr>
            <p:txBody>
              <a:bodyPr wrap="none" lIns="0" tIns="0" rIns="0" bIns="0">
                <a:spAutoFit/>
              </a:bodyPr>
              <a:lstStyle/>
              <a:p>
                <a:pPr algn="ctr" eaLnBrk="0" hangingPunct="0">
                  <a:defRPr/>
                </a:pPr>
                <a:r>
                  <a:rPr lang="en-US" sz="4000" b="1">
                    <a:solidFill>
                      <a:srgbClr val="790015"/>
                    </a:solidFill>
                    <a:latin typeface="Kruti Dev 010" charset="0"/>
                  </a:rPr>
                  <a:t>;h</a:t>
                </a:r>
                <a:r>
                  <a:rPr lang="ja-JP" altLang="en-US" sz="4000" b="1">
                    <a:solidFill>
                      <a:srgbClr val="790015"/>
                    </a:solidFill>
                    <a:latin typeface="Kruti Dev 010" charset="0"/>
                  </a:rPr>
                  <a:t>’</a:t>
                </a:r>
                <a:r>
                  <a:rPr lang="en-US" sz="4000" b="1">
                    <a:solidFill>
                      <a:srgbClr val="790015"/>
                    </a:solidFill>
                    <a:latin typeface="Kruti Dev 010" charset="0"/>
                  </a:rPr>
                  <a:t>kq</a:t>
                </a:r>
                <a:endParaRPr lang="en-US" sz="4000" b="1">
                  <a:effectLst>
                    <a:outerShdw blurRad="38100" dist="38100" dir="2700000" algn="tl">
                      <a:srgbClr val="000000"/>
                    </a:outerShdw>
                  </a:effectLst>
                  <a:latin typeface="Kruti Dev 010" charset="0"/>
                </a:endParaRPr>
              </a:p>
            </p:txBody>
          </p:sp>
        </p:grpSp>
        <p:sp>
          <p:nvSpPr>
            <p:cNvPr id="123931" name="Line 132"/>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932" name="Line 133"/>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23919" name="Text Box 134"/>
          <p:cNvSpPr txBox="1">
            <a:spLocks noChangeArrowheads="1"/>
          </p:cNvSpPr>
          <p:nvPr/>
        </p:nvSpPr>
        <p:spPr bwMode="auto">
          <a:xfrm>
            <a:off x="8723313" y="90488"/>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latin typeface="Kruti Dev 010" charset="0"/>
              </a:rPr>
              <a:t> </a:t>
            </a:r>
          </a:p>
        </p:txBody>
      </p:sp>
      <p:sp>
        <p:nvSpPr>
          <p:cNvPr id="123920" name="Text Box 136"/>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latin typeface="Kruti Dev 010" charset="0"/>
            </a:endParaRPr>
          </a:p>
        </p:txBody>
      </p:sp>
      <p:sp>
        <p:nvSpPr>
          <p:cNvPr id="123921" name="Text Box 137"/>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1400" b="1">
              <a:solidFill>
                <a:srgbClr val="FFFFFF"/>
              </a:solidFill>
              <a:latin typeface="Kruti Dev 010" charset="0"/>
            </a:endParaRPr>
          </a:p>
        </p:txBody>
      </p:sp>
      <p:sp>
        <p:nvSpPr>
          <p:cNvPr id="123922" name="Text Box 138"/>
          <p:cNvSpPr txBox="1">
            <a:spLocks noChangeArrowheads="1"/>
          </p:cNvSpPr>
          <p:nvPr/>
        </p:nvSpPr>
        <p:spPr bwMode="auto">
          <a:xfrm>
            <a:off x="8085138" y="65182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59</a:t>
            </a:r>
          </a:p>
        </p:txBody>
      </p:sp>
      <p:sp>
        <p:nvSpPr>
          <p:cNvPr id="123923" name="Text Box 139"/>
          <p:cNvSpPr txBox="1">
            <a:spLocks noChangeArrowheads="1"/>
          </p:cNvSpPr>
          <p:nvPr/>
        </p:nvSpPr>
        <p:spPr bwMode="auto">
          <a:xfrm>
            <a:off x="8651875" y="6413500"/>
            <a:ext cx="3841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11</a:t>
            </a:r>
          </a:p>
        </p:txBody>
      </p:sp>
      <p:sp>
        <p:nvSpPr>
          <p:cNvPr id="123924" name="Text Box 141"/>
          <p:cNvSpPr txBox="1">
            <a:spLocks noChangeArrowheads="1"/>
          </p:cNvSpPr>
          <p:nvPr/>
        </p:nvSpPr>
        <p:spPr bwMode="auto">
          <a:xfrm>
            <a:off x="7077075" y="6129338"/>
            <a:ext cx="2165350"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b="1">
                <a:solidFill>
                  <a:srgbClr val="FFFFFF"/>
                </a:solidFill>
                <a:latin typeface="Kruti Dev 010" charset="0"/>
              </a:rPr>
              <a:t> lgk;d iqLrd </a:t>
            </a:r>
            <a:r>
              <a:rPr lang="hi-in" sz="2000">
                <a:solidFill>
                  <a:srgbClr val="FFFFFF"/>
                </a:solidFill>
                <a:latin typeface="Kruti Dev 010" charset="0"/>
                <a:cs typeface="Mangal" charset="0"/>
              </a:rPr>
              <a:t>८</a:t>
            </a:r>
            <a:r>
              <a:rPr lang="en-US" sz="2000">
                <a:solidFill>
                  <a:srgbClr val="FFFFFF"/>
                </a:solidFill>
                <a:latin typeface="Kruti Dev 010" charset="0"/>
              </a:rPr>
              <a:t>-</a:t>
            </a:r>
            <a:r>
              <a:rPr lang="hi-in" sz="2000">
                <a:solidFill>
                  <a:srgbClr val="FFFFFF"/>
                </a:solidFill>
                <a:latin typeface="Kruti Dev 010" charset="0"/>
                <a:cs typeface="Calibri" charset="0"/>
              </a:rPr>
              <a:t>१४</a:t>
            </a:r>
            <a:endParaRPr lang="en-US" sz="2000" b="1">
              <a:solidFill>
                <a:srgbClr val="FFFFFF"/>
              </a:solidFill>
              <a:latin typeface="Kruti Dev 010" charset="0"/>
            </a:endParaRPr>
          </a:p>
          <a:p>
            <a:pPr algn="ctr">
              <a:spcBef>
                <a:spcPct val="50000"/>
              </a:spcBef>
            </a:pPr>
            <a:endParaRPr lang="en-US" sz="2000" b="1">
              <a:solidFill>
                <a:schemeClr val="tx1"/>
              </a:solidFill>
              <a:latin typeface="Kruti Dev 010" charset="0"/>
            </a:endParaRPr>
          </a:p>
        </p:txBody>
      </p:sp>
      <p:sp>
        <p:nvSpPr>
          <p:cNvPr id="3" name="Title 2"/>
          <p:cNvSpPr>
            <a:spLocks noGrp="1"/>
          </p:cNvSpPr>
          <p:nvPr>
            <p:ph type="title" idx="4294967295"/>
          </p:nvPr>
        </p:nvSpPr>
        <p:spPr>
          <a:xfrm>
            <a:off x="1374775" y="295275"/>
            <a:ext cx="7018338" cy="708025"/>
          </a:xfrm>
          <a:prstGeom prst="rect">
            <a:avLst/>
          </a:prstGeom>
          <a:ln w="12700">
            <a:miter lim="800000"/>
            <a:headEnd/>
            <a:tailEnd/>
          </a:ln>
          <a:effectLst>
            <a:outerShdw blurRad="63500" dist="63500" dir="2212194" algn="ctr" rotWithShape="0">
              <a:schemeClr val="bg2">
                <a:alpha val="74998"/>
              </a:schemeClr>
            </a:outerShdw>
          </a:effectLst>
        </p:spPr>
        <p:txBody>
          <a:bodyPr wrap="none" anchor="ctr">
            <a:spAutoFit/>
          </a:bodyPr>
          <a:lstStyle/>
          <a:p>
            <a:pPr algn="ctr">
              <a:spcBef>
                <a:spcPct val="50000"/>
              </a:spcBef>
              <a:defRPr/>
            </a:pPr>
            <a:r>
              <a:rPr lang="en-US" sz="4000" b="1">
                <a:solidFill>
                  <a:srgbClr val="DCF210"/>
                </a:solidFill>
                <a:latin typeface="Kruti Dev 010" charset="0"/>
                <a:ea typeface="ＭＳ Ｐゴシック" charset="0"/>
                <a:cs typeface="ＭＳ Ｐゴシック" charset="0"/>
              </a:rPr>
              <a:t>vkidh ubZ ekufld ^^ckbZcy QkbZy**</a:t>
            </a:r>
          </a:p>
        </p:txBody>
      </p:sp>
      <p:sp>
        <p:nvSpPr>
          <p:cNvPr id="123926" name="Rectangle 139"/>
          <p:cNvSpPr>
            <a:spLocks noChangeArrowheads="1"/>
          </p:cNvSpPr>
          <p:nvPr/>
        </p:nvSpPr>
        <p:spPr bwMode="auto">
          <a:xfrm>
            <a:off x="279400" y="10922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1299"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lgn="ctr" eaLnBrk="0" hangingPunct="0">
              <a:defRPr/>
            </a:pPr>
            <a:endParaRPr lang="en-US" dirty="0">
              <a:latin typeface="Kruti Dev 010" pitchFamily="2" charset="0"/>
              <a:cs typeface="+mn-cs"/>
            </a:endParaRPr>
          </a:p>
        </p:txBody>
      </p:sp>
      <p:sp>
        <p:nvSpPr>
          <p:cNvPr id="125955" name="Text Box 6"/>
          <p:cNvSpPr txBox="1">
            <a:spLocks noChangeArrowheads="1"/>
          </p:cNvSpPr>
          <p:nvPr/>
        </p:nvSpPr>
        <p:spPr bwMode="auto">
          <a:xfrm>
            <a:off x="8723313" y="66675"/>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latin typeface="Kruti Dev 010" charset="0"/>
              </a:rPr>
              <a:t> </a:t>
            </a:r>
          </a:p>
        </p:txBody>
      </p:sp>
      <p:sp>
        <p:nvSpPr>
          <p:cNvPr id="125956"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fr-FR" sz="2000">
              <a:solidFill>
                <a:srgbClr val="FFFFFF"/>
              </a:solidFill>
              <a:latin typeface="Kruti Dev 010" charset="0"/>
            </a:endParaRPr>
          </a:p>
        </p:txBody>
      </p:sp>
      <p:sp>
        <p:nvSpPr>
          <p:cNvPr id="125957" name="Text Box 8"/>
          <p:cNvSpPr txBox="1">
            <a:spLocks noChangeArrowheads="1"/>
          </p:cNvSpPr>
          <p:nvPr/>
        </p:nvSpPr>
        <p:spPr bwMode="auto">
          <a:xfrm>
            <a:off x="8085138" y="6530975"/>
            <a:ext cx="284162"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a:solidFill>
                  <a:srgbClr val="FFFFFF"/>
                </a:solidFill>
                <a:latin typeface="Kruti Dev 010" charset="0"/>
              </a:rPr>
              <a:t>60</a:t>
            </a:r>
          </a:p>
        </p:txBody>
      </p:sp>
      <p:sp>
        <p:nvSpPr>
          <p:cNvPr id="125958" name="Text Box 9"/>
          <p:cNvSpPr txBox="1">
            <a:spLocks noChangeArrowheads="1"/>
          </p:cNvSpPr>
          <p:nvPr/>
        </p:nvSpPr>
        <p:spPr bwMode="auto">
          <a:xfrm>
            <a:off x="6519863" y="6207125"/>
            <a:ext cx="2409825"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chemeClr val="tx1"/>
                </a:solidFill>
                <a:latin typeface="Kruti Dev 010" charset="0"/>
              </a:rPr>
              <a:t>नियम पुस्तिका </a:t>
            </a:r>
            <a:r>
              <a:rPr lang="hi-in" sz="2000">
                <a:solidFill>
                  <a:schemeClr val="tx1"/>
                </a:solidFill>
                <a:latin typeface="Kruti Dev 010" charset="0"/>
              </a:rPr>
              <a:t>८</a:t>
            </a:r>
            <a:r>
              <a:rPr lang="en-US" sz="2000">
                <a:solidFill>
                  <a:schemeClr val="tx1"/>
                </a:solidFill>
                <a:latin typeface="Kruti Dev 010" charset="0"/>
              </a:rPr>
              <a:t>−</a:t>
            </a:r>
            <a:r>
              <a:rPr lang="hi-in" sz="2000">
                <a:solidFill>
                  <a:schemeClr val="tx1"/>
                </a:solidFill>
                <a:latin typeface="Kruti Dev 010" charset="0"/>
              </a:rPr>
              <a:t>१४</a:t>
            </a:r>
            <a:endParaRPr lang="en-US" sz="2000">
              <a:solidFill>
                <a:schemeClr val="tx1"/>
              </a:solidFill>
              <a:latin typeface="Kruti Dev 010" charset="0"/>
            </a:endParaRPr>
          </a:p>
          <a:p>
            <a:pPr algn="ctr">
              <a:spcBef>
                <a:spcPct val="50000"/>
              </a:spcBef>
            </a:pPr>
            <a:endParaRPr lang="en-US" sz="2000" b="1">
              <a:solidFill>
                <a:srgbClr val="FFFFFF"/>
              </a:solidFill>
              <a:latin typeface="Kruti Dev 010" charset="0"/>
            </a:endParaRPr>
          </a:p>
        </p:txBody>
      </p:sp>
      <p:sp>
        <p:nvSpPr>
          <p:cNvPr id="125959" name="Rectangle 10"/>
          <p:cNvSpPr>
            <a:spLocks noChangeArrowheads="1"/>
          </p:cNvSpPr>
          <p:nvPr/>
        </p:nvSpPr>
        <p:spPr bwMode="auto">
          <a:xfrm>
            <a:off x="655638" y="1641475"/>
            <a:ext cx="7759700" cy="4618038"/>
          </a:xfrm>
          <a:prstGeom prst="rect">
            <a:avLst/>
          </a:prstGeom>
          <a:solidFill>
            <a:srgbClr val="251C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endParaRPr lang="fr-FR">
              <a:latin typeface="Kruti Dev 010" charset="0"/>
            </a:endParaRPr>
          </a:p>
        </p:txBody>
      </p:sp>
      <p:sp>
        <p:nvSpPr>
          <p:cNvPr id="125960" name="TextBox 10"/>
          <p:cNvSpPr txBox="1">
            <a:spLocks noChangeArrowheads="1"/>
          </p:cNvSpPr>
          <p:nvPr/>
        </p:nvSpPr>
        <p:spPr bwMode="auto">
          <a:xfrm>
            <a:off x="3795713" y="863600"/>
            <a:ext cx="1425575" cy="769938"/>
          </a:xfrm>
          <a:prstGeom prst="rect">
            <a:avLst/>
          </a:prstGeom>
          <a:solidFill>
            <a:srgbClr val="F377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4400" b="1">
                <a:solidFill>
                  <a:schemeClr val="bg2"/>
                </a:solidFill>
                <a:latin typeface="Kruti Dev 010" charset="0"/>
              </a:rPr>
              <a:t>l`f</a:t>
            </a:r>
            <a:r>
              <a:rPr lang="ja-JP" altLang="en-US" sz="4400" b="1">
                <a:solidFill>
                  <a:schemeClr val="bg2"/>
                </a:solidFill>
                <a:latin typeface="Kruti Dev 010" charset="0"/>
              </a:rPr>
              <a:t>’</a:t>
            </a:r>
            <a:r>
              <a:rPr lang="en-US" altLang="ja-JP" sz="4400" b="1">
                <a:solidFill>
                  <a:schemeClr val="bg2"/>
                </a:solidFill>
                <a:latin typeface="Kruti Dev 010" charset="0"/>
              </a:rPr>
              <a:t>V</a:t>
            </a:r>
            <a:endParaRPr lang="en-US" sz="4400" b="1">
              <a:solidFill>
                <a:schemeClr val="bg2"/>
              </a:solidFill>
              <a:latin typeface="Kruti Dev 010" charset="0"/>
            </a:endParaRPr>
          </a:p>
        </p:txBody>
      </p:sp>
      <p:sp>
        <p:nvSpPr>
          <p:cNvPr id="13" name="Rectangle 12"/>
          <p:cNvSpPr/>
          <p:nvPr/>
        </p:nvSpPr>
        <p:spPr>
          <a:xfrm>
            <a:off x="84138" y="-300038"/>
            <a:ext cx="1090612" cy="4616451"/>
          </a:xfrm>
          <a:prstGeom prst="rect">
            <a:avLst/>
          </a:prstGeom>
        </p:spPr>
        <p:txBody>
          <a:bodyPr wrap="none">
            <a:spAutoFit/>
          </a:bodyPr>
          <a:lstStyle/>
          <a:p>
            <a:pPr algn="ctr" eaLnBrk="0" hangingPunct="0">
              <a:spcBef>
                <a:spcPct val="50000"/>
              </a:spcBef>
              <a:defRPr/>
            </a:pPr>
            <a:r>
              <a:rPr lang="en-US" sz="15000" i="1" dirty="0">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dirty="0">
              <a:solidFill>
                <a:srgbClr val="FFFF00"/>
              </a:solidFill>
              <a:effectLst>
                <a:outerShdw blurRad="38100" dist="38100" dir="2700000" algn="tl">
                  <a:srgbClr val="000000"/>
                </a:outerShdw>
              </a:effectLst>
              <a:latin typeface="Kruti Dev 010" charset="0"/>
            </a:endParaRPr>
          </a:p>
        </p:txBody>
      </p:sp>
      <p:sp>
        <p:nvSpPr>
          <p:cNvPr id="125962" name="Rectangle 12"/>
          <p:cNvSpPr>
            <a:spLocks noChangeArrowheads="1"/>
          </p:cNvSpPr>
          <p:nvPr/>
        </p:nvSpPr>
        <p:spPr bwMode="auto">
          <a:xfrm>
            <a:off x="165100" y="10922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7788" y="-300038"/>
            <a:ext cx="1090613"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pic>
        <p:nvPicPr>
          <p:cNvPr id="128002" name="Picture 2"/>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2323"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lgn="ctr" eaLnBrk="0" hangingPunct="0">
              <a:defRPr/>
            </a:pPr>
            <a:endParaRPr lang="en-US" dirty="0">
              <a:latin typeface="Kruti Dev 010" pitchFamily="2" charset="0"/>
              <a:cs typeface="+mn-cs"/>
            </a:endParaRPr>
          </a:p>
        </p:txBody>
      </p:sp>
      <p:sp>
        <p:nvSpPr>
          <p:cNvPr id="128004" name="Text Box 6"/>
          <p:cNvSpPr txBox="1">
            <a:spLocks noChangeArrowheads="1"/>
          </p:cNvSpPr>
          <p:nvPr/>
        </p:nvSpPr>
        <p:spPr bwMode="auto">
          <a:xfrm>
            <a:off x="8723313" y="66675"/>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latin typeface="Kruti Dev 010" charset="0"/>
              </a:rPr>
              <a:t> </a:t>
            </a:r>
          </a:p>
        </p:txBody>
      </p:sp>
      <p:sp>
        <p:nvSpPr>
          <p:cNvPr id="128005"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fr-FR" sz="2000">
              <a:solidFill>
                <a:srgbClr val="FFFFFF"/>
              </a:solidFill>
              <a:latin typeface="Kruti Dev 010" charset="0"/>
            </a:endParaRPr>
          </a:p>
        </p:txBody>
      </p:sp>
      <p:sp>
        <p:nvSpPr>
          <p:cNvPr id="128006" name="Text Box 8"/>
          <p:cNvSpPr txBox="1">
            <a:spLocks noChangeArrowheads="1"/>
          </p:cNvSpPr>
          <p:nvPr/>
        </p:nvSpPr>
        <p:spPr bwMode="auto">
          <a:xfrm>
            <a:off x="8097838" y="6530975"/>
            <a:ext cx="284162"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a:solidFill>
                  <a:srgbClr val="FFFFFF"/>
                </a:solidFill>
                <a:latin typeface="Kruti Dev 010" charset="0"/>
              </a:rPr>
              <a:t>61</a:t>
            </a:r>
          </a:p>
        </p:txBody>
      </p:sp>
      <p:sp>
        <p:nvSpPr>
          <p:cNvPr id="128007" name="Text Box 9"/>
          <p:cNvSpPr txBox="1">
            <a:spLocks noChangeArrowheads="1"/>
          </p:cNvSpPr>
          <p:nvPr/>
        </p:nvSpPr>
        <p:spPr bwMode="auto">
          <a:xfrm>
            <a:off x="6692900" y="6223000"/>
            <a:ext cx="2409825"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chemeClr val="tx1"/>
                </a:solidFill>
                <a:latin typeface="Kruti Dev 010" charset="0"/>
              </a:rPr>
              <a:t>नियम पुस्तिका </a:t>
            </a:r>
            <a:r>
              <a:rPr lang="hi-in" sz="2000">
                <a:solidFill>
                  <a:schemeClr val="tx1"/>
                </a:solidFill>
                <a:latin typeface="Kruti Dev 010" charset="0"/>
              </a:rPr>
              <a:t>८</a:t>
            </a:r>
            <a:r>
              <a:rPr lang="en-US" sz="2000">
                <a:solidFill>
                  <a:schemeClr val="tx1"/>
                </a:solidFill>
                <a:latin typeface="Kruti Dev 010" charset="0"/>
              </a:rPr>
              <a:t>−</a:t>
            </a:r>
            <a:r>
              <a:rPr lang="hi-in" sz="2000">
                <a:solidFill>
                  <a:schemeClr val="tx1"/>
                </a:solidFill>
                <a:latin typeface="Kruti Dev 010" charset="0"/>
              </a:rPr>
              <a:t>१४</a:t>
            </a:r>
            <a:endParaRPr lang="en-US" sz="2000">
              <a:solidFill>
                <a:schemeClr val="tx1"/>
              </a:solidFill>
              <a:latin typeface="Kruti Dev 010" charset="0"/>
            </a:endParaRPr>
          </a:p>
          <a:p>
            <a:pPr algn="ctr">
              <a:spcBef>
                <a:spcPct val="50000"/>
              </a:spcBef>
            </a:pPr>
            <a:endParaRPr lang="en-US" sz="2000" b="1">
              <a:solidFill>
                <a:srgbClr val="FFFFFF"/>
              </a:solidFill>
              <a:latin typeface="Kruti Dev 010" charset="0"/>
            </a:endParaRPr>
          </a:p>
        </p:txBody>
      </p:sp>
      <p:sp>
        <p:nvSpPr>
          <p:cNvPr id="128008" name="Rectangle 10"/>
          <p:cNvSpPr>
            <a:spLocks noChangeArrowheads="1"/>
          </p:cNvSpPr>
          <p:nvPr/>
        </p:nvSpPr>
        <p:spPr bwMode="auto">
          <a:xfrm>
            <a:off x="641350" y="2808288"/>
            <a:ext cx="7839075" cy="3463925"/>
          </a:xfrm>
          <a:prstGeom prst="rect">
            <a:avLst/>
          </a:prstGeom>
          <a:solidFill>
            <a:srgbClr val="251C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endParaRPr lang="fr-FR">
              <a:latin typeface="Kruti Dev 010" charset="0"/>
            </a:endParaRPr>
          </a:p>
        </p:txBody>
      </p:sp>
      <p:sp>
        <p:nvSpPr>
          <p:cNvPr id="128009" name="TextBox 11"/>
          <p:cNvSpPr txBox="1">
            <a:spLocks noChangeArrowheads="1"/>
          </p:cNvSpPr>
          <p:nvPr/>
        </p:nvSpPr>
        <p:spPr bwMode="auto">
          <a:xfrm>
            <a:off x="3925888" y="1931988"/>
            <a:ext cx="1100137" cy="584200"/>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3200">
                <a:solidFill>
                  <a:schemeClr val="bg2"/>
                </a:solidFill>
                <a:latin typeface="Kruti Dev 010" charset="0"/>
              </a:rPr>
              <a:t>† yksx</a:t>
            </a:r>
          </a:p>
        </p:txBody>
      </p:sp>
      <p:sp>
        <p:nvSpPr>
          <p:cNvPr id="128010" name="Rectangle 13"/>
          <p:cNvSpPr>
            <a:spLocks noChangeArrowheads="1"/>
          </p:cNvSpPr>
          <p:nvPr/>
        </p:nvSpPr>
        <p:spPr bwMode="auto">
          <a:xfrm>
            <a:off x="279400" y="11176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
        <p:nvSpPr>
          <p:cNvPr id="128011" name="TextBox 10"/>
          <p:cNvSpPr txBox="1">
            <a:spLocks noChangeArrowheads="1"/>
          </p:cNvSpPr>
          <p:nvPr/>
        </p:nvSpPr>
        <p:spPr bwMode="auto">
          <a:xfrm>
            <a:off x="3795713" y="863600"/>
            <a:ext cx="1425575" cy="769938"/>
          </a:xfrm>
          <a:prstGeom prst="rect">
            <a:avLst/>
          </a:prstGeom>
          <a:solidFill>
            <a:srgbClr val="F377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4400" b="1">
                <a:solidFill>
                  <a:schemeClr val="bg2"/>
                </a:solidFill>
                <a:latin typeface="Kruti Dev 010" charset="0"/>
              </a:rPr>
              <a:t>l`f</a:t>
            </a:r>
            <a:r>
              <a:rPr lang="ja-JP" altLang="en-US" sz="4400" b="1">
                <a:solidFill>
                  <a:schemeClr val="bg2"/>
                </a:solidFill>
                <a:latin typeface="Kruti Dev 010" charset="0"/>
              </a:rPr>
              <a:t>’</a:t>
            </a:r>
            <a:r>
              <a:rPr lang="en-US" altLang="ja-JP" sz="4400" b="1">
                <a:solidFill>
                  <a:schemeClr val="bg2"/>
                </a:solidFill>
                <a:latin typeface="Kruti Dev 010" charset="0"/>
              </a:rPr>
              <a:t>V</a:t>
            </a:r>
            <a:endParaRPr lang="en-US" sz="4400" b="1">
              <a:solidFill>
                <a:schemeClr val="bg2"/>
              </a:solidFill>
              <a:latin typeface="Kruti Dev 010" charset="0"/>
            </a:endParaRP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9538" y="-300038"/>
            <a:ext cx="1090613"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pic>
        <p:nvPicPr>
          <p:cNvPr id="130050" name="Picture 1026"/>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55638" y="52705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3347" name="Rectangle 1027"/>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lgn="ctr" eaLnBrk="0" hangingPunct="0">
              <a:defRPr/>
            </a:pPr>
            <a:endParaRPr lang="en-US" dirty="0">
              <a:latin typeface="Kruti Dev 010" pitchFamily="2" charset="0"/>
              <a:cs typeface="+mn-cs"/>
            </a:endParaRPr>
          </a:p>
        </p:txBody>
      </p:sp>
      <p:sp>
        <p:nvSpPr>
          <p:cNvPr id="130052" name="Text Box 1030"/>
          <p:cNvSpPr txBox="1">
            <a:spLocks noChangeArrowheads="1"/>
          </p:cNvSpPr>
          <p:nvPr/>
        </p:nvSpPr>
        <p:spPr bwMode="auto">
          <a:xfrm>
            <a:off x="8723313" y="66675"/>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latin typeface="Kruti Dev 010" charset="0"/>
              </a:rPr>
              <a:t> </a:t>
            </a:r>
          </a:p>
        </p:txBody>
      </p:sp>
      <p:sp>
        <p:nvSpPr>
          <p:cNvPr id="130053" name="Text Box 1031"/>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fr-FR" sz="2000">
              <a:solidFill>
                <a:srgbClr val="FFFFFF"/>
              </a:solidFill>
              <a:latin typeface="Kruti Dev 010" charset="0"/>
            </a:endParaRPr>
          </a:p>
        </p:txBody>
      </p:sp>
      <p:sp>
        <p:nvSpPr>
          <p:cNvPr id="130054" name="Text Box 1032"/>
          <p:cNvSpPr txBox="1">
            <a:spLocks noChangeArrowheads="1"/>
          </p:cNvSpPr>
          <p:nvPr/>
        </p:nvSpPr>
        <p:spPr bwMode="auto">
          <a:xfrm>
            <a:off x="8097838" y="6523038"/>
            <a:ext cx="284162"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a:solidFill>
                  <a:srgbClr val="FFFFFF"/>
                </a:solidFill>
                <a:latin typeface="Kruti Dev 010" charset="0"/>
              </a:rPr>
              <a:t>62</a:t>
            </a:r>
          </a:p>
        </p:txBody>
      </p:sp>
      <p:sp>
        <p:nvSpPr>
          <p:cNvPr id="2" name="Text Box 1033"/>
          <p:cNvSpPr txBox="1">
            <a:spLocks noChangeArrowheads="1"/>
          </p:cNvSpPr>
          <p:nvPr/>
        </p:nvSpPr>
        <p:spPr bwMode="auto">
          <a:xfrm>
            <a:off x="6642100" y="6238875"/>
            <a:ext cx="2409825" cy="862013"/>
          </a:xfrm>
          <a:prstGeom prst="rect">
            <a:avLst/>
          </a:prstGeom>
          <a:noFill/>
          <a:ln w="9525">
            <a:noFill/>
            <a:miter lim="800000"/>
            <a:headEnd/>
            <a:tailEnd/>
          </a:ln>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2000">
                <a:solidFill>
                  <a:schemeClr val="tx1"/>
                </a:solidFill>
                <a:latin typeface="Kruti Dev 010" charset="0"/>
              </a:rPr>
              <a:t>नियम पुस्तिका </a:t>
            </a:r>
            <a:r>
              <a:rPr lang="hi-in" sz="2000">
                <a:solidFill>
                  <a:schemeClr val="tx1"/>
                </a:solidFill>
                <a:latin typeface="Kruti Dev 010" charset="0"/>
              </a:rPr>
              <a:t>८</a:t>
            </a:r>
            <a:r>
              <a:rPr lang="en-US" sz="2000">
                <a:solidFill>
                  <a:schemeClr val="tx1"/>
                </a:solidFill>
                <a:latin typeface="Kruti Dev 010" charset="0"/>
              </a:rPr>
              <a:t>−</a:t>
            </a:r>
            <a:r>
              <a:rPr lang="hi-in" sz="2000">
                <a:solidFill>
                  <a:schemeClr val="tx1"/>
                </a:solidFill>
                <a:latin typeface="Kruti Dev 010" charset="0"/>
              </a:rPr>
              <a:t>१४</a:t>
            </a:r>
            <a:endParaRPr lang="en-US" sz="2000">
              <a:solidFill>
                <a:schemeClr val="tx1"/>
              </a:solidFill>
              <a:latin typeface="Kruti Dev 010" charset="0"/>
            </a:endParaRPr>
          </a:p>
          <a:p>
            <a:pPr algn="ctr">
              <a:spcBef>
                <a:spcPct val="50000"/>
              </a:spcBef>
              <a:defRPr/>
            </a:pPr>
            <a:r>
              <a:rPr lang="en-US" sz="2000">
                <a:solidFill>
                  <a:srgbClr val="FFFFFF"/>
                </a:solidFill>
                <a:effectLst>
                  <a:outerShdw blurRad="38100" dist="38100" dir="2700000" algn="tl">
                    <a:srgbClr val="000000"/>
                  </a:outerShdw>
                </a:effectLst>
                <a:latin typeface="Kruti Dev 010" charset="0"/>
              </a:rPr>
              <a:t> </a:t>
            </a:r>
            <a:endParaRPr lang="en-US" sz="2000" b="1">
              <a:solidFill>
                <a:srgbClr val="FFFFFF"/>
              </a:solidFill>
              <a:latin typeface="Kruti Dev 010" charset="0"/>
            </a:endParaRPr>
          </a:p>
        </p:txBody>
      </p:sp>
      <p:sp>
        <p:nvSpPr>
          <p:cNvPr id="130056" name="Rectangle 1034"/>
          <p:cNvSpPr>
            <a:spLocks noChangeArrowheads="1"/>
          </p:cNvSpPr>
          <p:nvPr/>
        </p:nvSpPr>
        <p:spPr bwMode="auto">
          <a:xfrm>
            <a:off x="654050" y="4219575"/>
            <a:ext cx="7812088" cy="2079625"/>
          </a:xfrm>
          <a:prstGeom prst="rect">
            <a:avLst/>
          </a:prstGeom>
          <a:solidFill>
            <a:srgbClr val="251C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endParaRPr lang="fr-FR">
              <a:latin typeface="Kruti Dev 010" charset="0"/>
            </a:endParaRPr>
          </a:p>
        </p:txBody>
      </p:sp>
      <p:sp>
        <p:nvSpPr>
          <p:cNvPr id="130057" name="TextBox 11"/>
          <p:cNvSpPr txBox="1">
            <a:spLocks noChangeArrowheads="1"/>
          </p:cNvSpPr>
          <p:nvPr/>
        </p:nvSpPr>
        <p:spPr bwMode="auto">
          <a:xfrm>
            <a:off x="3925888" y="1931988"/>
            <a:ext cx="1208087" cy="646112"/>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3600">
                <a:solidFill>
                  <a:schemeClr val="bg2"/>
                </a:solidFill>
                <a:latin typeface="Kruti Dev 010" charset="0"/>
              </a:rPr>
              <a:t>† yksx</a:t>
            </a:r>
          </a:p>
        </p:txBody>
      </p:sp>
      <p:sp>
        <p:nvSpPr>
          <p:cNvPr id="130058" name="TextBox 12"/>
          <p:cNvSpPr txBox="1">
            <a:spLocks noChangeArrowheads="1"/>
          </p:cNvSpPr>
          <p:nvPr/>
        </p:nvSpPr>
        <p:spPr bwMode="auto">
          <a:xfrm>
            <a:off x="3722688" y="3213100"/>
            <a:ext cx="1487487" cy="646113"/>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3600">
                <a:solidFill>
                  <a:schemeClr val="bg2"/>
                </a:solidFill>
                <a:latin typeface="Kruti Dev 010" charset="0"/>
              </a:rPr>
              <a:t>… lekt</a:t>
            </a:r>
          </a:p>
        </p:txBody>
      </p:sp>
      <p:sp>
        <p:nvSpPr>
          <p:cNvPr id="130059" name="Rectangle 14"/>
          <p:cNvSpPr>
            <a:spLocks noChangeArrowheads="1"/>
          </p:cNvSpPr>
          <p:nvPr/>
        </p:nvSpPr>
        <p:spPr bwMode="auto">
          <a:xfrm>
            <a:off x="254000" y="11176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
        <p:nvSpPr>
          <p:cNvPr id="130060" name="TextBox 10"/>
          <p:cNvSpPr txBox="1">
            <a:spLocks noChangeArrowheads="1"/>
          </p:cNvSpPr>
          <p:nvPr/>
        </p:nvSpPr>
        <p:spPr bwMode="auto">
          <a:xfrm>
            <a:off x="3795713" y="863600"/>
            <a:ext cx="1425575" cy="769938"/>
          </a:xfrm>
          <a:prstGeom prst="rect">
            <a:avLst/>
          </a:prstGeom>
          <a:solidFill>
            <a:srgbClr val="F377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4400" b="1">
                <a:solidFill>
                  <a:schemeClr val="bg2"/>
                </a:solidFill>
                <a:latin typeface="Kruti Dev 010" charset="0"/>
              </a:rPr>
              <a:t>l`f</a:t>
            </a:r>
            <a:r>
              <a:rPr lang="ja-JP" altLang="en-US" sz="4400" b="1">
                <a:solidFill>
                  <a:schemeClr val="bg2"/>
                </a:solidFill>
                <a:latin typeface="Kruti Dev 010" charset="0"/>
              </a:rPr>
              <a:t>’</a:t>
            </a:r>
            <a:r>
              <a:rPr lang="en-US" altLang="ja-JP" sz="4400" b="1">
                <a:solidFill>
                  <a:schemeClr val="bg2"/>
                </a:solidFill>
                <a:latin typeface="Kruti Dev 010" charset="0"/>
              </a:rPr>
              <a:t>V</a:t>
            </a:r>
            <a:endParaRPr lang="en-US" sz="4400" b="1">
              <a:solidFill>
                <a:schemeClr val="bg2"/>
              </a:solidFill>
              <a:latin typeface="Kruti Dev 010" charset="0"/>
            </a:endParaRPr>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20663" y="-300038"/>
            <a:ext cx="1090613"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pic>
        <p:nvPicPr>
          <p:cNvPr id="132098" name="Picture 2"/>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12775" y="3683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4371"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lgn="ctr" eaLnBrk="0" hangingPunct="0">
              <a:defRPr/>
            </a:pPr>
            <a:endParaRPr lang="en-US" dirty="0">
              <a:latin typeface="Kruti Dev 010" pitchFamily="2" charset="0"/>
              <a:cs typeface="+mn-cs"/>
            </a:endParaRPr>
          </a:p>
        </p:txBody>
      </p:sp>
      <p:sp>
        <p:nvSpPr>
          <p:cNvPr id="132100" name="Text Box 6"/>
          <p:cNvSpPr txBox="1">
            <a:spLocks noChangeArrowheads="1"/>
          </p:cNvSpPr>
          <p:nvPr/>
        </p:nvSpPr>
        <p:spPr bwMode="auto">
          <a:xfrm>
            <a:off x="8723313" y="66675"/>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latin typeface="Kruti Dev 010" charset="0"/>
              </a:rPr>
              <a:t> </a:t>
            </a:r>
          </a:p>
        </p:txBody>
      </p:sp>
      <p:sp>
        <p:nvSpPr>
          <p:cNvPr id="132101"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fr-FR" sz="2000">
              <a:solidFill>
                <a:srgbClr val="FFFFFF"/>
              </a:solidFill>
              <a:latin typeface="Kruti Dev 010" charset="0"/>
            </a:endParaRPr>
          </a:p>
        </p:txBody>
      </p:sp>
      <p:sp>
        <p:nvSpPr>
          <p:cNvPr id="132102" name="Text Box 8"/>
          <p:cNvSpPr txBox="1">
            <a:spLocks noChangeArrowheads="1"/>
          </p:cNvSpPr>
          <p:nvPr/>
        </p:nvSpPr>
        <p:spPr bwMode="auto">
          <a:xfrm>
            <a:off x="8097838" y="6530975"/>
            <a:ext cx="284162"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a:solidFill>
                  <a:srgbClr val="FFFFFF"/>
                </a:solidFill>
                <a:latin typeface="Kruti Dev 010" charset="0"/>
              </a:rPr>
              <a:t>63</a:t>
            </a:r>
          </a:p>
        </p:txBody>
      </p:sp>
      <p:sp>
        <p:nvSpPr>
          <p:cNvPr id="2" name="Text Box 9"/>
          <p:cNvSpPr txBox="1">
            <a:spLocks noChangeArrowheads="1"/>
          </p:cNvSpPr>
          <p:nvPr/>
        </p:nvSpPr>
        <p:spPr bwMode="auto">
          <a:xfrm>
            <a:off x="6548438" y="6238875"/>
            <a:ext cx="2506662" cy="862013"/>
          </a:xfrm>
          <a:prstGeom prst="rect">
            <a:avLst/>
          </a:prstGeom>
          <a:noFill/>
          <a:ln w="9525">
            <a:noFill/>
            <a:miter lim="800000"/>
            <a:headEnd/>
            <a:tailEnd/>
          </a:ln>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2000">
                <a:solidFill>
                  <a:srgbClr val="FFFFFF"/>
                </a:solidFill>
                <a:effectLst>
                  <a:outerShdw blurRad="38100" dist="38100" dir="2700000" algn="tl">
                    <a:srgbClr val="000000"/>
                  </a:outerShdw>
                </a:effectLst>
                <a:latin typeface="Kruti Dev 010" charset="0"/>
              </a:rPr>
              <a:t> </a:t>
            </a:r>
            <a:r>
              <a:rPr lang="en-US" sz="2000">
                <a:solidFill>
                  <a:schemeClr val="tx1"/>
                </a:solidFill>
                <a:latin typeface="Kruti Dev 010" charset="0"/>
              </a:rPr>
              <a:t>नियम पुस्तिका </a:t>
            </a:r>
            <a:r>
              <a:rPr lang="hi-in" sz="2000">
                <a:solidFill>
                  <a:schemeClr val="tx1"/>
                </a:solidFill>
                <a:latin typeface="Kruti Dev 010" charset="0"/>
              </a:rPr>
              <a:t>८</a:t>
            </a:r>
            <a:r>
              <a:rPr lang="en-US" sz="2000">
                <a:solidFill>
                  <a:schemeClr val="tx1"/>
                </a:solidFill>
                <a:latin typeface="Kruti Dev 010" charset="0"/>
              </a:rPr>
              <a:t>−</a:t>
            </a:r>
            <a:r>
              <a:rPr lang="hi-in" sz="2000">
                <a:solidFill>
                  <a:schemeClr val="tx1"/>
                </a:solidFill>
                <a:latin typeface="Kruti Dev 010" charset="0"/>
              </a:rPr>
              <a:t>१४</a:t>
            </a:r>
            <a:endParaRPr lang="en-US" sz="2000">
              <a:solidFill>
                <a:schemeClr val="tx1"/>
              </a:solidFill>
              <a:latin typeface="Kruti Dev 010" charset="0"/>
            </a:endParaRPr>
          </a:p>
          <a:p>
            <a:pPr algn="ctr">
              <a:spcBef>
                <a:spcPct val="50000"/>
              </a:spcBef>
              <a:defRPr/>
            </a:pPr>
            <a:endParaRPr lang="en-US" sz="2000" b="1">
              <a:solidFill>
                <a:srgbClr val="FFFFFF"/>
              </a:solidFill>
              <a:latin typeface="Kruti Dev 010" charset="0"/>
            </a:endParaRPr>
          </a:p>
        </p:txBody>
      </p:sp>
      <p:sp>
        <p:nvSpPr>
          <p:cNvPr id="132104" name="TextBox 9"/>
          <p:cNvSpPr txBox="1">
            <a:spLocks noChangeArrowheads="1"/>
          </p:cNvSpPr>
          <p:nvPr/>
        </p:nvSpPr>
        <p:spPr bwMode="auto">
          <a:xfrm>
            <a:off x="3756025" y="712788"/>
            <a:ext cx="1425575" cy="769937"/>
          </a:xfrm>
          <a:prstGeom prst="rect">
            <a:avLst/>
          </a:prstGeom>
          <a:solidFill>
            <a:srgbClr val="F276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4400">
                <a:solidFill>
                  <a:schemeClr val="bg2"/>
                </a:solidFill>
                <a:latin typeface="Kruti Dev 010" charset="0"/>
              </a:rPr>
              <a:t>l`f</a:t>
            </a:r>
            <a:r>
              <a:rPr lang="ja-JP" altLang="en-US" sz="4400">
                <a:solidFill>
                  <a:schemeClr val="bg2"/>
                </a:solidFill>
                <a:latin typeface="Kruti Dev 010" charset="0"/>
              </a:rPr>
              <a:t>’</a:t>
            </a:r>
            <a:r>
              <a:rPr lang="en-US" altLang="ja-JP" sz="4400">
                <a:solidFill>
                  <a:schemeClr val="bg2"/>
                </a:solidFill>
                <a:latin typeface="Kruti Dev 010" charset="0"/>
              </a:rPr>
              <a:t>V</a:t>
            </a:r>
            <a:endParaRPr lang="en-US" sz="4400">
              <a:solidFill>
                <a:schemeClr val="bg2"/>
              </a:solidFill>
              <a:latin typeface="Kruti Dev 010" charset="0"/>
            </a:endParaRPr>
          </a:p>
        </p:txBody>
      </p:sp>
      <p:sp>
        <p:nvSpPr>
          <p:cNvPr id="132105" name="TextBox 10"/>
          <p:cNvSpPr txBox="1">
            <a:spLocks noChangeArrowheads="1"/>
          </p:cNvSpPr>
          <p:nvPr/>
        </p:nvSpPr>
        <p:spPr bwMode="auto">
          <a:xfrm>
            <a:off x="3925888" y="1812925"/>
            <a:ext cx="1265237" cy="646113"/>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3600">
                <a:solidFill>
                  <a:schemeClr val="bg2"/>
                </a:solidFill>
                <a:latin typeface="Kruti Dev 010" charset="0"/>
              </a:rPr>
              <a:t>† yksx</a:t>
            </a:r>
          </a:p>
        </p:txBody>
      </p:sp>
      <p:sp>
        <p:nvSpPr>
          <p:cNvPr id="132106" name="TextBox 11"/>
          <p:cNvSpPr txBox="1">
            <a:spLocks noChangeArrowheads="1"/>
          </p:cNvSpPr>
          <p:nvPr/>
        </p:nvSpPr>
        <p:spPr bwMode="auto">
          <a:xfrm>
            <a:off x="3722688" y="3043238"/>
            <a:ext cx="1487487" cy="646112"/>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3600">
                <a:solidFill>
                  <a:schemeClr val="bg2"/>
                </a:solidFill>
                <a:latin typeface="Kruti Dev 010" charset="0"/>
              </a:rPr>
              <a:t>… lekt</a:t>
            </a:r>
          </a:p>
        </p:txBody>
      </p:sp>
      <p:sp>
        <p:nvSpPr>
          <p:cNvPr id="132107" name="TextBox 12"/>
          <p:cNvSpPr txBox="1">
            <a:spLocks noChangeArrowheads="1"/>
          </p:cNvSpPr>
          <p:nvPr/>
        </p:nvSpPr>
        <p:spPr bwMode="auto">
          <a:xfrm>
            <a:off x="2551113" y="4367213"/>
            <a:ext cx="1487487" cy="646112"/>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3600">
                <a:solidFill>
                  <a:schemeClr val="bg2"/>
                </a:solidFill>
                <a:latin typeface="Kruti Dev 010" charset="0"/>
              </a:rPr>
              <a:t>xqIrdky</a:t>
            </a:r>
          </a:p>
        </p:txBody>
      </p:sp>
      <p:sp>
        <p:nvSpPr>
          <p:cNvPr id="132108" name="TextBox 13"/>
          <p:cNvSpPr txBox="1">
            <a:spLocks noChangeArrowheads="1"/>
          </p:cNvSpPr>
          <p:nvPr/>
        </p:nvSpPr>
        <p:spPr bwMode="auto">
          <a:xfrm>
            <a:off x="4667250" y="4430713"/>
            <a:ext cx="1487488" cy="646112"/>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3600">
                <a:solidFill>
                  <a:schemeClr val="bg2"/>
                </a:solidFill>
                <a:latin typeface="Kruti Dev 010" charset="0"/>
              </a:rPr>
              <a:t>;h</a:t>
            </a:r>
            <a:r>
              <a:rPr lang="ja-JP" altLang="en-US" sz="3600">
                <a:solidFill>
                  <a:schemeClr val="bg2"/>
                </a:solidFill>
                <a:latin typeface="Kruti Dev 010" charset="0"/>
              </a:rPr>
              <a:t>’</a:t>
            </a:r>
            <a:r>
              <a:rPr lang="en-US" altLang="ja-JP" sz="3600">
                <a:solidFill>
                  <a:schemeClr val="bg2"/>
                </a:solidFill>
                <a:latin typeface="Kruti Dev 010" charset="0"/>
              </a:rPr>
              <a:t>kq</a:t>
            </a:r>
            <a:endParaRPr lang="en-US" sz="3600">
              <a:solidFill>
                <a:schemeClr val="bg2"/>
              </a:solidFill>
              <a:latin typeface="Kruti Dev 010" charset="0"/>
            </a:endParaRPr>
          </a:p>
        </p:txBody>
      </p:sp>
      <p:sp>
        <p:nvSpPr>
          <p:cNvPr id="132109" name="Rectangle 15"/>
          <p:cNvSpPr>
            <a:spLocks noChangeArrowheads="1"/>
          </p:cNvSpPr>
          <p:nvPr/>
        </p:nvSpPr>
        <p:spPr bwMode="auto">
          <a:xfrm>
            <a:off x="0" y="1089025"/>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2875" y="-300038"/>
            <a:ext cx="1090613"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sp>
        <p:nvSpPr>
          <p:cNvPr id="134146" name="Rectangle 3"/>
          <p:cNvSpPr>
            <a:spLocks noChangeArrowheads="1"/>
          </p:cNvSpPr>
          <p:nvPr/>
        </p:nvSpPr>
        <p:spPr bwMode="auto">
          <a:xfrm>
            <a:off x="1549400" y="901700"/>
            <a:ext cx="6483350" cy="4978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a:latin typeface="Kruti Dev 010" charset="0"/>
            </a:endParaRPr>
          </a:p>
        </p:txBody>
      </p:sp>
      <p:sp>
        <p:nvSpPr>
          <p:cNvPr id="134147" name="Text Box 8"/>
          <p:cNvSpPr txBox="1">
            <a:spLocks noChangeArrowheads="1"/>
          </p:cNvSpPr>
          <p:nvPr/>
        </p:nvSpPr>
        <p:spPr bwMode="auto">
          <a:xfrm>
            <a:off x="8723313" y="90488"/>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latin typeface="Kruti Dev 010" charset="0"/>
              </a:rPr>
              <a:t> </a:t>
            </a:r>
          </a:p>
        </p:txBody>
      </p:sp>
      <p:sp>
        <p:nvSpPr>
          <p:cNvPr id="134148" name="Text Box 1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1400" b="1">
              <a:solidFill>
                <a:srgbClr val="FFFFFF"/>
              </a:solidFill>
              <a:latin typeface="Kruti Dev 010" charset="0"/>
            </a:endParaRPr>
          </a:p>
        </p:txBody>
      </p:sp>
      <p:sp>
        <p:nvSpPr>
          <p:cNvPr id="134149" name="Text Box 12"/>
          <p:cNvSpPr txBox="1">
            <a:spLocks noChangeArrowheads="1"/>
          </p:cNvSpPr>
          <p:nvPr/>
        </p:nvSpPr>
        <p:spPr bwMode="auto">
          <a:xfrm>
            <a:off x="8085138" y="65182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64</a:t>
            </a:r>
          </a:p>
        </p:txBody>
      </p:sp>
      <p:sp>
        <p:nvSpPr>
          <p:cNvPr id="134150" name="Text Box 14"/>
          <p:cNvSpPr txBox="1">
            <a:spLocks noChangeArrowheads="1"/>
          </p:cNvSpPr>
          <p:nvPr/>
        </p:nvSpPr>
        <p:spPr bwMode="auto">
          <a:xfrm>
            <a:off x="6588125" y="6113463"/>
            <a:ext cx="2357438" cy="862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chemeClr val="tx1"/>
                </a:solidFill>
                <a:latin typeface="Kruti Dev 010" charset="0"/>
              </a:rPr>
              <a:t>नियम पुस्तिका </a:t>
            </a:r>
            <a:r>
              <a:rPr lang="hi-in" sz="2000">
                <a:solidFill>
                  <a:schemeClr val="tx1"/>
                </a:solidFill>
                <a:latin typeface="Kruti Dev 010" charset="0"/>
                <a:cs typeface="Mangal" charset="0"/>
              </a:rPr>
              <a:t>८</a:t>
            </a:r>
            <a:r>
              <a:rPr lang="en-US" sz="2000">
                <a:solidFill>
                  <a:schemeClr val="tx1"/>
                </a:solidFill>
                <a:latin typeface="Kruti Dev 010" charset="0"/>
              </a:rPr>
              <a:t>−</a:t>
            </a:r>
            <a:r>
              <a:rPr lang="hi-in" sz="2000">
                <a:solidFill>
                  <a:schemeClr val="tx1"/>
                </a:solidFill>
                <a:latin typeface="Kruti Dev 010" charset="0"/>
                <a:cs typeface="Mangal" charset="0"/>
              </a:rPr>
              <a:t>१४</a:t>
            </a:r>
            <a:endParaRPr lang="en-US" sz="2000">
              <a:solidFill>
                <a:schemeClr val="tx1"/>
              </a:solidFill>
              <a:latin typeface="Kruti Dev 010" charset="0"/>
            </a:endParaRPr>
          </a:p>
          <a:p>
            <a:pPr algn="ctr">
              <a:spcBef>
                <a:spcPct val="50000"/>
              </a:spcBef>
            </a:pPr>
            <a:endParaRPr lang="en-US" sz="2000" b="1">
              <a:solidFill>
                <a:schemeClr val="tx1"/>
              </a:solidFill>
              <a:latin typeface="Kruti Dev 010" charset="0"/>
            </a:endParaRPr>
          </a:p>
        </p:txBody>
      </p:sp>
      <p:pic>
        <p:nvPicPr>
          <p:cNvPr id="134151" name="Picture 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2575" y="952500"/>
            <a:ext cx="6402388" cy="4897438"/>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55314" name="WordArt 18"/>
          <p:cNvSpPr>
            <a:spLocks noChangeArrowheads="1" noChangeShapeType="1" noTextEdit="1"/>
          </p:cNvSpPr>
          <p:nvPr/>
        </p:nvSpPr>
        <p:spPr bwMode="auto">
          <a:xfrm>
            <a:off x="366713" y="3531476"/>
            <a:ext cx="8393112" cy="2443655"/>
          </a:xfrm>
          <a:prstGeom prst="rect">
            <a:avLst/>
          </a:prstGeom>
        </p:spPr>
        <p:txBody>
          <a:bodyPr wrap="none" fromWordArt="1">
            <a:prstTxWarp prst="textSlantUp">
              <a:avLst>
                <a:gd name="adj" fmla="val 32056"/>
              </a:avLst>
            </a:prstTxWarp>
          </a:bodyPr>
          <a:lstStyle/>
          <a:p>
            <a:pPr algn="ctr" eaLnBrk="0" hangingPunct="0">
              <a:defRPr/>
            </a:pPr>
            <a:r>
              <a:rPr lang="en-US" sz="3600" kern="10" spc="100" dirty="0">
                <a:ln w="9525">
                  <a:solidFill>
                    <a:srgbClr val="CC99FF"/>
                  </a:solidFill>
                  <a:round/>
                  <a:headEnd/>
                  <a:tailEnd/>
                </a:ln>
                <a:solidFill>
                  <a:srgbClr val="F06157"/>
                </a:solidFill>
                <a:effectLst>
                  <a:glow rad="165100">
                    <a:schemeClr val="accent4">
                      <a:lumMod val="10000"/>
                    </a:schemeClr>
                  </a:glow>
                </a:effectLst>
                <a:latin typeface="Kruti Dev 010" pitchFamily="2" charset="0"/>
                <a:ea typeface="Impact"/>
                <a:cs typeface="Impact"/>
              </a:rPr>
              <a:t>;g lalkj lpeqp cny x;k gS!</a:t>
            </a:r>
          </a:p>
        </p:txBody>
      </p:sp>
      <p:sp>
        <p:nvSpPr>
          <p:cNvPr id="134153" name="Rectangle 12"/>
          <p:cNvSpPr>
            <a:spLocks noChangeArrowheads="1"/>
          </p:cNvSpPr>
          <p:nvPr/>
        </p:nvSpPr>
        <p:spPr bwMode="auto">
          <a:xfrm>
            <a:off x="317500" y="99060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5314"/>
                                        </p:tgtEl>
                                        <p:attrNameLst>
                                          <p:attrName>style.visibility</p:attrName>
                                        </p:attrNameLst>
                                      </p:cBhvr>
                                      <p:to>
                                        <p:strVal val="visible"/>
                                      </p:to>
                                    </p:set>
                                    <p:animEffect transition="in" filter="wipe(left)">
                                      <p:cBhvr>
                                        <p:cTn id="7" dur="5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a:xfrm>
            <a:off x="442913" y="-300038"/>
            <a:ext cx="1089025" cy="4616451"/>
          </a:xfrm>
          <a:prstGeom prst="rect">
            <a:avLst/>
          </a:prstGeom>
        </p:spPr>
        <p:txBody>
          <a:bodyPr wrap="none">
            <a:spAutoFit/>
          </a:bodyPr>
          <a:lstStyle/>
          <a:p>
            <a:pPr algn="ctr" eaLnBrk="0" hangingPunct="0">
              <a:spcBef>
                <a:spcPct val="50000"/>
              </a:spcBef>
              <a:defRPr/>
            </a:pPr>
            <a:r>
              <a:rPr lang="en-US" sz="15000" i="1">
                <a:solidFill>
                  <a:srgbClr val="FFFF00"/>
                </a:solidFill>
                <a:effectLst>
                  <a:outerShdw blurRad="38100" dist="38100" dir="2700000" algn="tl">
                    <a:srgbClr val="000000"/>
                  </a:outerShdw>
                </a:effectLst>
                <a:latin typeface="Kruti Dev 010" charset="0"/>
              </a:rPr>
              <a:t>‰</a:t>
            </a:r>
          </a:p>
          <a:p>
            <a:pPr algn="ctr" eaLnBrk="0" hangingPunct="0">
              <a:spcBef>
                <a:spcPct val="50000"/>
              </a:spcBef>
              <a:defRPr/>
            </a:pPr>
            <a:endParaRPr lang="en-US" sz="9600" i="1">
              <a:solidFill>
                <a:srgbClr val="FFFF00"/>
              </a:solidFill>
              <a:effectLst>
                <a:outerShdw blurRad="38100" dist="38100" dir="2700000" algn="tl">
                  <a:srgbClr val="000000"/>
                </a:outerShdw>
              </a:effectLst>
              <a:latin typeface="Kruti Dev 010" charset="0"/>
            </a:endParaRPr>
          </a:p>
        </p:txBody>
      </p:sp>
      <p:grpSp>
        <p:nvGrpSpPr>
          <p:cNvPr id="136194" name="Group 305"/>
          <p:cNvGrpSpPr>
            <a:grpSpLocks/>
          </p:cNvGrpSpPr>
          <p:nvPr/>
        </p:nvGrpSpPr>
        <p:grpSpPr bwMode="auto">
          <a:xfrm>
            <a:off x="2773363" y="1468438"/>
            <a:ext cx="4448175" cy="3598862"/>
            <a:chOff x="235" y="1788"/>
            <a:chExt cx="2803" cy="2267"/>
          </a:xfrm>
        </p:grpSpPr>
        <p:sp>
          <p:nvSpPr>
            <p:cNvPr id="136271" name="Rectangle 306"/>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627" name="Rectangle 307"/>
            <p:cNvSpPr>
              <a:spLocks noChangeArrowheads="1"/>
            </p:cNvSpPr>
            <p:nvPr/>
          </p:nvSpPr>
          <p:spPr bwMode="auto">
            <a:xfrm>
              <a:off x="369" y="1822"/>
              <a:ext cx="402" cy="174"/>
            </a:xfrm>
            <a:prstGeom prst="rect">
              <a:avLst/>
            </a:prstGeom>
            <a:noFill/>
            <a:ln w="9525">
              <a:noFill/>
              <a:miter lim="800000"/>
              <a:headEnd/>
              <a:tailEnd/>
            </a:ln>
          </p:spPr>
          <p:txBody>
            <a:bodyPr wrap="none" lIns="0" tIns="0" rIns="0" bIns="0">
              <a:spAutoFit/>
            </a:bodyPr>
            <a:lstStyle/>
            <a:p>
              <a:pPr algn="ctr" eaLnBrk="0" hangingPunct="0">
                <a:defRPr/>
              </a:pPr>
              <a:r>
                <a:rPr lang="en-US" sz="1800" dirty="0">
                  <a:solidFill>
                    <a:srgbClr val="790015"/>
                  </a:solidFill>
                  <a:latin typeface="Kruti Dev 010" pitchFamily="2" charset="0"/>
                </a:rPr>
                <a:t>ABRAHAM</a:t>
              </a:r>
              <a:endParaRPr lang="en-US" sz="2800" dirty="0">
                <a:effectLst>
                  <a:outerShdw blurRad="38100" dist="38100" dir="2700000" algn="tl">
                    <a:srgbClr val="000000"/>
                  </a:outerShdw>
                </a:effectLst>
                <a:latin typeface="Kruti Dev 010" pitchFamily="2" charset="0"/>
              </a:endParaRPr>
            </a:p>
          </p:txBody>
        </p:sp>
        <p:sp>
          <p:nvSpPr>
            <p:cNvPr id="136273" name="Rectangle 308"/>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274" name="AutoShape 309"/>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275" name="Rectangle 310"/>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631" name="Rectangle 311"/>
            <p:cNvSpPr>
              <a:spLocks noChangeArrowheads="1"/>
            </p:cNvSpPr>
            <p:nvPr/>
          </p:nvSpPr>
          <p:spPr bwMode="auto">
            <a:xfrm>
              <a:off x="235" y="1790"/>
              <a:ext cx="548" cy="174"/>
            </a:xfrm>
            <a:prstGeom prst="rect">
              <a:avLst/>
            </a:prstGeom>
            <a:noFill/>
            <a:ln w="9525">
              <a:noFill/>
              <a:miter lim="800000"/>
              <a:headEnd/>
              <a:tailEnd/>
            </a:ln>
          </p:spPr>
          <p:txBody>
            <a:bodyPr wrap="none" lIns="0" tIns="0" rIns="0" bIns="0">
              <a:spAutoFit/>
            </a:bodyPr>
            <a:lstStyle/>
            <a:p>
              <a:pPr algn="ctr" eaLnBrk="0" hangingPunct="0">
                <a:defRPr/>
              </a:pPr>
              <a:r>
                <a:rPr lang="en-US" sz="1800" b="1" dirty="0">
                  <a:solidFill>
                    <a:srgbClr val="790015"/>
                  </a:solidFill>
                  <a:latin typeface="Kruti Dev 010" pitchFamily="2" charset="0"/>
                </a:rPr>
                <a:t>  CREATION</a:t>
              </a:r>
              <a:endParaRPr lang="en-US" sz="2800" b="1" dirty="0">
                <a:effectLst>
                  <a:outerShdw blurRad="38100" dist="38100" dir="2700000" algn="tl">
                    <a:srgbClr val="000000"/>
                  </a:outerShdw>
                </a:effectLst>
                <a:latin typeface="Kruti Dev 010" pitchFamily="2" charset="0"/>
              </a:endParaRPr>
            </a:p>
          </p:txBody>
        </p:sp>
        <p:sp>
          <p:nvSpPr>
            <p:cNvPr id="136277" name="Line 312"/>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78" name="Line 313"/>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79" name="Rectangle 314"/>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635" name="Rectangle 315"/>
            <p:cNvSpPr>
              <a:spLocks noChangeArrowheads="1"/>
            </p:cNvSpPr>
            <p:nvPr/>
          </p:nvSpPr>
          <p:spPr bwMode="auto">
            <a:xfrm>
              <a:off x="512" y="1997"/>
              <a:ext cx="402" cy="174"/>
            </a:xfrm>
            <a:prstGeom prst="rect">
              <a:avLst/>
            </a:prstGeom>
            <a:noFill/>
            <a:ln w="9525">
              <a:noFill/>
              <a:miter lim="800000"/>
              <a:headEnd/>
              <a:tailEnd/>
            </a:ln>
          </p:spPr>
          <p:txBody>
            <a:bodyPr wrap="none" lIns="0" tIns="0" rIns="0" bIns="0">
              <a:spAutoFit/>
            </a:bodyPr>
            <a:lstStyle/>
            <a:p>
              <a:pPr algn="ctr" eaLnBrk="0" hangingPunct="0">
                <a:defRPr/>
              </a:pPr>
              <a:r>
                <a:rPr lang="en-US" sz="1800" dirty="0">
                  <a:solidFill>
                    <a:srgbClr val="790015"/>
                  </a:solidFill>
                  <a:latin typeface="Kruti Dev 010" pitchFamily="2" charset="0"/>
                </a:rPr>
                <a:t>ABRAHAM</a:t>
              </a:r>
              <a:endParaRPr lang="en-US" sz="2800" dirty="0">
                <a:effectLst>
                  <a:outerShdw blurRad="38100" dist="38100" dir="2700000" algn="tl">
                    <a:srgbClr val="000000"/>
                  </a:outerShdw>
                </a:effectLst>
                <a:latin typeface="Kruti Dev 010" pitchFamily="2" charset="0"/>
              </a:endParaRPr>
            </a:p>
          </p:txBody>
        </p:sp>
        <p:sp>
          <p:nvSpPr>
            <p:cNvPr id="136281" name="Rectangle 316"/>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282" name="AutoShape 317"/>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283" name="Rectangle 318"/>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639" name="Rectangle 319"/>
            <p:cNvSpPr>
              <a:spLocks noChangeArrowheads="1"/>
            </p:cNvSpPr>
            <p:nvPr/>
          </p:nvSpPr>
          <p:spPr bwMode="auto">
            <a:xfrm>
              <a:off x="376" y="1957"/>
              <a:ext cx="564" cy="174"/>
            </a:xfrm>
            <a:prstGeom prst="rect">
              <a:avLst/>
            </a:prstGeom>
            <a:noFill/>
            <a:ln w="9525">
              <a:noFill/>
              <a:miter lim="800000"/>
              <a:headEnd/>
              <a:tailEnd/>
            </a:ln>
          </p:spPr>
          <p:txBody>
            <a:bodyPr wrap="none" lIns="0" tIns="0" rIns="0" bIns="0">
              <a:spAutoFit/>
            </a:bodyPr>
            <a:lstStyle/>
            <a:p>
              <a:pPr algn="ctr" eaLnBrk="0" hangingPunct="0">
                <a:defRPr/>
              </a:pPr>
              <a:r>
                <a:rPr lang="en-US" sz="1800" b="1" dirty="0">
                  <a:solidFill>
                    <a:srgbClr val="790015"/>
                  </a:solidFill>
                  <a:latin typeface="Kruti Dev 010" pitchFamily="2" charset="0"/>
                </a:rPr>
                <a:t>  ABRAHAM</a:t>
              </a:r>
              <a:endParaRPr lang="en-US" sz="2800" b="1" dirty="0">
                <a:effectLst>
                  <a:outerShdw blurRad="38100" dist="38100" dir="2700000" algn="tl">
                    <a:srgbClr val="000000"/>
                  </a:outerShdw>
                </a:effectLst>
                <a:latin typeface="Kruti Dev 010" pitchFamily="2" charset="0"/>
              </a:endParaRPr>
            </a:p>
          </p:txBody>
        </p:sp>
        <p:sp>
          <p:nvSpPr>
            <p:cNvPr id="136285" name="Line 320"/>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86" name="Line 321"/>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87" name="Rectangle 322"/>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643" name="Rectangle 323"/>
            <p:cNvSpPr>
              <a:spLocks noChangeArrowheads="1"/>
            </p:cNvSpPr>
            <p:nvPr/>
          </p:nvSpPr>
          <p:spPr bwMode="auto">
            <a:xfrm>
              <a:off x="655" y="2158"/>
              <a:ext cx="402" cy="174"/>
            </a:xfrm>
            <a:prstGeom prst="rect">
              <a:avLst/>
            </a:prstGeom>
            <a:noFill/>
            <a:ln w="9525">
              <a:noFill/>
              <a:miter lim="800000"/>
              <a:headEnd/>
              <a:tailEnd/>
            </a:ln>
          </p:spPr>
          <p:txBody>
            <a:bodyPr wrap="none" lIns="0" tIns="0" rIns="0" bIns="0">
              <a:spAutoFit/>
            </a:bodyPr>
            <a:lstStyle/>
            <a:p>
              <a:pPr algn="ctr" eaLnBrk="0" hangingPunct="0">
                <a:defRPr/>
              </a:pPr>
              <a:r>
                <a:rPr lang="en-US" sz="1800" dirty="0">
                  <a:solidFill>
                    <a:srgbClr val="790015"/>
                  </a:solidFill>
                  <a:latin typeface="Kruti Dev 010" pitchFamily="2" charset="0"/>
                </a:rPr>
                <a:t>ABRAHAM</a:t>
              </a:r>
              <a:endParaRPr lang="en-US" sz="2800" dirty="0">
                <a:effectLst>
                  <a:outerShdw blurRad="38100" dist="38100" dir="2700000" algn="tl">
                    <a:srgbClr val="000000"/>
                  </a:outerShdw>
                </a:effectLst>
                <a:latin typeface="Kruti Dev 010" pitchFamily="2" charset="0"/>
              </a:endParaRPr>
            </a:p>
          </p:txBody>
        </p:sp>
        <p:sp>
          <p:nvSpPr>
            <p:cNvPr id="136289" name="Rectangle 324"/>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290" name="AutoShape 325"/>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291" name="Rectangle 326"/>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647" name="Rectangle 327"/>
            <p:cNvSpPr>
              <a:spLocks noChangeArrowheads="1"/>
            </p:cNvSpPr>
            <p:nvPr/>
          </p:nvSpPr>
          <p:spPr bwMode="auto">
            <a:xfrm>
              <a:off x="572" y="2126"/>
              <a:ext cx="462" cy="174"/>
            </a:xfrm>
            <a:prstGeom prst="rect">
              <a:avLst/>
            </a:prstGeom>
            <a:noFill/>
            <a:ln w="9525">
              <a:noFill/>
              <a:miter lim="800000"/>
              <a:headEnd/>
              <a:tailEnd/>
            </a:ln>
          </p:spPr>
          <p:txBody>
            <a:bodyPr wrap="none" lIns="0" tIns="0" rIns="0" bIns="0">
              <a:spAutoFit/>
            </a:bodyPr>
            <a:lstStyle/>
            <a:p>
              <a:pPr algn="ctr" eaLnBrk="0" hangingPunct="0">
                <a:defRPr/>
              </a:pPr>
              <a:r>
                <a:rPr lang="en-US" sz="1800" b="1" dirty="0">
                  <a:solidFill>
                    <a:srgbClr val="790015"/>
                  </a:solidFill>
                  <a:latin typeface="Kruti Dev 010" pitchFamily="2" charset="0"/>
                </a:rPr>
                <a:t>   JOSEPH</a:t>
              </a:r>
              <a:endParaRPr lang="en-US" sz="2800" b="1" dirty="0">
                <a:effectLst>
                  <a:outerShdw blurRad="38100" dist="38100" dir="2700000" algn="tl">
                    <a:srgbClr val="000000"/>
                  </a:outerShdw>
                </a:effectLst>
                <a:latin typeface="Kruti Dev 010" pitchFamily="2" charset="0"/>
              </a:endParaRPr>
            </a:p>
          </p:txBody>
        </p:sp>
        <p:sp>
          <p:nvSpPr>
            <p:cNvPr id="136293" name="Line 328"/>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94" name="Line 329"/>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95" name="Rectangle 330"/>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296" name="AutoShape 331"/>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297" name="Rectangle 332"/>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653" name="Rectangle 333"/>
            <p:cNvSpPr>
              <a:spLocks noChangeArrowheads="1"/>
            </p:cNvSpPr>
            <p:nvPr/>
          </p:nvSpPr>
          <p:spPr bwMode="auto">
            <a:xfrm>
              <a:off x="787" y="2287"/>
              <a:ext cx="364" cy="174"/>
            </a:xfrm>
            <a:prstGeom prst="rect">
              <a:avLst/>
            </a:prstGeom>
            <a:noFill/>
            <a:ln w="9525">
              <a:noFill/>
              <a:miter lim="800000"/>
              <a:headEnd/>
              <a:tailEnd/>
            </a:ln>
          </p:spPr>
          <p:txBody>
            <a:bodyPr wrap="none" lIns="0" tIns="0" rIns="0" bIns="0">
              <a:spAutoFit/>
            </a:bodyPr>
            <a:lstStyle/>
            <a:p>
              <a:pPr algn="ctr" eaLnBrk="0" hangingPunct="0">
                <a:defRPr/>
              </a:pPr>
              <a:r>
                <a:rPr lang="en-US" sz="1800" b="1" dirty="0">
                  <a:solidFill>
                    <a:srgbClr val="790015"/>
                  </a:solidFill>
                  <a:latin typeface="Kruti Dev 010" pitchFamily="2" charset="0"/>
                </a:rPr>
                <a:t>   MOSES</a:t>
              </a:r>
              <a:endParaRPr lang="en-US" sz="2800" b="1" dirty="0">
                <a:effectLst>
                  <a:outerShdw blurRad="38100" dist="38100" dir="2700000" algn="tl">
                    <a:srgbClr val="000000"/>
                  </a:outerShdw>
                </a:effectLst>
                <a:latin typeface="Kruti Dev 010" pitchFamily="2" charset="0"/>
              </a:endParaRPr>
            </a:p>
          </p:txBody>
        </p:sp>
        <p:sp>
          <p:nvSpPr>
            <p:cNvPr id="136299" name="Line 334"/>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300" name="Line 335"/>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301" name="Rectangle 336"/>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302" name="AutoShape 337"/>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303" name="Rectangle 338"/>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659" name="Rectangle 339"/>
            <p:cNvSpPr>
              <a:spLocks noChangeArrowheads="1"/>
            </p:cNvSpPr>
            <p:nvPr/>
          </p:nvSpPr>
          <p:spPr bwMode="auto">
            <a:xfrm>
              <a:off x="877" y="2462"/>
              <a:ext cx="472" cy="174"/>
            </a:xfrm>
            <a:prstGeom prst="rect">
              <a:avLst/>
            </a:prstGeom>
            <a:noFill/>
            <a:ln w="9525">
              <a:noFill/>
              <a:miter lim="800000"/>
              <a:headEnd/>
              <a:tailEnd/>
            </a:ln>
          </p:spPr>
          <p:txBody>
            <a:bodyPr wrap="none" lIns="0" tIns="0" rIns="0" bIns="0">
              <a:spAutoFit/>
            </a:bodyPr>
            <a:lstStyle/>
            <a:p>
              <a:pPr algn="ctr" eaLnBrk="0" hangingPunct="0">
                <a:defRPr/>
              </a:pPr>
              <a:r>
                <a:rPr lang="en-US" sz="1800" b="1" dirty="0">
                  <a:solidFill>
                    <a:srgbClr val="790015"/>
                  </a:solidFill>
                  <a:latin typeface="Kruti Dev 010" pitchFamily="2" charset="0"/>
                </a:rPr>
                <a:t>   JOSHUA</a:t>
              </a:r>
              <a:endParaRPr lang="en-US" sz="2800" b="1" dirty="0">
                <a:effectLst>
                  <a:outerShdw blurRad="38100" dist="38100" dir="2700000" algn="tl">
                    <a:srgbClr val="000000"/>
                  </a:outerShdw>
                </a:effectLst>
                <a:latin typeface="Kruti Dev 010" pitchFamily="2" charset="0"/>
              </a:endParaRPr>
            </a:p>
          </p:txBody>
        </p:sp>
        <p:sp>
          <p:nvSpPr>
            <p:cNvPr id="136305" name="Line 340"/>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306" name="Rectangle 341"/>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307" name="AutoShape 342"/>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308" name="Rectangle 343"/>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664" name="Rectangle 344"/>
            <p:cNvSpPr>
              <a:spLocks noChangeArrowheads="1"/>
            </p:cNvSpPr>
            <p:nvPr/>
          </p:nvSpPr>
          <p:spPr bwMode="auto">
            <a:xfrm>
              <a:off x="956" y="2624"/>
              <a:ext cx="592" cy="174"/>
            </a:xfrm>
            <a:prstGeom prst="rect">
              <a:avLst/>
            </a:prstGeom>
            <a:noFill/>
            <a:ln w="9525">
              <a:noFill/>
              <a:miter lim="800000"/>
              <a:headEnd/>
              <a:tailEnd/>
            </a:ln>
          </p:spPr>
          <p:txBody>
            <a:bodyPr wrap="none" lIns="0" tIns="0" rIns="0" bIns="0">
              <a:spAutoFit/>
            </a:bodyPr>
            <a:lstStyle/>
            <a:p>
              <a:pPr algn="ctr" eaLnBrk="0" hangingPunct="0">
                <a:defRPr/>
              </a:pPr>
              <a:r>
                <a:rPr lang="en-US" sz="1800" b="1" dirty="0">
                  <a:solidFill>
                    <a:srgbClr val="790015"/>
                  </a:solidFill>
                  <a:latin typeface="Kruti Dev 010" pitchFamily="2" charset="0"/>
                </a:rPr>
                <a:t>   ANARCHY</a:t>
              </a:r>
              <a:endParaRPr lang="en-US" sz="2800" b="1" dirty="0">
                <a:effectLst>
                  <a:outerShdw blurRad="38100" dist="38100" dir="2700000" algn="tl">
                    <a:srgbClr val="000000"/>
                  </a:outerShdw>
                </a:effectLst>
                <a:latin typeface="Kruti Dev 010" pitchFamily="2" charset="0"/>
              </a:endParaRPr>
            </a:p>
          </p:txBody>
        </p:sp>
        <p:sp>
          <p:nvSpPr>
            <p:cNvPr id="136310" name="Line 345"/>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311" name="Rectangle 346"/>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312" name="AutoShape 347"/>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313" name="Rectangle 348"/>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669" name="Rectangle 349"/>
            <p:cNvSpPr>
              <a:spLocks noChangeArrowheads="1"/>
            </p:cNvSpPr>
            <p:nvPr/>
          </p:nvSpPr>
          <p:spPr bwMode="auto">
            <a:xfrm>
              <a:off x="1129" y="2807"/>
              <a:ext cx="565" cy="174"/>
            </a:xfrm>
            <a:prstGeom prst="rect">
              <a:avLst/>
            </a:prstGeom>
            <a:noFill/>
            <a:ln w="9525">
              <a:noFill/>
              <a:miter lim="800000"/>
              <a:headEnd/>
              <a:tailEnd/>
            </a:ln>
          </p:spPr>
          <p:txBody>
            <a:bodyPr wrap="none" lIns="0" tIns="0" rIns="0" bIns="0">
              <a:spAutoFit/>
            </a:bodyPr>
            <a:lstStyle/>
            <a:p>
              <a:pPr algn="ctr" eaLnBrk="0" hangingPunct="0">
                <a:defRPr/>
              </a:pPr>
              <a:r>
                <a:rPr lang="en-US" sz="1800" b="1" dirty="0">
                  <a:solidFill>
                    <a:srgbClr val="790015"/>
                  </a:solidFill>
                  <a:latin typeface="Kruti Dev 010" pitchFamily="2" charset="0"/>
                </a:rPr>
                <a:t>   ROYALTY</a:t>
              </a:r>
              <a:endParaRPr lang="en-US" sz="2800" b="1" dirty="0">
                <a:effectLst>
                  <a:outerShdw blurRad="38100" dist="38100" dir="2700000" algn="tl">
                    <a:srgbClr val="000000"/>
                  </a:outerShdw>
                </a:effectLst>
                <a:latin typeface="Kruti Dev 010" pitchFamily="2" charset="0"/>
              </a:endParaRPr>
            </a:p>
          </p:txBody>
        </p:sp>
        <p:sp>
          <p:nvSpPr>
            <p:cNvPr id="136315" name="Line 350"/>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316" name="Rectangle 351"/>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317" name="AutoShape 352"/>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318" name="Rectangle 353"/>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674" name="Rectangle 354"/>
            <p:cNvSpPr>
              <a:spLocks noChangeArrowheads="1"/>
            </p:cNvSpPr>
            <p:nvPr/>
          </p:nvSpPr>
          <p:spPr bwMode="auto">
            <a:xfrm>
              <a:off x="1223" y="2982"/>
              <a:ext cx="669" cy="174"/>
            </a:xfrm>
            <a:prstGeom prst="rect">
              <a:avLst/>
            </a:prstGeom>
            <a:noFill/>
            <a:ln w="9525">
              <a:noFill/>
              <a:miter lim="800000"/>
              <a:headEnd/>
              <a:tailEnd/>
            </a:ln>
          </p:spPr>
          <p:txBody>
            <a:bodyPr wrap="none" lIns="0" tIns="0" rIns="0" bIns="0">
              <a:spAutoFit/>
            </a:bodyPr>
            <a:lstStyle/>
            <a:p>
              <a:pPr algn="ctr" eaLnBrk="0" hangingPunct="0">
                <a:defRPr/>
              </a:pPr>
              <a:r>
                <a:rPr lang="en-US" sz="1800" b="1" dirty="0">
                  <a:solidFill>
                    <a:srgbClr val="790015"/>
                  </a:solidFill>
                  <a:latin typeface="Kruti Dev 010" pitchFamily="2" charset="0"/>
                </a:rPr>
                <a:t>   CAPTIVITY</a:t>
              </a:r>
              <a:endParaRPr lang="en-US" sz="2800" b="1" dirty="0">
                <a:effectLst>
                  <a:outerShdw blurRad="38100" dist="38100" dir="2700000" algn="tl">
                    <a:srgbClr val="000000"/>
                  </a:outerShdw>
                </a:effectLst>
                <a:latin typeface="Kruti Dev 010" pitchFamily="2" charset="0"/>
              </a:endParaRPr>
            </a:p>
          </p:txBody>
        </p:sp>
        <p:sp>
          <p:nvSpPr>
            <p:cNvPr id="136320" name="Line 355"/>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321" name="Line 356"/>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322" name="Rectangle 357"/>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323" name="AutoShape 358"/>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324" name="Rectangle 359"/>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680" name="Rectangle 360"/>
            <p:cNvSpPr>
              <a:spLocks noChangeArrowheads="1"/>
            </p:cNvSpPr>
            <p:nvPr/>
          </p:nvSpPr>
          <p:spPr bwMode="auto">
            <a:xfrm>
              <a:off x="1460" y="3168"/>
              <a:ext cx="493" cy="174"/>
            </a:xfrm>
            <a:prstGeom prst="rect">
              <a:avLst/>
            </a:prstGeom>
            <a:noFill/>
            <a:ln w="9525">
              <a:noFill/>
              <a:miter lim="800000"/>
              <a:headEnd/>
              <a:tailEnd/>
            </a:ln>
          </p:spPr>
          <p:txBody>
            <a:bodyPr wrap="none" lIns="0" tIns="0" rIns="0" bIns="0">
              <a:spAutoFit/>
            </a:bodyPr>
            <a:lstStyle/>
            <a:p>
              <a:pPr algn="ctr" eaLnBrk="0" hangingPunct="0">
                <a:defRPr/>
              </a:pPr>
              <a:r>
                <a:rPr lang="en-US" sz="1800" b="1" dirty="0">
                  <a:solidFill>
                    <a:srgbClr val="790015"/>
                  </a:solidFill>
                  <a:latin typeface="Kruti Dev 010" pitchFamily="2" charset="0"/>
                </a:rPr>
                <a:t>   SILENCE</a:t>
              </a:r>
              <a:endParaRPr lang="en-US" sz="2800" b="1" dirty="0">
                <a:effectLst>
                  <a:outerShdw blurRad="38100" dist="38100" dir="2700000" algn="tl">
                    <a:srgbClr val="000000"/>
                  </a:outerShdw>
                </a:effectLst>
                <a:latin typeface="Kruti Dev 010" pitchFamily="2" charset="0"/>
              </a:endParaRPr>
            </a:p>
          </p:txBody>
        </p:sp>
        <p:sp>
          <p:nvSpPr>
            <p:cNvPr id="136326" name="Line 361"/>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327" name="Line 362"/>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328" name="Rectangle 363"/>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329" name="AutoShape 364"/>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330" name="Rectangle 365"/>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grpSp>
          <p:nvGrpSpPr>
            <p:cNvPr id="136331" name="Group 366"/>
            <p:cNvGrpSpPr>
              <a:grpSpLocks/>
            </p:cNvGrpSpPr>
            <p:nvPr/>
          </p:nvGrpSpPr>
          <p:grpSpPr bwMode="auto">
            <a:xfrm>
              <a:off x="1687" y="3356"/>
              <a:ext cx="351" cy="282"/>
              <a:chOff x="2997" y="3101"/>
              <a:chExt cx="351" cy="282"/>
            </a:xfrm>
          </p:grpSpPr>
          <p:sp>
            <p:nvSpPr>
              <p:cNvPr id="56687" name="Rectangle 367"/>
              <p:cNvSpPr>
                <a:spLocks noChangeArrowheads="1"/>
              </p:cNvSpPr>
              <p:nvPr/>
            </p:nvSpPr>
            <p:spPr bwMode="auto">
              <a:xfrm>
                <a:off x="3063" y="3112"/>
                <a:ext cx="285" cy="271"/>
              </a:xfrm>
              <a:prstGeom prst="rect">
                <a:avLst/>
              </a:prstGeom>
              <a:noFill/>
              <a:ln w="9525">
                <a:noFill/>
                <a:miter lim="800000"/>
                <a:headEnd/>
                <a:tailEnd/>
              </a:ln>
            </p:spPr>
            <p:txBody>
              <a:bodyPr wrap="none" lIns="0" tIns="0" rIns="0" bIns="0">
                <a:spAutoFit/>
              </a:bodyPr>
              <a:lstStyle/>
              <a:p>
                <a:pPr algn="ctr" eaLnBrk="0" hangingPunct="0">
                  <a:defRPr/>
                </a:pPr>
                <a:r>
                  <a:rPr lang="en-US" sz="2800" b="1" dirty="0">
                    <a:solidFill>
                      <a:schemeClr val="accent1"/>
                    </a:solidFill>
                    <a:latin typeface="Kruti Dev 010" pitchFamily="2" charset="0"/>
                  </a:rPr>
                  <a:t>   </a:t>
                </a:r>
                <a:endParaRPr lang="en-US" sz="4000" b="1" dirty="0">
                  <a:solidFill>
                    <a:schemeClr val="accent1"/>
                  </a:solidFill>
                  <a:effectLst>
                    <a:outerShdw blurRad="38100" dist="38100" dir="2700000" algn="tl">
                      <a:srgbClr val="000000"/>
                    </a:outerShdw>
                  </a:effectLst>
                  <a:latin typeface="Kruti Dev 010" pitchFamily="2" charset="0"/>
                </a:endParaRPr>
              </a:p>
            </p:txBody>
          </p:sp>
          <p:sp>
            <p:nvSpPr>
              <p:cNvPr id="56688" name="Rectangle 368"/>
              <p:cNvSpPr>
                <a:spLocks noChangeArrowheads="1"/>
              </p:cNvSpPr>
              <p:nvPr/>
            </p:nvSpPr>
            <p:spPr bwMode="auto">
              <a:xfrm>
                <a:off x="2997" y="3101"/>
                <a:ext cx="312" cy="281"/>
              </a:xfrm>
              <a:prstGeom prst="rect">
                <a:avLst/>
              </a:prstGeom>
              <a:noFill/>
              <a:ln w="9525">
                <a:noFill/>
                <a:miter lim="800000"/>
                <a:headEnd/>
                <a:tailEnd/>
              </a:ln>
            </p:spPr>
            <p:txBody>
              <a:bodyPr wrap="none" lIns="0" tIns="0" rIns="0" bIns="0">
                <a:spAutoFit/>
              </a:bodyPr>
              <a:lstStyle/>
              <a:p>
                <a:pPr algn="ctr" eaLnBrk="0" hangingPunct="0">
                  <a:defRPr/>
                </a:pPr>
                <a:r>
                  <a:rPr lang="en-US" sz="2900" b="1" dirty="0">
                    <a:solidFill>
                      <a:schemeClr val="accent1"/>
                    </a:solidFill>
                    <a:latin typeface="Kruti Dev 010" pitchFamily="2" charset="0"/>
                  </a:rPr>
                  <a:t>JESUS</a:t>
                </a:r>
                <a:endParaRPr lang="en-US" sz="4000" b="1" dirty="0">
                  <a:solidFill>
                    <a:schemeClr val="accent1"/>
                  </a:solidFill>
                  <a:effectLst>
                    <a:outerShdw blurRad="38100" dist="38100" dir="2700000" algn="tl">
                      <a:srgbClr val="000000"/>
                    </a:outerShdw>
                  </a:effectLst>
                  <a:latin typeface="Kruti Dev 010" pitchFamily="2" charset="0"/>
                </a:endParaRPr>
              </a:p>
            </p:txBody>
          </p:sp>
        </p:grpSp>
        <p:sp>
          <p:nvSpPr>
            <p:cNvPr id="136332" name="Line 369"/>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333" name="Line 370"/>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36195" name="AutoShape 5"/>
          <p:cNvSpPr>
            <a:spLocks noChangeArrowheads="1"/>
          </p:cNvSpPr>
          <p:nvPr/>
        </p:nvSpPr>
        <p:spPr bwMode="auto">
          <a:xfrm rot="10800000">
            <a:off x="5886450" y="1143000"/>
            <a:ext cx="476250" cy="476250"/>
          </a:xfrm>
          <a:prstGeom prst="rtTriangle">
            <a:avLst/>
          </a:prstGeom>
          <a:solidFill>
            <a:srgbClr val="565656"/>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latin typeface="Kruti Dev 010" charset="0"/>
            </a:endParaRPr>
          </a:p>
        </p:txBody>
      </p:sp>
      <p:sp>
        <p:nvSpPr>
          <p:cNvPr id="136196" name="AutoShape 8"/>
          <p:cNvSpPr>
            <a:spLocks noChangeArrowheads="1"/>
          </p:cNvSpPr>
          <p:nvPr/>
        </p:nvSpPr>
        <p:spPr bwMode="auto">
          <a:xfrm rot="-5400000">
            <a:off x="2997200" y="1435100"/>
            <a:ext cx="273050" cy="120650"/>
          </a:xfrm>
          <a:prstGeom prst="rightArrow">
            <a:avLst>
              <a:gd name="adj1" fmla="val 50000"/>
              <a:gd name="adj2" fmla="val 113168"/>
            </a:avLst>
          </a:prstGeom>
          <a:noFill/>
          <a:ln w="12700">
            <a:solidFill>
              <a:srgbClr val="51515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a:latin typeface="Kruti Dev 010" charset="0"/>
            </a:endParaRPr>
          </a:p>
        </p:txBody>
      </p:sp>
      <p:sp>
        <p:nvSpPr>
          <p:cNvPr id="136197" name="Text Box 160"/>
          <p:cNvSpPr txBox="1">
            <a:spLocks noChangeArrowheads="1"/>
          </p:cNvSpPr>
          <p:nvPr/>
        </p:nvSpPr>
        <p:spPr bwMode="auto">
          <a:xfrm>
            <a:off x="8723313" y="90488"/>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latin typeface="Kruti Dev 010" charset="0"/>
              </a:rPr>
              <a:t> </a:t>
            </a:r>
          </a:p>
        </p:txBody>
      </p:sp>
      <p:sp>
        <p:nvSpPr>
          <p:cNvPr id="136198" name="Text Box 16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latin typeface="Kruti Dev 010" charset="0"/>
            </a:endParaRPr>
          </a:p>
        </p:txBody>
      </p:sp>
      <p:sp>
        <p:nvSpPr>
          <p:cNvPr id="136199" name="Text Box 164"/>
          <p:cNvSpPr txBox="1">
            <a:spLocks noChangeArrowheads="1"/>
          </p:cNvSpPr>
          <p:nvPr/>
        </p:nvSpPr>
        <p:spPr bwMode="auto">
          <a:xfrm>
            <a:off x="8085138" y="65230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65</a:t>
            </a:r>
          </a:p>
        </p:txBody>
      </p:sp>
      <p:grpSp>
        <p:nvGrpSpPr>
          <p:cNvPr id="136200" name="Group 437"/>
          <p:cNvGrpSpPr>
            <a:grpSpLocks/>
          </p:cNvGrpSpPr>
          <p:nvPr/>
        </p:nvGrpSpPr>
        <p:grpSpPr bwMode="auto">
          <a:xfrm>
            <a:off x="2867025" y="1458913"/>
            <a:ext cx="4360863" cy="3598862"/>
            <a:chOff x="290" y="1788"/>
            <a:chExt cx="2748" cy="2267"/>
          </a:xfrm>
        </p:grpSpPr>
        <p:sp>
          <p:nvSpPr>
            <p:cNvPr id="136206" name="Rectangle 438"/>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759" name="Rectangle 439"/>
            <p:cNvSpPr>
              <a:spLocks noChangeArrowheads="1"/>
            </p:cNvSpPr>
            <p:nvPr/>
          </p:nvSpPr>
          <p:spPr bwMode="auto">
            <a:xfrm>
              <a:off x="369" y="1822"/>
              <a:ext cx="402" cy="174"/>
            </a:xfrm>
            <a:prstGeom prst="rect">
              <a:avLst/>
            </a:prstGeom>
            <a:noFill/>
            <a:ln w="9525">
              <a:noFill/>
              <a:miter lim="800000"/>
              <a:headEnd/>
              <a:tailEnd/>
            </a:ln>
          </p:spPr>
          <p:txBody>
            <a:bodyPr wrap="none" lIns="0" tIns="0" rIns="0" bIns="0">
              <a:spAutoFit/>
            </a:bodyPr>
            <a:lstStyle/>
            <a:p>
              <a:pPr algn="ctr" eaLnBrk="0" hangingPunct="0">
                <a:defRPr/>
              </a:pPr>
              <a:r>
                <a:rPr lang="en-US" sz="1800" dirty="0">
                  <a:solidFill>
                    <a:srgbClr val="790015"/>
                  </a:solidFill>
                  <a:latin typeface="Kruti Dev 010" pitchFamily="2" charset="0"/>
                </a:rPr>
                <a:t>ABRAHAM</a:t>
              </a:r>
              <a:endParaRPr lang="en-US" sz="2800" dirty="0">
                <a:effectLst>
                  <a:outerShdw blurRad="38100" dist="38100" dir="2700000" algn="tl">
                    <a:srgbClr val="000000"/>
                  </a:outerShdw>
                </a:effectLst>
                <a:latin typeface="Kruti Dev 010" pitchFamily="2" charset="0"/>
              </a:endParaRPr>
            </a:p>
          </p:txBody>
        </p:sp>
        <p:sp>
          <p:nvSpPr>
            <p:cNvPr id="136208" name="Rectangle 440"/>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209" name="AutoShape 441"/>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210" name="Rectangle 442"/>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763" name="Rectangle 443"/>
            <p:cNvSpPr>
              <a:spLocks noChangeArrowheads="1"/>
            </p:cNvSpPr>
            <p:nvPr/>
          </p:nvSpPr>
          <p:spPr bwMode="auto">
            <a:xfrm>
              <a:off x="325" y="1790"/>
              <a:ext cx="272" cy="174"/>
            </a:xfrm>
            <a:prstGeom prst="rect">
              <a:avLst/>
            </a:prstGeom>
            <a:noFill/>
            <a:ln w="9525">
              <a:noFill/>
              <a:miter lim="800000"/>
              <a:headEnd/>
              <a:tailEnd/>
            </a:ln>
          </p:spPr>
          <p:txBody>
            <a:bodyPr wrap="none" lIns="0" tIns="0" rIns="0" bIns="0">
              <a:spAutoFit/>
            </a:bodyPr>
            <a:lstStyle/>
            <a:p>
              <a:pPr algn="ctr" eaLnBrk="0" hangingPunct="0">
                <a:defRPr/>
              </a:pPr>
              <a:r>
                <a:rPr lang="en-US" sz="1800" b="1" i="1" dirty="0">
                  <a:ln>
                    <a:solidFill>
                      <a:schemeClr val="accent6"/>
                    </a:solidFill>
                  </a:ln>
                  <a:solidFill>
                    <a:srgbClr val="790015"/>
                  </a:solidFill>
                  <a:latin typeface="Kruti Dev 010" pitchFamily="2" charset="0"/>
                </a:rPr>
                <a:t>l`f’V</a:t>
              </a:r>
              <a:endParaRPr lang="en-US" sz="2800" b="1" i="1" dirty="0">
                <a:ln>
                  <a:solidFill>
                    <a:schemeClr val="accent6"/>
                  </a:solidFill>
                </a:ln>
                <a:effectLst>
                  <a:outerShdw blurRad="38100" dist="38100" dir="2700000" algn="tl">
                    <a:srgbClr val="000000"/>
                  </a:outerShdw>
                </a:effectLst>
                <a:latin typeface="Kruti Dev 010" pitchFamily="2" charset="0"/>
              </a:endParaRPr>
            </a:p>
          </p:txBody>
        </p:sp>
        <p:sp>
          <p:nvSpPr>
            <p:cNvPr id="136212" name="Line 444"/>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13" name="Line 445"/>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14" name="Rectangle 446"/>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767" name="Rectangle 447"/>
            <p:cNvSpPr>
              <a:spLocks noChangeArrowheads="1"/>
            </p:cNvSpPr>
            <p:nvPr/>
          </p:nvSpPr>
          <p:spPr bwMode="auto">
            <a:xfrm>
              <a:off x="512" y="1997"/>
              <a:ext cx="402" cy="174"/>
            </a:xfrm>
            <a:prstGeom prst="rect">
              <a:avLst/>
            </a:prstGeom>
            <a:noFill/>
            <a:ln w="9525">
              <a:noFill/>
              <a:miter lim="800000"/>
              <a:headEnd/>
              <a:tailEnd/>
            </a:ln>
          </p:spPr>
          <p:txBody>
            <a:bodyPr wrap="none" lIns="0" tIns="0" rIns="0" bIns="0">
              <a:spAutoFit/>
            </a:bodyPr>
            <a:lstStyle/>
            <a:p>
              <a:pPr algn="ctr" eaLnBrk="0" hangingPunct="0">
                <a:defRPr/>
              </a:pPr>
              <a:r>
                <a:rPr lang="en-US" sz="1800" dirty="0">
                  <a:solidFill>
                    <a:srgbClr val="790015"/>
                  </a:solidFill>
                  <a:latin typeface="Kruti Dev 010" pitchFamily="2" charset="0"/>
                </a:rPr>
                <a:t>ABRAHAM</a:t>
              </a:r>
              <a:endParaRPr lang="en-US" sz="2800" dirty="0">
                <a:effectLst>
                  <a:outerShdw blurRad="38100" dist="38100" dir="2700000" algn="tl">
                    <a:srgbClr val="000000"/>
                  </a:outerShdw>
                </a:effectLst>
                <a:latin typeface="Kruti Dev 010" pitchFamily="2" charset="0"/>
              </a:endParaRPr>
            </a:p>
          </p:txBody>
        </p:sp>
        <p:sp>
          <p:nvSpPr>
            <p:cNvPr id="136216" name="Rectangle 448"/>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217" name="AutoShape 449"/>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218" name="Rectangle 450"/>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68636" name="Rectangle 451"/>
            <p:cNvSpPr>
              <a:spLocks noChangeArrowheads="1"/>
            </p:cNvSpPr>
            <p:nvPr/>
          </p:nvSpPr>
          <p:spPr bwMode="auto">
            <a:xfrm>
              <a:off x="484" y="1951"/>
              <a:ext cx="351" cy="174"/>
            </a:xfrm>
            <a:prstGeom prst="rect">
              <a:avLst/>
            </a:prstGeom>
            <a:noFill/>
            <a:ln w="9525">
              <a:noFill/>
              <a:miter lim="800000"/>
              <a:headEnd/>
              <a:tailEnd/>
            </a:ln>
          </p:spPr>
          <p:txBody>
            <a:bodyPr wrap="none" lIns="0" tIns="0" rIns="0" bIns="0">
              <a:spAutoFit/>
            </a:bodyPr>
            <a:lstStyle/>
            <a:p>
              <a:pPr algn="ctr" eaLnBrk="0" hangingPunct="0">
                <a:defRPr/>
              </a:pPr>
              <a:r>
                <a:rPr lang="en-US" sz="1800" b="1" i="1" dirty="0">
                  <a:ln>
                    <a:solidFill>
                      <a:schemeClr val="accent6"/>
                    </a:solidFill>
                  </a:ln>
                  <a:solidFill>
                    <a:srgbClr val="790015"/>
                  </a:solidFill>
                  <a:latin typeface="Kruti Dev 010" pitchFamily="2" charset="0"/>
                  <a:ea typeface="MS PGothic" pitchFamily="34" charset="-128"/>
                  <a:cs typeface="+mn-cs"/>
                </a:rPr>
                <a:t>vczkge</a:t>
              </a:r>
              <a:endParaRPr lang="en-US" sz="2800" b="1" i="1" dirty="0">
                <a:ln>
                  <a:solidFill>
                    <a:schemeClr val="accent6"/>
                  </a:solidFill>
                </a:ln>
                <a:latin typeface="Kruti Dev 010" pitchFamily="2" charset="0"/>
                <a:ea typeface="MS PGothic" pitchFamily="34" charset="-128"/>
                <a:cs typeface="+mn-cs"/>
              </a:endParaRPr>
            </a:p>
          </p:txBody>
        </p:sp>
        <p:sp>
          <p:nvSpPr>
            <p:cNvPr id="136220" name="Line 452"/>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21" name="Line 453"/>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22" name="Rectangle 454"/>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775" name="Rectangle 455"/>
            <p:cNvSpPr>
              <a:spLocks noChangeArrowheads="1"/>
            </p:cNvSpPr>
            <p:nvPr/>
          </p:nvSpPr>
          <p:spPr bwMode="auto">
            <a:xfrm>
              <a:off x="655" y="2158"/>
              <a:ext cx="402" cy="174"/>
            </a:xfrm>
            <a:prstGeom prst="rect">
              <a:avLst/>
            </a:prstGeom>
            <a:noFill/>
            <a:ln w="9525">
              <a:noFill/>
              <a:miter lim="800000"/>
              <a:headEnd/>
              <a:tailEnd/>
            </a:ln>
          </p:spPr>
          <p:txBody>
            <a:bodyPr wrap="none" lIns="0" tIns="0" rIns="0" bIns="0">
              <a:spAutoFit/>
            </a:bodyPr>
            <a:lstStyle/>
            <a:p>
              <a:pPr algn="ctr" eaLnBrk="0" hangingPunct="0">
                <a:defRPr/>
              </a:pPr>
              <a:r>
                <a:rPr lang="en-US" sz="1800" dirty="0">
                  <a:solidFill>
                    <a:srgbClr val="790015"/>
                  </a:solidFill>
                  <a:latin typeface="Kruti Dev 010" pitchFamily="2" charset="0"/>
                </a:rPr>
                <a:t>ABRAHAM</a:t>
              </a:r>
              <a:endParaRPr lang="en-US" sz="2800" dirty="0">
                <a:effectLst>
                  <a:outerShdw blurRad="38100" dist="38100" dir="2700000" algn="tl">
                    <a:srgbClr val="000000"/>
                  </a:outerShdw>
                </a:effectLst>
                <a:latin typeface="Kruti Dev 010" pitchFamily="2" charset="0"/>
              </a:endParaRPr>
            </a:p>
          </p:txBody>
        </p:sp>
        <p:sp>
          <p:nvSpPr>
            <p:cNvPr id="136224" name="Rectangle 456"/>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225" name="AutoShape 457"/>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226" name="Rectangle 458"/>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136227" name="Line 460"/>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28" name="Line 461"/>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29" name="Rectangle 462"/>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230" name="AutoShape 463"/>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231" name="Rectangle 464"/>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785" name="Rectangle 465"/>
            <p:cNvSpPr>
              <a:spLocks noChangeArrowheads="1"/>
            </p:cNvSpPr>
            <p:nvPr/>
          </p:nvSpPr>
          <p:spPr bwMode="auto">
            <a:xfrm>
              <a:off x="827" y="2275"/>
              <a:ext cx="209" cy="174"/>
            </a:xfrm>
            <a:prstGeom prst="rect">
              <a:avLst/>
            </a:prstGeom>
            <a:noFill/>
            <a:ln w="9525">
              <a:noFill/>
              <a:miter lim="800000"/>
              <a:headEnd/>
              <a:tailEnd/>
            </a:ln>
          </p:spPr>
          <p:txBody>
            <a:bodyPr wrap="none" lIns="0" tIns="0" rIns="0" bIns="0">
              <a:spAutoFit/>
            </a:bodyPr>
            <a:lstStyle/>
            <a:p>
              <a:pPr algn="ctr" eaLnBrk="0" hangingPunct="0">
                <a:defRPr/>
              </a:pPr>
              <a:r>
                <a:rPr lang="en-US" sz="1800" b="1" i="1" dirty="0">
                  <a:ln>
                    <a:solidFill>
                      <a:schemeClr val="accent6"/>
                    </a:solidFill>
                  </a:ln>
                  <a:solidFill>
                    <a:srgbClr val="790015"/>
                  </a:solidFill>
                  <a:latin typeface="Kruti Dev 010" pitchFamily="2" charset="0"/>
                </a:rPr>
                <a:t>ewlk</a:t>
              </a:r>
              <a:endParaRPr lang="en-US" sz="2800" b="1" i="1" dirty="0">
                <a:ln>
                  <a:solidFill>
                    <a:schemeClr val="accent6"/>
                  </a:solidFill>
                </a:ln>
                <a:effectLst>
                  <a:outerShdw blurRad="38100" dist="38100" dir="2700000" algn="tl">
                    <a:srgbClr val="000000"/>
                  </a:outerShdw>
                </a:effectLst>
                <a:latin typeface="Kruti Dev 010" pitchFamily="2" charset="0"/>
              </a:endParaRPr>
            </a:p>
          </p:txBody>
        </p:sp>
        <p:sp>
          <p:nvSpPr>
            <p:cNvPr id="136233" name="Line 466"/>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34" name="Line 467"/>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35" name="Rectangle 468"/>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236" name="AutoShape 469"/>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237" name="Rectangle 470"/>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791" name="Rectangle 471"/>
            <p:cNvSpPr>
              <a:spLocks noChangeArrowheads="1"/>
            </p:cNvSpPr>
            <p:nvPr/>
          </p:nvSpPr>
          <p:spPr bwMode="auto">
            <a:xfrm>
              <a:off x="961" y="2454"/>
              <a:ext cx="297" cy="174"/>
            </a:xfrm>
            <a:prstGeom prst="rect">
              <a:avLst/>
            </a:prstGeom>
            <a:noFill/>
            <a:ln w="9525">
              <a:noFill/>
              <a:miter lim="800000"/>
              <a:headEnd/>
              <a:tailEnd/>
            </a:ln>
          </p:spPr>
          <p:txBody>
            <a:bodyPr wrap="none" lIns="0" tIns="0" rIns="0" bIns="0">
              <a:spAutoFit/>
            </a:bodyPr>
            <a:lstStyle/>
            <a:p>
              <a:pPr algn="ctr" eaLnBrk="0" hangingPunct="0">
                <a:defRPr/>
              </a:pPr>
              <a:r>
                <a:rPr lang="en-US" sz="1800" b="1" i="1" dirty="0">
                  <a:ln>
                    <a:solidFill>
                      <a:schemeClr val="accent6"/>
                    </a:solidFill>
                  </a:ln>
                  <a:solidFill>
                    <a:srgbClr val="790015"/>
                  </a:solidFill>
                  <a:latin typeface="Kruti Dev 010" pitchFamily="2" charset="0"/>
                </a:rPr>
                <a:t>;gks’kq</a:t>
              </a:r>
              <a:endParaRPr lang="en-US" sz="2800" b="1" i="1" dirty="0">
                <a:ln>
                  <a:solidFill>
                    <a:schemeClr val="accent6"/>
                  </a:solidFill>
                </a:ln>
                <a:effectLst>
                  <a:outerShdw blurRad="38100" dist="38100" dir="2700000" algn="tl">
                    <a:srgbClr val="000000"/>
                  </a:outerShdw>
                </a:effectLst>
                <a:latin typeface="Kruti Dev 010" pitchFamily="2" charset="0"/>
              </a:endParaRPr>
            </a:p>
          </p:txBody>
        </p:sp>
        <p:sp>
          <p:nvSpPr>
            <p:cNvPr id="136239" name="Line 472"/>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40" name="Rectangle 473"/>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241" name="AutoShape 474"/>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242" name="Rectangle 475"/>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796" name="Rectangle 476"/>
            <p:cNvSpPr>
              <a:spLocks noChangeArrowheads="1"/>
            </p:cNvSpPr>
            <p:nvPr/>
          </p:nvSpPr>
          <p:spPr bwMode="auto">
            <a:xfrm>
              <a:off x="1096" y="2624"/>
              <a:ext cx="554" cy="194"/>
            </a:xfrm>
            <a:prstGeom prst="rect">
              <a:avLst/>
            </a:prstGeom>
            <a:noFill/>
            <a:ln w="9525">
              <a:noFill/>
              <a:miter lim="800000"/>
              <a:headEnd/>
              <a:tailEnd/>
            </a:ln>
          </p:spPr>
          <p:txBody>
            <a:bodyPr wrap="none" lIns="0" tIns="0" rIns="0" bIns="0">
              <a:spAutoFit/>
            </a:bodyPr>
            <a:lstStyle/>
            <a:p>
              <a:pPr algn="ctr" eaLnBrk="0" hangingPunct="0">
                <a:defRPr/>
              </a:pPr>
              <a:r>
                <a:rPr lang="en-US" sz="2000" b="1" i="1" dirty="0">
                  <a:ln>
                    <a:solidFill>
                      <a:schemeClr val="accent6"/>
                    </a:solidFill>
                  </a:ln>
                  <a:solidFill>
                    <a:srgbClr val="790015"/>
                  </a:solidFill>
                  <a:latin typeface="Kruti Dev 010" pitchFamily="2" charset="0"/>
                </a:rPr>
                <a:t>vjktdrk</a:t>
              </a:r>
              <a:endParaRPr lang="en-US" sz="3200" b="1" i="1" dirty="0">
                <a:ln>
                  <a:solidFill>
                    <a:schemeClr val="accent6"/>
                  </a:solidFill>
                </a:ln>
                <a:effectLst>
                  <a:outerShdw blurRad="38100" dist="38100" dir="2700000" algn="tl">
                    <a:srgbClr val="000000"/>
                  </a:outerShdw>
                </a:effectLst>
                <a:latin typeface="Kruti Dev 010" pitchFamily="2" charset="0"/>
              </a:endParaRPr>
            </a:p>
          </p:txBody>
        </p:sp>
        <p:sp>
          <p:nvSpPr>
            <p:cNvPr id="136244" name="Line 477"/>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45" name="Rectangle 478"/>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246" name="AutoShape 479"/>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247" name="Rectangle 480"/>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801" name="Rectangle 481"/>
            <p:cNvSpPr>
              <a:spLocks noChangeArrowheads="1"/>
            </p:cNvSpPr>
            <p:nvPr/>
          </p:nvSpPr>
          <p:spPr bwMode="auto">
            <a:xfrm>
              <a:off x="1249" y="2795"/>
              <a:ext cx="282" cy="174"/>
            </a:xfrm>
            <a:prstGeom prst="rect">
              <a:avLst/>
            </a:prstGeom>
            <a:noFill/>
            <a:ln w="9525">
              <a:noFill/>
              <a:miter lim="800000"/>
              <a:headEnd/>
              <a:tailEnd/>
            </a:ln>
          </p:spPr>
          <p:txBody>
            <a:bodyPr wrap="none" lIns="0" tIns="0" rIns="0" bIns="0">
              <a:spAutoFit/>
            </a:bodyPr>
            <a:lstStyle/>
            <a:p>
              <a:pPr algn="ctr" eaLnBrk="0" hangingPunct="0">
                <a:defRPr/>
              </a:pPr>
              <a:r>
                <a:rPr lang="en-US" sz="1800" b="1" i="1" dirty="0">
                  <a:ln>
                    <a:solidFill>
                      <a:schemeClr val="accent6"/>
                    </a:solidFill>
                  </a:ln>
                  <a:solidFill>
                    <a:srgbClr val="790015"/>
                  </a:solidFill>
                  <a:latin typeface="Kruti Dev 010" pitchFamily="2" charset="0"/>
                </a:rPr>
                <a:t>izHkqRo</a:t>
              </a:r>
              <a:endParaRPr lang="en-US" sz="2800" b="1" i="1" dirty="0">
                <a:ln>
                  <a:solidFill>
                    <a:schemeClr val="accent6"/>
                  </a:solidFill>
                </a:ln>
                <a:effectLst>
                  <a:outerShdw blurRad="38100" dist="38100" dir="2700000" algn="tl">
                    <a:srgbClr val="000000"/>
                  </a:outerShdw>
                </a:effectLst>
                <a:latin typeface="Kruti Dev 010" pitchFamily="2" charset="0"/>
              </a:endParaRPr>
            </a:p>
          </p:txBody>
        </p:sp>
        <p:sp>
          <p:nvSpPr>
            <p:cNvPr id="136249" name="Line 482"/>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50" name="Rectangle 483"/>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251" name="AutoShape 484"/>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252" name="Rectangle 485"/>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68670" name="Rectangle 486"/>
            <p:cNvSpPr>
              <a:spLocks noChangeArrowheads="1"/>
            </p:cNvSpPr>
            <p:nvPr/>
          </p:nvSpPr>
          <p:spPr bwMode="auto">
            <a:xfrm>
              <a:off x="1383" y="2982"/>
              <a:ext cx="321" cy="174"/>
            </a:xfrm>
            <a:prstGeom prst="rect">
              <a:avLst/>
            </a:prstGeom>
            <a:noFill/>
            <a:ln w="9525">
              <a:noFill/>
              <a:miter lim="800000"/>
              <a:headEnd/>
              <a:tailEnd/>
            </a:ln>
          </p:spPr>
          <p:txBody>
            <a:bodyPr wrap="none" lIns="0" tIns="0" rIns="0" bIns="0">
              <a:spAutoFit/>
            </a:bodyPr>
            <a:lstStyle/>
            <a:p>
              <a:pPr algn="ctr" eaLnBrk="0" hangingPunct="0">
                <a:defRPr/>
              </a:pPr>
              <a:r>
                <a:rPr lang="en-US" sz="1800" b="1" i="1" dirty="0">
                  <a:ln>
                    <a:solidFill>
                      <a:schemeClr val="accent6"/>
                    </a:solidFill>
                  </a:ln>
                  <a:solidFill>
                    <a:srgbClr val="790015"/>
                  </a:solidFill>
                  <a:latin typeface="Kruti Dev 010" pitchFamily="2" charset="0"/>
                  <a:ea typeface="MS PGothic" pitchFamily="34" charset="-128"/>
                  <a:cs typeface="+mn-cs"/>
                </a:rPr>
                <a:t>nklrk</a:t>
              </a:r>
              <a:endParaRPr lang="en-US" sz="2800" b="1" i="1" dirty="0">
                <a:ln>
                  <a:solidFill>
                    <a:schemeClr val="accent6"/>
                  </a:solidFill>
                </a:ln>
                <a:latin typeface="Kruti Dev 010" pitchFamily="2" charset="0"/>
                <a:ea typeface="MS PGothic" pitchFamily="34" charset="-128"/>
                <a:cs typeface="+mn-cs"/>
              </a:endParaRPr>
            </a:p>
          </p:txBody>
        </p:sp>
        <p:sp>
          <p:nvSpPr>
            <p:cNvPr id="136254" name="Line 487"/>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55" name="Line 488"/>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56" name="Rectangle 489"/>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257" name="AutoShape 490"/>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258" name="Rectangle 491"/>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sp>
          <p:nvSpPr>
            <p:cNvPr id="56812" name="Rectangle 492"/>
            <p:cNvSpPr>
              <a:spLocks noChangeArrowheads="1"/>
            </p:cNvSpPr>
            <p:nvPr/>
          </p:nvSpPr>
          <p:spPr bwMode="auto">
            <a:xfrm>
              <a:off x="1564" y="3168"/>
              <a:ext cx="431" cy="174"/>
            </a:xfrm>
            <a:prstGeom prst="rect">
              <a:avLst/>
            </a:prstGeom>
            <a:noFill/>
            <a:ln w="9525">
              <a:noFill/>
              <a:miter lim="800000"/>
              <a:headEnd/>
              <a:tailEnd/>
            </a:ln>
          </p:spPr>
          <p:txBody>
            <a:bodyPr wrap="none" lIns="0" tIns="0" rIns="0" bIns="0">
              <a:spAutoFit/>
            </a:bodyPr>
            <a:lstStyle/>
            <a:p>
              <a:pPr algn="ctr" eaLnBrk="0" hangingPunct="0">
                <a:defRPr/>
              </a:pPr>
              <a:r>
                <a:rPr lang="en-US" sz="1800" b="1" i="1" dirty="0">
                  <a:ln>
                    <a:solidFill>
                      <a:schemeClr val="accent6"/>
                    </a:solidFill>
                  </a:ln>
                  <a:solidFill>
                    <a:srgbClr val="790015"/>
                  </a:solidFill>
                  <a:latin typeface="Kruti Dev 010" pitchFamily="2" charset="0"/>
                </a:rPr>
                <a:t>xqIrdky</a:t>
              </a:r>
              <a:endParaRPr lang="en-US" sz="2800" b="1" i="1" dirty="0">
                <a:ln>
                  <a:solidFill>
                    <a:schemeClr val="accent6"/>
                  </a:solidFill>
                </a:ln>
                <a:effectLst>
                  <a:outerShdw blurRad="38100" dist="38100" dir="2700000" algn="tl">
                    <a:srgbClr val="000000"/>
                  </a:outerShdw>
                </a:effectLst>
                <a:latin typeface="Kruti Dev 010" pitchFamily="2" charset="0"/>
              </a:endParaRPr>
            </a:p>
          </p:txBody>
        </p:sp>
        <p:sp>
          <p:nvSpPr>
            <p:cNvPr id="136260" name="Line 493"/>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61" name="Line 494"/>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62" name="Rectangle 495"/>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pPr algn="ctr" eaLnBrk="0" hangingPunct="0"/>
              <a:endParaRPr lang="en-US">
                <a:latin typeface="Kruti Dev 010" charset="0"/>
              </a:endParaRPr>
            </a:p>
          </p:txBody>
        </p:sp>
        <p:sp>
          <p:nvSpPr>
            <p:cNvPr id="136263" name="AutoShape 496"/>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pPr algn="ctr" eaLnBrk="0" hangingPunct="0"/>
              <a:endParaRPr lang="en-US">
                <a:latin typeface="Kruti Dev 010" charset="0"/>
              </a:endParaRPr>
            </a:p>
          </p:txBody>
        </p:sp>
        <p:sp>
          <p:nvSpPr>
            <p:cNvPr id="136264" name="Rectangle 497"/>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pPr algn="ctr" eaLnBrk="0" hangingPunct="0"/>
              <a:endParaRPr lang="en-US">
                <a:latin typeface="Kruti Dev 010" charset="0"/>
              </a:endParaRPr>
            </a:p>
          </p:txBody>
        </p:sp>
        <p:grpSp>
          <p:nvGrpSpPr>
            <p:cNvPr id="136265" name="Group 498"/>
            <p:cNvGrpSpPr>
              <a:grpSpLocks/>
            </p:cNvGrpSpPr>
            <p:nvPr/>
          </p:nvGrpSpPr>
          <p:grpSpPr bwMode="auto">
            <a:xfrm>
              <a:off x="1751" y="3356"/>
              <a:ext cx="353" cy="282"/>
              <a:chOff x="3061" y="3101"/>
              <a:chExt cx="353" cy="282"/>
            </a:xfrm>
          </p:grpSpPr>
          <p:sp>
            <p:nvSpPr>
              <p:cNvPr id="56819" name="Rectangle 499"/>
              <p:cNvSpPr>
                <a:spLocks noChangeArrowheads="1"/>
              </p:cNvSpPr>
              <p:nvPr/>
            </p:nvSpPr>
            <p:spPr bwMode="auto">
              <a:xfrm>
                <a:off x="3063" y="3112"/>
                <a:ext cx="285" cy="271"/>
              </a:xfrm>
              <a:prstGeom prst="rect">
                <a:avLst/>
              </a:prstGeom>
              <a:noFill/>
              <a:ln w="9525">
                <a:noFill/>
                <a:miter lim="800000"/>
                <a:headEnd/>
                <a:tailEnd/>
              </a:ln>
            </p:spPr>
            <p:txBody>
              <a:bodyPr wrap="none" lIns="0" tIns="0" rIns="0" bIns="0">
                <a:spAutoFit/>
              </a:bodyPr>
              <a:lstStyle/>
              <a:p>
                <a:pPr algn="ctr" eaLnBrk="0" hangingPunct="0">
                  <a:defRPr/>
                </a:pPr>
                <a:r>
                  <a:rPr lang="en-US" sz="2800" b="1" dirty="0">
                    <a:solidFill>
                      <a:schemeClr val="accent1"/>
                    </a:solidFill>
                    <a:latin typeface="Kruti Dev 010" pitchFamily="2" charset="0"/>
                  </a:rPr>
                  <a:t>   </a:t>
                </a:r>
                <a:endParaRPr lang="en-US" sz="4000" b="1" dirty="0">
                  <a:solidFill>
                    <a:schemeClr val="accent1"/>
                  </a:solidFill>
                  <a:effectLst>
                    <a:outerShdw blurRad="38100" dist="38100" dir="2700000" algn="tl">
                      <a:srgbClr val="000000"/>
                    </a:outerShdw>
                  </a:effectLst>
                  <a:latin typeface="Kruti Dev 010" pitchFamily="2" charset="0"/>
                </a:endParaRPr>
              </a:p>
            </p:txBody>
          </p:sp>
          <p:sp>
            <p:nvSpPr>
              <p:cNvPr id="56820" name="Rectangle 500"/>
              <p:cNvSpPr>
                <a:spLocks noChangeArrowheads="1"/>
              </p:cNvSpPr>
              <p:nvPr/>
            </p:nvSpPr>
            <p:spPr bwMode="auto">
              <a:xfrm>
                <a:off x="3061" y="3101"/>
                <a:ext cx="353" cy="281"/>
              </a:xfrm>
              <a:prstGeom prst="rect">
                <a:avLst/>
              </a:prstGeom>
              <a:noFill/>
              <a:ln w="9525">
                <a:noFill/>
                <a:miter lim="800000"/>
                <a:headEnd/>
                <a:tailEnd/>
              </a:ln>
            </p:spPr>
            <p:txBody>
              <a:bodyPr wrap="none" lIns="0" tIns="0" rIns="0" bIns="0">
                <a:spAutoFit/>
              </a:bodyPr>
              <a:lstStyle/>
              <a:p>
                <a:pPr algn="ctr" eaLnBrk="0" hangingPunct="0">
                  <a:defRPr/>
                </a:pPr>
                <a:r>
                  <a:rPr lang="en-US" sz="2900" b="1" i="1" dirty="0">
                    <a:ln>
                      <a:solidFill>
                        <a:srgbClr val="002060"/>
                      </a:solidFill>
                    </a:ln>
                    <a:solidFill>
                      <a:schemeClr val="accent1"/>
                    </a:solidFill>
                    <a:latin typeface="Kruti Dev 010" pitchFamily="2" charset="0"/>
                  </a:rPr>
                  <a:t>;h’kq</a:t>
                </a:r>
                <a:endParaRPr lang="en-US" sz="4000" b="1" i="1" dirty="0">
                  <a:ln>
                    <a:solidFill>
                      <a:srgbClr val="002060"/>
                    </a:solidFill>
                  </a:ln>
                  <a:solidFill>
                    <a:schemeClr val="accent1"/>
                  </a:solidFill>
                  <a:effectLst>
                    <a:outerShdw blurRad="38100" dist="38100" dir="2700000" algn="tl">
                      <a:srgbClr val="000000"/>
                    </a:outerShdw>
                  </a:effectLst>
                  <a:latin typeface="Kruti Dev 010" pitchFamily="2" charset="0"/>
                </a:endParaRPr>
              </a:p>
            </p:txBody>
          </p:sp>
        </p:grpSp>
        <p:sp>
          <p:nvSpPr>
            <p:cNvPr id="136266" name="Line 501"/>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267" name="Line 502"/>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779" name="Rectangle 459"/>
            <p:cNvSpPr>
              <a:spLocks noChangeArrowheads="1"/>
            </p:cNvSpPr>
            <p:nvPr/>
          </p:nvSpPr>
          <p:spPr bwMode="auto">
            <a:xfrm>
              <a:off x="640" y="2114"/>
              <a:ext cx="279" cy="174"/>
            </a:xfrm>
            <a:prstGeom prst="rect">
              <a:avLst/>
            </a:prstGeom>
            <a:noFill/>
            <a:ln w="9525">
              <a:noFill/>
              <a:miter lim="800000"/>
              <a:headEnd/>
              <a:tailEnd/>
            </a:ln>
          </p:spPr>
          <p:txBody>
            <a:bodyPr wrap="none" lIns="0" tIns="0" rIns="0" bIns="0">
              <a:spAutoFit/>
            </a:bodyPr>
            <a:lstStyle/>
            <a:p>
              <a:pPr algn="ctr" eaLnBrk="0" hangingPunct="0">
                <a:defRPr/>
              </a:pPr>
              <a:r>
                <a:rPr lang="en-US" sz="1800" b="1" i="1" dirty="0">
                  <a:ln>
                    <a:solidFill>
                      <a:schemeClr val="accent6"/>
                    </a:solidFill>
                  </a:ln>
                  <a:solidFill>
                    <a:srgbClr val="790015"/>
                  </a:solidFill>
                  <a:latin typeface="Kruti Dev 010" pitchFamily="2" charset="0"/>
                </a:rPr>
                <a:t>;qlqQ</a:t>
              </a:r>
              <a:endParaRPr lang="en-US" sz="2800" b="1" i="1" dirty="0">
                <a:ln>
                  <a:solidFill>
                    <a:schemeClr val="accent6"/>
                  </a:solidFill>
                </a:ln>
                <a:effectLst>
                  <a:outerShdw blurRad="38100" dist="38100" dir="2700000" algn="tl">
                    <a:srgbClr val="000000"/>
                  </a:outerShdw>
                </a:effectLst>
                <a:latin typeface="Kruti Dev 010" pitchFamily="2" charset="0"/>
              </a:endParaRPr>
            </a:p>
          </p:txBody>
        </p:sp>
      </p:grpSp>
      <p:sp>
        <p:nvSpPr>
          <p:cNvPr id="136201" name="Rectangle 145"/>
          <p:cNvSpPr>
            <a:spLocks noChangeArrowheads="1"/>
          </p:cNvSpPr>
          <p:nvPr/>
        </p:nvSpPr>
        <p:spPr bwMode="auto">
          <a:xfrm>
            <a:off x="661988" y="1047750"/>
            <a:ext cx="1041400" cy="88900"/>
          </a:xfrm>
          <a:prstGeom prst="rect">
            <a:avLst/>
          </a:prstGeom>
          <a:solidFill>
            <a:srgbClr val="FFFF00"/>
          </a:solidFill>
          <a:ln w="12700">
            <a:solidFill>
              <a:srgbClr val="FFFF00"/>
            </a:solidFill>
            <a:round/>
            <a:headEnd/>
            <a:tailEnd/>
          </a:ln>
        </p:spPr>
        <p:txBody>
          <a:bodyPr wrap="none" anchor="ctr"/>
          <a:lstStyle/>
          <a:p>
            <a:pPr algn="ctr" eaLnBrk="0" hangingPunct="0"/>
            <a:endParaRPr lang="en-US">
              <a:latin typeface="Kruti Dev 010" charset="0"/>
            </a:endParaRPr>
          </a:p>
        </p:txBody>
      </p:sp>
      <p:pic>
        <p:nvPicPr>
          <p:cNvPr id="56487" name="Picture 16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73775" y="2619375"/>
            <a:ext cx="1290638" cy="208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486" name="Picture 16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73338" y="3476625"/>
            <a:ext cx="2852737"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488" name="Picture 16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03400" y="2265363"/>
            <a:ext cx="2433638" cy="166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491" name="Picture 171"/>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114800" y="1274763"/>
            <a:ext cx="2527300" cy="2408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499"/>
                                          </p:stCondLst>
                                        </p:cTn>
                                        <p:tgtEl>
                                          <p:spTgt spid="5648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56486"/>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56491"/>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5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5338" y="625475"/>
            <a:ext cx="7569200" cy="5543550"/>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57349" name="Oval 5"/>
          <p:cNvSpPr>
            <a:spLocks noChangeArrowheads="1"/>
          </p:cNvSpPr>
          <p:nvPr/>
        </p:nvSpPr>
        <p:spPr bwMode="auto">
          <a:xfrm>
            <a:off x="3119438" y="1908175"/>
            <a:ext cx="3517900" cy="22336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lgn="ctr" eaLnBrk="0" hangingPunct="0">
              <a:defRPr/>
            </a:pPr>
            <a:endParaRPr lang="en-US" dirty="0">
              <a:latin typeface="Arial" pitchFamily="-107" charset="0"/>
              <a:ea typeface="+mn-ea"/>
              <a:cs typeface="+mn-cs"/>
            </a:endParaRPr>
          </a:p>
        </p:txBody>
      </p:sp>
      <p:sp>
        <p:nvSpPr>
          <p:cNvPr id="138243"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latin typeface="Comic Sans MS" charset="0"/>
              </a:rPr>
              <a:t> </a:t>
            </a:r>
          </a:p>
        </p:txBody>
      </p:sp>
      <p:sp>
        <p:nvSpPr>
          <p:cNvPr id="138244" name="Text Box 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1400" b="1">
              <a:solidFill>
                <a:srgbClr val="FFFFFF"/>
              </a:solidFill>
            </a:endParaRPr>
          </a:p>
        </p:txBody>
      </p:sp>
      <p:sp>
        <p:nvSpPr>
          <p:cNvPr id="138245"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66</a:t>
            </a:r>
          </a:p>
        </p:txBody>
      </p:sp>
      <p:sp>
        <p:nvSpPr>
          <p:cNvPr id="138246" name="TextBox 6"/>
          <p:cNvSpPr txBox="1">
            <a:spLocks noChangeArrowheads="1"/>
          </p:cNvSpPr>
          <p:nvPr/>
        </p:nvSpPr>
        <p:spPr bwMode="auto">
          <a:xfrm>
            <a:off x="3536950" y="2366963"/>
            <a:ext cx="2579688" cy="144621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4400" b="1">
                <a:solidFill>
                  <a:srgbClr val="1A0004"/>
                </a:solidFill>
                <a:latin typeface="Kruti Dev 010" charset="0"/>
              </a:rPr>
              <a:t>ckbZcy QkbZy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8188" y="590550"/>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Lst>
        </p:spPr>
      </p:pic>
      <p:grpSp>
        <p:nvGrpSpPr>
          <p:cNvPr id="140290" name="Group 28"/>
          <p:cNvGrpSpPr>
            <a:grpSpLocks/>
          </p:cNvGrpSpPr>
          <p:nvPr/>
        </p:nvGrpSpPr>
        <p:grpSpPr bwMode="auto">
          <a:xfrm>
            <a:off x="2165350" y="2098675"/>
            <a:ext cx="5221288" cy="1971675"/>
            <a:chOff x="2165684" y="2098554"/>
            <a:chExt cx="5221618" cy="1972677"/>
          </a:xfrm>
        </p:grpSpPr>
        <p:sp>
          <p:nvSpPr>
            <p:cNvPr id="140308" name="TextBox 23"/>
            <p:cNvSpPr txBox="1">
              <a:spLocks noChangeArrowheads="1"/>
            </p:cNvSpPr>
            <p:nvPr/>
          </p:nvSpPr>
          <p:spPr bwMode="auto">
            <a:xfrm>
              <a:off x="3247384" y="2640379"/>
              <a:ext cx="976875" cy="3388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;qlqQ</a:t>
              </a:r>
            </a:p>
          </p:txBody>
        </p:sp>
        <p:sp>
          <p:nvSpPr>
            <p:cNvPr id="140309" name="TextBox 24"/>
            <p:cNvSpPr txBox="1">
              <a:spLocks noChangeArrowheads="1"/>
            </p:cNvSpPr>
            <p:nvPr/>
          </p:nvSpPr>
          <p:spPr bwMode="auto">
            <a:xfrm>
              <a:off x="3247384" y="3194013"/>
              <a:ext cx="976875" cy="3388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ewlk</a:t>
              </a:r>
            </a:p>
          </p:txBody>
        </p:sp>
        <p:sp>
          <p:nvSpPr>
            <p:cNvPr id="140310" name="TextBox 25"/>
            <p:cNvSpPr txBox="1">
              <a:spLocks noChangeArrowheads="1"/>
            </p:cNvSpPr>
            <p:nvPr/>
          </p:nvSpPr>
          <p:spPr bwMode="auto">
            <a:xfrm>
              <a:off x="4320835" y="2670885"/>
              <a:ext cx="976875" cy="3388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jktoa</a:t>
              </a:r>
              <a:r>
                <a:rPr lang="ja-JP" altLang="en-US" sz="1600" b="1">
                  <a:solidFill>
                    <a:srgbClr val="1A0004"/>
                  </a:solidFill>
                  <a:latin typeface="Kruti Dev 010" charset="0"/>
                </a:rPr>
                <a:t>’</a:t>
              </a:r>
              <a:r>
                <a:rPr lang="en-US" altLang="ja-JP" sz="1600" b="1">
                  <a:solidFill>
                    <a:srgbClr val="1A0004"/>
                  </a:solidFill>
                  <a:latin typeface="Kruti Dev 010" charset="0"/>
                </a:rPr>
                <a:t>k</a:t>
              </a:r>
              <a:endParaRPr lang="en-US" sz="1600" b="1">
                <a:solidFill>
                  <a:srgbClr val="1A0004"/>
                </a:solidFill>
                <a:latin typeface="Kruti Dev 010" charset="0"/>
              </a:endParaRPr>
            </a:p>
          </p:txBody>
        </p:sp>
        <p:sp>
          <p:nvSpPr>
            <p:cNvPr id="140311" name="TextBox 26"/>
            <p:cNvSpPr txBox="1">
              <a:spLocks noChangeArrowheads="1"/>
            </p:cNvSpPr>
            <p:nvPr/>
          </p:nvSpPr>
          <p:spPr bwMode="auto">
            <a:xfrm>
              <a:off x="4320835" y="3224518"/>
              <a:ext cx="976875" cy="3388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nklrk</a:t>
              </a:r>
            </a:p>
          </p:txBody>
        </p:sp>
        <p:sp>
          <p:nvSpPr>
            <p:cNvPr id="140312" name="TextBox 27"/>
            <p:cNvSpPr txBox="1">
              <a:spLocks noChangeArrowheads="1"/>
            </p:cNvSpPr>
            <p:nvPr/>
          </p:nvSpPr>
          <p:spPr bwMode="auto">
            <a:xfrm>
              <a:off x="3247384" y="3732394"/>
              <a:ext cx="976875" cy="3388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;gks</a:t>
              </a:r>
              <a:r>
                <a:rPr lang="ja-JP" altLang="en-US" sz="1600" b="1">
                  <a:solidFill>
                    <a:srgbClr val="1A0004"/>
                  </a:solidFill>
                  <a:latin typeface="Kruti Dev 010" charset="0"/>
                </a:rPr>
                <a:t>’</a:t>
              </a:r>
              <a:r>
                <a:rPr lang="en-US" altLang="ja-JP" sz="1600" b="1">
                  <a:solidFill>
                    <a:srgbClr val="1A0004"/>
                  </a:solidFill>
                  <a:latin typeface="Kruti Dev 010" charset="0"/>
                </a:rPr>
                <a:t>kq</a:t>
              </a:r>
              <a:endParaRPr lang="en-US" sz="1600" b="1">
                <a:solidFill>
                  <a:srgbClr val="1A0004"/>
                </a:solidFill>
                <a:latin typeface="Kruti Dev 010" charset="0"/>
              </a:endParaRPr>
            </a:p>
          </p:txBody>
        </p:sp>
        <p:sp>
          <p:nvSpPr>
            <p:cNvPr id="140313" name="TextBox 18"/>
            <p:cNvSpPr txBox="1">
              <a:spLocks noChangeArrowheads="1"/>
            </p:cNvSpPr>
            <p:nvPr/>
          </p:nvSpPr>
          <p:spPr bwMode="auto">
            <a:xfrm>
              <a:off x="2165684" y="2098554"/>
              <a:ext cx="976875" cy="58507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l`f</a:t>
              </a:r>
              <a:r>
                <a:rPr lang="ja-JP" altLang="en-US" sz="1600" b="1">
                  <a:solidFill>
                    <a:srgbClr val="1A0004"/>
                  </a:solidFill>
                  <a:latin typeface="Kruti Dev 010" charset="0"/>
                </a:rPr>
                <a:t>’</a:t>
              </a:r>
              <a:r>
                <a:rPr lang="en-US" altLang="ja-JP" sz="1600" b="1">
                  <a:solidFill>
                    <a:srgbClr val="1A0004"/>
                  </a:solidFill>
                  <a:latin typeface="Kruti Dev 010" charset="0"/>
                </a:rPr>
                <a:t>V</a:t>
              </a:r>
            </a:p>
            <a:p>
              <a:pPr algn="ctr"/>
              <a:endParaRPr lang="en-US" sz="1600" b="1">
                <a:solidFill>
                  <a:srgbClr val="1A0004"/>
                </a:solidFill>
                <a:latin typeface="Kruti Dev 010" charset="0"/>
              </a:endParaRPr>
            </a:p>
          </p:txBody>
        </p:sp>
        <p:sp>
          <p:nvSpPr>
            <p:cNvPr id="140314" name="TextBox 19"/>
            <p:cNvSpPr txBox="1">
              <a:spLocks noChangeArrowheads="1"/>
            </p:cNvSpPr>
            <p:nvPr/>
          </p:nvSpPr>
          <p:spPr bwMode="auto">
            <a:xfrm>
              <a:off x="3247384" y="2128107"/>
              <a:ext cx="976875" cy="3388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vczkge</a:t>
              </a:r>
            </a:p>
          </p:txBody>
        </p:sp>
        <p:sp>
          <p:nvSpPr>
            <p:cNvPr id="140315" name="TextBox 20"/>
            <p:cNvSpPr txBox="1">
              <a:spLocks noChangeArrowheads="1"/>
            </p:cNvSpPr>
            <p:nvPr/>
          </p:nvSpPr>
          <p:spPr bwMode="auto">
            <a:xfrm>
              <a:off x="4320835" y="2128107"/>
              <a:ext cx="976875" cy="3388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vjktdrk</a:t>
              </a:r>
            </a:p>
          </p:txBody>
        </p:sp>
        <p:sp>
          <p:nvSpPr>
            <p:cNvPr id="140316" name="TextBox 21"/>
            <p:cNvSpPr txBox="1">
              <a:spLocks noChangeArrowheads="1"/>
            </p:cNvSpPr>
            <p:nvPr/>
          </p:nvSpPr>
          <p:spPr bwMode="auto">
            <a:xfrm>
              <a:off x="5398088" y="2112854"/>
              <a:ext cx="976875" cy="3388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xqIrdky</a:t>
              </a:r>
            </a:p>
          </p:txBody>
        </p:sp>
        <p:sp>
          <p:nvSpPr>
            <p:cNvPr id="140317" name="TextBox 22"/>
            <p:cNvSpPr txBox="1">
              <a:spLocks noChangeArrowheads="1"/>
            </p:cNvSpPr>
            <p:nvPr/>
          </p:nvSpPr>
          <p:spPr bwMode="auto">
            <a:xfrm>
              <a:off x="6410427" y="2105227"/>
              <a:ext cx="976875" cy="3388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;h</a:t>
              </a:r>
              <a:r>
                <a:rPr lang="ja-JP" altLang="en-US" sz="1600" b="1">
                  <a:solidFill>
                    <a:srgbClr val="1A0004"/>
                  </a:solidFill>
                  <a:latin typeface="Kruti Dev 010" charset="0"/>
                </a:rPr>
                <a:t>’</a:t>
              </a:r>
              <a:r>
                <a:rPr lang="en-US" altLang="ja-JP" sz="1600" b="1">
                  <a:solidFill>
                    <a:srgbClr val="1A0004"/>
                  </a:solidFill>
                  <a:latin typeface="Kruti Dev 010" charset="0"/>
                </a:rPr>
                <a:t>kq</a:t>
              </a:r>
              <a:endParaRPr lang="en-US" sz="1600" b="1">
                <a:solidFill>
                  <a:srgbClr val="1A0004"/>
                </a:solidFill>
                <a:latin typeface="Kruti Dev 010" charset="0"/>
              </a:endParaRPr>
            </a:p>
          </p:txBody>
        </p:sp>
      </p:grpSp>
      <p:sp>
        <p:nvSpPr>
          <p:cNvPr id="58374" name="Line 6"/>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40301" name="Text Box 17"/>
          <p:cNvSpPr txBox="1">
            <a:spLocks noChangeArrowheads="1"/>
          </p:cNvSpPr>
          <p:nvPr/>
        </p:nvSpPr>
        <p:spPr bwMode="auto">
          <a:xfrm>
            <a:off x="8723313" y="90488"/>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latin typeface="Kruti Dev 010" charset="0"/>
              </a:rPr>
              <a:t> </a:t>
            </a:r>
          </a:p>
        </p:txBody>
      </p:sp>
      <p:sp>
        <p:nvSpPr>
          <p:cNvPr id="140302" name="Text Box 19"/>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latin typeface="Kruti Dev 010" charset="0"/>
            </a:endParaRPr>
          </a:p>
        </p:txBody>
      </p:sp>
      <p:sp>
        <p:nvSpPr>
          <p:cNvPr id="140303" name="Text Box 2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1400" b="1">
              <a:solidFill>
                <a:srgbClr val="FFFFFF"/>
              </a:solidFill>
              <a:latin typeface="Kruti Dev 010" charset="0"/>
            </a:endParaRPr>
          </a:p>
        </p:txBody>
      </p:sp>
      <p:sp>
        <p:nvSpPr>
          <p:cNvPr id="140304" name="Text Box 21"/>
          <p:cNvSpPr txBox="1">
            <a:spLocks noChangeArrowheads="1"/>
          </p:cNvSpPr>
          <p:nvPr/>
        </p:nvSpPr>
        <p:spPr bwMode="auto">
          <a:xfrm>
            <a:off x="8085138" y="65230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67</a:t>
            </a:r>
          </a:p>
        </p:txBody>
      </p:sp>
      <p:sp>
        <p:nvSpPr>
          <p:cNvPr id="140305" name="Text Box 22"/>
          <p:cNvSpPr txBox="1">
            <a:spLocks noChangeArrowheads="1"/>
          </p:cNvSpPr>
          <p:nvPr/>
        </p:nvSpPr>
        <p:spPr bwMode="auto">
          <a:xfrm>
            <a:off x="8651875" y="6403975"/>
            <a:ext cx="3841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10</a:t>
            </a:r>
          </a:p>
        </p:txBody>
      </p:sp>
      <p:sp>
        <p:nvSpPr>
          <p:cNvPr id="140306" name="Rectangle 29"/>
          <p:cNvSpPr>
            <a:spLocks noChangeArrowheads="1"/>
          </p:cNvSpPr>
          <p:nvPr/>
        </p:nvSpPr>
        <p:spPr bwMode="auto">
          <a:xfrm>
            <a:off x="1260475" y="1025525"/>
            <a:ext cx="6623050" cy="188913"/>
          </a:xfrm>
          <a:prstGeom prst="rect">
            <a:avLst/>
          </a:prstGeom>
          <a:solidFill>
            <a:srgbClr val="FFFFFF"/>
          </a:solidFill>
          <a:ln w="12700">
            <a:solidFill>
              <a:schemeClr val="tx1"/>
            </a:solidFill>
            <a:round/>
            <a:headEnd/>
            <a:tailEnd/>
          </a:ln>
        </p:spPr>
        <p:txBody>
          <a:bodyPr wrap="none" anchor="ctr"/>
          <a:lstStyle/>
          <a:p>
            <a:pPr algn="ctr" eaLnBrk="0" hangingPunct="0"/>
            <a:endParaRPr lang="en-US" sz="1600">
              <a:solidFill>
                <a:schemeClr val="bg2"/>
              </a:solidFill>
              <a:latin typeface="Kruti Dev 010" charset="0"/>
            </a:endParaRPr>
          </a:p>
        </p:txBody>
      </p:sp>
      <p:sp>
        <p:nvSpPr>
          <p:cNvPr id="58371" name="Rectangle 3"/>
          <p:cNvSpPr>
            <a:spLocks noChangeArrowheads="1"/>
          </p:cNvSpPr>
          <p:nvPr/>
        </p:nvSpPr>
        <p:spPr bwMode="auto">
          <a:xfrm>
            <a:off x="1304925" y="954088"/>
            <a:ext cx="6656388" cy="39846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defRPr/>
            </a:pPr>
            <a:r>
              <a:rPr lang="en-US" sz="1600" i="1">
                <a:solidFill>
                  <a:schemeClr val="bg2"/>
                </a:solidFill>
                <a:latin typeface="Kruti Dev 010" charset="0"/>
                <a:cs typeface="Mangal" charset="0"/>
              </a:rPr>
              <a:t>१</a:t>
            </a:r>
            <a:r>
              <a:rPr lang="hi-in" sz="1600" i="1">
                <a:solidFill>
                  <a:schemeClr val="bg2"/>
                </a:solidFill>
                <a:latin typeface="Kruti Dev 010" charset="0"/>
                <a:cs typeface="Mangal" charset="0"/>
              </a:rPr>
              <a:t>०</a:t>
            </a:r>
            <a:r>
              <a:rPr lang="en-US" sz="1600" i="1">
                <a:solidFill>
                  <a:schemeClr val="bg2"/>
                </a:solidFill>
                <a:latin typeface="Kruti Dev 010" charset="0"/>
                <a:cs typeface="Mangal" charset="0"/>
              </a:rPr>
              <a:t> </a:t>
            </a:r>
            <a:r>
              <a:rPr lang="hi-in" sz="1600" i="1">
                <a:solidFill>
                  <a:schemeClr val="bg2"/>
                </a:solidFill>
                <a:latin typeface="Kruti Dev 010" charset="0"/>
                <a:cs typeface="Mangal" charset="0"/>
              </a:rPr>
              <a:t>वस्तुएं</a:t>
            </a:r>
            <a:r>
              <a:rPr lang="en-US" sz="1600" i="1">
                <a:solidFill>
                  <a:schemeClr val="bg2"/>
                </a:solidFill>
                <a:latin typeface="Kruti Dev 010" charset="0"/>
              </a:rPr>
              <a:t>                  </a:t>
            </a:r>
            <a:r>
              <a:rPr lang="hi-in" sz="1600" i="1">
                <a:solidFill>
                  <a:schemeClr val="bg2"/>
                </a:solidFill>
                <a:latin typeface="Kruti Dev 010" charset="0"/>
                <a:cs typeface="Mangal" charset="0"/>
              </a:rPr>
              <a:t>१.४ जी बी</a:t>
            </a:r>
            <a:r>
              <a:rPr lang="en-US" sz="1600" i="1">
                <a:solidFill>
                  <a:schemeClr val="bg2"/>
                </a:solidFill>
                <a:latin typeface="Kruti Dev 010" charset="0"/>
              </a:rPr>
              <a:t>               </a:t>
            </a:r>
            <a:r>
              <a:rPr lang="hi-in" sz="1600" i="1">
                <a:solidFill>
                  <a:schemeClr val="bg2"/>
                </a:solidFill>
                <a:latin typeface="Kruti Dev 010" charset="0"/>
                <a:cs typeface="Mangal" charset="0"/>
              </a:rPr>
              <a:t>५५५</a:t>
            </a:r>
            <a:r>
              <a:rPr lang="en-US" sz="1600" i="1">
                <a:solidFill>
                  <a:schemeClr val="bg2"/>
                </a:solidFill>
                <a:latin typeface="Kruti Dev 010" charset="0"/>
                <a:cs typeface="Mangal" charset="0"/>
              </a:rPr>
              <a:t> </a:t>
            </a:r>
            <a:r>
              <a:rPr lang="hi-in" sz="2000" i="1">
                <a:solidFill>
                  <a:srgbClr val="1A0004"/>
                </a:solidFill>
                <a:latin typeface="Kruti Dev 010" charset="0"/>
                <a:cs typeface="Mangal" charset="0"/>
              </a:rPr>
              <a:t>.</a:t>
            </a:r>
            <a:r>
              <a:rPr lang="hi-in" sz="1600" i="1">
                <a:solidFill>
                  <a:srgbClr val="1A0004"/>
                </a:solidFill>
                <a:latin typeface="Kruti Dev 010" charset="0"/>
                <a:cs typeface="Mangal" charset="0"/>
              </a:rPr>
              <a:t>२</a:t>
            </a:r>
            <a:r>
              <a:rPr lang="en-US" sz="1600" i="1">
                <a:solidFill>
                  <a:srgbClr val="1A0004"/>
                </a:solidFill>
                <a:latin typeface="Kruti Dev 010" charset="0"/>
              </a:rPr>
              <a:t> </a:t>
            </a:r>
            <a:r>
              <a:rPr lang="hi-in" sz="1600" i="1">
                <a:solidFill>
                  <a:srgbClr val="1A0004"/>
                </a:solidFill>
                <a:latin typeface="Kruti Dev 010" charset="0"/>
                <a:cs typeface="Mangal" charset="0"/>
              </a:rPr>
              <a:t>एम बी</a:t>
            </a:r>
            <a:r>
              <a:rPr lang="en-US" sz="1200" i="1">
                <a:solidFill>
                  <a:schemeClr val="bg2"/>
                </a:solidFill>
                <a:latin typeface="Kruti Dev 010" charset="0"/>
                <a:cs typeface="Mangal" charset="0"/>
              </a:rPr>
              <a:t> </a:t>
            </a:r>
            <a:endParaRPr lang="en-US" sz="1600" i="1">
              <a:solidFill>
                <a:schemeClr val="bg2"/>
              </a:solidFill>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wipe(left)">
                                      <p:cBhvr>
                                        <p:cTn id="7" dur="500"/>
                                        <p:tgtEl>
                                          <p:spTgt spid="58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375"/>
                                        </p:tgtEl>
                                        <p:attrNameLst>
                                          <p:attrName>style.visibility</p:attrName>
                                        </p:attrNameLst>
                                      </p:cBhvr>
                                      <p:to>
                                        <p:strVal val="visible"/>
                                      </p:to>
                                    </p:set>
                                    <p:animEffect transition="in" filter="wipe(left)">
                                      <p:cBhvr>
                                        <p:cTn id="12" dur="500"/>
                                        <p:tgtEl>
                                          <p:spTgt spid="583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8379"/>
                                        </p:tgtEl>
                                        <p:attrNameLst>
                                          <p:attrName>style.visibility</p:attrName>
                                        </p:attrNameLst>
                                      </p:cBhvr>
                                      <p:to>
                                        <p:strVal val="visible"/>
                                      </p:to>
                                    </p:set>
                                    <p:animEffect transition="in" filter="wipe(left)">
                                      <p:cBhvr>
                                        <p:cTn id="17" dur="500"/>
                                        <p:tgtEl>
                                          <p:spTgt spid="583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8380"/>
                                        </p:tgtEl>
                                        <p:attrNameLst>
                                          <p:attrName>style.visibility</p:attrName>
                                        </p:attrNameLst>
                                      </p:cBhvr>
                                      <p:to>
                                        <p:strVal val="visible"/>
                                      </p:to>
                                    </p:set>
                                    <p:animEffect transition="in" filter="wipe(left)">
                                      <p:cBhvr>
                                        <p:cTn id="22" dur="500"/>
                                        <p:tgtEl>
                                          <p:spTgt spid="583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8381"/>
                                        </p:tgtEl>
                                        <p:attrNameLst>
                                          <p:attrName>style.visibility</p:attrName>
                                        </p:attrNameLst>
                                      </p:cBhvr>
                                      <p:to>
                                        <p:strVal val="visible"/>
                                      </p:to>
                                    </p:set>
                                    <p:animEffect transition="in" filter="wipe(left)">
                                      <p:cBhvr>
                                        <p:cTn id="27" dur="500"/>
                                        <p:tgtEl>
                                          <p:spTgt spid="5838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8376"/>
                                        </p:tgtEl>
                                        <p:attrNameLst>
                                          <p:attrName>style.visibility</p:attrName>
                                        </p:attrNameLst>
                                      </p:cBhvr>
                                      <p:to>
                                        <p:strVal val="visible"/>
                                      </p:to>
                                    </p:set>
                                    <p:animEffect transition="in" filter="wipe(left)">
                                      <p:cBhvr>
                                        <p:cTn id="32" dur="500"/>
                                        <p:tgtEl>
                                          <p:spTgt spid="5837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8382"/>
                                        </p:tgtEl>
                                        <p:attrNameLst>
                                          <p:attrName>style.visibility</p:attrName>
                                        </p:attrNameLst>
                                      </p:cBhvr>
                                      <p:to>
                                        <p:strVal val="visible"/>
                                      </p:to>
                                    </p:set>
                                    <p:animEffect transition="in" filter="wipe(left)">
                                      <p:cBhvr>
                                        <p:cTn id="37" dur="500"/>
                                        <p:tgtEl>
                                          <p:spTgt spid="5838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8383"/>
                                        </p:tgtEl>
                                        <p:attrNameLst>
                                          <p:attrName>style.visibility</p:attrName>
                                        </p:attrNameLst>
                                      </p:cBhvr>
                                      <p:to>
                                        <p:strVal val="visible"/>
                                      </p:to>
                                    </p:set>
                                    <p:animEffect transition="in" filter="wipe(left)">
                                      <p:cBhvr>
                                        <p:cTn id="42" dur="500"/>
                                        <p:tgtEl>
                                          <p:spTgt spid="5838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8377"/>
                                        </p:tgtEl>
                                        <p:attrNameLst>
                                          <p:attrName>style.visibility</p:attrName>
                                        </p:attrNameLst>
                                      </p:cBhvr>
                                      <p:to>
                                        <p:strVal val="visible"/>
                                      </p:to>
                                    </p:set>
                                    <p:animEffect transition="in" filter="wipe(left)">
                                      <p:cBhvr>
                                        <p:cTn id="47" dur="500"/>
                                        <p:tgtEl>
                                          <p:spTgt spid="5837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8378"/>
                                        </p:tgtEl>
                                        <p:attrNameLst>
                                          <p:attrName>style.visibility</p:attrName>
                                        </p:attrNameLst>
                                      </p:cBhvr>
                                      <p:to>
                                        <p:strVal val="visible"/>
                                      </p:to>
                                    </p:set>
                                    <p:animEffect transition="in" filter="wipe(left)">
                                      <p:cBhvr>
                                        <p:cTn id="52" dur="500"/>
                                        <p:tgtEl>
                                          <p:spTgt spid="58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22" name="Picture 2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Lst>
        </p:spPr>
      </p:pic>
      <p:grpSp>
        <p:nvGrpSpPr>
          <p:cNvPr id="142338" name="Group 21"/>
          <p:cNvGrpSpPr>
            <a:grpSpLocks/>
          </p:cNvGrpSpPr>
          <p:nvPr/>
        </p:nvGrpSpPr>
        <p:grpSpPr bwMode="auto">
          <a:xfrm>
            <a:off x="2165350" y="2128838"/>
            <a:ext cx="5221288" cy="1925637"/>
            <a:chOff x="2165684" y="2128105"/>
            <a:chExt cx="5221618" cy="1927043"/>
          </a:xfrm>
        </p:grpSpPr>
        <p:sp>
          <p:nvSpPr>
            <p:cNvPr id="142372" name="TextBox 22"/>
            <p:cNvSpPr txBox="1">
              <a:spLocks noChangeArrowheads="1"/>
            </p:cNvSpPr>
            <p:nvPr/>
          </p:nvSpPr>
          <p:spPr bwMode="auto">
            <a:xfrm>
              <a:off x="3247384" y="2670883"/>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200" b="1">
                  <a:solidFill>
                    <a:srgbClr val="1A0004"/>
                  </a:solidFill>
                  <a:latin typeface="Kruti Dev 010" charset="0"/>
                </a:rPr>
                <a:t>JOSEPH</a:t>
              </a:r>
            </a:p>
          </p:txBody>
        </p:sp>
        <p:sp>
          <p:nvSpPr>
            <p:cNvPr id="142373" name="TextBox 23"/>
            <p:cNvSpPr txBox="1">
              <a:spLocks noChangeArrowheads="1"/>
            </p:cNvSpPr>
            <p:nvPr/>
          </p:nvSpPr>
          <p:spPr bwMode="auto">
            <a:xfrm>
              <a:off x="3247384" y="3224516"/>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200" b="1">
                  <a:solidFill>
                    <a:srgbClr val="1A0004"/>
                  </a:solidFill>
                  <a:latin typeface="Kruti Dev 010" charset="0"/>
                </a:rPr>
                <a:t>MOSES</a:t>
              </a:r>
            </a:p>
          </p:txBody>
        </p:sp>
        <p:sp>
          <p:nvSpPr>
            <p:cNvPr id="142374" name="TextBox 24"/>
            <p:cNvSpPr txBox="1">
              <a:spLocks noChangeArrowheads="1"/>
            </p:cNvSpPr>
            <p:nvPr/>
          </p:nvSpPr>
          <p:spPr bwMode="auto">
            <a:xfrm>
              <a:off x="4320835" y="2670883"/>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200" b="1">
                  <a:solidFill>
                    <a:srgbClr val="1A0004"/>
                  </a:solidFill>
                  <a:latin typeface="Kruti Dev 010" charset="0"/>
                </a:rPr>
                <a:t>ROYALTY</a:t>
              </a:r>
            </a:p>
          </p:txBody>
        </p:sp>
        <p:sp>
          <p:nvSpPr>
            <p:cNvPr id="142375" name="TextBox 25"/>
            <p:cNvSpPr txBox="1">
              <a:spLocks noChangeArrowheads="1"/>
            </p:cNvSpPr>
            <p:nvPr/>
          </p:nvSpPr>
          <p:spPr bwMode="auto">
            <a:xfrm>
              <a:off x="4320835" y="3224516"/>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200" b="1">
                  <a:solidFill>
                    <a:srgbClr val="1A0004"/>
                  </a:solidFill>
                  <a:latin typeface="Kruti Dev 010" charset="0"/>
                </a:rPr>
                <a:t>CAPTIVITY</a:t>
              </a:r>
            </a:p>
          </p:txBody>
        </p:sp>
        <p:sp>
          <p:nvSpPr>
            <p:cNvPr id="142376" name="TextBox 26"/>
            <p:cNvSpPr txBox="1">
              <a:spLocks noChangeArrowheads="1"/>
            </p:cNvSpPr>
            <p:nvPr/>
          </p:nvSpPr>
          <p:spPr bwMode="auto">
            <a:xfrm>
              <a:off x="3247384" y="3778149"/>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200" b="1">
                  <a:solidFill>
                    <a:srgbClr val="1A0004"/>
                  </a:solidFill>
                  <a:latin typeface="Kruti Dev 010" charset="0"/>
                </a:rPr>
                <a:t>JOSEPH</a:t>
              </a:r>
            </a:p>
          </p:txBody>
        </p:sp>
        <p:sp>
          <p:nvSpPr>
            <p:cNvPr id="142377" name="TextBox 27"/>
            <p:cNvSpPr txBox="1">
              <a:spLocks noChangeArrowheads="1"/>
            </p:cNvSpPr>
            <p:nvPr/>
          </p:nvSpPr>
          <p:spPr bwMode="auto">
            <a:xfrm>
              <a:off x="2165684"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200" b="1">
                  <a:solidFill>
                    <a:srgbClr val="1A0004"/>
                  </a:solidFill>
                  <a:latin typeface="Kruti Dev 010" charset="0"/>
                </a:rPr>
                <a:t>CREATION</a:t>
              </a:r>
            </a:p>
          </p:txBody>
        </p:sp>
        <p:sp>
          <p:nvSpPr>
            <p:cNvPr id="142378" name="TextBox 28"/>
            <p:cNvSpPr txBox="1">
              <a:spLocks noChangeArrowheads="1"/>
            </p:cNvSpPr>
            <p:nvPr/>
          </p:nvSpPr>
          <p:spPr bwMode="auto">
            <a:xfrm>
              <a:off x="3247384"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200" b="1">
                  <a:solidFill>
                    <a:srgbClr val="1A0004"/>
                  </a:solidFill>
                  <a:latin typeface="Kruti Dev 010" charset="0"/>
                </a:rPr>
                <a:t>ABRAHAM</a:t>
              </a:r>
            </a:p>
          </p:txBody>
        </p:sp>
        <p:sp>
          <p:nvSpPr>
            <p:cNvPr id="142379" name="TextBox 29"/>
            <p:cNvSpPr txBox="1">
              <a:spLocks noChangeArrowheads="1"/>
            </p:cNvSpPr>
            <p:nvPr/>
          </p:nvSpPr>
          <p:spPr bwMode="auto">
            <a:xfrm>
              <a:off x="4320835"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200" b="1">
                  <a:solidFill>
                    <a:srgbClr val="1A0004"/>
                  </a:solidFill>
                  <a:latin typeface="Kruti Dev 010" charset="0"/>
                </a:rPr>
                <a:t>ANARCHY</a:t>
              </a:r>
            </a:p>
          </p:txBody>
        </p:sp>
        <p:sp>
          <p:nvSpPr>
            <p:cNvPr id="142380" name="TextBox 30"/>
            <p:cNvSpPr txBox="1">
              <a:spLocks noChangeArrowheads="1"/>
            </p:cNvSpPr>
            <p:nvPr/>
          </p:nvSpPr>
          <p:spPr bwMode="auto">
            <a:xfrm>
              <a:off x="5398088"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200" b="1">
                  <a:solidFill>
                    <a:srgbClr val="1A0004"/>
                  </a:solidFill>
                  <a:latin typeface="Kruti Dev 010" charset="0"/>
                </a:rPr>
                <a:t>SILENCE</a:t>
              </a:r>
            </a:p>
          </p:txBody>
        </p:sp>
        <p:sp>
          <p:nvSpPr>
            <p:cNvPr id="142381" name="TextBox 31"/>
            <p:cNvSpPr txBox="1">
              <a:spLocks noChangeArrowheads="1"/>
            </p:cNvSpPr>
            <p:nvPr/>
          </p:nvSpPr>
          <p:spPr bwMode="auto">
            <a:xfrm>
              <a:off x="6410427"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200" b="1">
                  <a:solidFill>
                    <a:srgbClr val="1A0004"/>
                  </a:solidFill>
                  <a:latin typeface="Kruti Dev 010" charset="0"/>
                </a:rPr>
                <a:t>JESUS</a:t>
              </a:r>
            </a:p>
          </p:txBody>
        </p:sp>
      </p:grpSp>
      <p:sp>
        <p:nvSpPr>
          <p:cNvPr id="157699" name="Rectangle 3"/>
          <p:cNvSpPr>
            <a:spLocks noChangeArrowheads="1"/>
          </p:cNvSpPr>
          <p:nvPr/>
        </p:nvSpPr>
        <p:spPr bwMode="auto">
          <a:xfrm>
            <a:off x="1525588" y="1254125"/>
            <a:ext cx="5961062" cy="5159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defRPr/>
            </a:pPr>
            <a:r>
              <a:rPr lang="en-US" sz="2800" i="1" dirty="0">
                <a:solidFill>
                  <a:schemeClr val="tx1"/>
                </a:solidFill>
                <a:latin typeface="Kruti Dev 010" pitchFamily="2" charset="0"/>
                <a:ea typeface="+mn-ea"/>
                <a:cs typeface="+mn-cs"/>
              </a:rPr>
              <a:t>C   </a:t>
            </a:r>
          </a:p>
        </p:txBody>
      </p:sp>
      <p:sp>
        <p:nvSpPr>
          <p:cNvPr id="142340" name="Rectangle 15"/>
          <p:cNvSpPr>
            <a:spLocks noChangeArrowheads="1"/>
          </p:cNvSpPr>
          <p:nvPr/>
        </p:nvSpPr>
        <p:spPr bwMode="auto">
          <a:xfrm>
            <a:off x="1265238" y="2601913"/>
            <a:ext cx="1685925" cy="89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lIns="90487" tIns="44450" rIns="90487" bIns="44450">
            <a:spAutoFit/>
          </a:bodyPr>
          <a:lstStyle/>
          <a:p>
            <a:pPr eaLnBrk="0" hangingPunct="0"/>
            <a:r>
              <a:rPr lang="en-US" sz="2400" b="1" i="1">
                <a:solidFill>
                  <a:schemeClr val="accent2"/>
                </a:solidFill>
                <a:latin typeface="Kruti Dev 010" charset="0"/>
              </a:rPr>
              <a:t>         </a:t>
            </a:r>
            <a:r>
              <a:rPr lang="en-US" sz="2800" b="1" i="1">
                <a:solidFill>
                  <a:schemeClr val="accent2"/>
                </a:solidFill>
                <a:latin typeface="Kruti Dev 010" charset="0"/>
              </a:rPr>
              <a:t>4  </a:t>
            </a:r>
            <a:r>
              <a:rPr lang="en-US" sz="2400" b="1" i="1">
                <a:solidFill>
                  <a:schemeClr val="accent2"/>
                </a:solidFill>
                <a:latin typeface="Kruti Dev 010" charset="0"/>
              </a:rPr>
              <a:t>           </a:t>
            </a:r>
          </a:p>
          <a:p>
            <a:pPr eaLnBrk="0" hangingPunct="0"/>
            <a:r>
              <a:rPr lang="en-US" sz="2400" b="1" i="1">
                <a:solidFill>
                  <a:schemeClr val="accent2"/>
                </a:solidFill>
                <a:latin typeface="Kruti Dev 010" charset="0"/>
              </a:rPr>
              <a:t>   PEOPLE     </a:t>
            </a:r>
          </a:p>
        </p:txBody>
      </p:sp>
      <p:sp>
        <p:nvSpPr>
          <p:cNvPr id="142341" name="Rectangle 16"/>
          <p:cNvSpPr>
            <a:spLocks noChangeArrowheads="1"/>
          </p:cNvSpPr>
          <p:nvPr/>
        </p:nvSpPr>
        <p:spPr bwMode="auto">
          <a:xfrm>
            <a:off x="5751513" y="2601913"/>
            <a:ext cx="2127250" cy="89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lIns="90487" tIns="44450" rIns="90487" bIns="44450">
            <a:spAutoFit/>
          </a:bodyPr>
          <a:lstStyle/>
          <a:p>
            <a:pPr eaLnBrk="0" hangingPunct="0"/>
            <a:r>
              <a:rPr lang="en-US" sz="2400" b="1" i="1">
                <a:solidFill>
                  <a:schemeClr val="accent2"/>
                </a:solidFill>
                <a:latin typeface="Kruti Dev 010" charset="0"/>
              </a:rPr>
              <a:t>           </a:t>
            </a:r>
            <a:r>
              <a:rPr lang="en-US" sz="2800" b="1" i="1">
                <a:solidFill>
                  <a:schemeClr val="accent2"/>
                </a:solidFill>
                <a:latin typeface="Kruti Dev 010" charset="0"/>
              </a:rPr>
              <a:t>3</a:t>
            </a:r>
            <a:endParaRPr lang="en-US" sz="2400" b="1" i="1">
              <a:solidFill>
                <a:schemeClr val="accent2"/>
              </a:solidFill>
              <a:latin typeface="Kruti Dev 010" charset="0"/>
            </a:endParaRPr>
          </a:p>
          <a:p>
            <a:pPr eaLnBrk="0" hangingPunct="0"/>
            <a:r>
              <a:rPr lang="en-US" sz="2400" b="1" i="1">
                <a:solidFill>
                  <a:schemeClr val="accent2"/>
                </a:solidFill>
                <a:latin typeface="Kruti Dev 010" charset="0"/>
              </a:rPr>
              <a:t>  SOCIETIES</a:t>
            </a:r>
          </a:p>
        </p:txBody>
      </p:sp>
      <p:sp>
        <p:nvSpPr>
          <p:cNvPr id="142342" name="Rectangle 19"/>
          <p:cNvSpPr>
            <a:spLocks noChangeArrowheads="1"/>
          </p:cNvSpPr>
          <p:nvPr/>
        </p:nvSpPr>
        <p:spPr bwMode="auto">
          <a:xfrm>
            <a:off x="2332038" y="1238250"/>
            <a:ext cx="5454650" cy="70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lIns="90487" tIns="44450" rIns="90487" bIns="44450">
            <a:spAutoFit/>
          </a:bodyPr>
          <a:lstStyle/>
          <a:p>
            <a:pPr eaLnBrk="0" hangingPunct="0"/>
            <a:r>
              <a:rPr lang="en-US" sz="4000" b="1" i="1">
                <a:solidFill>
                  <a:schemeClr val="accent2"/>
                </a:solidFill>
                <a:latin typeface="Kruti Dev 010" charset="0"/>
              </a:rPr>
              <a:t>lh ‰ ,l   ts</a:t>
            </a:r>
          </a:p>
        </p:txBody>
      </p:sp>
      <p:sp>
        <p:nvSpPr>
          <p:cNvPr id="142343" name="Text Box 22"/>
          <p:cNvSpPr txBox="1">
            <a:spLocks noChangeArrowheads="1"/>
          </p:cNvSpPr>
          <p:nvPr/>
        </p:nvSpPr>
        <p:spPr bwMode="auto">
          <a:xfrm>
            <a:off x="8723313" y="90488"/>
            <a:ext cx="2825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latin typeface="Kruti Dev 010" charset="0"/>
              </a:rPr>
              <a:t> </a:t>
            </a:r>
          </a:p>
        </p:txBody>
      </p:sp>
      <p:sp>
        <p:nvSpPr>
          <p:cNvPr id="142344" name="Text Box 27"/>
          <p:cNvSpPr txBox="1">
            <a:spLocks noChangeArrowheads="1"/>
          </p:cNvSpPr>
          <p:nvPr/>
        </p:nvSpPr>
        <p:spPr bwMode="auto">
          <a:xfrm>
            <a:off x="8085138" y="6518275"/>
            <a:ext cx="293687"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68</a:t>
            </a:r>
          </a:p>
        </p:txBody>
      </p:sp>
      <p:sp>
        <p:nvSpPr>
          <p:cNvPr id="33" name="TextBox 32"/>
          <p:cNvSpPr txBox="1"/>
          <p:nvPr/>
        </p:nvSpPr>
        <p:spPr bwMode="auto">
          <a:xfrm>
            <a:off x="1390650" y="2552700"/>
            <a:ext cx="1504950" cy="1200150"/>
          </a:xfrm>
          <a:prstGeom prst="rect">
            <a:avLst/>
          </a:prstGeom>
          <a:solidFill>
            <a:schemeClr val="tx1"/>
          </a:solidFill>
        </p:spPr>
        <p:txBody>
          <a:bodyPr>
            <a:spAutoFit/>
          </a:bodyPr>
          <a:lstStyle/>
          <a:p>
            <a:pPr algn="ctr">
              <a:defRPr/>
            </a:pPr>
            <a:r>
              <a:rPr lang="en-US" sz="3600" dirty="0">
                <a:solidFill>
                  <a:schemeClr val="accent2">
                    <a:lumMod val="75000"/>
                  </a:schemeClr>
                </a:solidFill>
                <a:latin typeface="Kruti Dev 010" pitchFamily="2" charset="0"/>
                <a:ea typeface="ＭＳ Ｐゴシック" pitchFamily="-84" charset="-128"/>
                <a:cs typeface="+mn-cs"/>
              </a:rPr>
              <a:t>4</a:t>
            </a:r>
          </a:p>
          <a:p>
            <a:pPr algn="ctr">
              <a:defRPr/>
            </a:pPr>
            <a:r>
              <a:rPr lang="en-US" sz="3600" dirty="0">
                <a:solidFill>
                  <a:schemeClr val="accent2">
                    <a:lumMod val="75000"/>
                  </a:schemeClr>
                </a:solidFill>
                <a:latin typeface="Kruti Dev 010" pitchFamily="2" charset="0"/>
                <a:ea typeface="ＭＳ Ｐゴシック" pitchFamily="-84" charset="-128"/>
                <a:cs typeface="+mn-cs"/>
              </a:rPr>
              <a:t>yksx</a:t>
            </a:r>
          </a:p>
        </p:txBody>
      </p:sp>
      <p:sp>
        <p:nvSpPr>
          <p:cNvPr id="34" name="TextBox 33"/>
          <p:cNvSpPr txBox="1"/>
          <p:nvPr/>
        </p:nvSpPr>
        <p:spPr bwMode="auto">
          <a:xfrm>
            <a:off x="5934075" y="2552700"/>
            <a:ext cx="1714500" cy="1200150"/>
          </a:xfrm>
          <a:prstGeom prst="rect">
            <a:avLst/>
          </a:prstGeom>
          <a:solidFill>
            <a:schemeClr val="tx1"/>
          </a:solidFill>
        </p:spPr>
        <p:txBody>
          <a:bodyPr>
            <a:spAutoFit/>
          </a:bodyPr>
          <a:lstStyle/>
          <a:p>
            <a:pPr algn="ctr">
              <a:defRPr/>
            </a:pPr>
            <a:r>
              <a:rPr lang="en-US" sz="3600" dirty="0">
                <a:solidFill>
                  <a:schemeClr val="accent2">
                    <a:lumMod val="75000"/>
                  </a:schemeClr>
                </a:solidFill>
                <a:latin typeface="Kruti Dev 010" pitchFamily="2" charset="0"/>
                <a:ea typeface="ＭＳ Ｐゴシック" pitchFamily="-84" charset="-128"/>
                <a:cs typeface="+mn-cs"/>
              </a:rPr>
              <a:t>3</a:t>
            </a:r>
          </a:p>
          <a:p>
            <a:pPr algn="ctr">
              <a:defRPr/>
            </a:pPr>
            <a:r>
              <a:rPr lang="en-US" sz="3600" dirty="0">
                <a:solidFill>
                  <a:schemeClr val="accent2">
                    <a:lumMod val="75000"/>
                  </a:schemeClr>
                </a:solidFill>
                <a:latin typeface="Kruti Dev 010" pitchFamily="2" charset="0"/>
                <a:ea typeface="ＭＳ Ｐゴシック" pitchFamily="-84" charset="-128"/>
                <a:cs typeface="+mn-cs"/>
              </a:rPr>
              <a:t>lekt</a:t>
            </a:r>
          </a:p>
        </p:txBody>
      </p:sp>
      <p:sp>
        <p:nvSpPr>
          <p:cNvPr id="142347" name="TextBox 23"/>
          <p:cNvSpPr txBox="1">
            <a:spLocks noChangeArrowheads="1"/>
          </p:cNvSpPr>
          <p:nvPr/>
        </p:nvSpPr>
        <p:spPr bwMode="auto">
          <a:xfrm>
            <a:off x="3246438" y="2640013"/>
            <a:ext cx="977900" cy="3397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;qlqQ</a:t>
            </a:r>
          </a:p>
        </p:txBody>
      </p:sp>
      <p:sp>
        <p:nvSpPr>
          <p:cNvPr id="142348" name="TextBox 24"/>
          <p:cNvSpPr txBox="1">
            <a:spLocks noChangeArrowheads="1"/>
          </p:cNvSpPr>
          <p:nvPr/>
        </p:nvSpPr>
        <p:spPr bwMode="auto">
          <a:xfrm>
            <a:off x="3246438" y="3194050"/>
            <a:ext cx="977900" cy="33813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ewlk</a:t>
            </a:r>
          </a:p>
        </p:txBody>
      </p:sp>
      <p:sp>
        <p:nvSpPr>
          <p:cNvPr id="142349" name="TextBox 25"/>
          <p:cNvSpPr txBox="1">
            <a:spLocks noChangeArrowheads="1"/>
          </p:cNvSpPr>
          <p:nvPr/>
        </p:nvSpPr>
        <p:spPr bwMode="auto">
          <a:xfrm>
            <a:off x="4319588" y="2671763"/>
            <a:ext cx="977900" cy="3381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jktoa</a:t>
            </a:r>
            <a:r>
              <a:rPr lang="ja-JP" altLang="en-US" sz="1600" b="1">
                <a:solidFill>
                  <a:srgbClr val="1A0004"/>
                </a:solidFill>
                <a:latin typeface="Kruti Dev 010" charset="0"/>
              </a:rPr>
              <a:t>’</a:t>
            </a:r>
            <a:r>
              <a:rPr lang="en-US" altLang="ja-JP" sz="1600" b="1">
                <a:solidFill>
                  <a:srgbClr val="1A0004"/>
                </a:solidFill>
                <a:latin typeface="Kruti Dev 010" charset="0"/>
              </a:rPr>
              <a:t>k</a:t>
            </a:r>
            <a:endParaRPr lang="en-US" sz="1600" b="1">
              <a:solidFill>
                <a:srgbClr val="1A0004"/>
              </a:solidFill>
              <a:latin typeface="Kruti Dev 010" charset="0"/>
            </a:endParaRPr>
          </a:p>
        </p:txBody>
      </p:sp>
      <p:sp>
        <p:nvSpPr>
          <p:cNvPr id="142350" name="TextBox 26"/>
          <p:cNvSpPr txBox="1">
            <a:spLocks noChangeArrowheads="1"/>
          </p:cNvSpPr>
          <p:nvPr/>
        </p:nvSpPr>
        <p:spPr bwMode="auto">
          <a:xfrm>
            <a:off x="4319588" y="3224213"/>
            <a:ext cx="977900" cy="3381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nklrk</a:t>
            </a:r>
          </a:p>
        </p:txBody>
      </p:sp>
      <p:sp>
        <p:nvSpPr>
          <p:cNvPr id="142351" name="TextBox 27"/>
          <p:cNvSpPr txBox="1">
            <a:spLocks noChangeArrowheads="1"/>
          </p:cNvSpPr>
          <p:nvPr/>
        </p:nvSpPr>
        <p:spPr bwMode="auto">
          <a:xfrm>
            <a:off x="3246438" y="3732213"/>
            <a:ext cx="977900" cy="3381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;gks</a:t>
            </a:r>
            <a:r>
              <a:rPr lang="ja-JP" altLang="en-US" sz="1600" b="1">
                <a:solidFill>
                  <a:srgbClr val="1A0004"/>
                </a:solidFill>
                <a:latin typeface="Kruti Dev 010" charset="0"/>
              </a:rPr>
              <a:t>’</a:t>
            </a:r>
            <a:r>
              <a:rPr lang="en-US" altLang="ja-JP" sz="1600" b="1">
                <a:solidFill>
                  <a:srgbClr val="1A0004"/>
                </a:solidFill>
                <a:latin typeface="Kruti Dev 010" charset="0"/>
              </a:rPr>
              <a:t>kq</a:t>
            </a:r>
            <a:endParaRPr lang="en-US" sz="1600" b="1">
              <a:solidFill>
                <a:srgbClr val="1A0004"/>
              </a:solidFill>
              <a:latin typeface="Kruti Dev 010" charset="0"/>
            </a:endParaRPr>
          </a:p>
        </p:txBody>
      </p:sp>
      <p:sp>
        <p:nvSpPr>
          <p:cNvPr id="142352" name="TextBox 18"/>
          <p:cNvSpPr txBox="1">
            <a:spLocks noChangeArrowheads="1"/>
          </p:cNvSpPr>
          <p:nvPr/>
        </p:nvSpPr>
        <p:spPr bwMode="auto">
          <a:xfrm>
            <a:off x="2165350" y="2098675"/>
            <a:ext cx="976313" cy="3397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l`f</a:t>
            </a:r>
            <a:r>
              <a:rPr lang="ja-JP" altLang="en-US" sz="1600" b="1">
                <a:solidFill>
                  <a:srgbClr val="1A0004"/>
                </a:solidFill>
                <a:latin typeface="Kruti Dev 010" charset="0"/>
              </a:rPr>
              <a:t>’</a:t>
            </a:r>
            <a:r>
              <a:rPr lang="en-US" altLang="ja-JP" sz="1600" b="1">
                <a:solidFill>
                  <a:srgbClr val="1A0004"/>
                </a:solidFill>
                <a:latin typeface="Kruti Dev 010" charset="0"/>
              </a:rPr>
              <a:t>V</a:t>
            </a:r>
            <a:endParaRPr lang="en-US" sz="1600" b="1">
              <a:solidFill>
                <a:srgbClr val="1A0004"/>
              </a:solidFill>
              <a:latin typeface="Kruti Dev 010" charset="0"/>
            </a:endParaRPr>
          </a:p>
        </p:txBody>
      </p:sp>
      <p:sp>
        <p:nvSpPr>
          <p:cNvPr id="142353" name="TextBox 19"/>
          <p:cNvSpPr txBox="1">
            <a:spLocks noChangeArrowheads="1"/>
          </p:cNvSpPr>
          <p:nvPr/>
        </p:nvSpPr>
        <p:spPr bwMode="auto">
          <a:xfrm>
            <a:off x="3246438" y="2128838"/>
            <a:ext cx="977900" cy="3381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vczkge</a:t>
            </a:r>
          </a:p>
        </p:txBody>
      </p:sp>
      <p:sp>
        <p:nvSpPr>
          <p:cNvPr id="142354" name="TextBox 20"/>
          <p:cNvSpPr txBox="1">
            <a:spLocks noChangeArrowheads="1"/>
          </p:cNvSpPr>
          <p:nvPr/>
        </p:nvSpPr>
        <p:spPr bwMode="auto">
          <a:xfrm>
            <a:off x="4319588" y="2128838"/>
            <a:ext cx="977900" cy="3381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vjktdrk</a:t>
            </a:r>
          </a:p>
        </p:txBody>
      </p:sp>
      <p:sp>
        <p:nvSpPr>
          <p:cNvPr id="142355" name="TextBox 21"/>
          <p:cNvSpPr txBox="1">
            <a:spLocks noChangeArrowheads="1"/>
          </p:cNvSpPr>
          <p:nvPr/>
        </p:nvSpPr>
        <p:spPr bwMode="auto">
          <a:xfrm>
            <a:off x="5397500" y="2112963"/>
            <a:ext cx="976313" cy="3397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xqIrdky</a:t>
            </a:r>
          </a:p>
        </p:txBody>
      </p:sp>
      <p:sp>
        <p:nvSpPr>
          <p:cNvPr id="142356" name="TextBox 22"/>
          <p:cNvSpPr txBox="1">
            <a:spLocks noChangeArrowheads="1"/>
          </p:cNvSpPr>
          <p:nvPr/>
        </p:nvSpPr>
        <p:spPr bwMode="auto">
          <a:xfrm>
            <a:off x="6410325" y="2106613"/>
            <a:ext cx="976313" cy="3381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r>
              <a:rPr lang="en-US" sz="1600" b="1">
                <a:solidFill>
                  <a:srgbClr val="1A0004"/>
                </a:solidFill>
                <a:latin typeface="Kruti Dev 010" charset="0"/>
              </a:rPr>
              <a:t>;h</a:t>
            </a:r>
            <a:r>
              <a:rPr lang="ja-JP" altLang="en-US" sz="1600" b="1">
                <a:solidFill>
                  <a:srgbClr val="1A0004"/>
                </a:solidFill>
                <a:latin typeface="Kruti Dev 010" charset="0"/>
              </a:rPr>
              <a:t>’</a:t>
            </a:r>
            <a:r>
              <a:rPr lang="en-US" altLang="ja-JP" sz="1600" b="1">
                <a:solidFill>
                  <a:srgbClr val="1A0004"/>
                </a:solidFill>
                <a:latin typeface="Kruti Dev 010" charset="0"/>
              </a:rPr>
              <a:t>kq</a:t>
            </a:r>
            <a:endParaRPr lang="en-US" sz="1600" b="1">
              <a:solidFill>
                <a:srgbClr val="1A0004"/>
              </a:solidFill>
              <a:latin typeface="Kruti Dev 010" charset="0"/>
            </a:endParaRPr>
          </a:p>
        </p:txBody>
      </p:sp>
      <p:sp>
        <p:nvSpPr>
          <p:cNvPr id="142357" name="Rectangle 45"/>
          <p:cNvSpPr>
            <a:spLocks noChangeArrowheads="1"/>
          </p:cNvSpPr>
          <p:nvPr/>
        </p:nvSpPr>
        <p:spPr bwMode="auto">
          <a:xfrm>
            <a:off x="1246188" y="993775"/>
            <a:ext cx="6605587" cy="220663"/>
          </a:xfrm>
          <a:prstGeom prst="rect">
            <a:avLst/>
          </a:prstGeom>
          <a:solidFill>
            <a:srgbClr val="FFFFFF"/>
          </a:solidFill>
          <a:ln w="12700">
            <a:solidFill>
              <a:schemeClr val="tx1"/>
            </a:solidFill>
            <a:round/>
            <a:headEnd/>
            <a:tailEnd/>
          </a:ln>
        </p:spPr>
        <p:txBody>
          <a:bodyPr wrap="none" anchor="ctr"/>
          <a:lstStyle/>
          <a:p>
            <a:pPr algn="ctr" eaLnBrk="0" hangingPunct="0"/>
            <a:endParaRPr lang="en-US">
              <a:latin typeface="Kruti Dev 010" charset="0"/>
            </a:endParaRPr>
          </a:p>
        </p:txBody>
      </p:sp>
      <p:sp>
        <p:nvSpPr>
          <p:cNvPr id="45" name="Rectangle 3"/>
          <p:cNvSpPr>
            <a:spLocks noChangeArrowheads="1"/>
          </p:cNvSpPr>
          <p:nvPr/>
        </p:nvSpPr>
        <p:spPr bwMode="auto">
          <a:xfrm>
            <a:off x="1179513" y="938213"/>
            <a:ext cx="6656387" cy="39846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defRPr/>
            </a:pPr>
            <a:r>
              <a:rPr lang="en-US" sz="1600" i="1">
                <a:solidFill>
                  <a:schemeClr val="bg2"/>
                </a:solidFill>
                <a:latin typeface="Kruti Dev 010" charset="0"/>
                <a:cs typeface="Mangal" charset="0"/>
              </a:rPr>
              <a:t>१</a:t>
            </a:r>
            <a:r>
              <a:rPr lang="hi-in" sz="1600" i="1">
                <a:solidFill>
                  <a:schemeClr val="bg2"/>
                </a:solidFill>
                <a:latin typeface="Kruti Dev 010" charset="0"/>
                <a:cs typeface="Mangal" charset="0"/>
              </a:rPr>
              <a:t>०</a:t>
            </a:r>
            <a:r>
              <a:rPr lang="en-US" sz="1600" i="1">
                <a:solidFill>
                  <a:schemeClr val="bg2"/>
                </a:solidFill>
                <a:latin typeface="Kruti Dev 010" charset="0"/>
                <a:cs typeface="Mangal" charset="0"/>
              </a:rPr>
              <a:t> </a:t>
            </a:r>
            <a:r>
              <a:rPr lang="hi-in" sz="1600" i="1">
                <a:solidFill>
                  <a:schemeClr val="bg2"/>
                </a:solidFill>
                <a:latin typeface="Kruti Dev 010" charset="0"/>
                <a:cs typeface="Mangal" charset="0"/>
              </a:rPr>
              <a:t>वस्तुएं</a:t>
            </a:r>
            <a:r>
              <a:rPr lang="en-US" sz="1600" i="1">
                <a:solidFill>
                  <a:schemeClr val="bg2"/>
                </a:solidFill>
                <a:latin typeface="Kruti Dev 010" charset="0"/>
              </a:rPr>
              <a:t>                  </a:t>
            </a:r>
            <a:r>
              <a:rPr lang="hi-in" sz="1600" i="1">
                <a:solidFill>
                  <a:schemeClr val="bg2"/>
                </a:solidFill>
                <a:latin typeface="Kruti Dev 010" charset="0"/>
                <a:cs typeface="Mangal" charset="0"/>
              </a:rPr>
              <a:t>१.४ जी बी</a:t>
            </a:r>
            <a:r>
              <a:rPr lang="en-US" sz="1600" i="1">
                <a:solidFill>
                  <a:schemeClr val="bg2"/>
                </a:solidFill>
                <a:latin typeface="Kruti Dev 010" charset="0"/>
              </a:rPr>
              <a:t>               </a:t>
            </a:r>
            <a:r>
              <a:rPr lang="hi-in" sz="1600" i="1">
                <a:solidFill>
                  <a:schemeClr val="bg2"/>
                </a:solidFill>
                <a:latin typeface="Kruti Dev 010" charset="0"/>
                <a:cs typeface="Mangal" charset="0"/>
              </a:rPr>
              <a:t>५५५</a:t>
            </a:r>
            <a:r>
              <a:rPr lang="en-US" sz="1600" i="1">
                <a:solidFill>
                  <a:schemeClr val="bg2"/>
                </a:solidFill>
                <a:latin typeface="Kruti Dev 010" charset="0"/>
                <a:cs typeface="Mangal" charset="0"/>
              </a:rPr>
              <a:t> </a:t>
            </a:r>
            <a:r>
              <a:rPr lang="hi-in" sz="2000" i="1">
                <a:solidFill>
                  <a:srgbClr val="1A0004"/>
                </a:solidFill>
                <a:latin typeface="Kruti Dev 010" charset="0"/>
                <a:cs typeface="Mangal" charset="0"/>
              </a:rPr>
              <a:t>.</a:t>
            </a:r>
            <a:r>
              <a:rPr lang="hi-in" sz="1600" i="1">
                <a:solidFill>
                  <a:srgbClr val="1A0004"/>
                </a:solidFill>
                <a:latin typeface="Kruti Dev 010" charset="0"/>
                <a:cs typeface="Mangal" charset="0"/>
              </a:rPr>
              <a:t>२</a:t>
            </a:r>
            <a:r>
              <a:rPr lang="en-US" sz="1600" i="1">
                <a:solidFill>
                  <a:srgbClr val="1A0004"/>
                </a:solidFill>
                <a:latin typeface="Kruti Dev 010" charset="0"/>
              </a:rPr>
              <a:t> </a:t>
            </a:r>
            <a:r>
              <a:rPr lang="hi-in" sz="1600" i="1">
                <a:solidFill>
                  <a:srgbClr val="1A0004"/>
                </a:solidFill>
                <a:latin typeface="Kruti Dev 010" charset="0"/>
                <a:cs typeface="Mangal" charset="0"/>
              </a:rPr>
              <a:t>एम बी</a:t>
            </a:r>
            <a:r>
              <a:rPr lang="en-US" sz="1200" i="1">
                <a:solidFill>
                  <a:schemeClr val="bg2"/>
                </a:solidFill>
                <a:latin typeface="Kruti Dev 010" charset="0"/>
                <a:cs typeface="Mangal" charset="0"/>
              </a:rPr>
              <a:t> </a:t>
            </a:r>
            <a:endParaRPr lang="en-US" sz="1600" i="1">
              <a:solidFill>
                <a:schemeClr val="bg2"/>
              </a:solidFill>
              <a:latin typeface="Kruti Dev 010" charset="0"/>
            </a:endParaRPr>
          </a:p>
        </p:txBody>
      </p:sp>
      <p:sp>
        <p:nvSpPr>
          <p:cNvPr id="142359" name="Rectangle 47"/>
          <p:cNvSpPr>
            <a:spLocks noChangeArrowheads="1"/>
          </p:cNvSpPr>
          <p:nvPr/>
        </p:nvSpPr>
        <p:spPr bwMode="auto">
          <a:xfrm>
            <a:off x="3089275" y="1592263"/>
            <a:ext cx="315913" cy="46037"/>
          </a:xfrm>
          <a:prstGeom prst="rect">
            <a:avLst/>
          </a:prstGeom>
          <a:solidFill>
            <a:srgbClr val="FF0000"/>
          </a:solidFill>
          <a:ln w="12700">
            <a:solidFill>
              <a:srgbClr val="FF0000"/>
            </a:solidFill>
            <a:round/>
            <a:headEnd/>
            <a:tailEnd/>
          </a:ln>
        </p:spPr>
        <p:txBody>
          <a:bodyPr wrap="none" anchor="ctr"/>
          <a:lstStyle/>
          <a:p>
            <a:pPr algn="ctr" eaLnBrk="0" hangingPunct="0"/>
            <a:endParaRPr lang="en-US">
              <a:latin typeface="Kruti Dev 010" charset="0"/>
            </a:endParaRPr>
          </a:p>
        </p:txBody>
      </p:sp>
      <p:sp>
        <p:nvSpPr>
          <p:cNvPr id="157702" name="Line 6"/>
          <p:cNvSpPr>
            <a:spLocks noChangeShapeType="1"/>
          </p:cNvSpPr>
          <p:nvPr/>
        </p:nvSpPr>
        <p:spPr bwMode="auto">
          <a:xfrm>
            <a:off x="33956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57705" name="Line 9"/>
          <p:cNvSpPr>
            <a:spLocks noChangeShapeType="1"/>
          </p:cNvSpPr>
          <p:nvPr/>
        </p:nvSpPr>
        <p:spPr bwMode="auto">
          <a:xfrm>
            <a:off x="66040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57706" name="Line 10"/>
          <p:cNvSpPr>
            <a:spLocks noChangeShapeType="1"/>
          </p:cNvSpPr>
          <p:nvPr/>
        </p:nvSpPr>
        <p:spPr bwMode="auto">
          <a:xfrm>
            <a:off x="34083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57707" name="Line 11"/>
          <p:cNvSpPr>
            <a:spLocks noChangeShapeType="1"/>
          </p:cNvSpPr>
          <p:nvPr/>
        </p:nvSpPr>
        <p:spPr bwMode="auto">
          <a:xfrm>
            <a:off x="3408363"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57708" name="Line 12"/>
          <p:cNvSpPr>
            <a:spLocks noChangeShapeType="1"/>
          </p:cNvSpPr>
          <p:nvPr/>
        </p:nvSpPr>
        <p:spPr bwMode="auto">
          <a:xfrm>
            <a:off x="3395663"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57701" name="Line 5"/>
          <p:cNvSpPr>
            <a:spLocks noChangeShapeType="1"/>
          </p:cNvSpPr>
          <p:nvPr/>
        </p:nvSpPr>
        <p:spPr bwMode="auto">
          <a:xfrm>
            <a:off x="2311400"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57703" name="Line 7"/>
          <p:cNvSpPr>
            <a:spLocks noChangeShapeType="1"/>
          </p:cNvSpPr>
          <p:nvPr/>
        </p:nvSpPr>
        <p:spPr bwMode="auto">
          <a:xfrm>
            <a:off x="44751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57704" name="Line 8"/>
          <p:cNvSpPr>
            <a:spLocks noChangeShapeType="1"/>
          </p:cNvSpPr>
          <p:nvPr/>
        </p:nvSpPr>
        <p:spPr bwMode="auto">
          <a:xfrm>
            <a:off x="55245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57709" name="Line 13"/>
          <p:cNvSpPr>
            <a:spLocks noChangeShapeType="1"/>
          </p:cNvSpPr>
          <p:nvPr/>
        </p:nvSpPr>
        <p:spPr bwMode="auto">
          <a:xfrm>
            <a:off x="44751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57710" name="Line 14"/>
          <p:cNvSpPr>
            <a:spLocks noChangeShapeType="1"/>
          </p:cNvSpPr>
          <p:nvPr/>
        </p:nvSpPr>
        <p:spPr bwMode="auto">
          <a:xfrm>
            <a:off x="4468813"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57713" name="Text Box 17"/>
          <p:cNvSpPr txBox="1">
            <a:spLocks noChangeArrowheads="1"/>
          </p:cNvSpPr>
          <p:nvPr/>
        </p:nvSpPr>
        <p:spPr bwMode="auto">
          <a:xfrm>
            <a:off x="2767013" y="1468438"/>
            <a:ext cx="631825" cy="2740025"/>
          </a:xfrm>
          <a:prstGeom prst="rect">
            <a:avLst/>
          </a:prstGeom>
          <a:noFill/>
          <a:ln>
            <a:noFill/>
          </a:ln>
          <a:effectLst>
            <a:outerShdw blurRad="63500" dist="38099" dir="2700000" algn="ctr" rotWithShape="0">
              <a:srgbClr val="187534">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7200" dirty="0" err="1">
                <a:solidFill>
                  <a:schemeClr val="accent1"/>
                </a:solidFill>
                <a:effectLst>
                  <a:outerShdw blurRad="38100" dist="38100" dir="2700000" algn="tl">
                    <a:srgbClr val="000000"/>
                  </a:outerShdw>
                </a:effectLst>
                <a:latin typeface="Kruti Dev 010" charset="0"/>
              </a:rPr>
              <a:t>ø</a:t>
            </a:r>
            <a:endParaRPr lang="en-US" sz="17200" dirty="0">
              <a:solidFill>
                <a:schemeClr val="accent1"/>
              </a:solidFill>
              <a:effectLst>
                <a:outerShdw blurRad="38100" dist="38100" dir="2700000" algn="tl">
                  <a:srgbClr val="000000"/>
                </a:outerShdw>
              </a:effectLst>
              <a:latin typeface="Kruti Dev 010" charset="0"/>
            </a:endParaRPr>
          </a:p>
        </p:txBody>
      </p:sp>
      <p:sp>
        <p:nvSpPr>
          <p:cNvPr id="157714" name="Text Box 18"/>
          <p:cNvSpPr txBox="1">
            <a:spLocks noChangeArrowheads="1"/>
          </p:cNvSpPr>
          <p:nvPr/>
        </p:nvSpPr>
        <p:spPr bwMode="auto">
          <a:xfrm>
            <a:off x="4943475" y="1374775"/>
            <a:ext cx="1130300" cy="2713038"/>
          </a:xfrm>
          <a:prstGeom prst="rect">
            <a:avLst/>
          </a:prstGeom>
          <a:noFill/>
          <a:ln>
            <a:noFill/>
          </a:ln>
          <a:effectLst>
            <a:outerShdw blurRad="63500" dist="38099" dir="2700000" algn="ctr" rotWithShape="0">
              <a:srgbClr val="187534">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17200" dirty="0" err="1">
                <a:solidFill>
                  <a:schemeClr val="accent1"/>
                </a:solidFill>
                <a:effectLst>
                  <a:outerShdw blurRad="38100" dist="38100" dir="2700000" algn="tl">
                    <a:srgbClr val="000000"/>
                  </a:outerShdw>
                </a:effectLst>
                <a:latin typeface="Kruti Dev 010" charset="0"/>
              </a:rPr>
              <a:t>À</a:t>
            </a:r>
            <a:endParaRPr lang="en-US" sz="17200" dirty="0">
              <a:solidFill>
                <a:schemeClr val="accent1"/>
              </a:solidFill>
              <a:effectLst>
                <a:outerShdw blurRad="38100" dist="38100" dir="2700000" algn="tl">
                  <a:srgbClr val="000000"/>
                </a:outerShdw>
              </a:effectLst>
              <a:latin typeface="Kruti Dev 010" charset="0"/>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21"/>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p>
        </p:txBody>
      </p:sp>
      <p:sp>
        <p:nvSpPr>
          <p:cNvPr id="15362" name="Text Box 7"/>
          <p:cNvSpPr txBox="1">
            <a:spLocks noChangeArrowheads="1"/>
          </p:cNvSpPr>
          <p:nvPr/>
        </p:nvSpPr>
        <p:spPr bwMode="auto">
          <a:xfrm>
            <a:off x="4638675" y="413861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15363" name="Text Box 9"/>
          <p:cNvSpPr txBox="1">
            <a:spLocks noChangeArrowheads="1"/>
          </p:cNvSpPr>
          <p:nvPr/>
        </p:nvSpPr>
        <p:spPr bwMode="auto">
          <a:xfrm>
            <a:off x="3908425" y="174466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latin typeface="Comic Sans MS" charset="0"/>
            </a:endParaRPr>
          </a:p>
        </p:txBody>
      </p:sp>
      <p:sp>
        <p:nvSpPr>
          <p:cNvPr id="115723" name="Text Box 11"/>
          <p:cNvSpPr txBox="1">
            <a:spLocks noChangeArrowheads="1"/>
          </p:cNvSpPr>
          <p:nvPr/>
        </p:nvSpPr>
        <p:spPr bwMode="auto">
          <a:xfrm>
            <a:off x="0" y="0"/>
            <a:ext cx="9013989" cy="6466770"/>
          </a:xfrm>
          <a:prstGeom prst="rect">
            <a:avLst/>
          </a:prstGeom>
          <a:noFill/>
          <a:ln w="12700">
            <a:noFill/>
            <a:miter lim="800000"/>
            <a:headEnd/>
            <a:tailEnd/>
          </a:ln>
          <a:effectLst>
            <a:outerShdw blurRad="63500" dist="38099" dir="2700000" algn="ctr" rotWithShape="0">
              <a:schemeClr val="bg2">
                <a:alpha val="74998"/>
              </a:schemeClr>
            </a:outerShdw>
          </a:effectLst>
        </p:spPr>
        <p:txBody>
          <a:bodyPr anchor="ctr">
            <a:spAutoFit/>
          </a:bodyPr>
          <a:lstStyle/>
          <a:p>
            <a:pPr algn="ctr" eaLnBrk="0" hangingPunct="0">
              <a:lnSpc>
                <a:spcPct val="90000"/>
              </a:lnSpc>
              <a:defRPr/>
            </a:pPr>
            <a:r>
              <a:rPr lang="en-US" sz="2000" b="1" dirty="0">
                <a:ln w="6350">
                  <a:solidFill>
                    <a:schemeClr val="tx1"/>
                  </a:solidFill>
                </a:ln>
                <a:solidFill>
                  <a:schemeClr val="tx1"/>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fn ckbZcy-----csfldyh izkstsDV dh dYiuk] fodkl o fuekZ.k tkWu b-Qzk;esu] ih-,p-Mh- }kjk fd;k x;kA</a:t>
            </a:r>
            <a:endParaRPr lang="en-US" sz="2000" b="1" dirty="0">
              <a:ln w="6350">
                <a:solidFill>
                  <a:schemeClr val="tx1"/>
                </a:solidFill>
              </a:ln>
              <a:solidFill>
                <a:schemeClr val="tx1"/>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a:p>
            <a:pPr algn="ctr" eaLnBrk="0" hangingPunct="0">
              <a:lnSpc>
                <a:spcPct val="90000"/>
              </a:lnSpc>
              <a:defRPr/>
            </a:pPr>
            <a:endParaRPr lang="en-US" sz="2000" b="1" dirty="0">
              <a:ln w="6350">
                <a:solidFill>
                  <a:schemeClr val="tx1"/>
                </a:solidFill>
              </a:ln>
              <a:solidFill>
                <a:schemeClr val="tx1"/>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a:p>
            <a:pPr algn="ctr" eaLnBrk="0" hangingPunct="0">
              <a:lnSpc>
                <a:spcPct val="90000"/>
              </a:lnSpc>
              <a:defRPr/>
            </a:pPr>
            <a:r>
              <a:rPr lang="en-US" sz="2000" b="1" dirty="0">
                <a:ln w="6350">
                  <a:solidFill>
                    <a:schemeClr val="tx1"/>
                  </a:solidFill>
                </a:ln>
                <a:solidFill>
                  <a:srgbClr val="FFFFFF"/>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fn dkWihjkbZV  2006 fn ckbZcy----csfldyh fefuLVhªt baVjus’kuy( QksVZ oFkZ] VsDlkl</a:t>
            </a:r>
          </a:p>
          <a:p>
            <a:pPr algn="ctr" eaLnBrk="0" hangingPunct="0">
              <a:lnSpc>
                <a:spcPct val="90000"/>
              </a:lnSpc>
              <a:defRPr/>
            </a:pPr>
            <a:endParaRPr lang="en-US" sz="2000" b="1" dirty="0">
              <a:ln w="6350">
                <a:solidFill>
                  <a:schemeClr val="tx1"/>
                </a:solidFill>
              </a:ln>
              <a:solidFill>
                <a:schemeClr val="tx1"/>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a:p>
            <a:pPr algn="just" eaLnBrk="0" hangingPunct="0">
              <a:lnSpc>
                <a:spcPct val="90000"/>
              </a:lnSpc>
              <a:defRPr/>
            </a:pPr>
            <a:r>
              <a:rPr lang="en-US" sz="2000" b="1" dirty="0">
                <a:ln w="6350">
                  <a:solidFill>
                    <a:schemeClr val="tx1"/>
                  </a:solidFill>
                </a:ln>
                <a:solidFill>
                  <a:srgbClr val="FFFFFF"/>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lokZf/kdkj lqjf{krA ;g dk;Z la;qDr jk"Vª vesfjdk ds dkuwu ds varxZr lqjf{kr gSA bldk dksbZ Hkh Hkkx fcuk ys[kd vFkok dkWihjkbV LokfeRo dh vuqefr ds mi;ksx esa ugha fy;k tk ldrk( flok; blds vkykspukRed ys[k o fo’ys"k.kksa esa tks laf{kIr m)j.k gS muds iz;ksx djus dh vuqefr gSA</a:t>
            </a:r>
            <a:endParaRPr lang="en-US" sz="2000" b="1" dirty="0">
              <a:ln w="6350">
                <a:solidFill>
                  <a:schemeClr val="tx1"/>
                </a:solidFill>
              </a:ln>
              <a:solidFill>
                <a:schemeClr val="tx1"/>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a:p>
            <a:pPr algn="just" eaLnBrk="0" hangingPunct="0">
              <a:lnSpc>
                <a:spcPct val="90000"/>
              </a:lnSpc>
              <a:defRPr/>
            </a:pPr>
            <a:r>
              <a:rPr lang="en-US" sz="2000" b="1" dirty="0">
                <a:ln w="6350">
                  <a:solidFill>
                    <a:schemeClr val="tx1"/>
                  </a:solidFill>
                </a:ln>
                <a:solidFill>
                  <a:srgbClr val="FFFFFF"/>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os Hkkx ftuds fy;s ikB; oLrq esa vuqefr nh xbZ gS mUgsa LFkkuh; fo/kkFkhZ vko’;drk vuq:i iqu% fufeZr dj ldrs gSaA</a:t>
            </a:r>
          </a:p>
          <a:p>
            <a:pPr algn="just" eaLnBrk="0" hangingPunct="0">
              <a:lnSpc>
                <a:spcPct val="90000"/>
              </a:lnSpc>
              <a:defRPr/>
            </a:pPr>
            <a:r>
              <a:rPr lang="en-US" sz="2000" b="1" dirty="0">
                <a:ln w="6350">
                  <a:solidFill>
                    <a:schemeClr val="tx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Arial" pitchFamily="34" charset="0"/>
              </a:rPr>
              <a:t>;g fefuLVªh MkW0 VksM cksysu] fn ekLVlZ dkWyst] ;:’kyse] btjk;y vkSj ckbZcy ySaM dh fp= ykbZczsjh dh vkHkkjh gSa fd mUgksaus bl f’k{k.k izLrqfrdj.k esa muds fp=ksa ds mi;ksx dh vuqefr ds fy;s MkW0 yhu fjVes;j vkSj gkFkksuZMhu vkLVªfsy;k ds vkHkkjh gSaA gekjh vuqefr ds fcuk dkWihjkbV lkexzh ds mi;ksx ij d`i;k fefuLVªh dks lwfpr djsaA fo’ks"k lacaf/kr lkexzh mfpr :i esa lek;ksftr dh tk,xhA geus gj Lrj ij iz;kl fd;s gSa fd ikB; oLrq o fp=ksa dk voS| mi;ksx u gks ldsA</a:t>
            </a:r>
            <a:endParaRPr lang="en-US" sz="2000" b="1" dirty="0">
              <a:ln w="6350">
                <a:solidFill>
                  <a:schemeClr val="tx1"/>
                </a:solidFill>
              </a:ln>
              <a:solidFill>
                <a:schemeClr val="tx1"/>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a:p>
            <a:pPr algn="just" eaLnBrk="0" hangingPunct="0">
              <a:lnSpc>
                <a:spcPct val="90000"/>
              </a:lnSpc>
              <a:defRPr/>
            </a:pPr>
            <a:endParaRPr lang="en-US" sz="2000" b="1" dirty="0">
              <a:ln w="6350">
                <a:solidFill>
                  <a:schemeClr val="tx1"/>
                </a:solidFill>
              </a:ln>
              <a:solidFill>
                <a:schemeClr val="tx1"/>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a:p>
            <a:pPr algn="just" eaLnBrk="0" hangingPunct="0">
              <a:lnSpc>
                <a:spcPct val="90000"/>
              </a:lnSpc>
              <a:defRPr/>
            </a:pPr>
            <a:r>
              <a:rPr lang="en-US" sz="2000" b="1" dirty="0">
                <a:ln w="6350">
                  <a:solidFill>
                    <a:schemeClr val="tx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Arial" pitchFamily="34" charset="0"/>
              </a:rPr>
              <a:t>f’k{kd ehfM;k ifjpkyd vkSj vU; izf’k{kd ikWoj ikWbaV LykbM esa dksbZ ifjorZu ugha dj ldrs gSa] u gh blds ltho fp=.k esa ;k izLrqfrdj.k ds dze esa] ;k Hkk"kk ds laiknu esa] vFkok fp= ds laxzg.k esa fdlh fMthVy ;k baVjusV rduhdh ek/;e ls fcuk fuekZrk dh vuqefr ds Qsj cny ugha dj ldrsA</a:t>
            </a:r>
          </a:p>
          <a:p>
            <a:pPr algn="just" eaLnBrk="0" hangingPunct="0">
              <a:lnSpc>
                <a:spcPct val="90000"/>
              </a:lnSpc>
              <a:defRPr/>
            </a:pPr>
            <a:r>
              <a:rPr lang="en-US" sz="2000" b="1" dirty="0">
                <a:ln w="6350">
                  <a:solidFill>
                    <a:schemeClr val="tx1"/>
                  </a:solidFill>
                </a:ln>
                <a:solidFill>
                  <a:srgbClr val="FFFFFF"/>
                </a:solidFill>
                <a:effectLst>
                  <a:outerShdw blurRad="38100" dist="38100" dir="2700000" algn="tl">
                    <a:srgbClr val="000000">
                      <a:alpha val="43137"/>
                    </a:srgbClr>
                  </a:outerShdw>
                </a:effectLst>
                <a:latin typeface="Kruti Dev 010" pitchFamily="2" charset="0"/>
                <a:ea typeface="ＭＳ Ｐゴシック" pitchFamily="34" charset="-128"/>
                <a:cs typeface="Arial" pitchFamily="34" charset="0"/>
              </a:rPr>
              <a:t>;g la;qDr jk"Vª vesfjdk esa fufeZr fd;k x;k gS] varjkZ"Vªh; lokZf/kdkj lqjf{krA </a:t>
            </a:r>
            <a:endParaRPr lang="en-US" sz="2000" b="1" dirty="0">
              <a:ln w="6350">
                <a:solidFill>
                  <a:schemeClr val="tx1"/>
                </a:solidFill>
              </a:ln>
              <a:solidFill>
                <a:schemeClr val="tx1"/>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15365" name="Rectangle 12"/>
          <p:cNvSpPr>
            <a:spLocks noChangeArrowheads="1"/>
          </p:cNvSpPr>
          <p:nvPr/>
        </p:nvSpPr>
        <p:spPr bwMode="auto">
          <a:xfrm>
            <a:off x="2327275" y="2682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eaLnBrk="0" hangingPunct="0"/>
            <a:endParaRPr lang="en-US" sz="2000">
              <a:latin typeface="Comic Sans MS" charset="0"/>
            </a:endParaRPr>
          </a:p>
        </p:txBody>
      </p:sp>
      <p:sp>
        <p:nvSpPr>
          <p:cNvPr id="15366"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2000">
              <a:solidFill>
                <a:srgbClr val="FFFFFF"/>
              </a:solidFill>
            </a:endParaRPr>
          </a:p>
        </p:txBody>
      </p:sp>
      <p:sp>
        <p:nvSpPr>
          <p:cNvPr id="15367" name="Text Box 19"/>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b="1">
                <a:solidFill>
                  <a:srgbClr val="FFFFFF"/>
                </a:solidFill>
              </a:rPr>
              <a:t>©2006 TBBMI</a:t>
            </a:r>
          </a:p>
        </p:txBody>
      </p:sp>
      <p:sp>
        <p:nvSpPr>
          <p:cNvPr id="115732" name="Rectangle 20"/>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chemeClr val="tx1"/>
                </a:solidFill>
                <a:effectLst>
                  <a:outerShdw blurRad="38100" dist="38100" dir="2700000" algn="tl">
                    <a:srgbClr val="000000"/>
                  </a:outerShdw>
                </a:effectLst>
                <a:latin typeface="Comic Sans MS" charset="0"/>
              </a:rPr>
              <a:t>9.65.01.</a:t>
            </a:r>
          </a:p>
        </p:txBody>
      </p:sp>
      <p:sp>
        <p:nvSpPr>
          <p:cNvPr id="15369" name="Text Box 22"/>
          <p:cNvSpPr txBox="1">
            <a:spLocks noChangeArrowheads="1"/>
          </p:cNvSpPr>
          <p:nvPr/>
        </p:nvSpPr>
        <p:spPr bwMode="auto">
          <a:xfrm>
            <a:off x="81232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a:solidFill>
                  <a:srgbClr val="FFFFFF"/>
                </a:solidFill>
              </a:rPr>
              <a:t>06</a:t>
            </a:r>
          </a:p>
        </p:txBody>
      </p:sp>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385" name="Group 88"/>
          <p:cNvGrpSpPr>
            <a:grpSpLocks/>
          </p:cNvGrpSpPr>
          <p:nvPr/>
        </p:nvGrpSpPr>
        <p:grpSpPr bwMode="auto">
          <a:xfrm>
            <a:off x="0" y="0"/>
            <a:ext cx="9144000" cy="6858000"/>
            <a:chOff x="1876426" y="-57150"/>
            <a:chExt cx="7178797" cy="6858060"/>
          </a:xfrm>
        </p:grpSpPr>
        <p:grpSp>
          <p:nvGrpSpPr>
            <p:cNvPr id="144390" name="Group 4"/>
            <p:cNvGrpSpPr>
              <a:grpSpLocks/>
            </p:cNvGrpSpPr>
            <p:nvPr/>
          </p:nvGrpSpPr>
          <p:grpSpPr bwMode="auto">
            <a:xfrm>
              <a:off x="2076450" y="1225550"/>
              <a:ext cx="2763838" cy="1343025"/>
              <a:chOff x="2412" y="2052"/>
              <a:chExt cx="1741" cy="846"/>
            </a:xfrm>
          </p:grpSpPr>
          <p:sp>
            <p:nvSpPr>
              <p:cNvPr id="72771" name="Rectangle 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72" name="AutoShape 6"/>
              <p:cNvSpPr>
                <a:spLocks noChangeArrowheads="1"/>
              </p:cNvSpPr>
              <p:nvPr/>
            </p:nvSpPr>
            <p:spPr bwMode="auto">
              <a:xfrm>
                <a:off x="2412" y="2052"/>
                <a:ext cx="1025" cy="728"/>
              </a:xfrm>
              <a:prstGeom prst="roundRect">
                <a:avLst>
                  <a:gd name="adj" fmla="val 10495"/>
                </a:avLst>
              </a:prstGeom>
              <a:solidFill>
                <a:srgbClr val="FFD34A"/>
              </a:solidFill>
              <a:ln w="31750">
                <a:solidFill>
                  <a:srgbClr val="1A0004"/>
                </a:solidFill>
                <a:round/>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73" name="Rectangle 7"/>
              <p:cNvSpPr>
                <a:spLocks noChangeArrowheads="1"/>
              </p:cNvSpPr>
              <p:nvPr/>
            </p:nvSpPr>
            <p:spPr bwMode="auto">
              <a:xfrm>
                <a:off x="2438" y="2352"/>
                <a:ext cx="1247" cy="502"/>
              </a:xfrm>
              <a:prstGeom prst="rect">
                <a:avLst/>
              </a:prstGeom>
              <a:solidFill>
                <a:srgbClr val="FFD34A"/>
              </a:solidFill>
              <a:ln w="31750">
                <a:solidFill>
                  <a:srgbClr val="FFD34A"/>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150536" name="Rectangle 8"/>
              <p:cNvSpPr>
                <a:spLocks noChangeArrowheads="1"/>
              </p:cNvSpPr>
              <p:nvPr/>
            </p:nvSpPr>
            <p:spPr bwMode="auto">
              <a:xfrm>
                <a:off x="2430" y="2078"/>
                <a:ext cx="89" cy="132"/>
              </a:xfrm>
              <a:prstGeom prst="rect">
                <a:avLst/>
              </a:prstGeom>
              <a:noFill/>
              <a:ln w="9525">
                <a:noFill/>
                <a:miter lim="800000"/>
                <a:headEnd/>
                <a:tailEnd/>
              </a:ln>
            </p:spPr>
            <p:txBody>
              <a:bodyPr wrap="none" lIns="0" tIns="0" rIns="0" bIns="0">
                <a:spAutoFit/>
              </a:bodyPr>
              <a:lstStyle/>
              <a:p>
                <a:pPr algn="ctr" eaLnBrk="0" hangingPunct="0">
                  <a:defRPr/>
                </a:pPr>
                <a:r>
                  <a:rPr lang="en-US" sz="1800" b="1" spc="-150" dirty="0">
                    <a:solidFill>
                      <a:srgbClr val="790015"/>
                    </a:solidFill>
                    <a:latin typeface="Kruti Dev 010" pitchFamily="2" charset="0"/>
                  </a:rPr>
                  <a:t>   </a:t>
                </a:r>
                <a:endParaRPr lang="en-US" sz="2800" b="1" spc="-150" dirty="0">
                  <a:effectLst>
                    <a:outerShdw blurRad="38100" dist="38100" dir="2700000" algn="tl">
                      <a:srgbClr val="000000"/>
                    </a:outerShdw>
                  </a:effectLst>
                  <a:latin typeface="Kruti Dev 010" pitchFamily="2" charset="0"/>
                </a:endParaRPr>
              </a:p>
            </p:txBody>
          </p:sp>
          <p:sp>
            <p:nvSpPr>
              <p:cNvPr id="72775" name="Line 9"/>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spc="-150" dirty="0">
                  <a:latin typeface="Kruti Dev 010" pitchFamily="2" charset="0"/>
                  <a:ea typeface="MS PGothic" pitchFamily="34" charset="-128"/>
                  <a:cs typeface="+mn-cs"/>
                </a:endParaRPr>
              </a:p>
            </p:txBody>
          </p:sp>
        </p:grpSp>
        <p:grpSp>
          <p:nvGrpSpPr>
            <p:cNvPr id="144391" name="Group 10"/>
            <p:cNvGrpSpPr>
              <a:grpSpLocks/>
            </p:cNvGrpSpPr>
            <p:nvPr/>
          </p:nvGrpSpPr>
          <p:grpSpPr bwMode="auto">
            <a:xfrm>
              <a:off x="2317750" y="1581150"/>
              <a:ext cx="2763838" cy="1343025"/>
              <a:chOff x="2412" y="2052"/>
              <a:chExt cx="1741" cy="846"/>
            </a:xfrm>
          </p:grpSpPr>
          <p:sp>
            <p:nvSpPr>
              <p:cNvPr id="72766" name="Rectangle 1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67" name="AutoShape 12"/>
              <p:cNvSpPr>
                <a:spLocks noChangeArrowheads="1"/>
              </p:cNvSpPr>
              <p:nvPr/>
            </p:nvSpPr>
            <p:spPr bwMode="auto">
              <a:xfrm>
                <a:off x="2412" y="2052"/>
                <a:ext cx="1025" cy="728"/>
              </a:xfrm>
              <a:prstGeom prst="roundRect">
                <a:avLst>
                  <a:gd name="adj" fmla="val 10495"/>
                </a:avLst>
              </a:prstGeom>
              <a:solidFill>
                <a:srgbClr val="FFD34A"/>
              </a:solidFill>
              <a:ln w="31750">
                <a:solidFill>
                  <a:srgbClr val="1A0004"/>
                </a:solidFill>
                <a:round/>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68" name="Rectangle 13"/>
              <p:cNvSpPr>
                <a:spLocks noChangeArrowheads="1"/>
              </p:cNvSpPr>
              <p:nvPr/>
            </p:nvSpPr>
            <p:spPr bwMode="auto">
              <a:xfrm>
                <a:off x="2438" y="2352"/>
                <a:ext cx="1247" cy="502"/>
              </a:xfrm>
              <a:prstGeom prst="rect">
                <a:avLst/>
              </a:prstGeom>
              <a:solidFill>
                <a:srgbClr val="FFD34A"/>
              </a:solidFill>
              <a:ln w="31750">
                <a:solidFill>
                  <a:srgbClr val="FFD34A"/>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70" name="Line 15"/>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spc="-150" dirty="0">
                  <a:latin typeface="Kruti Dev 010" pitchFamily="2" charset="0"/>
                  <a:ea typeface="MS PGothic" pitchFamily="34" charset="-128"/>
                  <a:cs typeface="+mn-cs"/>
                </a:endParaRPr>
              </a:p>
            </p:txBody>
          </p:sp>
        </p:grpSp>
        <p:grpSp>
          <p:nvGrpSpPr>
            <p:cNvPr id="144392" name="Group 16"/>
            <p:cNvGrpSpPr>
              <a:grpSpLocks/>
            </p:cNvGrpSpPr>
            <p:nvPr/>
          </p:nvGrpSpPr>
          <p:grpSpPr bwMode="auto">
            <a:xfrm>
              <a:off x="1876426" y="1212851"/>
              <a:ext cx="3484563" cy="2054226"/>
              <a:chOff x="1958" y="1604"/>
              <a:chExt cx="2195" cy="1294"/>
            </a:xfrm>
          </p:grpSpPr>
          <p:sp>
            <p:nvSpPr>
              <p:cNvPr id="72761" name="Rectangle 1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62" name="AutoShape 18"/>
              <p:cNvSpPr>
                <a:spLocks noChangeArrowheads="1"/>
              </p:cNvSpPr>
              <p:nvPr/>
            </p:nvSpPr>
            <p:spPr bwMode="auto">
              <a:xfrm>
                <a:off x="2412" y="2052"/>
                <a:ext cx="1025" cy="728"/>
              </a:xfrm>
              <a:prstGeom prst="roundRect">
                <a:avLst>
                  <a:gd name="adj" fmla="val 10495"/>
                </a:avLst>
              </a:prstGeom>
              <a:solidFill>
                <a:srgbClr val="FFD34A"/>
              </a:solidFill>
              <a:ln w="31750">
                <a:solidFill>
                  <a:srgbClr val="1A0004"/>
                </a:solidFill>
                <a:round/>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63" name="Rectangle 19"/>
              <p:cNvSpPr>
                <a:spLocks noChangeArrowheads="1"/>
              </p:cNvSpPr>
              <p:nvPr/>
            </p:nvSpPr>
            <p:spPr bwMode="auto">
              <a:xfrm>
                <a:off x="2438" y="2352"/>
                <a:ext cx="1247" cy="502"/>
              </a:xfrm>
              <a:prstGeom prst="rect">
                <a:avLst/>
              </a:prstGeom>
              <a:solidFill>
                <a:srgbClr val="FFD34A"/>
              </a:solidFill>
              <a:ln w="31750">
                <a:solidFill>
                  <a:srgbClr val="FFD34A"/>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150548" name="Rectangle 20"/>
              <p:cNvSpPr>
                <a:spLocks noChangeArrowheads="1"/>
              </p:cNvSpPr>
              <p:nvPr/>
            </p:nvSpPr>
            <p:spPr bwMode="auto">
              <a:xfrm>
                <a:off x="1958" y="1604"/>
                <a:ext cx="1008" cy="205"/>
              </a:xfrm>
              <a:prstGeom prst="rect">
                <a:avLst/>
              </a:prstGeom>
              <a:noFill/>
              <a:ln w="9525">
                <a:noFill/>
                <a:miter lim="800000"/>
                <a:headEnd/>
                <a:tailEnd/>
              </a:ln>
            </p:spPr>
            <p:txBody>
              <a:bodyPr lIns="0" tIns="0" rIns="0" bIns="0">
                <a:spAutoFit/>
              </a:bodyPr>
              <a:lstStyle/>
              <a:p>
                <a:pPr algn="ctr" eaLnBrk="0" hangingPunct="0">
                  <a:defRPr/>
                </a:pPr>
                <a:r>
                  <a:rPr lang="en-US" sz="2800" b="1" spc="-150" dirty="0">
                    <a:solidFill>
                      <a:srgbClr val="790015"/>
                    </a:solidFill>
                    <a:latin typeface="Kruti Dev 010" pitchFamily="2" charset="0"/>
                  </a:rPr>
                  <a:t>  </a:t>
                </a:r>
                <a:r>
                  <a:rPr lang="en-US" sz="2800" b="1" i="1" spc="-150" dirty="0">
                    <a:ln>
                      <a:solidFill>
                        <a:schemeClr val="accent6"/>
                      </a:solidFill>
                    </a:ln>
                    <a:solidFill>
                      <a:srgbClr val="790015"/>
                    </a:solidFill>
                    <a:latin typeface="Kruti Dev 010" pitchFamily="2" charset="0"/>
                  </a:rPr>
                  <a:t>l`f’V</a:t>
                </a:r>
                <a:endParaRPr lang="en-US" sz="2800" b="1" i="1" spc="-150" dirty="0">
                  <a:ln>
                    <a:solidFill>
                      <a:schemeClr val="accent6"/>
                    </a:solidFill>
                  </a:ln>
                  <a:effectLst>
                    <a:outerShdw blurRad="38100" dist="38100" dir="2700000" algn="tl">
                      <a:srgbClr val="000000"/>
                    </a:outerShdw>
                  </a:effectLst>
                  <a:latin typeface="Kruti Dev 010" pitchFamily="2" charset="0"/>
                </a:endParaRPr>
              </a:p>
            </p:txBody>
          </p:sp>
          <p:sp>
            <p:nvSpPr>
              <p:cNvPr id="72765" name="Line 21"/>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spc="-150" dirty="0">
                  <a:latin typeface="Kruti Dev 010" pitchFamily="2" charset="0"/>
                  <a:ea typeface="MS PGothic" pitchFamily="34" charset="-128"/>
                  <a:cs typeface="+mn-cs"/>
                </a:endParaRPr>
              </a:p>
            </p:txBody>
          </p:sp>
        </p:grpSp>
        <p:grpSp>
          <p:nvGrpSpPr>
            <p:cNvPr id="144393" name="Group 22"/>
            <p:cNvGrpSpPr>
              <a:grpSpLocks/>
            </p:cNvGrpSpPr>
            <p:nvPr/>
          </p:nvGrpSpPr>
          <p:grpSpPr bwMode="auto">
            <a:xfrm>
              <a:off x="2889250" y="2241550"/>
              <a:ext cx="2763838" cy="1343025"/>
              <a:chOff x="2412" y="2052"/>
              <a:chExt cx="1741" cy="846"/>
            </a:xfrm>
          </p:grpSpPr>
          <p:sp>
            <p:nvSpPr>
              <p:cNvPr id="72756" name="Rectangle 2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57" name="AutoShape 2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58" name="Rectangle 2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150554" name="Rectangle 26"/>
              <p:cNvSpPr>
                <a:spLocks noChangeArrowheads="1"/>
              </p:cNvSpPr>
              <p:nvPr/>
            </p:nvSpPr>
            <p:spPr bwMode="auto">
              <a:xfrm>
                <a:off x="2547" y="2078"/>
                <a:ext cx="89" cy="132"/>
              </a:xfrm>
              <a:prstGeom prst="rect">
                <a:avLst/>
              </a:prstGeom>
              <a:noFill/>
              <a:ln w="9525">
                <a:noFill/>
                <a:miter lim="800000"/>
                <a:headEnd/>
                <a:tailEnd/>
              </a:ln>
            </p:spPr>
            <p:txBody>
              <a:bodyPr wrap="none" lIns="0" tIns="0" rIns="0" bIns="0">
                <a:spAutoFit/>
              </a:bodyPr>
              <a:lstStyle/>
              <a:p>
                <a:pPr algn="ctr" eaLnBrk="0" hangingPunct="0">
                  <a:defRPr/>
                </a:pPr>
                <a:r>
                  <a:rPr lang="en-US" sz="1800" b="1" spc="-150" dirty="0">
                    <a:solidFill>
                      <a:srgbClr val="790015"/>
                    </a:solidFill>
                    <a:latin typeface="Kruti Dev 010" pitchFamily="2" charset="0"/>
                  </a:rPr>
                  <a:t>   </a:t>
                </a:r>
                <a:endParaRPr lang="en-US" sz="2800" b="1" spc="-150" dirty="0">
                  <a:effectLst>
                    <a:outerShdw blurRad="38100" dist="38100" dir="2700000" algn="tl">
                      <a:srgbClr val="000000"/>
                    </a:outerShdw>
                  </a:effectLst>
                  <a:latin typeface="Kruti Dev 010" pitchFamily="2" charset="0"/>
                </a:endParaRPr>
              </a:p>
            </p:txBody>
          </p:sp>
          <p:sp>
            <p:nvSpPr>
              <p:cNvPr id="72760" name="Line 27"/>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spc="-150" dirty="0">
                  <a:latin typeface="Kruti Dev 010" pitchFamily="2" charset="0"/>
                  <a:ea typeface="MS PGothic" pitchFamily="34" charset="-128"/>
                  <a:cs typeface="+mn-cs"/>
                </a:endParaRPr>
              </a:p>
            </p:txBody>
          </p:sp>
        </p:grpSp>
        <p:grpSp>
          <p:nvGrpSpPr>
            <p:cNvPr id="144394" name="Group 28"/>
            <p:cNvGrpSpPr>
              <a:grpSpLocks/>
            </p:cNvGrpSpPr>
            <p:nvPr/>
          </p:nvGrpSpPr>
          <p:grpSpPr bwMode="auto">
            <a:xfrm>
              <a:off x="3155950" y="2546350"/>
              <a:ext cx="2763838" cy="1343025"/>
              <a:chOff x="2412" y="2052"/>
              <a:chExt cx="1741" cy="846"/>
            </a:xfrm>
          </p:grpSpPr>
          <p:sp>
            <p:nvSpPr>
              <p:cNvPr id="72751" name="Rectangle 2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52" name="AutoShape 3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53" name="Rectangle 3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55" name="Line 33"/>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spc="-150" dirty="0">
                  <a:latin typeface="Kruti Dev 010" pitchFamily="2" charset="0"/>
                  <a:ea typeface="MS PGothic" pitchFamily="34" charset="-128"/>
                  <a:cs typeface="+mn-cs"/>
                </a:endParaRPr>
              </a:p>
            </p:txBody>
          </p:sp>
        </p:grpSp>
        <p:grpSp>
          <p:nvGrpSpPr>
            <p:cNvPr id="144395" name="Group 34"/>
            <p:cNvGrpSpPr>
              <a:grpSpLocks/>
            </p:cNvGrpSpPr>
            <p:nvPr/>
          </p:nvGrpSpPr>
          <p:grpSpPr bwMode="auto">
            <a:xfrm>
              <a:off x="3435350" y="2851150"/>
              <a:ext cx="2763838" cy="1343025"/>
              <a:chOff x="2412" y="2052"/>
              <a:chExt cx="1741" cy="846"/>
            </a:xfrm>
          </p:grpSpPr>
          <p:sp>
            <p:nvSpPr>
              <p:cNvPr id="72746" name="Rectangle 3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47" name="AutoShape 3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48" name="Rectangle 3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50" name="Line 39"/>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spc="-150" dirty="0">
                  <a:latin typeface="Kruti Dev 010" pitchFamily="2" charset="0"/>
                  <a:ea typeface="MS PGothic" pitchFamily="34" charset="-128"/>
                  <a:cs typeface="+mn-cs"/>
                </a:endParaRPr>
              </a:p>
            </p:txBody>
          </p:sp>
        </p:grpSp>
        <p:grpSp>
          <p:nvGrpSpPr>
            <p:cNvPr id="144396" name="Group 40"/>
            <p:cNvGrpSpPr>
              <a:grpSpLocks/>
            </p:cNvGrpSpPr>
            <p:nvPr/>
          </p:nvGrpSpPr>
          <p:grpSpPr bwMode="auto">
            <a:xfrm>
              <a:off x="3727450" y="3168650"/>
              <a:ext cx="2763838" cy="1343025"/>
              <a:chOff x="2412" y="2052"/>
              <a:chExt cx="1741" cy="846"/>
            </a:xfrm>
          </p:grpSpPr>
          <p:sp>
            <p:nvSpPr>
              <p:cNvPr id="72741" name="Rectangle 4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42" name="AutoShape 42"/>
              <p:cNvSpPr>
                <a:spLocks noChangeArrowheads="1"/>
              </p:cNvSpPr>
              <p:nvPr/>
            </p:nvSpPr>
            <p:spPr bwMode="auto">
              <a:xfrm>
                <a:off x="2412" y="2052"/>
                <a:ext cx="1025" cy="728"/>
              </a:xfrm>
              <a:prstGeom prst="roundRect">
                <a:avLst>
                  <a:gd name="adj" fmla="val 10495"/>
                </a:avLst>
              </a:prstGeom>
              <a:solidFill>
                <a:srgbClr val="FFD34A"/>
              </a:solidFill>
              <a:ln w="31750">
                <a:solidFill>
                  <a:srgbClr val="1A0004"/>
                </a:solidFill>
                <a:round/>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43" name="Rectangle 43"/>
              <p:cNvSpPr>
                <a:spLocks noChangeArrowheads="1"/>
              </p:cNvSpPr>
              <p:nvPr/>
            </p:nvSpPr>
            <p:spPr bwMode="auto">
              <a:xfrm>
                <a:off x="2438" y="2352"/>
                <a:ext cx="1247" cy="502"/>
              </a:xfrm>
              <a:prstGeom prst="rect">
                <a:avLst/>
              </a:prstGeom>
              <a:solidFill>
                <a:srgbClr val="FFD34A"/>
              </a:solidFill>
              <a:ln w="31750">
                <a:solidFill>
                  <a:srgbClr val="FFD34A"/>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150572" name="Rectangle 44"/>
              <p:cNvSpPr>
                <a:spLocks noChangeArrowheads="1"/>
              </p:cNvSpPr>
              <p:nvPr/>
            </p:nvSpPr>
            <p:spPr bwMode="auto">
              <a:xfrm>
                <a:off x="2462" y="2078"/>
                <a:ext cx="89" cy="132"/>
              </a:xfrm>
              <a:prstGeom prst="rect">
                <a:avLst/>
              </a:prstGeom>
              <a:noFill/>
              <a:ln w="9525">
                <a:noFill/>
                <a:miter lim="800000"/>
                <a:headEnd/>
                <a:tailEnd/>
              </a:ln>
            </p:spPr>
            <p:txBody>
              <a:bodyPr wrap="none" lIns="0" tIns="0" rIns="0" bIns="0">
                <a:spAutoFit/>
              </a:bodyPr>
              <a:lstStyle/>
              <a:p>
                <a:pPr algn="ctr" eaLnBrk="0" hangingPunct="0">
                  <a:defRPr/>
                </a:pPr>
                <a:r>
                  <a:rPr lang="en-US" sz="1800" b="1" spc="-150" dirty="0">
                    <a:solidFill>
                      <a:srgbClr val="790015"/>
                    </a:solidFill>
                    <a:latin typeface="Kruti Dev 010" pitchFamily="2" charset="0"/>
                  </a:rPr>
                  <a:t>   </a:t>
                </a:r>
                <a:endParaRPr lang="en-US" sz="2800" b="1" spc="-150" dirty="0">
                  <a:effectLst>
                    <a:outerShdw blurRad="38100" dist="38100" dir="2700000" algn="tl">
                      <a:srgbClr val="000000"/>
                    </a:outerShdw>
                  </a:effectLst>
                  <a:latin typeface="Kruti Dev 010" pitchFamily="2" charset="0"/>
                </a:endParaRPr>
              </a:p>
            </p:txBody>
          </p:sp>
          <p:sp>
            <p:nvSpPr>
              <p:cNvPr id="72745" name="Line 45"/>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spc="-150" dirty="0">
                  <a:latin typeface="Kruti Dev 010" pitchFamily="2" charset="0"/>
                  <a:ea typeface="MS PGothic" pitchFamily="34" charset="-128"/>
                  <a:cs typeface="+mn-cs"/>
                </a:endParaRPr>
              </a:p>
            </p:txBody>
          </p:sp>
        </p:grpSp>
        <p:grpSp>
          <p:nvGrpSpPr>
            <p:cNvPr id="144397" name="Group 46"/>
            <p:cNvGrpSpPr>
              <a:grpSpLocks/>
            </p:cNvGrpSpPr>
            <p:nvPr/>
          </p:nvGrpSpPr>
          <p:grpSpPr bwMode="auto">
            <a:xfrm>
              <a:off x="3968750" y="3524250"/>
              <a:ext cx="2763838" cy="1343025"/>
              <a:chOff x="2412" y="2052"/>
              <a:chExt cx="1741" cy="846"/>
            </a:xfrm>
          </p:grpSpPr>
          <p:sp>
            <p:nvSpPr>
              <p:cNvPr id="2" name="Rectangle 4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37" name="AutoShape 4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38" name="Rectangle 4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150578" name="Rectangle 50"/>
              <p:cNvSpPr>
                <a:spLocks noChangeArrowheads="1"/>
              </p:cNvSpPr>
              <p:nvPr/>
            </p:nvSpPr>
            <p:spPr bwMode="auto">
              <a:xfrm>
                <a:off x="2431" y="2078"/>
                <a:ext cx="89" cy="132"/>
              </a:xfrm>
              <a:prstGeom prst="rect">
                <a:avLst/>
              </a:prstGeom>
              <a:noFill/>
              <a:ln w="9525">
                <a:noFill/>
                <a:miter lim="800000"/>
                <a:headEnd/>
                <a:tailEnd/>
              </a:ln>
            </p:spPr>
            <p:txBody>
              <a:bodyPr wrap="none" lIns="0" tIns="0" rIns="0" bIns="0">
                <a:spAutoFit/>
              </a:bodyPr>
              <a:lstStyle/>
              <a:p>
                <a:pPr algn="ctr" eaLnBrk="0" hangingPunct="0">
                  <a:defRPr/>
                </a:pPr>
                <a:r>
                  <a:rPr lang="en-US" sz="1800" b="1" spc="-150" dirty="0">
                    <a:solidFill>
                      <a:srgbClr val="790015"/>
                    </a:solidFill>
                    <a:latin typeface="Kruti Dev 010" pitchFamily="2" charset="0"/>
                  </a:rPr>
                  <a:t>   </a:t>
                </a:r>
                <a:endParaRPr lang="en-US" sz="2800" b="1" spc="-150" dirty="0">
                  <a:effectLst>
                    <a:outerShdw blurRad="38100" dist="38100" dir="2700000" algn="tl">
                      <a:srgbClr val="000000"/>
                    </a:outerShdw>
                  </a:effectLst>
                  <a:latin typeface="Kruti Dev 010" pitchFamily="2" charset="0"/>
                </a:endParaRPr>
              </a:p>
            </p:txBody>
          </p:sp>
          <p:sp>
            <p:nvSpPr>
              <p:cNvPr id="72740" name="Line 51"/>
              <p:cNvSpPr>
                <a:spLocks noChangeShapeType="1"/>
              </p:cNvSpPr>
              <p:nvPr/>
            </p:nvSpPr>
            <p:spPr bwMode="auto">
              <a:xfrm>
                <a:off x="2412" y="2271"/>
                <a:ext cx="2" cy="550"/>
              </a:xfrm>
              <a:prstGeom prst="line">
                <a:avLst/>
              </a:prstGeom>
              <a:noFill/>
              <a:ln w="31750">
                <a:solidFill>
                  <a:srgbClr val="1A0004"/>
                </a:solidFill>
                <a:round/>
                <a:headEnd/>
                <a:tailEnd/>
              </a:ln>
            </p:spPr>
            <p:txBody>
              <a:bodyPr/>
              <a:lstStyle/>
              <a:p>
                <a:pPr>
                  <a:defRPr/>
                </a:pPr>
                <a:endParaRPr lang="en-US" spc="-150" dirty="0">
                  <a:latin typeface="Kruti Dev 010" pitchFamily="2" charset="0"/>
                  <a:ea typeface="MS PGothic" pitchFamily="34" charset="-128"/>
                  <a:cs typeface="+mn-cs"/>
                </a:endParaRPr>
              </a:p>
            </p:txBody>
          </p:sp>
        </p:grpSp>
        <p:grpSp>
          <p:nvGrpSpPr>
            <p:cNvPr id="144398" name="Group 52"/>
            <p:cNvGrpSpPr>
              <a:grpSpLocks/>
            </p:cNvGrpSpPr>
            <p:nvPr/>
          </p:nvGrpSpPr>
          <p:grpSpPr bwMode="auto">
            <a:xfrm>
              <a:off x="4273550" y="3859213"/>
              <a:ext cx="2760663" cy="1333500"/>
              <a:chOff x="2652" y="2271"/>
              <a:chExt cx="1739" cy="840"/>
            </a:xfrm>
          </p:grpSpPr>
          <p:sp>
            <p:nvSpPr>
              <p:cNvPr id="72732" name="Rectangle 53"/>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33" name="AutoShape 54"/>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34" name="Rectangle 55"/>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grpSp>
        <p:grpSp>
          <p:nvGrpSpPr>
            <p:cNvPr id="144399" name="Group 57"/>
            <p:cNvGrpSpPr>
              <a:grpSpLocks/>
            </p:cNvGrpSpPr>
            <p:nvPr/>
          </p:nvGrpSpPr>
          <p:grpSpPr bwMode="auto">
            <a:xfrm>
              <a:off x="4540250" y="4208463"/>
              <a:ext cx="2762250" cy="1479550"/>
              <a:chOff x="3948" y="107"/>
              <a:chExt cx="1740" cy="932"/>
            </a:xfrm>
          </p:grpSpPr>
          <p:sp>
            <p:nvSpPr>
              <p:cNvPr id="72724" name="Rectangle 58"/>
              <p:cNvSpPr>
                <a:spLocks noChangeArrowheads="1"/>
              </p:cNvSpPr>
              <p:nvPr/>
            </p:nvSpPr>
            <p:spPr bwMode="auto">
              <a:xfrm>
                <a:off x="3948" y="472"/>
                <a:ext cx="1741" cy="567"/>
              </a:xfrm>
              <a:prstGeom prst="rect">
                <a:avLst/>
              </a:prstGeom>
              <a:solidFill>
                <a:srgbClr val="FFD34A"/>
              </a:solidFill>
              <a:ln w="31750">
                <a:solidFill>
                  <a:srgbClr val="1A0004"/>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25" name="AutoShape 59"/>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sp>
            <p:nvSpPr>
              <p:cNvPr id="72726" name="Rectangle 60"/>
              <p:cNvSpPr>
                <a:spLocks noChangeArrowheads="1"/>
              </p:cNvSpPr>
              <p:nvPr/>
            </p:nvSpPr>
            <p:spPr bwMode="auto">
              <a:xfrm>
                <a:off x="3952" y="472"/>
                <a:ext cx="1247" cy="470"/>
              </a:xfrm>
              <a:prstGeom prst="rect">
                <a:avLst/>
              </a:prstGeom>
              <a:solidFill>
                <a:srgbClr val="FFD34A"/>
              </a:solidFill>
              <a:ln w="31750">
                <a:solidFill>
                  <a:srgbClr val="FFD34A"/>
                </a:solidFill>
                <a:miter lim="800000"/>
                <a:headEnd/>
                <a:tailEnd/>
              </a:ln>
            </p:spPr>
            <p:txBody>
              <a:bodyPr/>
              <a:lstStyle/>
              <a:p>
                <a:pPr algn="ctr" eaLnBrk="0" hangingPunct="0">
                  <a:defRPr/>
                </a:pPr>
                <a:endParaRPr lang="en-US" spc="-150" dirty="0">
                  <a:latin typeface="Kruti Dev 010" pitchFamily="2" charset="0"/>
                  <a:ea typeface="MS PGothic" pitchFamily="34" charset="-128"/>
                  <a:cs typeface="+mn-cs"/>
                </a:endParaRPr>
              </a:p>
            </p:txBody>
          </p:sp>
          <p:grpSp>
            <p:nvGrpSpPr>
              <p:cNvPr id="144416" name="Group 61"/>
              <p:cNvGrpSpPr>
                <a:grpSpLocks/>
              </p:cNvGrpSpPr>
              <p:nvPr/>
            </p:nvGrpSpPr>
            <p:grpSpPr bwMode="auto">
              <a:xfrm>
                <a:off x="4063" y="137"/>
                <a:ext cx="172" cy="293"/>
                <a:chOff x="3069" y="3101"/>
                <a:chExt cx="134" cy="242"/>
              </a:xfrm>
            </p:grpSpPr>
            <p:sp>
              <p:nvSpPr>
                <p:cNvPr id="150590" name="Rectangle 62"/>
                <p:cNvSpPr>
                  <a:spLocks noChangeArrowheads="1"/>
                </p:cNvSpPr>
                <p:nvPr/>
              </p:nvSpPr>
              <p:spPr bwMode="auto">
                <a:xfrm>
                  <a:off x="3084" y="3113"/>
                  <a:ext cx="119" cy="168"/>
                </a:xfrm>
                <a:prstGeom prst="rect">
                  <a:avLst/>
                </a:prstGeom>
                <a:noFill/>
                <a:ln w="9525">
                  <a:noFill/>
                  <a:miter lim="800000"/>
                  <a:headEnd/>
                  <a:tailEnd/>
                </a:ln>
              </p:spPr>
              <p:txBody>
                <a:bodyPr wrap="none" lIns="0" tIns="0" rIns="0" bIns="0">
                  <a:spAutoFit/>
                </a:bodyPr>
                <a:lstStyle/>
                <a:p>
                  <a:pPr algn="ctr" eaLnBrk="0" hangingPunct="0">
                    <a:defRPr/>
                  </a:pPr>
                  <a:r>
                    <a:rPr lang="en-US" sz="2800" b="1" spc="-150" dirty="0">
                      <a:solidFill>
                        <a:srgbClr val="790015"/>
                      </a:solidFill>
                      <a:latin typeface="Kruti Dev 010" pitchFamily="2" charset="0"/>
                    </a:rPr>
                    <a:t>   </a:t>
                  </a:r>
                  <a:endParaRPr lang="en-US" sz="4000" b="1" spc="-150" dirty="0">
                    <a:effectLst>
                      <a:outerShdw blurRad="38100" dist="38100" dir="2700000" algn="tl">
                        <a:srgbClr val="000000"/>
                      </a:outerShdw>
                    </a:effectLst>
                    <a:latin typeface="Kruti Dev 010" pitchFamily="2" charset="0"/>
                  </a:endParaRPr>
                </a:p>
              </p:txBody>
            </p:sp>
            <p:sp>
              <p:nvSpPr>
                <p:cNvPr id="150591" name="Rectangle 63"/>
                <p:cNvSpPr>
                  <a:spLocks noChangeArrowheads="1"/>
                </p:cNvSpPr>
                <p:nvPr/>
              </p:nvSpPr>
              <p:spPr bwMode="auto">
                <a:xfrm>
                  <a:off x="3069" y="3101"/>
                  <a:ext cx="0" cy="242"/>
                </a:xfrm>
                <a:prstGeom prst="rect">
                  <a:avLst/>
                </a:prstGeom>
                <a:noFill/>
                <a:ln w="9525">
                  <a:noFill/>
                  <a:miter lim="800000"/>
                  <a:headEnd/>
                  <a:tailEnd/>
                </a:ln>
              </p:spPr>
              <p:txBody>
                <a:bodyPr wrap="none" lIns="0" tIns="0" rIns="0" bIns="0">
                  <a:spAutoFit/>
                </a:bodyPr>
                <a:lstStyle/>
                <a:p>
                  <a:pPr algn="ctr" eaLnBrk="0" hangingPunct="0">
                    <a:defRPr/>
                  </a:pPr>
                  <a:endParaRPr lang="en-US" sz="4000" b="1" spc="-150" dirty="0">
                    <a:effectLst>
                      <a:outerShdw blurRad="38100" dist="38100" dir="2700000" algn="tl">
                        <a:srgbClr val="000000"/>
                      </a:outerShdw>
                    </a:effectLst>
                    <a:latin typeface="Kruti Dev 010" pitchFamily="2" charset="0"/>
                  </a:endParaRPr>
                </a:p>
              </p:txBody>
            </p:sp>
          </p:grpSp>
          <p:sp>
            <p:nvSpPr>
              <p:cNvPr id="72728" name="Line 64"/>
              <p:cNvSpPr>
                <a:spLocks noChangeShapeType="1"/>
              </p:cNvSpPr>
              <p:nvPr/>
            </p:nvSpPr>
            <p:spPr bwMode="auto">
              <a:xfrm>
                <a:off x="3948" y="412"/>
                <a:ext cx="1" cy="550"/>
              </a:xfrm>
              <a:prstGeom prst="line">
                <a:avLst/>
              </a:prstGeom>
              <a:noFill/>
              <a:ln w="31750">
                <a:solidFill>
                  <a:srgbClr val="1A0004"/>
                </a:solidFill>
                <a:round/>
                <a:headEnd/>
                <a:tailEnd/>
              </a:ln>
            </p:spPr>
            <p:txBody>
              <a:bodyPr/>
              <a:lstStyle/>
              <a:p>
                <a:pPr>
                  <a:defRPr/>
                </a:pPr>
                <a:endParaRPr lang="en-US" spc="-150" dirty="0">
                  <a:latin typeface="Kruti Dev 010" pitchFamily="2" charset="0"/>
                  <a:ea typeface="MS PGothic" pitchFamily="34" charset="-128"/>
                  <a:cs typeface="+mn-cs"/>
                </a:endParaRPr>
              </a:p>
            </p:txBody>
          </p:sp>
          <p:sp>
            <p:nvSpPr>
              <p:cNvPr id="72729" name="Line 65"/>
              <p:cNvSpPr>
                <a:spLocks noChangeShapeType="1"/>
              </p:cNvSpPr>
              <p:nvPr/>
            </p:nvSpPr>
            <p:spPr bwMode="auto">
              <a:xfrm>
                <a:off x="4945" y="472"/>
                <a:ext cx="546" cy="2"/>
              </a:xfrm>
              <a:prstGeom prst="line">
                <a:avLst/>
              </a:prstGeom>
              <a:noFill/>
              <a:ln w="31750">
                <a:solidFill>
                  <a:srgbClr val="1A0004"/>
                </a:solidFill>
                <a:round/>
                <a:headEnd/>
                <a:tailEnd/>
              </a:ln>
            </p:spPr>
            <p:txBody>
              <a:bodyPr/>
              <a:lstStyle/>
              <a:p>
                <a:pPr>
                  <a:defRPr/>
                </a:pPr>
                <a:endParaRPr lang="en-US" spc="-150" dirty="0">
                  <a:latin typeface="Kruti Dev 010" pitchFamily="2" charset="0"/>
                  <a:ea typeface="MS PGothic" pitchFamily="34" charset="-128"/>
                  <a:cs typeface="+mn-cs"/>
                </a:endParaRPr>
              </a:p>
            </p:txBody>
          </p:sp>
        </p:grpSp>
        <p:sp>
          <p:nvSpPr>
            <p:cNvPr id="3" name="Text Box 68"/>
            <p:cNvSpPr txBox="1">
              <a:spLocks noChangeArrowheads="1"/>
            </p:cNvSpPr>
            <p:nvPr/>
          </p:nvSpPr>
          <p:spPr bwMode="auto">
            <a:xfrm>
              <a:off x="8722456" y="90489"/>
              <a:ext cx="163267" cy="301628"/>
            </a:xfrm>
            <a:prstGeom prst="rect">
              <a:avLst/>
            </a:prstGeom>
            <a:noFill/>
            <a:ln w="12700">
              <a:noFill/>
              <a:miter lim="800000"/>
              <a:headEnd/>
              <a:tailEnd/>
            </a:ln>
          </p:spPr>
          <p:txBody>
            <a:bodyPr wrap="none" anchor="ctr">
              <a:spAutoFit/>
            </a:bodyPr>
            <a:lstStyle/>
            <a:p>
              <a:pPr algn="ctr" eaLnBrk="0" hangingPunct="0">
                <a:spcBef>
                  <a:spcPct val="50000"/>
                </a:spcBef>
                <a:defRPr/>
              </a:pPr>
              <a:r>
                <a:rPr lang="en-US" sz="2000" spc="-150" dirty="0">
                  <a:latin typeface="Kruti Dev 010" pitchFamily="2" charset="0"/>
                  <a:ea typeface="MS PGothic" pitchFamily="34" charset="-128"/>
                  <a:cs typeface="+mn-cs"/>
                </a:rPr>
                <a:t> </a:t>
              </a:r>
            </a:p>
          </p:txBody>
        </p:sp>
        <p:sp>
          <p:nvSpPr>
            <p:cNvPr id="4" name="Text Box 72"/>
            <p:cNvSpPr txBox="1">
              <a:spLocks noChangeArrowheads="1"/>
            </p:cNvSpPr>
            <p:nvPr/>
          </p:nvSpPr>
          <p:spPr bwMode="auto">
            <a:xfrm>
              <a:off x="8085587" y="6518333"/>
              <a:ext cx="157036" cy="185740"/>
            </a:xfrm>
            <a:prstGeom prst="rect">
              <a:avLst/>
            </a:prstGeom>
            <a:noFill/>
            <a:ln w="12700">
              <a:noFill/>
              <a:miter lim="800000"/>
              <a:headEnd/>
              <a:tailEnd/>
            </a:ln>
          </p:spPr>
          <p:txBody>
            <a:bodyPr wrap="none" anchor="ctr">
              <a:spAutoFit/>
            </a:bodyPr>
            <a:lstStyle/>
            <a:p>
              <a:pPr algn="ctr" eaLnBrk="0" hangingPunct="0">
                <a:spcBef>
                  <a:spcPct val="50000"/>
                </a:spcBef>
                <a:defRPr/>
              </a:pPr>
              <a:r>
                <a:rPr lang="en-US" sz="1000" b="1" spc="-150" dirty="0">
                  <a:solidFill>
                    <a:srgbClr val="FFFFFF"/>
                  </a:solidFill>
                  <a:latin typeface="Kruti Dev 010" pitchFamily="2" charset="0"/>
                  <a:ea typeface="MS PGothic" pitchFamily="34" charset="-128"/>
                  <a:cs typeface="+mn-cs"/>
                </a:rPr>
                <a:t>69</a:t>
              </a:r>
            </a:p>
          </p:txBody>
        </p:sp>
        <p:sp>
          <p:nvSpPr>
            <p:cNvPr id="150606" name="Rectangle 78"/>
            <p:cNvSpPr>
              <a:spLocks noChangeArrowheads="1"/>
            </p:cNvSpPr>
            <p:nvPr/>
          </p:nvSpPr>
          <p:spPr bwMode="auto">
            <a:xfrm>
              <a:off x="1876426" y="-57150"/>
              <a:ext cx="7178797" cy="6858060"/>
            </a:xfrm>
            <a:prstGeom prst="rect">
              <a:avLst/>
            </a:prstGeom>
            <a:solidFill>
              <a:schemeClr val="bg2">
                <a:alpha val="50195"/>
              </a:schemeClr>
            </a:solidFill>
            <a:ln w="76200">
              <a:solidFill>
                <a:srgbClr val="990033"/>
              </a:solidFill>
              <a:miter lim="800000"/>
              <a:headEnd/>
              <a:tailEnd/>
            </a:ln>
          </p:spPr>
          <p:txBody>
            <a:bodyPr wrap="none" anchor="ctr"/>
            <a:lstStyle/>
            <a:p>
              <a:pPr algn="ctr" eaLnBrk="0" hangingPunct="0">
                <a:defRPr/>
              </a:pPr>
              <a:endParaRPr lang="en-US" spc="-150" dirty="0">
                <a:latin typeface="Kruti Dev 010" pitchFamily="2" charset="0"/>
                <a:ea typeface="MS PGothic" pitchFamily="34" charset="-128"/>
                <a:cs typeface="+mn-cs"/>
              </a:endParaRPr>
            </a:p>
          </p:txBody>
        </p:sp>
        <p:sp>
          <p:nvSpPr>
            <p:cNvPr id="72723" name="Text Box 81"/>
            <p:cNvSpPr txBox="1">
              <a:spLocks noChangeArrowheads="1"/>
            </p:cNvSpPr>
            <p:nvPr/>
          </p:nvSpPr>
          <p:spPr bwMode="auto">
            <a:xfrm>
              <a:off x="8747383" y="6400857"/>
              <a:ext cx="162021" cy="301628"/>
            </a:xfrm>
            <a:prstGeom prst="rect">
              <a:avLst/>
            </a:prstGeom>
            <a:noFill/>
            <a:ln w="12700">
              <a:noFill/>
              <a:miter lim="800000"/>
              <a:headEnd/>
              <a:tailEnd/>
            </a:ln>
          </p:spPr>
          <p:txBody>
            <a:bodyPr wrap="none" anchor="ctr">
              <a:spAutoFit/>
            </a:bodyPr>
            <a:lstStyle/>
            <a:p>
              <a:pPr algn="ctr" eaLnBrk="0" hangingPunct="0">
                <a:spcBef>
                  <a:spcPct val="50000"/>
                </a:spcBef>
                <a:defRPr/>
              </a:pPr>
              <a:r>
                <a:rPr lang="en-US" sz="2000" spc="-150" dirty="0">
                  <a:solidFill>
                    <a:srgbClr val="FFFFFF"/>
                  </a:solidFill>
                  <a:latin typeface="Kruti Dev 010" pitchFamily="2" charset="0"/>
                  <a:ea typeface="MS PGothic" pitchFamily="34" charset="-128"/>
                  <a:cs typeface="+mn-cs"/>
                </a:rPr>
                <a:t>4</a:t>
              </a:r>
            </a:p>
          </p:txBody>
        </p:sp>
        <p:sp>
          <p:nvSpPr>
            <p:cNvPr id="78" name="Rectangle 77"/>
            <p:cNvSpPr/>
            <p:nvPr/>
          </p:nvSpPr>
          <p:spPr>
            <a:xfrm>
              <a:off x="2509266" y="1421722"/>
              <a:ext cx="600060" cy="441740"/>
            </a:xfrm>
            <a:prstGeom prst="rect">
              <a:avLst/>
            </a:prstGeom>
          </p:spPr>
          <p:txBody>
            <a:bodyPr wrap="none">
              <a:spAutoFit/>
            </a:bodyPr>
            <a:lstStyle/>
            <a:p>
              <a:pPr>
                <a:defRPr/>
              </a:pPr>
              <a:r>
                <a:rPr lang="en-US" sz="3200" spc="-150" dirty="0">
                  <a:ln>
                    <a:solidFill>
                      <a:schemeClr val="accent2">
                        <a:lumMod val="75000"/>
                      </a:schemeClr>
                    </a:solidFill>
                  </a:ln>
                  <a:solidFill>
                    <a:schemeClr val="accent2"/>
                  </a:solidFill>
                  <a:latin typeface="Kruti Dev 010" pitchFamily="2" charset="0"/>
                  <a:ea typeface="MS PGothic" pitchFamily="34" charset="-128"/>
                  <a:cs typeface="+mn-cs"/>
                </a:rPr>
                <a:t>vczkge</a:t>
              </a:r>
              <a:endParaRPr lang="en-US" sz="3200" spc="-150" dirty="0">
                <a:latin typeface="Kruti Dev 010" pitchFamily="2" charset="0"/>
                <a:ea typeface="MS PGothic" pitchFamily="34" charset="-128"/>
                <a:cs typeface="+mn-cs"/>
              </a:endParaRPr>
            </a:p>
          </p:txBody>
        </p:sp>
        <p:sp>
          <p:nvSpPr>
            <p:cNvPr id="79" name="Rectangle 76"/>
            <p:cNvSpPr>
              <a:spLocks noChangeArrowheads="1"/>
            </p:cNvSpPr>
            <p:nvPr/>
          </p:nvSpPr>
          <p:spPr bwMode="auto">
            <a:xfrm>
              <a:off x="2989592" y="1828801"/>
              <a:ext cx="1046380" cy="371993"/>
            </a:xfrm>
            <a:prstGeom prst="rect">
              <a:avLst/>
            </a:prstGeom>
            <a:noFill/>
            <a:ln w="9525">
              <a:noFill/>
              <a:miter lim="800000"/>
              <a:headEnd/>
              <a:tailEnd/>
            </a:ln>
          </p:spPr>
          <p:txBody>
            <a:bodyPr lIns="0" tIns="0" rIns="0" bIns="0">
              <a:spAutoFit/>
            </a:bodyPr>
            <a:lstStyle/>
            <a:p>
              <a:pPr>
                <a:defRPr/>
              </a:pPr>
              <a:r>
                <a:rPr lang="en-US" sz="3200" spc="-150" dirty="0">
                  <a:ln>
                    <a:solidFill>
                      <a:schemeClr val="accent2">
                        <a:lumMod val="75000"/>
                      </a:schemeClr>
                    </a:solidFill>
                  </a:ln>
                  <a:solidFill>
                    <a:schemeClr val="accent2"/>
                  </a:solidFill>
                  <a:latin typeface="Kruti Dev 010" pitchFamily="2" charset="0"/>
                  <a:ea typeface="MS PGothic" pitchFamily="34" charset="-128"/>
                  <a:cs typeface="+mn-cs"/>
                </a:rPr>
                <a:t>;qlqQ</a:t>
              </a:r>
              <a:endParaRPr lang="en-US" sz="2000" spc="-150" dirty="0">
                <a:ln>
                  <a:solidFill>
                    <a:schemeClr val="accent2">
                      <a:lumMod val="75000"/>
                    </a:schemeClr>
                  </a:solidFill>
                </a:ln>
                <a:solidFill>
                  <a:schemeClr val="accent2"/>
                </a:solidFill>
                <a:latin typeface="Kruti Dev 010" pitchFamily="2" charset="0"/>
                <a:ea typeface="MS PGothic" pitchFamily="34" charset="-128"/>
                <a:cs typeface="+mn-cs"/>
              </a:endParaRPr>
            </a:p>
          </p:txBody>
        </p:sp>
        <p:sp>
          <p:nvSpPr>
            <p:cNvPr id="80" name="Rectangle 82"/>
            <p:cNvSpPr>
              <a:spLocks noChangeArrowheads="1"/>
            </p:cNvSpPr>
            <p:nvPr/>
          </p:nvSpPr>
          <p:spPr bwMode="auto">
            <a:xfrm>
              <a:off x="3127923" y="2169510"/>
              <a:ext cx="409446" cy="325493"/>
            </a:xfrm>
            <a:prstGeom prst="rect">
              <a:avLst/>
            </a:prstGeom>
            <a:noFill/>
            <a:ln w="9525">
              <a:noFill/>
              <a:miter lim="800000"/>
              <a:headEnd/>
              <a:tailEnd/>
            </a:ln>
          </p:spPr>
          <p:txBody>
            <a:bodyPr wrap="none" lIns="0" tIns="0" rIns="0" bIns="0">
              <a:spAutoFit/>
            </a:bodyPr>
            <a:lstStyle/>
            <a:p>
              <a:pPr>
                <a:defRPr/>
              </a:pPr>
              <a:r>
                <a:rPr lang="en-US" sz="2000" b="1" spc="-150" dirty="0">
                  <a:solidFill>
                    <a:srgbClr val="790015"/>
                  </a:solidFill>
                  <a:latin typeface="Kruti Dev 010" pitchFamily="2" charset="0"/>
                  <a:ea typeface="MS PGothic" pitchFamily="34" charset="-128"/>
                  <a:cs typeface="+mn-cs"/>
                </a:rPr>
                <a:t>   </a:t>
              </a:r>
              <a:r>
                <a:rPr lang="en-US" sz="2800" spc="-150" dirty="0">
                  <a:ln>
                    <a:solidFill>
                      <a:schemeClr val="accent2">
                        <a:lumMod val="75000"/>
                      </a:schemeClr>
                    </a:solidFill>
                  </a:ln>
                  <a:solidFill>
                    <a:schemeClr val="accent2"/>
                  </a:solidFill>
                  <a:latin typeface="Kruti Dev 010" pitchFamily="2" charset="0"/>
                  <a:ea typeface="MS PGothic" pitchFamily="34" charset="-128"/>
                  <a:cs typeface="+mn-cs"/>
                </a:rPr>
                <a:t>ewlk</a:t>
              </a:r>
            </a:p>
          </p:txBody>
        </p:sp>
        <p:sp>
          <p:nvSpPr>
            <p:cNvPr id="81" name="Rectangle 80"/>
            <p:cNvSpPr/>
            <p:nvPr/>
          </p:nvSpPr>
          <p:spPr>
            <a:xfrm>
              <a:off x="3413775" y="2462246"/>
              <a:ext cx="487585" cy="395242"/>
            </a:xfrm>
            <a:prstGeom prst="rect">
              <a:avLst/>
            </a:prstGeom>
          </p:spPr>
          <p:txBody>
            <a:bodyPr wrap="none">
              <a:spAutoFit/>
            </a:bodyPr>
            <a:lstStyle/>
            <a:p>
              <a:pPr algn="ctr" eaLnBrk="0" hangingPunct="0">
                <a:defRPr/>
              </a:pPr>
              <a:r>
                <a:rPr lang="en-US" sz="2800" b="1" i="1" spc="-150" dirty="0">
                  <a:ln>
                    <a:solidFill>
                      <a:schemeClr val="accent6"/>
                    </a:solidFill>
                  </a:ln>
                  <a:solidFill>
                    <a:srgbClr val="790015"/>
                  </a:solidFill>
                  <a:latin typeface="Kruti Dev 010" pitchFamily="2" charset="0"/>
                  <a:ea typeface="MS PGothic" pitchFamily="34" charset="-128"/>
                  <a:cs typeface="+mn-cs"/>
                </a:rPr>
                <a:t>;gks’kq</a:t>
              </a:r>
            </a:p>
          </p:txBody>
        </p:sp>
        <p:sp>
          <p:nvSpPr>
            <p:cNvPr id="82" name="Rectangle 81"/>
            <p:cNvSpPr/>
            <p:nvPr/>
          </p:nvSpPr>
          <p:spPr>
            <a:xfrm>
              <a:off x="3887284" y="3092863"/>
              <a:ext cx="594139" cy="395242"/>
            </a:xfrm>
            <a:prstGeom prst="rect">
              <a:avLst/>
            </a:prstGeom>
          </p:spPr>
          <p:txBody>
            <a:bodyPr wrap="none">
              <a:spAutoFit/>
            </a:bodyPr>
            <a:lstStyle/>
            <a:p>
              <a:pPr algn="ctr" eaLnBrk="0" hangingPunct="0">
                <a:defRPr/>
              </a:pPr>
              <a:r>
                <a:rPr lang="en-US" sz="2800" b="1" i="1" spc="-150" dirty="0">
                  <a:ln>
                    <a:solidFill>
                      <a:srgbClr val="790015">
                        <a:lumMod val="75000"/>
                      </a:srgbClr>
                    </a:solidFill>
                  </a:ln>
                  <a:solidFill>
                    <a:srgbClr val="790015"/>
                  </a:solidFill>
                  <a:latin typeface="Kruti Dev 010" pitchFamily="2" charset="0"/>
                  <a:ea typeface="MS PGothic" pitchFamily="34" charset="-128"/>
                  <a:cs typeface="+mn-cs"/>
                </a:rPr>
                <a:t>jktoa’k</a:t>
              </a:r>
            </a:p>
          </p:txBody>
        </p:sp>
        <p:sp>
          <p:nvSpPr>
            <p:cNvPr id="84" name="Rectangle 94"/>
            <p:cNvSpPr>
              <a:spLocks noChangeArrowheads="1"/>
            </p:cNvSpPr>
            <p:nvPr/>
          </p:nvSpPr>
          <p:spPr bwMode="auto">
            <a:xfrm>
              <a:off x="3499890" y="2801829"/>
              <a:ext cx="753774" cy="325493"/>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en-US" sz="1800" b="1" kern="0" spc="-150" dirty="0">
                  <a:ln>
                    <a:solidFill>
                      <a:srgbClr val="790015">
                        <a:lumMod val="75000"/>
                      </a:srgbClr>
                    </a:solidFill>
                  </a:ln>
                  <a:solidFill>
                    <a:srgbClr val="790015"/>
                  </a:solidFill>
                  <a:latin typeface="Kruti Dev 010" pitchFamily="2" charset="0"/>
                  <a:ea typeface="MS PGothic" pitchFamily="34" charset="-128"/>
                  <a:cs typeface="+mn-cs"/>
                </a:rPr>
                <a:t>   </a:t>
              </a:r>
              <a:r>
                <a:rPr lang="en-US" sz="2800" kern="0" spc="-150" dirty="0">
                  <a:ln>
                    <a:solidFill>
                      <a:srgbClr val="790015">
                        <a:lumMod val="75000"/>
                      </a:srgbClr>
                    </a:solidFill>
                  </a:ln>
                  <a:solidFill>
                    <a:srgbClr val="790015"/>
                  </a:solidFill>
                  <a:latin typeface="Kruti Dev 010" pitchFamily="2" charset="0"/>
                  <a:ea typeface="MS PGothic" pitchFamily="34" charset="-128"/>
                  <a:cs typeface="+mn-cs"/>
                </a:rPr>
                <a:t>vjktdrk</a:t>
              </a:r>
            </a:p>
          </p:txBody>
        </p:sp>
        <p:sp>
          <p:nvSpPr>
            <p:cNvPr id="85" name="Rectangle 84"/>
            <p:cNvSpPr/>
            <p:nvPr/>
          </p:nvSpPr>
          <p:spPr>
            <a:xfrm>
              <a:off x="4377075" y="3408175"/>
              <a:ext cx="540863" cy="395242"/>
            </a:xfrm>
            <a:prstGeom prst="rect">
              <a:avLst/>
            </a:prstGeom>
          </p:spPr>
          <p:txBody>
            <a:bodyPr wrap="none">
              <a:spAutoFit/>
            </a:bodyPr>
            <a:lstStyle/>
            <a:p>
              <a:pPr algn="ctr" eaLnBrk="0" hangingPunct="0">
                <a:defRPr/>
              </a:pPr>
              <a:r>
                <a:rPr lang="en-US" sz="2800" b="1" i="1" spc="-150" dirty="0">
                  <a:ln>
                    <a:solidFill>
                      <a:srgbClr val="790015">
                        <a:lumMod val="75000"/>
                      </a:srgbClr>
                    </a:solidFill>
                  </a:ln>
                  <a:solidFill>
                    <a:srgbClr val="790015"/>
                  </a:solidFill>
                  <a:latin typeface="Kruti Dev 010" pitchFamily="2" charset="0"/>
                  <a:ea typeface="MS PGothic" pitchFamily="34" charset="-128"/>
                  <a:cs typeface="+mn-cs"/>
                </a:rPr>
                <a:t>nklrk</a:t>
              </a:r>
              <a:endParaRPr lang="en-US" sz="2400" b="1" i="1" spc="-150" dirty="0">
                <a:ln>
                  <a:solidFill>
                    <a:srgbClr val="790015">
                      <a:lumMod val="75000"/>
                    </a:srgbClr>
                  </a:solidFill>
                </a:ln>
                <a:solidFill>
                  <a:srgbClr val="790015"/>
                </a:solidFill>
                <a:latin typeface="Kruti Dev 010" pitchFamily="2" charset="0"/>
                <a:ea typeface="MS PGothic" pitchFamily="34" charset="-128"/>
                <a:cs typeface="+mn-cs"/>
              </a:endParaRPr>
            </a:p>
          </p:txBody>
        </p:sp>
        <p:sp>
          <p:nvSpPr>
            <p:cNvPr id="86" name="Rectangle 85"/>
            <p:cNvSpPr/>
            <p:nvPr/>
          </p:nvSpPr>
          <p:spPr>
            <a:xfrm>
              <a:off x="4524583" y="3786549"/>
              <a:ext cx="688855" cy="395242"/>
            </a:xfrm>
            <a:prstGeom prst="rect">
              <a:avLst/>
            </a:prstGeom>
          </p:spPr>
          <p:txBody>
            <a:bodyPr wrap="none">
              <a:spAutoFit/>
            </a:bodyPr>
            <a:lstStyle/>
            <a:p>
              <a:pPr algn="ctr" eaLnBrk="0" hangingPunct="0">
                <a:defRPr/>
              </a:pPr>
              <a:r>
                <a:rPr lang="en-US" sz="2800" b="1" i="1" spc="-150" dirty="0">
                  <a:ln>
                    <a:solidFill>
                      <a:srgbClr val="790015">
                        <a:lumMod val="75000"/>
                      </a:srgbClr>
                    </a:solidFill>
                  </a:ln>
                  <a:solidFill>
                    <a:srgbClr val="790015"/>
                  </a:solidFill>
                  <a:latin typeface="Kruti Dev 010" pitchFamily="2" charset="0"/>
                  <a:ea typeface="MS PGothic" pitchFamily="34" charset="-128"/>
                  <a:cs typeface="+mn-cs"/>
                </a:rPr>
                <a:t>xqIrdky</a:t>
              </a:r>
            </a:p>
          </p:txBody>
        </p:sp>
        <p:sp>
          <p:nvSpPr>
            <p:cNvPr id="87" name="Rectangle 119"/>
            <p:cNvSpPr>
              <a:spLocks noChangeArrowheads="1"/>
            </p:cNvSpPr>
            <p:nvPr/>
          </p:nvSpPr>
          <p:spPr bwMode="auto">
            <a:xfrm>
              <a:off x="4990214" y="4238844"/>
              <a:ext cx="1111041" cy="511489"/>
            </a:xfrm>
            <a:prstGeom prst="rect">
              <a:avLst/>
            </a:prstGeom>
            <a:noFill/>
            <a:ln w="9525">
              <a:noFill/>
              <a:miter lim="800000"/>
              <a:headEnd/>
              <a:tailEnd/>
            </a:ln>
          </p:spPr>
          <p:txBody>
            <a:bodyPr lIns="0" tIns="0" rIns="0" bIns="0">
              <a:spAutoFit/>
            </a:bodyPr>
            <a:lstStyle/>
            <a:p>
              <a:pPr>
                <a:defRPr/>
              </a:pPr>
              <a:r>
                <a:rPr lang="en-US" sz="4400" b="1" i="1" spc="-150" dirty="0">
                  <a:ln>
                    <a:solidFill>
                      <a:schemeClr val="accent6"/>
                    </a:solidFill>
                  </a:ln>
                  <a:solidFill>
                    <a:srgbClr val="790015"/>
                  </a:solidFill>
                  <a:latin typeface="Kruti Dev 010" pitchFamily="2" charset="0"/>
                </a:rPr>
                <a:t>;h’kq</a:t>
              </a:r>
              <a:endParaRPr lang="en-US" sz="4400" b="1" i="1" spc="-150" dirty="0">
                <a:ln>
                  <a:solidFill>
                    <a:schemeClr val="accent6"/>
                  </a:solidFill>
                </a:ln>
                <a:effectLst>
                  <a:outerShdw blurRad="38100" dist="38100" dir="2700000" algn="tl">
                    <a:srgbClr val="000000"/>
                  </a:outerShdw>
                </a:effectLst>
                <a:latin typeface="Kruti Dev 010" pitchFamily="2" charset="0"/>
              </a:endParaRPr>
            </a:p>
          </p:txBody>
        </p:sp>
      </p:grpSp>
      <p:sp>
        <p:nvSpPr>
          <p:cNvPr id="150602" name="Text Box 74"/>
          <p:cNvSpPr txBox="1">
            <a:spLocks noChangeArrowheads="1"/>
          </p:cNvSpPr>
          <p:nvPr/>
        </p:nvSpPr>
        <p:spPr bwMode="auto">
          <a:xfrm>
            <a:off x="0" y="1354656"/>
            <a:ext cx="9144000" cy="1862048"/>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ctr" eaLnBrk="0" hangingPunct="0">
              <a:spcBef>
                <a:spcPct val="50000"/>
              </a:spcBef>
              <a:defRPr/>
            </a:pPr>
            <a:r>
              <a:rPr lang="en-US" sz="11500" b="1" i="1" dirty="0">
                <a:ln w="38100">
                  <a:solidFill>
                    <a:schemeClr val="tx1"/>
                  </a:solidFill>
                </a:ln>
                <a:solidFill>
                  <a:schemeClr val="tx1"/>
                </a:solidFill>
                <a:latin typeface="Kruti Dev 010" pitchFamily="2" charset="0"/>
                <a:ea typeface="+mn-ea"/>
                <a:cs typeface="+mn-cs"/>
              </a:rPr>
              <a:t>tksjnkj</a:t>
            </a:r>
          </a:p>
        </p:txBody>
      </p:sp>
      <p:sp>
        <p:nvSpPr>
          <p:cNvPr id="150603" name="Text Box 75"/>
          <p:cNvSpPr txBox="1">
            <a:spLocks noChangeArrowheads="1"/>
          </p:cNvSpPr>
          <p:nvPr/>
        </p:nvSpPr>
        <p:spPr bwMode="auto">
          <a:xfrm>
            <a:off x="0" y="2864347"/>
            <a:ext cx="9144000" cy="1862048"/>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ctr" eaLnBrk="0" hangingPunct="0">
              <a:spcBef>
                <a:spcPct val="50000"/>
              </a:spcBef>
              <a:defRPr/>
            </a:pPr>
            <a:r>
              <a:rPr lang="en-US" sz="11500" b="1" i="1" spc="-150" dirty="0">
                <a:ln w="38100">
                  <a:solidFill>
                    <a:schemeClr val="tx1"/>
                  </a:solidFill>
                </a:ln>
                <a:solidFill>
                  <a:schemeClr val="tx1"/>
                </a:solidFill>
                <a:effectLst>
                  <a:outerShdw blurRad="38100" dist="38100" dir="2700000" algn="tl">
                    <a:srgbClr val="000000">
                      <a:alpha val="43137"/>
                    </a:srgbClr>
                  </a:outerShdw>
                </a:effectLst>
                <a:latin typeface="Kruti Dev 010" pitchFamily="2" charset="0"/>
                <a:ea typeface="+mn-ea"/>
                <a:cs typeface="+mn-cs"/>
              </a:rPr>
              <a:t>foLrkjiw.kZ</a:t>
            </a:r>
          </a:p>
        </p:txBody>
      </p:sp>
      <p:sp>
        <p:nvSpPr>
          <p:cNvPr id="150607" name="Text Box 79"/>
          <p:cNvSpPr txBox="1">
            <a:spLocks noChangeArrowheads="1"/>
          </p:cNvSpPr>
          <p:nvPr/>
        </p:nvSpPr>
        <p:spPr bwMode="auto">
          <a:xfrm>
            <a:off x="0" y="4374039"/>
            <a:ext cx="9144000" cy="1862048"/>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ctr" eaLnBrk="0" hangingPunct="0">
              <a:spcBef>
                <a:spcPct val="50000"/>
              </a:spcBef>
              <a:defRPr/>
            </a:pPr>
            <a:r>
              <a:rPr lang="en-US" sz="11500" b="1" i="1" dirty="0">
                <a:ln w="38100">
                  <a:solidFill>
                    <a:schemeClr val="tx1"/>
                  </a:solidFill>
                </a:ln>
                <a:solidFill>
                  <a:schemeClr val="tx1"/>
                </a:solidFill>
                <a:latin typeface="Kruti Dev 010" pitchFamily="2" charset="0"/>
                <a:ea typeface="+mn-ea"/>
                <a:cs typeface="+mn-cs"/>
              </a:rPr>
              <a:t>tqMk gqvk</a:t>
            </a:r>
          </a:p>
        </p:txBody>
      </p:sp>
      <p:sp>
        <p:nvSpPr>
          <p:cNvPr id="77" name="Text Box 67"/>
          <p:cNvSpPr txBox="1">
            <a:spLocks noChangeArrowheads="1"/>
          </p:cNvSpPr>
          <p:nvPr/>
        </p:nvSpPr>
        <p:spPr bwMode="auto">
          <a:xfrm>
            <a:off x="-38100" y="279400"/>
            <a:ext cx="9220200" cy="823913"/>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p>
            <a:pPr algn="ctr">
              <a:spcBef>
                <a:spcPct val="50000"/>
              </a:spcBef>
              <a:defRPr/>
            </a:pPr>
            <a:r>
              <a:rPr lang="en-US" sz="4800" b="1" dirty="0">
                <a:solidFill>
                  <a:schemeClr val="tx2"/>
                </a:solidFill>
                <a:latin typeface="Comic Sans MS" pitchFamily="-107" charset="0"/>
                <a:ea typeface="+mn-ea"/>
                <a:cs typeface="+mn-cs"/>
              </a:rPr>
              <a:t>YOUR MENTAL BIBLE FILE!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1000" fill="hold"/>
                                        <p:tgtEl>
                                          <p:spTgt spid="77"/>
                                        </p:tgtEl>
                                        <p:attrNameLst>
                                          <p:attrName>ppt_w</p:attrName>
                                        </p:attrNameLst>
                                      </p:cBhvr>
                                      <p:tavLst>
                                        <p:tav tm="0">
                                          <p:val>
                                            <p:strVal val="#ppt_w*0.70"/>
                                          </p:val>
                                        </p:tav>
                                        <p:tav tm="100000">
                                          <p:val>
                                            <p:strVal val="#ppt_w"/>
                                          </p:val>
                                        </p:tav>
                                      </p:tavLst>
                                    </p:anim>
                                    <p:anim calcmode="lin" valueType="num">
                                      <p:cBhvr>
                                        <p:cTn id="8" dur="1000" fill="hold"/>
                                        <p:tgtEl>
                                          <p:spTgt spid="77"/>
                                        </p:tgtEl>
                                        <p:attrNameLst>
                                          <p:attrName>ppt_h</p:attrName>
                                        </p:attrNameLst>
                                      </p:cBhvr>
                                      <p:tavLst>
                                        <p:tav tm="0">
                                          <p:val>
                                            <p:strVal val="#ppt_h"/>
                                          </p:val>
                                        </p:tav>
                                        <p:tav tm="100000">
                                          <p:val>
                                            <p:strVal val="#ppt_h"/>
                                          </p:val>
                                        </p:tav>
                                      </p:tavLst>
                                    </p:anim>
                                    <p:animEffect transition="in" filter="fade">
                                      <p:cBhvr>
                                        <p:cTn id="9" dur="1000"/>
                                        <p:tgtEl>
                                          <p:spTgt spid="7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150602"/>
                                        </p:tgtEl>
                                        <p:attrNameLst>
                                          <p:attrName>style.visibility</p:attrName>
                                        </p:attrNameLst>
                                      </p:cBhvr>
                                      <p:to>
                                        <p:strVal val="visible"/>
                                      </p:to>
                                    </p:set>
                                    <p:animEffect transition="in" filter="wipe(left)">
                                      <p:cBhvr>
                                        <p:cTn id="14" dur="500"/>
                                        <p:tgtEl>
                                          <p:spTgt spid="15060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50603"/>
                                        </p:tgtEl>
                                        <p:attrNameLst>
                                          <p:attrName>style.visibility</p:attrName>
                                        </p:attrNameLst>
                                      </p:cBhvr>
                                      <p:to>
                                        <p:strVal val="visible"/>
                                      </p:to>
                                    </p:set>
                                    <p:animEffect transition="in" filter="wipe(left)">
                                      <p:cBhvr>
                                        <p:cTn id="19" dur="500"/>
                                        <p:tgtEl>
                                          <p:spTgt spid="15060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50607"/>
                                        </p:tgtEl>
                                        <p:attrNameLst>
                                          <p:attrName>style.visibility</p:attrName>
                                        </p:attrNameLst>
                                      </p:cBhvr>
                                      <p:to>
                                        <p:strVal val="visible"/>
                                      </p:to>
                                    </p:set>
                                    <p:animEffect transition="in" filter="wipe(left)">
                                      <p:cBhvr>
                                        <p:cTn id="24" dur="500"/>
                                        <p:tgtEl>
                                          <p:spTgt spid="15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604838" y="3159125"/>
            <a:ext cx="7869237" cy="2905125"/>
            <a:chOff x="381" y="1982"/>
            <a:chExt cx="4870" cy="1830"/>
          </a:xfrm>
        </p:grpSpPr>
        <p:grpSp>
          <p:nvGrpSpPr>
            <p:cNvPr id="146445" name="Group 19"/>
            <p:cNvGrpSpPr>
              <a:grpSpLocks/>
            </p:cNvGrpSpPr>
            <p:nvPr/>
          </p:nvGrpSpPr>
          <p:grpSpPr bwMode="auto">
            <a:xfrm>
              <a:off x="381" y="1982"/>
              <a:ext cx="4870" cy="1830"/>
              <a:chOff x="493" y="1982"/>
              <a:chExt cx="4870" cy="1830"/>
            </a:xfrm>
          </p:grpSpPr>
          <p:sp>
            <p:nvSpPr>
              <p:cNvPr id="227346" name="AutoShape 18"/>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lgn="ctr" eaLnBrk="0" hangingPunct="0">
                  <a:defRPr/>
                </a:pPr>
                <a:endParaRPr lang="en-US" sz="1800" dirty="0">
                  <a:solidFill>
                    <a:schemeClr val="tx1"/>
                  </a:solidFill>
                  <a:latin typeface="Kruti Dev 010" pitchFamily="2" charset="0"/>
                  <a:ea typeface="+mn-ea"/>
                  <a:cs typeface="+mn-cs"/>
                </a:endParaRPr>
              </a:p>
            </p:txBody>
          </p:sp>
          <p:sp>
            <p:nvSpPr>
              <p:cNvPr id="227344" name="Text Box 16"/>
              <p:cNvSpPr txBox="1">
                <a:spLocks noChangeArrowheads="1"/>
              </p:cNvSpPr>
              <p:nvPr/>
            </p:nvSpPr>
            <p:spPr bwMode="auto">
              <a:xfrm>
                <a:off x="493" y="2368"/>
                <a:ext cx="1821" cy="1183"/>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r" eaLnBrk="0" hangingPunct="0">
                  <a:spcBef>
                    <a:spcPts val="1200"/>
                  </a:spcBef>
                  <a:defRPr/>
                </a:pPr>
                <a:r>
                  <a:rPr lang="en-US" sz="3200" b="1" dirty="0">
                    <a:ln>
                      <a:solidFill>
                        <a:srgbClr val="FFFF00"/>
                      </a:solidFill>
                    </a:ln>
                    <a:solidFill>
                      <a:srgbClr val="FFEA18"/>
                    </a:solidFill>
                    <a:latin typeface="Kruti Dev 010" pitchFamily="2" charset="0"/>
                    <a:ea typeface="+mn-ea"/>
                    <a:cs typeface="+mn-cs"/>
                  </a:rPr>
                  <a:t>rhu iz’uksa</a:t>
                </a:r>
              </a:p>
              <a:p>
                <a:pPr algn="r" eaLnBrk="0" hangingPunct="0">
                  <a:spcBef>
                    <a:spcPts val="1200"/>
                  </a:spcBef>
                  <a:defRPr/>
                </a:pPr>
                <a:r>
                  <a:rPr lang="en-US" sz="3200" b="1" dirty="0">
                    <a:ln>
                      <a:solidFill>
                        <a:srgbClr val="FFFF00"/>
                      </a:solidFill>
                    </a:ln>
                    <a:solidFill>
                      <a:srgbClr val="FFEA18"/>
                    </a:solidFill>
                    <a:latin typeface="Kruti Dev 010" pitchFamily="2" charset="0"/>
                    <a:ea typeface="+mn-ea"/>
                    <a:cs typeface="+mn-cs"/>
                  </a:rPr>
                  <a:t>ds</a:t>
                </a:r>
              </a:p>
              <a:p>
                <a:pPr algn="r" eaLnBrk="0" hangingPunct="0">
                  <a:spcBef>
                    <a:spcPts val="1200"/>
                  </a:spcBef>
                  <a:defRPr/>
                </a:pPr>
                <a:r>
                  <a:rPr lang="en-US" sz="3200" b="1" dirty="0">
                    <a:ln>
                      <a:solidFill>
                        <a:srgbClr val="FFFF00"/>
                      </a:solidFill>
                    </a:ln>
                    <a:solidFill>
                      <a:srgbClr val="FFEA18"/>
                    </a:solidFill>
                    <a:latin typeface="Kruti Dev 010" pitchFamily="2" charset="0"/>
                    <a:ea typeface="+mn-ea"/>
                    <a:cs typeface="+mn-cs"/>
                  </a:rPr>
                  <a:t>mRrj nsus gSa</a:t>
                </a:r>
              </a:p>
            </p:txBody>
          </p:sp>
        </p:grpSp>
        <p:sp>
          <p:nvSpPr>
            <p:cNvPr id="227351" name="Line 23"/>
            <p:cNvSpPr>
              <a:spLocks noChangeShapeType="1"/>
            </p:cNvSpPr>
            <p:nvPr/>
          </p:nvSpPr>
          <p:spPr bwMode="auto">
            <a:xfrm>
              <a:off x="2247" y="2149"/>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p:spPr>
          <p:txBody>
            <a:bodyPr wrap="none" anchor="ctr"/>
            <a:lstStyle/>
            <a:p>
              <a:pPr algn="ctr" eaLnBrk="0" hangingPunct="0">
                <a:defRPr/>
              </a:pPr>
              <a:endParaRPr lang="en-US" sz="800" dirty="0">
                <a:latin typeface="Kruti Dev 010" pitchFamily="2" charset="0"/>
                <a:ea typeface="+mn-ea"/>
                <a:cs typeface="+mn-cs"/>
              </a:endParaRPr>
            </a:p>
          </p:txBody>
        </p:sp>
      </p:grpSp>
      <p:sp>
        <p:nvSpPr>
          <p:cNvPr id="227332" name="Text Box 4"/>
          <p:cNvSpPr txBox="1">
            <a:spLocks noChangeArrowheads="1"/>
          </p:cNvSpPr>
          <p:nvPr/>
        </p:nvSpPr>
        <p:spPr bwMode="auto">
          <a:xfrm>
            <a:off x="2626960" y="93828"/>
            <a:ext cx="6418263" cy="1477328"/>
          </a:xfrm>
          <a:prstGeom prst="rect">
            <a:avLst/>
          </a:prstGeom>
          <a:noFill/>
          <a:ln w="12700">
            <a:noFill/>
            <a:miter lim="800000"/>
            <a:headEnd/>
            <a:tailEnd/>
          </a:ln>
          <a:effectLst/>
        </p:spPr>
        <p:txBody>
          <a:bodyPr anchor="ctr">
            <a:spAutoFit/>
          </a:bodyPr>
          <a:lstStyle>
            <a:defPPr>
              <a:defRPr lang="en-US"/>
            </a:defPPr>
            <a:lvl1pPr algn="ctr" eaLnBrk="0" hangingPunct="0">
              <a:spcBef>
                <a:spcPct val="50000"/>
              </a:spcBef>
              <a:defRPr sz="11500" b="1" i="1">
                <a:ln w="38100">
                  <a:solidFill>
                    <a:schemeClr val="tx1"/>
                  </a:solidFill>
                </a:ln>
                <a:solidFill>
                  <a:schemeClr val="tx1"/>
                </a:solidFill>
                <a:latin typeface="Kruti Dev 010" pitchFamily="2" charset="0"/>
                <a:ea typeface="+mn-ea"/>
                <a:cs typeface="+mn-cs"/>
              </a:defRPr>
            </a:lvl1pPr>
          </a:lstStyle>
          <a:p>
            <a:pPr>
              <a:defRPr/>
            </a:pPr>
            <a:r>
              <a:rPr lang="en-US" sz="3600" dirty="0">
                <a:effectLst>
                  <a:glow rad="101600">
                    <a:schemeClr val="bg2">
                      <a:alpha val="75000"/>
                    </a:schemeClr>
                  </a:glow>
                </a:effectLst>
              </a:rPr>
              <a:t>vc rd fn ckbZcy---- csfldyh</a:t>
            </a:r>
          </a:p>
          <a:p>
            <a:pPr>
              <a:defRPr/>
            </a:pPr>
            <a:r>
              <a:rPr lang="en-US" sz="3600" dirty="0">
                <a:effectLst>
                  <a:glow rad="101600">
                    <a:schemeClr val="bg2">
                      <a:alpha val="75000"/>
                    </a:schemeClr>
                  </a:glow>
                </a:effectLst>
              </a:rPr>
              <a:t>vkids fopkjksa esa mrj x;k gS ------</a:t>
            </a:r>
          </a:p>
        </p:txBody>
      </p:sp>
      <p:sp>
        <p:nvSpPr>
          <p:cNvPr id="227333" name="Text Box 5"/>
          <p:cNvSpPr txBox="1">
            <a:spLocks noChangeArrowheads="1"/>
          </p:cNvSpPr>
          <p:nvPr/>
        </p:nvSpPr>
        <p:spPr bwMode="auto">
          <a:xfrm>
            <a:off x="382588" y="1733726"/>
            <a:ext cx="7900634" cy="892552"/>
          </a:xfrm>
          <a:prstGeom prst="rect">
            <a:avLst/>
          </a:prstGeom>
          <a:noFill/>
          <a:ln w="9525">
            <a:noFill/>
            <a:miter lim="800000"/>
            <a:headEnd/>
            <a:tailEnd/>
          </a:ln>
          <a:effectLst/>
        </p:spPr>
        <p:txBody>
          <a:bodyPr>
            <a:spAutoFit/>
          </a:bodyPr>
          <a:lstStyle/>
          <a:p>
            <a:pPr algn="r" eaLnBrk="0" hangingPunct="0">
              <a:spcBef>
                <a:spcPts val="0"/>
              </a:spcBef>
              <a:defRPr/>
            </a:pPr>
            <a:r>
              <a:rPr lang="en-US" sz="2000" b="1" dirty="0">
                <a:solidFill>
                  <a:srgbClr val="FFCC18"/>
                </a:solidFill>
                <a:effectLst>
                  <a:outerShdw blurRad="38100" dist="38100" dir="2700000" algn="tl">
                    <a:srgbClr val="000000"/>
                  </a:outerShdw>
                </a:effectLst>
                <a:latin typeface="Kruti Dev 010" pitchFamily="2" charset="0"/>
                <a:ea typeface="ＭＳ Ｐゴシック" pitchFamily="34" charset="-128"/>
                <a:cs typeface="+mn-cs"/>
              </a:rPr>
              <a:t>                  •</a:t>
            </a:r>
            <a:r>
              <a:rPr lang="en-US" altLang="ja-JP" sz="2000" b="1" dirty="0">
                <a:solidFill>
                  <a:srgbClr val="1EAFCC"/>
                </a:solidFill>
                <a:effectLst>
                  <a:outerShdw blurRad="38100" dist="38100" dir="2700000" algn="tl">
                    <a:srgbClr val="000000"/>
                  </a:outerShdw>
                </a:effectLst>
                <a:latin typeface="Kruti Dev 010" pitchFamily="2" charset="0"/>
                <a:ea typeface="ＭＳ Ｐゴシック" pitchFamily="34" charset="-128"/>
                <a:cs typeface="Arial" pitchFamily="34" charset="0"/>
              </a:rPr>
              <a:t> </a:t>
            </a:r>
            <a:r>
              <a:rPr lang="en-US" altLang="ja-JP" sz="2800" b="1" dirty="0">
                <a:ln>
                  <a:solidFill>
                    <a:srgbClr val="00B0F0"/>
                  </a:solidFill>
                </a:ln>
                <a:solidFill>
                  <a:srgbClr val="1EAFCC"/>
                </a:solidFill>
                <a:effectLst>
                  <a:outerShdw blurRad="38100" dist="38100" dir="2700000" algn="tl">
                    <a:srgbClr val="000000"/>
                  </a:outerShdw>
                </a:effectLst>
                <a:latin typeface="Kruti Dev 010" pitchFamily="2" charset="0"/>
                <a:ea typeface="ＭＳ Ｐゴシック" pitchFamily="34" charset="-128"/>
                <a:cs typeface="Arial" pitchFamily="34" charset="0"/>
              </a:rPr>
              <a:t>^^fn ckbZcy QkbZy** </a:t>
            </a:r>
            <a:r>
              <a:rPr lang="en-US" sz="2800" b="1" dirty="0">
                <a:ln>
                  <a:solidFill>
                    <a:srgbClr val="FFFF00"/>
                  </a:solidFill>
                </a:ln>
                <a:solidFill>
                  <a:srgbClr val="FFFB1D"/>
                </a:solidFill>
                <a:effectLst>
                  <a:outerShdw blurRad="38100" dist="38100" dir="2700000" algn="tl">
                    <a:srgbClr val="000000"/>
                  </a:outerShdw>
                </a:effectLst>
                <a:latin typeface="Kruti Dev 010" pitchFamily="2" charset="0"/>
                <a:ea typeface="ＭＳ Ｐゴシック" pitchFamily="34" charset="-128"/>
                <a:cs typeface="+mn-cs"/>
              </a:rPr>
              <a:t>,d fopkj gS</a:t>
            </a:r>
            <a:endParaRPr lang="en-US" altLang="ja-JP" sz="2800" b="1" dirty="0">
              <a:ln>
                <a:solidFill>
                  <a:srgbClr val="FFFF00"/>
                </a:solidFill>
              </a:ln>
              <a:solidFill>
                <a:srgbClr val="FFFB1D"/>
              </a:solidFill>
              <a:effectLst>
                <a:outerShdw blurRad="38100" dist="38100" dir="2700000" algn="tl">
                  <a:srgbClr val="000000"/>
                </a:outerShdw>
              </a:effectLst>
              <a:latin typeface="Kruti Dev 010" pitchFamily="2" charset="0"/>
              <a:ea typeface="ＭＳ Ｐゴシック" pitchFamily="34" charset="-128"/>
              <a:cs typeface="+mn-cs"/>
            </a:endParaRPr>
          </a:p>
          <a:p>
            <a:pPr algn="r" eaLnBrk="0" hangingPunct="0">
              <a:spcBef>
                <a:spcPts val="0"/>
              </a:spcBef>
              <a:defRPr/>
            </a:pPr>
            <a:r>
              <a:rPr lang="en-US" sz="2000" b="1" dirty="0">
                <a:ln>
                  <a:solidFill>
                    <a:srgbClr val="FFFF00"/>
                  </a:solidFill>
                </a:ln>
                <a:solidFill>
                  <a:srgbClr val="FFFB1D"/>
                </a:solidFill>
                <a:effectLst>
                  <a:outerShdw blurRad="38100" dist="38100" dir="2700000" algn="tl">
                    <a:srgbClr val="000000"/>
                  </a:outerShdw>
                </a:effectLst>
                <a:latin typeface="Kruti Dev 010" pitchFamily="2" charset="0"/>
                <a:ea typeface="ＭＳ Ｐゴシック" pitchFamily="34" charset="-128"/>
                <a:cs typeface="+mn-cs"/>
              </a:rPr>
              <a:t>•</a:t>
            </a:r>
            <a:r>
              <a:rPr lang="en-US" altLang="ja-JP" sz="2400" b="1" dirty="0">
                <a:ln>
                  <a:solidFill>
                    <a:srgbClr val="FFFF00"/>
                  </a:solidFill>
                </a:ln>
                <a:solidFill>
                  <a:srgbClr val="FFFB1D"/>
                </a:solidFill>
                <a:effectLst>
                  <a:outerShdw blurRad="38100" dist="38100" dir="2700000" algn="tl">
                    <a:srgbClr val="000000"/>
                  </a:outerShdw>
                </a:effectLst>
                <a:latin typeface="Kruti Dev 010" pitchFamily="2" charset="0"/>
                <a:ea typeface="ＭＳ Ｐゴシック" pitchFamily="34" charset="-128"/>
                <a:cs typeface="Arial" pitchFamily="34" charset="0"/>
              </a:rPr>
              <a:t>^^fn ckbZcy QkbZy** dks [kksyus dh</a:t>
            </a:r>
            <a:r>
              <a:rPr lang="en-US" altLang="ja-JP" sz="2400" b="1" dirty="0">
                <a:solidFill>
                  <a:srgbClr val="FFCC18"/>
                </a:solidFill>
                <a:effectLst>
                  <a:outerShdw blurRad="38100" dist="38100" dir="2700000" algn="tl">
                    <a:srgbClr val="000000"/>
                  </a:outerShdw>
                </a:effectLst>
                <a:latin typeface="Kruti Dev 010" pitchFamily="2" charset="0"/>
                <a:ea typeface="ＭＳ Ｐゴシック" pitchFamily="34" charset="-128"/>
                <a:cs typeface="Arial" pitchFamily="34" charset="0"/>
              </a:rPr>
              <a:t> </a:t>
            </a:r>
            <a:r>
              <a:rPr lang="en-US" altLang="ja-JP" sz="2400" b="1" dirty="0">
                <a:ln>
                  <a:solidFill>
                    <a:srgbClr val="00B0F0"/>
                  </a:solidFill>
                </a:ln>
                <a:solidFill>
                  <a:srgbClr val="00B0F0"/>
                </a:solidFill>
                <a:effectLst>
                  <a:outerShdw blurRad="38100" dist="38100" dir="2700000" algn="tl">
                    <a:srgbClr val="000000"/>
                  </a:outerShdw>
                </a:effectLst>
                <a:latin typeface="Kruti Dev 010" pitchFamily="2" charset="0"/>
                <a:ea typeface="ＭＳ Ｐゴシック" pitchFamily="34" charset="-128"/>
                <a:cs typeface="Arial" pitchFamily="34" charset="0"/>
              </a:rPr>
              <a:t>eq[; pkch</a:t>
            </a:r>
            <a:r>
              <a:rPr lang="en-US" altLang="ja-JP" sz="2400" b="1" dirty="0">
                <a:ln>
                  <a:solidFill>
                    <a:srgbClr val="00B0F0"/>
                  </a:solidFill>
                </a:ln>
                <a:solidFill>
                  <a:srgbClr val="FFCC18"/>
                </a:solidFill>
                <a:effectLst>
                  <a:outerShdw blurRad="38100" dist="38100" dir="2700000" algn="tl">
                    <a:srgbClr val="000000"/>
                  </a:outerShdw>
                </a:effectLst>
                <a:latin typeface="Kruti Dev 010" pitchFamily="2" charset="0"/>
                <a:ea typeface="ＭＳ Ｐゴシック" pitchFamily="34" charset="-128"/>
                <a:cs typeface="Arial" pitchFamily="34" charset="0"/>
              </a:rPr>
              <a:t> </a:t>
            </a:r>
            <a:r>
              <a:rPr lang="en-US" altLang="ja-JP" sz="2400" b="1" dirty="0">
                <a:ln>
                  <a:solidFill>
                    <a:srgbClr val="FFFF00"/>
                  </a:solidFill>
                </a:ln>
                <a:solidFill>
                  <a:srgbClr val="FEEE1A"/>
                </a:solidFill>
                <a:effectLst>
                  <a:outerShdw blurRad="38100" dist="38100" dir="2700000" algn="tl">
                    <a:srgbClr val="000000"/>
                  </a:outerShdw>
                </a:effectLst>
                <a:latin typeface="Kruti Dev 010" pitchFamily="2" charset="0"/>
                <a:ea typeface="ＭＳ Ｐゴシック" pitchFamily="34" charset="-128"/>
                <a:cs typeface="Arial" pitchFamily="34" charset="0"/>
              </a:rPr>
              <a:t>gS---- lh </a:t>
            </a:r>
            <a:r>
              <a:rPr lang="en-US" altLang="ja-JP" sz="2400" b="1" dirty="0">
                <a:ln>
                  <a:solidFill>
                    <a:srgbClr val="FFFF00"/>
                  </a:solidFill>
                </a:ln>
                <a:solidFill>
                  <a:srgbClr val="FEEE1A"/>
                </a:solidFill>
                <a:effectLst>
                  <a:outerShdw blurRad="38100" dist="38100" dir="2700000" algn="tl">
                    <a:srgbClr val="000000"/>
                  </a:outerShdw>
                </a:effectLst>
                <a:latin typeface="Kruti Dev 010"/>
                <a:ea typeface="ＭＳ Ｐゴシック" pitchFamily="34" charset="-128"/>
                <a:cs typeface="Arial" pitchFamily="34" charset="0"/>
              </a:rPr>
              <a:t>‰</a:t>
            </a:r>
            <a:r>
              <a:rPr lang="en-US" altLang="ja-JP" sz="2400" b="1" dirty="0">
                <a:ln>
                  <a:solidFill>
                    <a:srgbClr val="FFFF00"/>
                  </a:solidFill>
                </a:ln>
                <a:solidFill>
                  <a:srgbClr val="FEEE1A"/>
                </a:solidFill>
                <a:effectLst>
                  <a:outerShdw blurRad="38100" dist="38100" dir="2700000" algn="tl">
                    <a:srgbClr val="000000"/>
                  </a:outerShdw>
                </a:effectLst>
                <a:latin typeface="Kruti Dev 010" pitchFamily="2" charset="0"/>
                <a:ea typeface="ＭＳ Ｐゴシック" pitchFamily="34" charset="-128"/>
                <a:cs typeface="Arial" pitchFamily="34" charset="0"/>
              </a:rPr>
              <a:t> ,l ts</a:t>
            </a:r>
            <a:endParaRPr lang="en-US" sz="2400" b="1" dirty="0">
              <a:ln>
                <a:solidFill>
                  <a:srgbClr val="FFFF00"/>
                </a:solidFill>
              </a:ln>
              <a:solidFill>
                <a:srgbClr val="FEEE1A"/>
              </a:solidFill>
              <a:effectLst>
                <a:outerShdw blurRad="38100" dist="38100" dir="2700000" algn="tl">
                  <a:srgbClr val="000000"/>
                </a:outerShdw>
              </a:effectLst>
              <a:latin typeface="Kruti Dev 010" pitchFamily="2" charset="0"/>
              <a:ea typeface="ＭＳ Ｐゴシック" pitchFamily="34" charset="-128"/>
              <a:cs typeface="+mn-cs"/>
            </a:endParaRPr>
          </a:p>
        </p:txBody>
      </p:sp>
      <p:sp>
        <p:nvSpPr>
          <p:cNvPr id="227336" name="AutoShape 8"/>
          <p:cNvSpPr>
            <a:spLocks noChangeArrowheads="1"/>
          </p:cNvSpPr>
          <p:nvPr/>
        </p:nvSpPr>
        <p:spPr bwMode="auto">
          <a:xfrm>
            <a:off x="400050" y="1558925"/>
            <a:ext cx="7986713" cy="1147763"/>
          </a:xfrm>
          <a:prstGeom prst="roundRect">
            <a:avLst>
              <a:gd name="adj" fmla="val 16667"/>
            </a:avLst>
          </a:prstGeom>
          <a:no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lgn="ctr" eaLnBrk="0" hangingPunct="0">
              <a:defRPr/>
            </a:pPr>
            <a:endParaRPr lang="en-US" sz="800" dirty="0">
              <a:latin typeface="Kruti Dev 010" pitchFamily="2" charset="0"/>
              <a:ea typeface="+mn-ea"/>
              <a:cs typeface="+mn-cs"/>
            </a:endParaRPr>
          </a:p>
        </p:txBody>
      </p:sp>
      <p:sp>
        <p:nvSpPr>
          <p:cNvPr id="146437" name="Text Box 11"/>
          <p:cNvSpPr txBox="1">
            <a:spLocks noChangeArrowheads="1"/>
          </p:cNvSpPr>
          <p:nvPr/>
        </p:nvSpPr>
        <p:spPr bwMode="auto">
          <a:xfrm>
            <a:off x="8085138" y="6518275"/>
            <a:ext cx="2841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b="1">
                <a:solidFill>
                  <a:srgbClr val="FFFFFF"/>
                </a:solidFill>
                <a:latin typeface="Kruti Dev 010" charset="0"/>
              </a:rPr>
              <a:t>70</a:t>
            </a:r>
          </a:p>
        </p:txBody>
      </p:sp>
      <p:sp>
        <p:nvSpPr>
          <p:cNvPr id="227343" name="Text Box 15"/>
          <p:cNvSpPr txBox="1">
            <a:spLocks noChangeArrowheads="1"/>
          </p:cNvSpPr>
          <p:nvPr/>
        </p:nvSpPr>
        <p:spPr bwMode="auto">
          <a:xfrm>
            <a:off x="3744913" y="4559300"/>
            <a:ext cx="4713287" cy="1200329"/>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marL="419100" indent="-419100" eaLnBrk="0" hangingPunct="0">
              <a:spcBef>
                <a:spcPct val="50000"/>
              </a:spcBef>
              <a:defRPr/>
            </a:pPr>
            <a:r>
              <a:rPr lang="en-US" sz="3600" b="1" dirty="0">
                <a:solidFill>
                  <a:srgbClr val="FFEA18"/>
                </a:solidFill>
                <a:latin typeface="Kruti Dev 010" pitchFamily="2" charset="0"/>
                <a:ea typeface="+mn-ea"/>
                <a:cs typeface="+mn-cs"/>
              </a:rPr>
              <a:t>…- </a:t>
            </a:r>
            <a:r>
              <a:rPr lang="en-US" sz="3600" b="1" i="1" dirty="0">
                <a:solidFill>
                  <a:schemeClr val="tx1"/>
                </a:solidFill>
                <a:latin typeface="Kruti Dev 010" pitchFamily="2" charset="0"/>
                <a:ea typeface="+mn-ea"/>
                <a:cs typeface="+mn-cs"/>
              </a:rPr>
              <a:t>/keZ’kkL=</a:t>
            </a:r>
            <a:r>
              <a:rPr lang="en-US" sz="3600" b="1" dirty="0">
                <a:solidFill>
                  <a:srgbClr val="FFEA18"/>
                </a:solidFill>
                <a:latin typeface="Kruti Dev 010" pitchFamily="2" charset="0"/>
                <a:ea typeface="+mn-ea"/>
                <a:cs typeface="+mn-cs"/>
              </a:rPr>
              <a:t> </a:t>
            </a:r>
            <a:r>
              <a:rPr lang="en-US" sz="3600" b="1" dirty="0">
                <a:ln>
                  <a:solidFill>
                    <a:srgbClr val="FFFF00"/>
                  </a:solidFill>
                </a:ln>
                <a:solidFill>
                  <a:srgbClr val="FFEA18"/>
                </a:solidFill>
                <a:latin typeface="Kruti Dev 010" pitchFamily="2" charset="0"/>
                <a:ea typeface="+mn-ea"/>
                <a:cs typeface="+mn-cs"/>
              </a:rPr>
              <a:t>dk fo’k; oLrq   o vkdkj ij izHkko</a:t>
            </a:r>
          </a:p>
        </p:txBody>
      </p:sp>
      <p:sp>
        <p:nvSpPr>
          <p:cNvPr id="227348" name="Text Box 20"/>
          <p:cNvSpPr txBox="1">
            <a:spLocks noChangeArrowheads="1"/>
          </p:cNvSpPr>
          <p:nvPr/>
        </p:nvSpPr>
        <p:spPr bwMode="auto">
          <a:xfrm>
            <a:off x="3714750" y="3243263"/>
            <a:ext cx="4622800" cy="646331"/>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eaLnBrk="0" hangingPunct="0">
              <a:spcBef>
                <a:spcPct val="50000"/>
              </a:spcBef>
              <a:defRPr/>
            </a:pPr>
            <a:r>
              <a:rPr lang="en-US" sz="3600" b="1" dirty="0">
                <a:solidFill>
                  <a:srgbClr val="FFEA18"/>
                </a:solidFill>
                <a:latin typeface="Kruti Dev 010" pitchFamily="2" charset="0"/>
                <a:ea typeface="+mn-ea"/>
                <a:cs typeface="+mn-cs"/>
              </a:rPr>
              <a:t>ƒ-</a:t>
            </a:r>
            <a:r>
              <a:rPr lang="en-US" sz="3600" b="1" i="1" dirty="0">
                <a:solidFill>
                  <a:srgbClr val="FFEA18"/>
                </a:solidFill>
                <a:latin typeface="Kruti Dev 010" pitchFamily="2" charset="0"/>
                <a:ea typeface="+mn-ea"/>
                <a:cs typeface="+mn-cs"/>
              </a:rPr>
              <a:t> </a:t>
            </a:r>
            <a:r>
              <a:rPr lang="en-US" sz="3600" b="1" i="1" dirty="0">
                <a:solidFill>
                  <a:schemeClr val="tx1"/>
                </a:solidFill>
                <a:latin typeface="Kruti Dev 010" pitchFamily="2" charset="0"/>
                <a:ea typeface="+mn-ea"/>
                <a:cs typeface="+mn-cs"/>
              </a:rPr>
              <a:t>D;k</a:t>
            </a:r>
            <a:r>
              <a:rPr lang="en-US" sz="3600" b="1" dirty="0">
                <a:solidFill>
                  <a:srgbClr val="FFEA18"/>
                </a:solidFill>
                <a:latin typeface="Kruti Dev 010" pitchFamily="2" charset="0"/>
                <a:ea typeface="+mn-ea"/>
                <a:cs typeface="+mn-cs"/>
              </a:rPr>
              <a:t> </a:t>
            </a:r>
            <a:r>
              <a:rPr lang="en-US" sz="3600" b="1" dirty="0">
                <a:ln>
                  <a:solidFill>
                    <a:srgbClr val="FFFF00"/>
                  </a:solidFill>
                </a:ln>
                <a:solidFill>
                  <a:srgbClr val="FFEA18"/>
                </a:solidFill>
                <a:latin typeface="Kruti Dev 010" pitchFamily="2" charset="0"/>
                <a:ea typeface="+mn-ea"/>
                <a:cs typeface="+mn-cs"/>
              </a:rPr>
              <a:t>gqvk</a:t>
            </a:r>
          </a:p>
        </p:txBody>
      </p:sp>
      <p:sp>
        <p:nvSpPr>
          <p:cNvPr id="227349" name="Text Box 21"/>
          <p:cNvSpPr txBox="1">
            <a:spLocks noChangeArrowheads="1"/>
          </p:cNvSpPr>
          <p:nvPr/>
        </p:nvSpPr>
        <p:spPr bwMode="auto">
          <a:xfrm>
            <a:off x="3724275" y="3890963"/>
            <a:ext cx="4941888" cy="646331"/>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eaLnBrk="0" hangingPunct="0">
              <a:spcBef>
                <a:spcPct val="50000"/>
              </a:spcBef>
              <a:defRPr/>
            </a:pPr>
            <a:r>
              <a:rPr lang="en-US" sz="3600" b="1" dirty="0">
                <a:solidFill>
                  <a:srgbClr val="FFEA18"/>
                </a:solidFill>
                <a:latin typeface="Kruti Dev 010" pitchFamily="2" charset="0"/>
                <a:ea typeface="+mn-ea"/>
                <a:cs typeface="+mn-cs"/>
              </a:rPr>
              <a:t>„- </a:t>
            </a:r>
            <a:r>
              <a:rPr lang="en-US" sz="3600" b="1" i="1" dirty="0">
                <a:solidFill>
                  <a:schemeClr val="tx1"/>
                </a:solidFill>
                <a:latin typeface="Kruti Dev 010" pitchFamily="2" charset="0"/>
                <a:ea typeface="+mn-ea"/>
                <a:cs typeface="+mn-cs"/>
              </a:rPr>
              <a:t>D;ksa</a:t>
            </a:r>
            <a:r>
              <a:rPr lang="en-US" sz="3600" b="1" dirty="0">
                <a:solidFill>
                  <a:srgbClr val="FFEA18"/>
                </a:solidFill>
                <a:latin typeface="Kruti Dev 010" pitchFamily="2" charset="0"/>
                <a:ea typeface="+mn-ea"/>
                <a:cs typeface="+mn-cs"/>
              </a:rPr>
              <a:t> </a:t>
            </a:r>
            <a:r>
              <a:rPr lang="en-US" sz="3600" b="1" dirty="0">
                <a:ln>
                  <a:solidFill>
                    <a:srgbClr val="FFFF00"/>
                  </a:solidFill>
                </a:ln>
                <a:solidFill>
                  <a:srgbClr val="FFEA18"/>
                </a:solidFill>
                <a:latin typeface="Kruti Dev 010" pitchFamily="2" charset="0"/>
                <a:ea typeface="+mn-ea"/>
                <a:cs typeface="+mn-cs"/>
              </a:rPr>
              <a:t>gqvk</a:t>
            </a:r>
            <a:r>
              <a:rPr lang="en-US" sz="3600" b="1" dirty="0">
                <a:solidFill>
                  <a:srgbClr val="FFEA18"/>
                </a:solidFill>
                <a:latin typeface="Kruti Dev 010" pitchFamily="2" charset="0"/>
                <a:ea typeface="+mn-ea"/>
                <a:cs typeface="+mn-cs"/>
              </a:rPr>
              <a:t> </a:t>
            </a:r>
            <a:r>
              <a:rPr lang="en-US" sz="3600" b="1" dirty="0">
                <a:ln>
                  <a:solidFill>
                    <a:srgbClr val="FFFF00"/>
                  </a:solidFill>
                </a:ln>
                <a:solidFill>
                  <a:srgbClr val="FFEA18"/>
                </a:solidFill>
                <a:latin typeface="Kruti Dev 010" pitchFamily="2" charset="0"/>
                <a:ea typeface="+mn-ea"/>
                <a:cs typeface="+mn-cs"/>
              </a:rPr>
              <a:t>\</a:t>
            </a:r>
          </a:p>
        </p:txBody>
      </p:sp>
      <p:sp>
        <p:nvSpPr>
          <p:cNvPr id="146441" name="Text Box 25"/>
          <p:cNvSpPr txBox="1">
            <a:spLocks noChangeArrowheads="1"/>
          </p:cNvSpPr>
          <p:nvPr/>
        </p:nvSpPr>
        <p:spPr bwMode="auto">
          <a:xfrm>
            <a:off x="8747125" y="6400800"/>
            <a:ext cx="2746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800">
                <a:solidFill>
                  <a:srgbClr val="FFFFFF"/>
                </a:solidFill>
                <a:latin typeface="Kruti Dev 010" charset="0"/>
              </a:rPr>
              <a:t>4</a:t>
            </a:r>
          </a:p>
        </p:txBody>
      </p:sp>
      <p:pic>
        <p:nvPicPr>
          <p:cNvPr id="227330" name="Picture 2"/>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146050" y="219075"/>
            <a:ext cx="2541588" cy="1984375"/>
          </a:xfrm>
          <a:prstGeom prst="rect">
            <a:avLst/>
          </a:prstGeom>
          <a:noFill/>
          <a:ln>
            <a:noFill/>
          </a:ln>
          <a:effectLst>
            <a:outerShdw blurRad="63500" dist="38099" dir="2700000" algn="ctr" rotWithShape="0">
              <a:srgbClr val="040404">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7331" name="Oval 3"/>
          <p:cNvSpPr>
            <a:spLocks noChangeArrowheads="1"/>
          </p:cNvSpPr>
          <p:nvPr/>
        </p:nvSpPr>
        <p:spPr bwMode="auto">
          <a:xfrm>
            <a:off x="66675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lgn="ctr" eaLnBrk="0" hangingPunct="0">
              <a:defRPr/>
            </a:pPr>
            <a:endParaRPr lang="en-US" sz="2000" dirty="0">
              <a:solidFill>
                <a:srgbClr val="FFEC14"/>
              </a:solidFill>
              <a:latin typeface="Kruti Dev 010" pitchFamily="2" charset="0"/>
              <a:ea typeface="+mn-ea"/>
              <a:cs typeface="+mn-cs"/>
            </a:endParaRPr>
          </a:p>
        </p:txBody>
      </p:sp>
      <p:sp>
        <p:nvSpPr>
          <p:cNvPr id="146444" name="Rectangle 16"/>
          <p:cNvSpPr>
            <a:spLocks noChangeArrowheads="1"/>
          </p:cNvSpPr>
          <p:nvPr/>
        </p:nvSpPr>
        <p:spPr bwMode="auto">
          <a:xfrm flipV="1">
            <a:off x="6637338" y="2273300"/>
            <a:ext cx="220662" cy="44450"/>
          </a:xfrm>
          <a:prstGeom prst="rect">
            <a:avLst/>
          </a:prstGeom>
          <a:solidFill>
            <a:srgbClr val="FFFF00"/>
          </a:solidFill>
          <a:ln w="12700">
            <a:solidFill>
              <a:srgbClr val="FFFF00"/>
            </a:solidFill>
            <a:round/>
            <a:headEnd/>
            <a:tailEnd/>
          </a:ln>
        </p:spPr>
        <p:txBody>
          <a:bodyPr wrap="none" anchor="ctr"/>
          <a:lstStyle/>
          <a:p>
            <a:pPr algn="ctr" eaLnBrk="0" hangingPunct="0"/>
            <a:endParaRPr lang="en-US" sz="700">
              <a:latin typeface="Kruti Dev 010"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strVal val="(6*min(max(#ppt_w*#ppt_h,.3),1)-7.4)/-.7*#ppt_w"/>
                                          </p:val>
                                        </p:tav>
                                        <p:tav tm="100000">
                                          <p:val>
                                            <p:strVal val="#ppt_w"/>
                                          </p:val>
                                        </p:tav>
                                      </p:tavLst>
                                    </p:anim>
                                    <p:anim calcmode="lin" valueType="num">
                                      <p:cBhvr>
                                        <p:cTn id="8" dur="500" fill="hold"/>
                                        <p:tgtEl>
                                          <p:spTgt spid="227331"/>
                                        </p:tgtEl>
                                        <p:attrNameLst>
                                          <p:attrName>ppt_h</p:attrName>
                                        </p:attrNameLst>
                                      </p:cBhvr>
                                      <p:tavLst>
                                        <p:tav tm="0">
                                          <p:val>
                                            <p:strVal val="(6*min(max(#ppt_w*#ppt_h,.3),1)-7.4)/-.7*#ppt_h"/>
                                          </p:val>
                                        </p:tav>
                                        <p:tav tm="100000">
                                          <p:val>
                                            <p:strVal val="#ppt_h"/>
                                          </p:val>
                                        </p:tav>
                                      </p:tavLst>
                                    </p:anim>
                                    <p:anim calcmode="lin" valueType="num">
                                      <p:cBhvr>
                                        <p:cTn id="9" dur="500" fill="hold"/>
                                        <p:tgtEl>
                                          <p:spTgt spid="227331"/>
                                        </p:tgtEl>
                                        <p:attrNameLst>
                                          <p:attrName>ppt_x</p:attrName>
                                        </p:attrNameLst>
                                      </p:cBhvr>
                                      <p:tavLst>
                                        <p:tav tm="0">
                                          <p:val>
                                            <p:fltVal val="0.5"/>
                                          </p:val>
                                        </p:tav>
                                        <p:tav tm="100000">
                                          <p:val>
                                            <p:strVal val="#ppt_x"/>
                                          </p:val>
                                        </p:tav>
                                      </p:tavLst>
                                    </p:anim>
                                    <p:anim calcmode="lin" valueType="num">
                                      <p:cBhvr>
                                        <p:cTn id="10" dur="500" fill="hold"/>
                                        <p:tgtEl>
                                          <p:spTgt spid="2273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272" fill="hold" grpId="0" nodeType="afterEffect">
                                  <p:stCondLst>
                                    <p:cond delay="0"/>
                                  </p:stCondLst>
                                  <p:childTnLst>
                                    <p:set>
                                      <p:cBhvr>
                                        <p:cTn id="13" dur="1" fill="hold">
                                          <p:stCondLst>
                                            <p:cond delay="0"/>
                                          </p:stCondLst>
                                        </p:cTn>
                                        <p:tgtEl>
                                          <p:spTgt spid="227336"/>
                                        </p:tgtEl>
                                        <p:attrNameLst>
                                          <p:attrName>style.visibility</p:attrName>
                                        </p:attrNameLst>
                                      </p:cBhvr>
                                      <p:to>
                                        <p:strVal val="visible"/>
                                      </p:to>
                                    </p:set>
                                    <p:anim calcmode="lin" valueType="num">
                                      <p:cBhvr>
                                        <p:cTn id="14" dur="500" fill="hold"/>
                                        <p:tgtEl>
                                          <p:spTgt spid="227336"/>
                                        </p:tgtEl>
                                        <p:attrNameLst>
                                          <p:attrName>ppt_w</p:attrName>
                                        </p:attrNameLst>
                                      </p:cBhvr>
                                      <p:tavLst>
                                        <p:tav tm="0">
                                          <p:val>
                                            <p:strVal val="2/3*#ppt_w"/>
                                          </p:val>
                                        </p:tav>
                                        <p:tav tm="100000">
                                          <p:val>
                                            <p:strVal val="#ppt_w"/>
                                          </p:val>
                                        </p:tav>
                                      </p:tavLst>
                                    </p:anim>
                                    <p:anim calcmode="lin" valueType="num">
                                      <p:cBhvr>
                                        <p:cTn id="15" dur="500" fill="hold"/>
                                        <p:tgtEl>
                                          <p:spTgt spid="227336"/>
                                        </p:tgtEl>
                                        <p:attrNameLst>
                                          <p:attrName>ppt_h</p:attrName>
                                        </p:attrNameLst>
                                      </p:cBhvr>
                                      <p:tavLst>
                                        <p:tav tm="0">
                                          <p:val>
                                            <p:strVal val="2/3*#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27348"/>
                                        </p:tgtEl>
                                        <p:attrNameLst>
                                          <p:attrName>style.visibility</p:attrName>
                                        </p:attrNameLst>
                                      </p:cBhvr>
                                      <p:to>
                                        <p:strVal val="visible"/>
                                      </p:to>
                                    </p:set>
                                    <p:anim calcmode="lin" valueType="num">
                                      <p:cBhvr additive="base">
                                        <p:cTn id="25" dur="500" fill="hold"/>
                                        <p:tgtEl>
                                          <p:spTgt spid="227348"/>
                                        </p:tgtEl>
                                        <p:attrNameLst>
                                          <p:attrName>ppt_x</p:attrName>
                                        </p:attrNameLst>
                                      </p:cBhvr>
                                      <p:tavLst>
                                        <p:tav tm="0">
                                          <p:val>
                                            <p:strVal val="1+#ppt_w/2"/>
                                          </p:val>
                                        </p:tav>
                                        <p:tav tm="100000">
                                          <p:val>
                                            <p:strVal val="#ppt_x"/>
                                          </p:val>
                                        </p:tav>
                                      </p:tavLst>
                                    </p:anim>
                                    <p:anim calcmode="lin" valueType="num">
                                      <p:cBhvr additive="base">
                                        <p:cTn id="26"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227349"/>
                                        </p:tgtEl>
                                        <p:attrNameLst>
                                          <p:attrName>style.visibility</p:attrName>
                                        </p:attrNameLst>
                                      </p:cBhvr>
                                      <p:to>
                                        <p:strVal val="visible"/>
                                      </p:to>
                                    </p:set>
                                    <p:anim calcmode="lin" valueType="num">
                                      <p:cBhvr additive="base">
                                        <p:cTn id="31" dur="500" fill="hold"/>
                                        <p:tgtEl>
                                          <p:spTgt spid="227349"/>
                                        </p:tgtEl>
                                        <p:attrNameLst>
                                          <p:attrName>ppt_x</p:attrName>
                                        </p:attrNameLst>
                                      </p:cBhvr>
                                      <p:tavLst>
                                        <p:tav tm="0">
                                          <p:val>
                                            <p:strVal val="1+#ppt_w/2"/>
                                          </p:val>
                                        </p:tav>
                                        <p:tav tm="100000">
                                          <p:val>
                                            <p:strVal val="#ppt_x"/>
                                          </p:val>
                                        </p:tav>
                                      </p:tavLst>
                                    </p:anim>
                                    <p:anim calcmode="lin" valueType="num">
                                      <p:cBhvr additive="base">
                                        <p:cTn id="32" dur="500" fill="hold"/>
                                        <p:tgtEl>
                                          <p:spTgt spid="22734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227343"/>
                                        </p:tgtEl>
                                        <p:attrNameLst>
                                          <p:attrName>style.visibility</p:attrName>
                                        </p:attrNameLst>
                                      </p:cBhvr>
                                      <p:to>
                                        <p:strVal val="visible"/>
                                      </p:to>
                                    </p:set>
                                    <p:anim calcmode="lin" valueType="num">
                                      <p:cBhvr additive="base">
                                        <p:cTn id="37" dur="500" fill="hold"/>
                                        <p:tgtEl>
                                          <p:spTgt spid="227343"/>
                                        </p:tgtEl>
                                        <p:attrNameLst>
                                          <p:attrName>ppt_x</p:attrName>
                                        </p:attrNameLst>
                                      </p:cBhvr>
                                      <p:tavLst>
                                        <p:tav tm="0">
                                          <p:val>
                                            <p:strVal val="1+#ppt_w/2"/>
                                          </p:val>
                                        </p:tav>
                                        <p:tav tm="100000">
                                          <p:val>
                                            <p:strVal val="#ppt_x"/>
                                          </p:val>
                                        </p:tav>
                                      </p:tavLst>
                                    </p:anim>
                                    <p:anim calcmode="lin" valueType="num">
                                      <p:cBhvr additive="base">
                                        <p:cTn id="38" dur="500" fill="hold"/>
                                        <p:tgtEl>
                                          <p:spTgt spid="227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6" grpId="0" animBg="1"/>
      <p:bldP spid="227331"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78"/>
          <p:cNvSpPr>
            <a:spLocks noChangeArrowheads="1"/>
          </p:cNvSpPr>
          <p:nvPr/>
        </p:nvSpPr>
        <p:spPr bwMode="auto">
          <a:xfrm>
            <a:off x="0" y="0"/>
            <a:ext cx="8843963" cy="6858000"/>
          </a:xfrm>
          <a:prstGeom prst="rect">
            <a:avLst/>
          </a:prstGeom>
          <a:solidFill>
            <a:schemeClr val="bg2">
              <a:alpha val="50195"/>
            </a:schemeClr>
          </a:solidFill>
          <a:ln w="76200">
            <a:solidFill>
              <a:srgbClr val="990033"/>
            </a:solidFill>
            <a:miter lim="800000"/>
            <a:headEnd/>
            <a:tailEnd/>
          </a:ln>
        </p:spPr>
        <p:txBody>
          <a:bodyPr wrap="none" anchor="ctr"/>
          <a:lstStyle/>
          <a:p>
            <a:pPr algn="ctr" eaLnBrk="0" hangingPunct="0">
              <a:defRPr/>
            </a:pPr>
            <a:endParaRPr lang="en-US" spc="-150" dirty="0">
              <a:latin typeface="Kruti Dev 010" pitchFamily="2" charset="0"/>
              <a:ea typeface="MS PGothic" pitchFamily="34" charset="-128"/>
              <a:cs typeface="+mn-cs"/>
            </a:endParaRPr>
          </a:p>
        </p:txBody>
      </p:sp>
      <p:pic>
        <p:nvPicPr>
          <p:cNvPr id="148482" name="Picture 17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76425" y="265113"/>
            <a:ext cx="5327650" cy="630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8483" name="Picture 17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67288" y="3922713"/>
            <a:ext cx="4176712"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148483"/>
                                        </p:tgtEl>
                                        <p:attrNameLst>
                                          <p:attrName>style.visibility</p:attrName>
                                        </p:attrNameLst>
                                      </p:cBhvr>
                                      <p:to>
                                        <p:strVal val="visible"/>
                                      </p:to>
                                    </p:set>
                                    <p:anim calcmode="lin" valueType="num">
                                      <p:cBhvr additive="base">
                                        <p:cTn id="7" dur="500" fill="hold"/>
                                        <p:tgtEl>
                                          <p:spTgt spid="148483"/>
                                        </p:tgtEl>
                                        <p:attrNameLst>
                                          <p:attrName>ppt_x</p:attrName>
                                        </p:attrNameLst>
                                      </p:cBhvr>
                                      <p:tavLst>
                                        <p:tav tm="0">
                                          <p:val>
                                            <p:strVal val="1+#ppt_w/2"/>
                                          </p:val>
                                        </p:tav>
                                        <p:tav tm="100000">
                                          <p:val>
                                            <p:strVal val="#ppt_x"/>
                                          </p:val>
                                        </p:tav>
                                      </p:tavLst>
                                    </p:anim>
                                    <p:anim calcmode="lin" valueType="num">
                                      <p:cBhvr additive="base">
                                        <p:cTn id="8" dur="500" fill="hold"/>
                                        <p:tgtEl>
                                          <p:spTgt spid="14848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78"/>
          <p:cNvSpPr>
            <a:spLocks noChangeArrowheads="1"/>
          </p:cNvSpPr>
          <p:nvPr/>
        </p:nvSpPr>
        <p:spPr bwMode="auto">
          <a:xfrm>
            <a:off x="0" y="0"/>
            <a:ext cx="8843963" cy="6858000"/>
          </a:xfrm>
          <a:prstGeom prst="rect">
            <a:avLst/>
          </a:prstGeom>
          <a:solidFill>
            <a:schemeClr val="bg2">
              <a:alpha val="50195"/>
            </a:schemeClr>
          </a:solidFill>
          <a:ln w="76200">
            <a:solidFill>
              <a:srgbClr val="990033"/>
            </a:solidFill>
            <a:miter lim="800000"/>
            <a:headEnd/>
            <a:tailEnd/>
          </a:ln>
        </p:spPr>
        <p:txBody>
          <a:bodyPr wrap="none" anchor="ctr"/>
          <a:lstStyle/>
          <a:p>
            <a:pPr algn="ctr" eaLnBrk="0" hangingPunct="0">
              <a:defRPr/>
            </a:pPr>
            <a:endParaRPr lang="en-US" spc="-150" dirty="0">
              <a:latin typeface="Kruti Dev 010" pitchFamily="2" charset="0"/>
              <a:ea typeface="MS PGothic" pitchFamily="34" charset="-128"/>
              <a:cs typeface="+mn-cs"/>
            </a:endParaRPr>
          </a:p>
        </p:txBody>
      </p:sp>
      <p:pic>
        <p:nvPicPr>
          <p:cNvPr id="150530" name="Picture 11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76388" y="236538"/>
            <a:ext cx="5249862" cy="63214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50531" name="Picture 12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65800" y="3095625"/>
            <a:ext cx="3378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2747963" y="0"/>
            <a:ext cx="2890837" cy="6986588"/>
          </a:xfrm>
          <a:prstGeom prst="rect">
            <a:avLst/>
          </a:prstGeom>
          <a:noFill/>
          <a:ln w="12700">
            <a:noFill/>
            <a:miter lim="800000"/>
            <a:headEnd/>
            <a:tailEnd/>
          </a:ln>
          <a:effec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44800" i="1">
                <a:solidFill>
                  <a:srgbClr val="FFFF00"/>
                </a:solidFill>
                <a:effectLst>
                  <a:outerShdw blurRad="38100" dist="38100" dir="2700000" algn="tl">
                    <a:srgbClr val="000000"/>
                  </a:outerShdw>
                </a:effectLst>
                <a:latin typeface="Kruti Dev 010" charset="0"/>
              </a:rPr>
              <a:t>‰</a:t>
            </a:r>
            <a:endParaRPr lang="en-US" sz="44800" i="1">
              <a:solidFill>
                <a:srgbClr val="FFFF00"/>
              </a:solidFill>
              <a:effectLst>
                <a:outerShdw blurRad="38100" dist="38100" dir="2700000" algn="tl">
                  <a:srgbClr val="000000"/>
                </a:outerShdw>
              </a:effectLst>
              <a:latin typeface="Kruti Dev 050 " charset="0"/>
            </a:endParaRPr>
          </a:p>
        </p:txBody>
      </p:sp>
      <p:sp>
        <p:nvSpPr>
          <p:cNvPr id="152578"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latin typeface="Comic Sans MS" charset="0"/>
              </a:rPr>
              <a:t> </a:t>
            </a:r>
          </a:p>
        </p:txBody>
      </p:sp>
      <p:sp>
        <p:nvSpPr>
          <p:cNvPr id="152579" name="Text Box 13"/>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1400" b="1">
              <a:solidFill>
                <a:srgbClr val="FFFFFF"/>
              </a:solidFill>
            </a:endParaRPr>
          </a:p>
        </p:txBody>
      </p:sp>
      <p:sp>
        <p:nvSpPr>
          <p:cNvPr id="152580" name="Text Box 14"/>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rPr>
              <a:t>73</a:t>
            </a:r>
          </a:p>
        </p:txBody>
      </p:sp>
      <p:sp>
        <p:nvSpPr>
          <p:cNvPr id="152581" name="Rectangle 6"/>
          <p:cNvSpPr>
            <a:spLocks noChangeArrowheads="1"/>
          </p:cNvSpPr>
          <p:nvPr/>
        </p:nvSpPr>
        <p:spPr bwMode="auto">
          <a:xfrm>
            <a:off x="3186113" y="3865563"/>
            <a:ext cx="3270250" cy="222250"/>
          </a:xfrm>
          <a:prstGeom prst="rect">
            <a:avLst/>
          </a:prstGeom>
          <a:solidFill>
            <a:srgbClr val="FFFF00"/>
          </a:solidFill>
          <a:ln w="12700">
            <a:solidFill>
              <a:srgbClr val="FEEE1A"/>
            </a:solidFill>
            <a:round/>
            <a:headEnd/>
            <a:tailEnd/>
          </a:ln>
        </p:spPr>
        <p:txBody>
          <a:bodyPr wrap="none" anchor="ctr"/>
          <a:lstStyle/>
          <a:p>
            <a:pPr algn="ctr" eaLnBrk="0" hangingPunct="0"/>
            <a:endParaRPr lang="en-US"/>
          </a:p>
        </p:txBody>
      </p:sp>
      <p:sp>
        <p:nvSpPr>
          <p:cNvPr id="8" name="Rectangle 7"/>
          <p:cNvSpPr/>
          <p:nvPr/>
        </p:nvSpPr>
        <p:spPr>
          <a:xfrm>
            <a:off x="136525" y="-725488"/>
            <a:ext cx="1387475" cy="3154363"/>
          </a:xfrm>
          <a:prstGeom prst="rect">
            <a:avLst/>
          </a:prstGeom>
        </p:spPr>
        <p:txBody>
          <a:bodyPr wrap="none">
            <a:spAutoFit/>
          </a:bodyPr>
          <a:lstStyle/>
          <a:p>
            <a:pPr algn="ctr" eaLnBrk="0" hangingPunct="0">
              <a:spcBef>
                <a:spcPct val="50000"/>
              </a:spcBef>
              <a:defRPr/>
            </a:pPr>
            <a:r>
              <a:rPr lang="en-US" sz="19900" i="1">
                <a:solidFill>
                  <a:srgbClr val="FFFF00"/>
                </a:solidFill>
                <a:effectLst>
                  <a:outerShdw blurRad="38100" dist="38100" dir="2700000" algn="tl">
                    <a:srgbClr val="000000"/>
                  </a:outerShdw>
                </a:effectLst>
                <a:latin typeface="Kruti Dev 010" charset="0"/>
              </a:rPr>
              <a:t>‰</a:t>
            </a:r>
            <a:endParaRPr lang="en-US" sz="19900" i="1">
              <a:solidFill>
                <a:srgbClr val="FFFF00"/>
              </a:solidFill>
              <a:effectLst>
                <a:outerShdw blurRad="38100" dist="38100" dir="2700000" algn="tl">
                  <a:srgbClr val="000000"/>
                </a:outerShdw>
              </a:effectLst>
              <a:latin typeface="Kruti Dev 050 " charset="0"/>
            </a:endParaRPr>
          </a:p>
        </p:txBody>
      </p:sp>
      <p:sp>
        <p:nvSpPr>
          <p:cNvPr id="152583" name="Rectangle 6"/>
          <p:cNvSpPr>
            <a:spLocks noChangeArrowheads="1"/>
          </p:cNvSpPr>
          <p:nvPr/>
        </p:nvSpPr>
        <p:spPr bwMode="auto">
          <a:xfrm>
            <a:off x="220663" y="1069975"/>
            <a:ext cx="1482725" cy="128588"/>
          </a:xfrm>
          <a:prstGeom prst="rect">
            <a:avLst/>
          </a:prstGeom>
          <a:solidFill>
            <a:srgbClr val="FFFF00"/>
          </a:solidFill>
          <a:ln w="12700">
            <a:solidFill>
              <a:srgbClr val="FEEE1A"/>
            </a:solidFill>
            <a:round/>
            <a:headEnd/>
            <a:tailEnd/>
          </a:ln>
        </p:spPr>
        <p:txBody>
          <a:bodyPr wrap="none" anchor="ctr"/>
          <a:lstStyle/>
          <a:p>
            <a:pPr algn="ctr" eaLnBrk="0" hangingPunct="0"/>
            <a:endParaRPr lang="en-US"/>
          </a:p>
        </p:txBody>
      </p:sp>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625" name="Group 17"/>
          <p:cNvGrpSpPr>
            <a:grpSpLocks/>
          </p:cNvGrpSpPr>
          <p:nvPr/>
        </p:nvGrpSpPr>
        <p:grpSpPr bwMode="auto">
          <a:xfrm>
            <a:off x="552450" y="90488"/>
            <a:ext cx="8453438" cy="6678612"/>
            <a:chOff x="552450" y="90488"/>
            <a:chExt cx="8453313" cy="6678771"/>
          </a:xfrm>
        </p:grpSpPr>
        <p:grpSp>
          <p:nvGrpSpPr>
            <p:cNvPr id="154626" name="Group 36"/>
            <p:cNvGrpSpPr>
              <a:grpSpLocks/>
            </p:cNvGrpSpPr>
            <p:nvPr/>
          </p:nvGrpSpPr>
          <p:grpSpPr bwMode="auto">
            <a:xfrm>
              <a:off x="552450" y="508000"/>
              <a:ext cx="8013700" cy="5822950"/>
              <a:chOff x="348" y="320"/>
              <a:chExt cx="5048" cy="3558"/>
            </a:xfrm>
          </p:grpSpPr>
          <p:pic>
            <p:nvPicPr>
              <p:cNvPr id="154636" name="Picture 2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1" y="327"/>
                <a:ext cx="4062" cy="3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54637" name="Rectangle 28"/>
              <p:cNvSpPr>
                <a:spLocks noChangeArrowheads="1"/>
              </p:cNvSpPr>
              <p:nvPr/>
            </p:nvSpPr>
            <p:spPr bwMode="auto">
              <a:xfrm>
                <a:off x="4875" y="320"/>
                <a:ext cx="521" cy="3537"/>
              </a:xfrm>
              <a:prstGeom prst="rect">
                <a:avLst/>
              </a:prstGeom>
              <a:solidFill>
                <a:srgbClr val="7E400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latin typeface="Kruti Dev 010" charset="0"/>
                </a:endParaRPr>
              </a:p>
            </p:txBody>
          </p:sp>
          <p:sp>
            <p:nvSpPr>
              <p:cNvPr id="154638" name="Rectangle 30"/>
              <p:cNvSpPr>
                <a:spLocks noChangeArrowheads="1"/>
              </p:cNvSpPr>
              <p:nvPr/>
            </p:nvSpPr>
            <p:spPr bwMode="auto">
              <a:xfrm>
                <a:off x="348" y="341"/>
                <a:ext cx="496" cy="3537"/>
              </a:xfrm>
              <a:prstGeom prst="rect">
                <a:avLst/>
              </a:prstGeom>
              <a:solidFill>
                <a:srgbClr val="7E400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latin typeface="Kruti Dev 010" charset="0"/>
                </a:endParaRPr>
              </a:p>
            </p:txBody>
          </p:sp>
        </p:grpSp>
        <p:sp>
          <p:nvSpPr>
            <p:cNvPr id="154627" name="Text Box 19"/>
            <p:cNvSpPr txBox="1">
              <a:spLocks noChangeArrowheads="1"/>
            </p:cNvSpPr>
            <p:nvPr/>
          </p:nvSpPr>
          <p:spPr bwMode="auto">
            <a:xfrm>
              <a:off x="8723313" y="90488"/>
              <a:ext cx="2824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latin typeface="Kruti Dev 010" charset="0"/>
                </a:rPr>
                <a:t> </a:t>
              </a:r>
            </a:p>
          </p:txBody>
        </p:sp>
        <p:sp>
          <p:nvSpPr>
            <p:cNvPr id="154628" name="Text Box 25"/>
            <p:cNvSpPr txBox="1">
              <a:spLocks noChangeArrowheads="1"/>
            </p:cNvSpPr>
            <p:nvPr/>
          </p:nvSpPr>
          <p:spPr bwMode="auto">
            <a:xfrm>
              <a:off x="8085138" y="6523038"/>
              <a:ext cx="29367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74</a:t>
              </a:r>
            </a:p>
          </p:txBody>
        </p:sp>
        <p:sp>
          <p:nvSpPr>
            <p:cNvPr id="82947" name="Rectangle 3"/>
            <p:cNvSpPr>
              <a:spLocks noChangeArrowheads="1"/>
            </p:cNvSpPr>
            <p:nvPr/>
          </p:nvSpPr>
          <p:spPr bwMode="auto">
            <a:xfrm>
              <a:off x="7945329" y="2332091"/>
              <a:ext cx="549267" cy="51594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eaLnBrk="0" hangingPunct="0">
                <a:spcBef>
                  <a:spcPct val="50000"/>
                </a:spcBef>
                <a:defRPr/>
              </a:pPr>
              <a:endParaRPr lang="en-US" sz="2800" i="1" dirty="0">
                <a:solidFill>
                  <a:srgbClr val="FAFD00"/>
                </a:solidFill>
                <a:latin typeface="Kruti Dev 010" pitchFamily="2" charset="0"/>
                <a:ea typeface="+mn-ea"/>
                <a:cs typeface="+mn-cs"/>
              </a:endParaRPr>
            </a:p>
          </p:txBody>
        </p:sp>
        <p:sp>
          <p:nvSpPr>
            <p:cNvPr id="13" name="Rectangle 8"/>
            <p:cNvSpPr>
              <a:spLocks noChangeArrowheads="1"/>
            </p:cNvSpPr>
            <p:nvPr/>
          </p:nvSpPr>
          <p:spPr bwMode="auto">
            <a:xfrm rot="835137">
              <a:off x="4800537" y="1441482"/>
              <a:ext cx="442906" cy="338146"/>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eaLnBrk="0" hangingPunct="0">
                <a:spcBef>
                  <a:spcPct val="50000"/>
                </a:spcBef>
                <a:defRPr/>
              </a:pPr>
              <a:r>
                <a:rPr lang="en-US" sz="2000">
                  <a:solidFill>
                    <a:srgbClr val="000000"/>
                  </a:solidFill>
                  <a:effectLst>
                    <a:outerShdw blurRad="38100" dist="38100" dir="2700000" algn="tl">
                      <a:srgbClr val="FFFFFF"/>
                    </a:outerShdw>
                  </a:effectLst>
                  <a:latin typeface="Kruti Dev 010" charset="0"/>
                </a:rPr>
                <a:t>lh</a:t>
              </a:r>
            </a:p>
          </p:txBody>
        </p:sp>
        <p:sp>
          <p:nvSpPr>
            <p:cNvPr id="15" name="Rectangle 8"/>
            <p:cNvSpPr>
              <a:spLocks noChangeArrowheads="1"/>
            </p:cNvSpPr>
            <p:nvPr/>
          </p:nvSpPr>
          <p:spPr bwMode="auto">
            <a:xfrm rot="835137">
              <a:off x="4654489" y="2644836"/>
              <a:ext cx="442906" cy="338146"/>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eaLnBrk="0" hangingPunct="0">
                <a:spcBef>
                  <a:spcPct val="50000"/>
                </a:spcBef>
                <a:defRPr/>
              </a:pPr>
              <a:r>
                <a:rPr lang="en-US" sz="2000">
                  <a:solidFill>
                    <a:srgbClr val="000000"/>
                  </a:solidFill>
                  <a:effectLst>
                    <a:outerShdw blurRad="38100" dist="38100" dir="2700000" algn="tl">
                      <a:srgbClr val="FFFFFF"/>
                    </a:outerShdw>
                  </a:effectLst>
                  <a:latin typeface="Kruti Dev 010" charset="0"/>
                </a:rPr>
                <a:t>7</a:t>
              </a:r>
            </a:p>
          </p:txBody>
        </p:sp>
        <p:sp>
          <p:nvSpPr>
            <p:cNvPr id="16" name="Rectangle 8"/>
            <p:cNvSpPr>
              <a:spLocks noChangeArrowheads="1"/>
            </p:cNvSpPr>
            <p:nvPr/>
          </p:nvSpPr>
          <p:spPr bwMode="auto">
            <a:xfrm rot="835137">
              <a:off x="4462405" y="3675148"/>
              <a:ext cx="442905" cy="339733"/>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eaLnBrk="0" fontAlgn="auto" hangingPunct="0">
                <a:spcBef>
                  <a:spcPts val="0"/>
                </a:spcBef>
                <a:spcAft>
                  <a:spcPts val="0"/>
                </a:spcAft>
                <a:defRPr/>
              </a:pPr>
              <a:r>
                <a:rPr lang="en-US" sz="2000" kern="0" dirty="0">
                  <a:solidFill>
                    <a:srgbClr val="000000"/>
                  </a:solidFill>
                  <a:latin typeface="Kruti Dev 010" pitchFamily="2" charset="0"/>
                  <a:ea typeface="MS PGothic" pitchFamily="34" charset="-128"/>
                  <a:cs typeface="+mn-cs"/>
                </a:rPr>
                <a:t>,l</a:t>
              </a:r>
            </a:p>
          </p:txBody>
        </p:sp>
        <p:sp>
          <p:nvSpPr>
            <p:cNvPr id="154633" name="Rectangle 8"/>
            <p:cNvSpPr>
              <a:spLocks noChangeArrowheads="1"/>
            </p:cNvSpPr>
            <p:nvPr/>
          </p:nvSpPr>
          <p:spPr bwMode="auto">
            <a:xfrm rot="835137">
              <a:off x="4264573" y="4601726"/>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pPr algn="ctr" eaLnBrk="0" hangingPunct="0"/>
              <a:r>
                <a:rPr lang="en-US" sz="2000">
                  <a:solidFill>
                    <a:srgbClr val="000000"/>
                  </a:solidFill>
                  <a:latin typeface="Kruti Dev 010" charset="0"/>
                </a:rPr>
                <a:t>ts</a:t>
              </a:r>
              <a:endParaRPr lang="zh-CN" altLang="en-US" sz="2000" b="1">
                <a:solidFill>
                  <a:schemeClr val="bg2"/>
                </a:solidFill>
                <a:latin typeface="Kruti Dev 010" charset="0"/>
              </a:endParaRPr>
            </a:p>
          </p:txBody>
        </p:sp>
        <p:sp>
          <p:nvSpPr>
            <p:cNvPr id="82949" name="Rectangle 5"/>
            <p:cNvSpPr>
              <a:spLocks noChangeArrowheads="1"/>
            </p:cNvSpPr>
            <p:nvPr/>
          </p:nvSpPr>
          <p:spPr bwMode="auto">
            <a:xfrm>
              <a:off x="661440" y="3864687"/>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ctr" eaLnBrk="0" hangingPunct="0">
                <a:defRPr/>
              </a:pPr>
              <a:r>
                <a:rPr lang="en-US" altLang="ja-JP" sz="7200" b="1" i="1" dirty="0">
                  <a:solidFill>
                    <a:schemeClr val="tx1"/>
                  </a:solidFill>
                  <a:effectLst>
                    <a:outerShdw blurRad="38100" dist="38100" dir="2700000" algn="tl">
                      <a:srgbClr val="000000"/>
                    </a:outerShdw>
                  </a:effectLst>
                  <a:latin typeface="Kruti Dev 010" pitchFamily="2" charset="0"/>
                </a:rPr>
                <a:t>^^ vkidh ckbZcy QkbZy**</a:t>
              </a:r>
            </a:p>
            <a:p>
              <a:pPr algn="ctr" eaLnBrk="0" hangingPunct="0">
                <a:defRPr/>
              </a:pPr>
              <a:r>
                <a:rPr lang="en-US" sz="7200" b="1" i="1" dirty="0">
                  <a:ln>
                    <a:solidFill>
                      <a:srgbClr val="1FCC16"/>
                    </a:solidFill>
                  </a:ln>
                  <a:solidFill>
                    <a:srgbClr val="00FF00"/>
                  </a:solidFill>
                  <a:effectLst>
                    <a:outerShdw blurRad="38100" dist="38100" dir="2700000" algn="tl">
                      <a:srgbClr val="000000"/>
                    </a:outerShdw>
                  </a:effectLst>
                  <a:latin typeface="Kruti Dev 010" pitchFamily="2" charset="0"/>
                </a:rPr>
                <a:t>[kksyus dh pkch</a:t>
              </a:r>
            </a:p>
          </p:txBody>
        </p:sp>
        <p:sp>
          <p:nvSpPr>
            <p:cNvPr id="82982" name="Rectangle 38"/>
            <p:cNvSpPr>
              <a:spLocks noChangeArrowheads="1"/>
            </p:cNvSpPr>
            <p:nvPr/>
          </p:nvSpPr>
          <p:spPr bwMode="auto">
            <a:xfrm>
              <a:off x="672060" y="1309689"/>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ctr" eaLnBrk="0" hangingPunct="0">
                <a:defRPr/>
              </a:pPr>
              <a:r>
                <a:rPr lang="en-US" sz="8800" b="1" i="1" dirty="0">
                  <a:ln>
                    <a:solidFill>
                      <a:srgbClr val="FFFF00"/>
                    </a:solidFill>
                  </a:ln>
                  <a:solidFill>
                    <a:srgbClr val="F6FE0A"/>
                  </a:solidFill>
                  <a:latin typeface="Kruti Dev 010" pitchFamily="2" charset="0"/>
                  <a:ea typeface="ＭＳ Ｐゴシック" pitchFamily="34" charset="-128"/>
                  <a:cs typeface="+mn-cs"/>
                </a:rPr>
                <a:t>fn ckbZcy ----- csfldyh</a:t>
              </a:r>
              <a:endParaRPr lang="en-US" sz="8800" i="1" dirty="0">
                <a:ln>
                  <a:solidFill>
                    <a:srgbClr val="FFFF00"/>
                  </a:solidFill>
                </a:ln>
                <a:solidFill>
                  <a:srgbClr val="F6FE0A"/>
                </a:solidFill>
                <a:latin typeface="Kruti Dev 010" pitchFamily="2" charset="0"/>
                <a:ea typeface="ＭＳ Ｐゴシック" pitchFamily="34" charset="-128"/>
                <a:cs typeface="+mn-cs"/>
              </a:endParaRPr>
            </a:p>
          </p:txBody>
        </p:sp>
      </p:grpSp>
    </p:spTree>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3"/>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165100" y="219075"/>
            <a:ext cx="2541588" cy="198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9380" name="Oval 4"/>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lgn="ctr" eaLnBrk="0" hangingPunct="0">
              <a:defRPr/>
            </a:pPr>
            <a:endParaRPr lang="en-US" sz="2000" dirty="0">
              <a:solidFill>
                <a:srgbClr val="FFEC14"/>
              </a:solidFill>
              <a:latin typeface="Kruti Dev 010" pitchFamily="2" charset="0"/>
              <a:ea typeface="+mn-ea"/>
              <a:cs typeface="+mn-cs"/>
            </a:endParaRPr>
          </a:p>
        </p:txBody>
      </p:sp>
      <p:sp>
        <p:nvSpPr>
          <p:cNvPr id="229381" name="Text Box 5"/>
          <p:cNvSpPr txBox="1">
            <a:spLocks noChangeArrowheads="1"/>
          </p:cNvSpPr>
          <p:nvPr/>
        </p:nvSpPr>
        <p:spPr bwMode="auto">
          <a:xfrm>
            <a:off x="2679700" y="385763"/>
            <a:ext cx="6235700" cy="1200150"/>
          </a:xfrm>
          <a:prstGeom prst="rect">
            <a:avLst/>
          </a:prstGeom>
          <a:noFill/>
          <a:ln w="9525">
            <a:noFill/>
            <a:miter lim="800000"/>
            <a:headEnd/>
            <a:tailEnd/>
          </a:ln>
          <a:effectLst>
            <a:outerShdw blurRad="63500" dist="71842" dir="2700000" algn="ctr" rotWithShape="0">
              <a:schemeClr val="bg2">
                <a:alpha val="74998"/>
              </a:schemeClr>
            </a:outerShdw>
          </a:effectLst>
        </p:spPr>
        <p:txBody>
          <a:bodyPr>
            <a:spAutoFit/>
          </a:bodyPr>
          <a:lstStyle/>
          <a:p>
            <a:pPr eaLnBrk="0" hangingPunct="0">
              <a:spcBef>
                <a:spcPct val="50000"/>
              </a:spcBef>
              <a:defRPr/>
            </a:pPr>
            <a:r>
              <a:rPr lang="en-US" sz="3600" b="1" i="1" dirty="0">
                <a:solidFill>
                  <a:schemeClr val="tx1"/>
                </a:solidFill>
                <a:effectLst>
                  <a:outerShdw blurRad="38100" dist="38100" dir="2700000" algn="tl">
                    <a:srgbClr val="000000">
                      <a:alpha val="43137"/>
                    </a:srgbClr>
                  </a:outerShdw>
                </a:effectLst>
                <a:latin typeface="Kruti Dev 010" pitchFamily="2" charset="0"/>
                <a:ea typeface="ＭＳ Ｐゴシック" pitchFamily="34" charset="-128"/>
                <a:cs typeface="+mn-cs"/>
              </a:rPr>
              <a:t>vc vkidks vkuan vk jgk gksxk ----</a:t>
            </a:r>
            <a:r>
              <a:rPr lang="en-US" altLang="ja-JP" sz="2800" b="1" i="1" dirty="0">
                <a:solidFill>
                  <a:schemeClr val="tx1"/>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r>
              <a:rPr lang="en-US" altLang="ja-JP" sz="3600" b="1" i="1" dirty="0">
                <a:solidFill>
                  <a:schemeClr val="tx1"/>
                </a:solidFill>
                <a:effectLst>
                  <a:outerShdw blurRad="38100" dist="38100" dir="2700000" algn="tl">
                    <a:srgbClr val="000000">
                      <a:alpha val="43137"/>
                    </a:srgbClr>
                  </a:outerShdw>
                </a:effectLst>
                <a:latin typeface="Kruti Dev 010" pitchFamily="2" charset="0"/>
                <a:ea typeface="ＭＳ Ｐゴシック" pitchFamily="34" charset="-128"/>
                <a:cs typeface="+mn-cs"/>
              </a:rPr>
              <a:t>;gka lh[kus ds }kjk ---------</a:t>
            </a:r>
            <a:endParaRPr lang="en-US" sz="3600" b="1" i="1" dirty="0">
              <a:solidFill>
                <a:srgbClr val="FF0A1E"/>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156676" name="Text Box 10"/>
          <p:cNvSpPr txBox="1">
            <a:spLocks noChangeArrowheads="1"/>
          </p:cNvSpPr>
          <p:nvPr/>
        </p:nvSpPr>
        <p:spPr bwMode="auto">
          <a:xfrm>
            <a:off x="355600" y="6262688"/>
            <a:ext cx="153352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333333"/>
                </a:solidFill>
                <a:latin typeface="Kruti Dev 010" charset="0"/>
              </a:rPr>
              <a:t></a:t>
            </a:r>
          </a:p>
        </p:txBody>
      </p:sp>
      <p:sp>
        <p:nvSpPr>
          <p:cNvPr id="229387" name="Line 11"/>
          <p:cNvSpPr>
            <a:spLocks noChangeShapeType="1"/>
          </p:cNvSpPr>
          <p:nvPr/>
        </p:nvSpPr>
        <p:spPr bwMode="auto">
          <a:xfrm>
            <a:off x="1227138" y="4011613"/>
            <a:ext cx="6608762" cy="0"/>
          </a:xfrm>
          <a:prstGeom prst="line">
            <a:avLst/>
          </a:prstGeom>
          <a:noFill/>
          <a:ln w="38100">
            <a:solidFill>
              <a:schemeClr val="tx2"/>
            </a:solidFill>
            <a:round/>
            <a:headEnd/>
            <a:tailEnd/>
          </a:ln>
          <a:effectLst>
            <a:outerShdw blurRad="63500" dist="53882" dir="2700000" algn="ctr" rotWithShape="0">
              <a:schemeClr val="bg2">
                <a:alpha val="74998"/>
              </a:schemeClr>
            </a:outerShdw>
          </a:effectLst>
        </p:spPr>
        <p:txBody>
          <a:bodyPr wrap="none" anchor="ctr"/>
          <a:lstStyle/>
          <a:p>
            <a:pPr algn="ctr" eaLnBrk="0" hangingPunct="0">
              <a:defRPr/>
            </a:pPr>
            <a:endParaRPr lang="en-US" sz="800" dirty="0">
              <a:latin typeface="Kruti Dev 010" pitchFamily="2" charset="0"/>
              <a:ea typeface="+mn-ea"/>
              <a:cs typeface="+mn-cs"/>
            </a:endParaRPr>
          </a:p>
        </p:txBody>
      </p:sp>
      <p:sp>
        <p:nvSpPr>
          <p:cNvPr id="156678" name="Text Box 14"/>
          <p:cNvSpPr txBox="1">
            <a:spLocks noChangeArrowheads="1"/>
          </p:cNvSpPr>
          <p:nvPr/>
        </p:nvSpPr>
        <p:spPr bwMode="auto">
          <a:xfrm>
            <a:off x="8075613" y="6523038"/>
            <a:ext cx="27463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a:solidFill>
                  <a:srgbClr val="FFFFFF"/>
                </a:solidFill>
                <a:latin typeface="Kruti Dev 010" charset="0"/>
              </a:rPr>
              <a:t>75</a:t>
            </a:r>
          </a:p>
        </p:txBody>
      </p:sp>
      <p:sp>
        <p:nvSpPr>
          <p:cNvPr id="156679" name="Text Box 16"/>
          <p:cNvSpPr txBox="1">
            <a:spLocks noChangeArrowheads="1"/>
          </p:cNvSpPr>
          <p:nvPr/>
        </p:nvSpPr>
        <p:spPr bwMode="auto">
          <a:xfrm>
            <a:off x="8759825" y="6527800"/>
            <a:ext cx="18415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b="1">
              <a:solidFill>
                <a:srgbClr val="FFFFFF"/>
              </a:solidFill>
              <a:latin typeface="Kruti Dev 010" charset="0"/>
            </a:endParaRPr>
          </a:p>
        </p:txBody>
      </p:sp>
      <p:sp>
        <p:nvSpPr>
          <p:cNvPr id="156680" name="Text Box 17"/>
          <p:cNvSpPr txBox="1">
            <a:spLocks noChangeArrowheads="1"/>
          </p:cNvSpPr>
          <p:nvPr/>
        </p:nvSpPr>
        <p:spPr bwMode="auto">
          <a:xfrm>
            <a:off x="8743950" y="6397625"/>
            <a:ext cx="2746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800">
                <a:solidFill>
                  <a:srgbClr val="FFFFFF"/>
                </a:solidFill>
                <a:latin typeface="Kruti Dev 010" charset="0"/>
              </a:rPr>
              <a:t>8</a:t>
            </a:r>
          </a:p>
        </p:txBody>
      </p:sp>
      <p:sp>
        <p:nvSpPr>
          <p:cNvPr id="229395" name="AutoShape 19"/>
          <p:cNvSpPr>
            <a:spLocks noChangeArrowheads="1"/>
          </p:cNvSpPr>
          <p:nvPr/>
        </p:nvSpPr>
        <p:spPr bwMode="auto">
          <a:xfrm>
            <a:off x="527050" y="1963738"/>
            <a:ext cx="8134350" cy="3559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42000"/>
            </a:srgbClr>
          </a:solidFill>
          <a:ln w="76200">
            <a:solidFill>
              <a:srgbClr val="FA1B1F"/>
            </a:solidFill>
            <a:miter lim="800000"/>
            <a:headEnd/>
            <a:tailEnd/>
          </a:ln>
          <a:effectLst>
            <a:outerShdw blurRad="63500" dist="107763" dir="2700000" algn="ctr" rotWithShape="0">
              <a:schemeClr val="bg2">
                <a:alpha val="74998"/>
              </a:schemeClr>
            </a:outerShdw>
          </a:effectLst>
        </p:spPr>
        <p:txBody>
          <a:bodyPr wrap="none" anchor="ctr"/>
          <a:lstStyle/>
          <a:p>
            <a:pPr algn="ctr" eaLnBrk="0" hangingPunct="0">
              <a:defRPr/>
            </a:pPr>
            <a:endParaRPr lang="en-US" sz="800" dirty="0">
              <a:latin typeface="Kruti Dev 010" pitchFamily="2" charset="0"/>
              <a:ea typeface="+mn-ea"/>
              <a:cs typeface="+mn-cs"/>
            </a:endParaRPr>
          </a:p>
        </p:txBody>
      </p:sp>
      <p:sp>
        <p:nvSpPr>
          <p:cNvPr id="229382" name="Text Box 6"/>
          <p:cNvSpPr txBox="1">
            <a:spLocks noChangeArrowheads="1"/>
          </p:cNvSpPr>
          <p:nvPr/>
        </p:nvSpPr>
        <p:spPr bwMode="auto">
          <a:xfrm>
            <a:off x="-39811" y="1555750"/>
            <a:ext cx="9231093" cy="4462760"/>
          </a:xfrm>
          <a:prstGeom prst="rect">
            <a:avLst/>
          </a:prstGeom>
          <a:noFill/>
          <a:ln w="9525">
            <a:noFill/>
            <a:miter lim="800000"/>
            <a:headEnd/>
            <a:tailEnd/>
          </a:ln>
          <a:effectLst/>
        </p:spPr>
        <p:txBody>
          <a:bodyPr>
            <a:spAutoFit/>
          </a:bodyPr>
          <a:lstStyle/>
          <a:p>
            <a:pPr eaLnBrk="0" hangingPunct="0">
              <a:spcBef>
                <a:spcPts val="1200"/>
              </a:spcBef>
              <a:defRPr/>
            </a:pPr>
            <a:r>
              <a:rPr lang="en-US" sz="2000" b="1" dirty="0">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r>
              <a:rPr lang="en-US" sz="2800" b="1" dirty="0">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Sa</a:t>
            </a:r>
            <a:r>
              <a:rPr lang="en-US" sz="2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•,d fopkj ftls dgrs g</a:t>
            </a:r>
            <a:r>
              <a:rPr lang="en-US" sz="2800" b="1" dirty="0">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r>
              <a:rPr lang="en-US" sz="2800" b="1" dirty="0">
                <a:ln>
                  <a:solidFill>
                    <a:srgbClr val="1FCC16"/>
                  </a:solidFill>
                </a:ln>
                <a:solidFill>
                  <a:srgbClr val="1FCC16"/>
                </a:solidFill>
                <a:effectLst>
                  <a:outerShdw blurRad="38100" dist="38100" dir="2700000" algn="tl">
                    <a:srgbClr val="000000">
                      <a:alpha val="43137"/>
                    </a:srgbClr>
                  </a:outerShdw>
                </a:effectLst>
                <a:latin typeface="Kruti Dev 010" pitchFamily="2" charset="0"/>
                <a:ea typeface="ＭＳ Ｐゴシック" pitchFamily="34" charset="-128"/>
                <a:cs typeface="+mn-cs"/>
              </a:rPr>
              <a:t>^^fn ckbZcy QkbZy**</a:t>
            </a:r>
            <a:endParaRPr lang="en-US" altLang="ja-JP" sz="2800" b="1" dirty="0">
              <a:ln>
                <a:solidFill>
                  <a:srgbClr val="1FCC16"/>
                </a:solidFill>
              </a:ln>
              <a:solidFill>
                <a:srgbClr val="1FCC16"/>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a:p>
            <a:pPr eaLnBrk="0" hangingPunct="0">
              <a:spcBef>
                <a:spcPts val="1200"/>
              </a:spcBef>
              <a:defRPr/>
            </a:pPr>
            <a:r>
              <a:rPr lang="en-US" sz="2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•^^fn ckbZcy QkbZy** dks [kksyus dh ekufld pkch gS </a:t>
            </a:r>
            <a:r>
              <a:rPr lang="en-US" sz="2800" b="1" dirty="0">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r>
              <a:rPr lang="en-US" altLang="ja-JP" sz="2800" b="1" dirty="0">
                <a:ln>
                  <a:solidFill>
                    <a:srgbClr val="1FCC16"/>
                  </a:solidFill>
                </a:ln>
                <a:solidFill>
                  <a:srgbClr val="1FCC16"/>
                </a:solidFill>
                <a:effectLst>
                  <a:outerShdw blurRad="38100" dist="38100" dir="2700000" algn="tl">
                    <a:srgbClr val="000000">
                      <a:alpha val="43137"/>
                    </a:srgbClr>
                  </a:outerShdw>
                </a:effectLst>
                <a:latin typeface="Kruti Dev 010" pitchFamily="2" charset="0"/>
                <a:ea typeface="ＭＳ Ｐゴシック" pitchFamily="34" charset="-128"/>
                <a:cs typeface="+mn-cs"/>
              </a:rPr>
              <a:t>lh </a:t>
            </a:r>
            <a:r>
              <a:rPr lang="en-US" altLang="ja-JP" sz="2800" b="1" dirty="0">
                <a:ln>
                  <a:solidFill>
                    <a:srgbClr val="1FCC16"/>
                  </a:solidFill>
                </a:ln>
                <a:solidFill>
                  <a:srgbClr val="1FCC16"/>
                </a:solidFill>
                <a:effectLst>
                  <a:outerShdw blurRad="38100" dist="38100" dir="2700000" algn="tl">
                    <a:srgbClr val="000000">
                      <a:alpha val="43137"/>
                    </a:srgbClr>
                  </a:outerShdw>
                </a:effectLst>
                <a:latin typeface="Kruti Dev 010"/>
                <a:ea typeface="ＭＳ Ｐゴシック" pitchFamily="34" charset="-128"/>
                <a:cs typeface="+mn-cs"/>
              </a:rPr>
              <a:t>‰</a:t>
            </a:r>
            <a:r>
              <a:rPr lang="en-US" altLang="ja-JP" sz="2800" b="1" dirty="0">
                <a:ln>
                  <a:solidFill>
                    <a:srgbClr val="1FCC16"/>
                  </a:solidFill>
                </a:ln>
                <a:solidFill>
                  <a:srgbClr val="1FCC16"/>
                </a:solidFill>
                <a:effectLst>
                  <a:outerShdw blurRad="38100" dist="38100" dir="2700000" algn="tl">
                    <a:srgbClr val="000000">
                      <a:alpha val="43137"/>
                    </a:srgbClr>
                  </a:outerShdw>
                </a:effectLst>
                <a:latin typeface="Kruti Dev 010" pitchFamily="2" charset="0"/>
                <a:ea typeface="ＭＳ Ｐゴシック" pitchFamily="34" charset="-128"/>
                <a:cs typeface="+mn-cs"/>
              </a:rPr>
              <a:t> ,l ts</a:t>
            </a:r>
          </a:p>
          <a:p>
            <a:pPr eaLnBrk="0" hangingPunct="0">
              <a:spcBef>
                <a:spcPts val="1200"/>
              </a:spcBef>
              <a:defRPr/>
            </a:pPr>
            <a:r>
              <a:rPr lang="en-US" sz="2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•,d</a:t>
            </a:r>
            <a:r>
              <a:rPr lang="en-US" sz="2800" b="1" dirty="0">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r>
              <a:rPr lang="en-US" sz="2800" b="1" dirty="0">
                <a:ln>
                  <a:solidFill>
                    <a:srgbClr val="1FCC16"/>
                  </a:solidFill>
                </a:ln>
                <a:solidFill>
                  <a:srgbClr val="1FCC16"/>
                </a:solidFill>
                <a:effectLst>
                  <a:outerShdw blurRad="38100" dist="38100" dir="2700000" algn="tl">
                    <a:srgbClr val="000000">
                      <a:alpha val="43137"/>
                    </a:srgbClr>
                  </a:outerShdw>
                </a:effectLst>
                <a:latin typeface="Kruti Dev 010" pitchFamily="2" charset="0"/>
                <a:ea typeface="ＭＳ Ｐゴシック" pitchFamily="34" charset="-128"/>
                <a:cs typeface="+mn-cs"/>
              </a:rPr>
              <a:t>ekufld uD’kk </a:t>
            </a:r>
            <a:r>
              <a:rPr lang="en-US" sz="2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tks ckbZcy dh izfl) ?kVuk,a crkrk gSA</a:t>
            </a:r>
          </a:p>
          <a:p>
            <a:pPr eaLnBrk="0" hangingPunct="0">
              <a:spcBef>
                <a:spcPts val="1200"/>
              </a:spcBef>
              <a:defRPr/>
            </a:pPr>
            <a:r>
              <a:rPr lang="en-US" sz="2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•ckbZcy dh </a:t>
            </a:r>
            <a:r>
              <a:rPr lang="en-US" altLang="ja-JP" sz="2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^^dgkuh** dk ewy gS % </a:t>
            </a:r>
            <a:r>
              <a:rPr lang="en-US" altLang="ja-JP" sz="2800" b="1" dirty="0">
                <a:ln>
                  <a:solidFill>
                    <a:srgbClr val="1FCC16"/>
                  </a:solidFill>
                </a:ln>
                <a:solidFill>
                  <a:srgbClr val="43F22C"/>
                </a:solidFill>
                <a:effectLst>
                  <a:outerShdw blurRad="38100" dist="38100" dir="2700000" algn="tl">
                    <a:srgbClr val="000000">
                      <a:alpha val="43137"/>
                    </a:srgbClr>
                  </a:outerShdw>
                </a:effectLst>
                <a:latin typeface="Kruti Dev 010" pitchFamily="2" charset="0"/>
                <a:ea typeface="ＭＳ Ｐゴシック" pitchFamily="34" charset="-128"/>
                <a:cs typeface="+mn-cs"/>
              </a:rPr>
              <a:t>^^n fDod dzksuksykWth**</a:t>
            </a:r>
            <a:r>
              <a:rPr lang="en-US" altLang="ja-JP" sz="2800" b="1" dirty="0">
                <a:ln>
                  <a:solidFill>
                    <a:srgbClr val="1FCC16"/>
                  </a:solidFill>
                </a:ln>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p>
          <a:p>
            <a:pPr eaLnBrk="0" hangingPunct="0">
              <a:spcBef>
                <a:spcPts val="1200"/>
              </a:spcBef>
              <a:defRPr/>
            </a:pPr>
            <a:r>
              <a:rPr lang="en-US" sz="2800" b="1" dirty="0">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a:t>
            </a:r>
            <a:r>
              <a:rPr lang="en-US" sz="2800" b="1" dirty="0">
                <a:solidFill>
                  <a:srgbClr val="43F22C"/>
                </a:solidFill>
                <a:effectLst>
                  <a:outerShdw blurRad="38100" dist="38100" dir="2700000" algn="tl">
                    <a:srgbClr val="000000">
                      <a:alpha val="43137"/>
                    </a:srgbClr>
                  </a:outerShdw>
                </a:effectLst>
                <a:latin typeface="Kruti Dev 010" pitchFamily="2" charset="0"/>
                <a:ea typeface="ＭＳ Ｐゴシック" pitchFamily="34" charset="-128"/>
                <a:cs typeface="+mn-cs"/>
              </a:rPr>
              <a:t>/</a:t>
            </a:r>
            <a:r>
              <a:rPr lang="en-US" sz="2800" b="1" dirty="0">
                <a:ln>
                  <a:solidFill>
                    <a:srgbClr val="1FCC16"/>
                  </a:solidFill>
                </a:ln>
                <a:solidFill>
                  <a:srgbClr val="1FCC16"/>
                </a:solidFill>
                <a:effectLst>
                  <a:outerShdw blurRad="38100" dist="38100" dir="2700000" algn="tl">
                    <a:srgbClr val="000000">
                      <a:alpha val="43137"/>
                    </a:srgbClr>
                  </a:outerShdw>
                </a:effectLst>
                <a:latin typeface="Kruti Dev 010" pitchFamily="2" charset="0"/>
                <a:ea typeface="ＭＳ Ｐゴシック" pitchFamily="34" charset="-128"/>
                <a:cs typeface="+mn-cs"/>
              </a:rPr>
              <a:t>keZ’kkL= esa </a:t>
            </a:r>
            <a:r>
              <a:rPr lang="en-US" sz="2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vczkge ds le; dh uhao </a:t>
            </a:r>
            <a:r>
              <a:rPr lang="en-US" sz="2800" b="1" dirty="0">
                <a:ln>
                  <a:solidFill>
                    <a:srgbClr val="1FCC16"/>
                  </a:solidFill>
                </a:ln>
                <a:solidFill>
                  <a:srgbClr val="1FCC16"/>
                </a:solidFill>
                <a:effectLst>
                  <a:outerShdw blurRad="38100" dist="38100" dir="2700000" algn="tl">
                    <a:srgbClr val="000000">
                      <a:alpha val="43137"/>
                    </a:srgbClr>
                  </a:outerShdw>
                </a:effectLst>
                <a:latin typeface="Kruti Dev 010" pitchFamily="2" charset="0"/>
                <a:ea typeface="ＭＳ Ｐゴシック" pitchFamily="34" charset="-128"/>
                <a:cs typeface="+mn-cs"/>
              </a:rPr>
              <a:t>lh/ks ;h’kq elhg dh lsodkbZ dks</a:t>
            </a:r>
            <a:r>
              <a:rPr lang="en-US" sz="2800" b="1" dirty="0">
                <a:solidFill>
                  <a:srgbClr val="43F22C"/>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r>
              <a:rPr lang="en-US" sz="2800" b="1" dirty="0">
                <a:ln>
                  <a:solidFill>
                    <a:srgbClr val="1FCC16"/>
                  </a:solidFill>
                </a:ln>
                <a:solidFill>
                  <a:srgbClr val="1FCC16"/>
                </a:solidFill>
                <a:effectLst>
                  <a:outerShdw blurRad="38100" dist="38100" dir="2700000" algn="tl">
                    <a:srgbClr val="000000">
                      <a:alpha val="43137"/>
                    </a:srgbClr>
                  </a:outerShdw>
                </a:effectLst>
                <a:latin typeface="Kruti Dev 010" pitchFamily="2" charset="0"/>
                <a:ea typeface="ＭＳ Ｐゴシック" pitchFamily="34" charset="-128"/>
                <a:cs typeface="+mn-cs"/>
              </a:rPr>
              <a:t>tUe nsrh gSA</a:t>
            </a:r>
          </a:p>
          <a:p>
            <a:pPr eaLnBrk="0" hangingPunct="0">
              <a:spcBef>
                <a:spcPts val="1200"/>
              </a:spcBef>
              <a:defRPr/>
            </a:pPr>
            <a:r>
              <a:rPr lang="en-US" sz="2800" b="1" dirty="0">
                <a:solidFill>
                  <a:srgbClr val="FFEA18"/>
                </a:solidFill>
                <a:effectLst>
                  <a:outerShdw blurRad="38100" dist="38100" dir="2700000" algn="tl">
                    <a:srgbClr val="000000">
                      <a:alpha val="43137"/>
                    </a:srgbClr>
                  </a:outerShdw>
                </a:effectLst>
                <a:latin typeface="Kruti Dev 010" pitchFamily="2" charset="0"/>
                <a:ea typeface="ＭＳ Ｐゴシック" pitchFamily="34" charset="-128"/>
                <a:cs typeface="+mn-cs"/>
              </a:rPr>
              <a:t>•</a:t>
            </a:r>
            <a:r>
              <a:rPr lang="en-US" sz="2800" b="1" dirty="0">
                <a:ln>
                  <a:solidFill>
                    <a:srgbClr val="1FCC16"/>
                  </a:solidFill>
                </a:ln>
                <a:solidFill>
                  <a:srgbClr val="1FCC16"/>
                </a:solidFill>
                <a:effectLst>
                  <a:outerShdw blurRad="38100" dist="38100" dir="2700000" algn="tl">
                    <a:srgbClr val="000000">
                      <a:alpha val="43137"/>
                    </a:srgbClr>
                  </a:outerShdw>
                </a:effectLst>
                <a:latin typeface="Kruti Dev 010" pitchFamily="2" charset="0"/>
                <a:ea typeface="ＭＳ Ｐゴシック" pitchFamily="34" charset="-128"/>
                <a:cs typeface="+mn-cs"/>
              </a:rPr>
              <a:t>ckbZcy dh lajpuk </a:t>
            </a:r>
            <a:r>
              <a:rPr lang="en-US" sz="2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bl ^^dgkuh** ij vk/kkfjr gSA</a:t>
            </a:r>
            <a:r>
              <a:rPr lang="en-US" altLang="ja-JP" sz="2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 </a:t>
            </a:r>
          </a:p>
          <a:p>
            <a:pPr eaLnBrk="0" hangingPunct="0">
              <a:spcBef>
                <a:spcPts val="1200"/>
              </a:spcBef>
              <a:defRPr/>
            </a:pPr>
            <a:r>
              <a:rPr lang="en-US" sz="2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•iqjkuk vkSj u;k fu;e </a:t>
            </a:r>
            <a:r>
              <a:rPr lang="en-US" sz="2800" b="1" dirty="0">
                <a:ln>
                  <a:solidFill>
                    <a:srgbClr val="1FCC16"/>
                  </a:solidFill>
                </a:ln>
                <a:solidFill>
                  <a:srgbClr val="1FCC16"/>
                </a:solidFill>
                <a:effectLst>
                  <a:outerShdw blurRad="38100" dist="38100" dir="2700000" algn="tl">
                    <a:srgbClr val="000000">
                      <a:alpha val="43137"/>
                    </a:srgbClr>
                  </a:outerShdw>
                </a:effectLst>
                <a:latin typeface="Kruti Dev 010" pitchFamily="2" charset="0"/>
                <a:ea typeface="ＭＳ Ｐゴシック" pitchFamily="34" charset="-128"/>
                <a:cs typeface="+mn-cs"/>
              </a:rPr>
              <a:t>fdrkcsa o ewy fo”’k; </a:t>
            </a:r>
            <a:r>
              <a:rPr lang="en-US" sz="28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rPr>
              <a:t>gSA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p:cTn id="7" dur="500" fill="hold"/>
                                        <p:tgtEl>
                                          <p:spTgt spid="229380"/>
                                        </p:tgtEl>
                                        <p:attrNameLst>
                                          <p:attrName>ppt_w</p:attrName>
                                        </p:attrNameLst>
                                      </p:cBhvr>
                                      <p:tavLst>
                                        <p:tav tm="0">
                                          <p:val>
                                            <p:strVal val="2/3*#ppt_w"/>
                                          </p:val>
                                        </p:tav>
                                        <p:tav tm="100000">
                                          <p:val>
                                            <p:strVal val="#ppt_w"/>
                                          </p:val>
                                        </p:tav>
                                      </p:tavLst>
                                    </p:anim>
                                    <p:anim calcmode="lin" valueType="num">
                                      <p:cBhvr>
                                        <p:cTn id="8" dur="500" fill="hold"/>
                                        <p:tgtEl>
                                          <p:spTgt spid="2293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9382">
                                            <p:txEl>
                                              <p:pRg st="0" end="0"/>
                                            </p:txEl>
                                          </p:spTgt>
                                        </p:tgtEl>
                                        <p:attrNameLst>
                                          <p:attrName>style.visibility</p:attrName>
                                        </p:attrNameLst>
                                      </p:cBhvr>
                                      <p:to>
                                        <p:strVal val="visible"/>
                                      </p:to>
                                    </p:set>
                                    <p:animEffect transition="in" filter="box(out)">
                                      <p:cBhvr>
                                        <p:cTn id="13" dur="500"/>
                                        <p:tgtEl>
                                          <p:spTgt spid="229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9382">
                                            <p:txEl>
                                              <p:pRg st="1" end="1"/>
                                            </p:txEl>
                                          </p:spTgt>
                                        </p:tgtEl>
                                        <p:attrNameLst>
                                          <p:attrName>style.visibility</p:attrName>
                                        </p:attrNameLst>
                                      </p:cBhvr>
                                      <p:to>
                                        <p:strVal val="visible"/>
                                      </p:to>
                                    </p:set>
                                    <p:animEffect transition="in" filter="box(out)">
                                      <p:cBhvr>
                                        <p:cTn id="18" dur="500"/>
                                        <p:tgtEl>
                                          <p:spTgt spid="2293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9382">
                                            <p:txEl>
                                              <p:pRg st="2" end="2"/>
                                            </p:txEl>
                                          </p:spTgt>
                                        </p:tgtEl>
                                        <p:attrNameLst>
                                          <p:attrName>style.visibility</p:attrName>
                                        </p:attrNameLst>
                                      </p:cBhvr>
                                      <p:to>
                                        <p:strVal val="visible"/>
                                      </p:to>
                                    </p:set>
                                    <p:animEffect transition="in" filter="box(out)">
                                      <p:cBhvr>
                                        <p:cTn id="23" dur="500"/>
                                        <p:tgtEl>
                                          <p:spTgt spid="22938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29382">
                                            <p:txEl>
                                              <p:pRg st="3" end="3"/>
                                            </p:txEl>
                                          </p:spTgt>
                                        </p:tgtEl>
                                        <p:attrNameLst>
                                          <p:attrName>style.visibility</p:attrName>
                                        </p:attrNameLst>
                                      </p:cBhvr>
                                      <p:to>
                                        <p:strVal val="visible"/>
                                      </p:to>
                                    </p:set>
                                    <p:animEffect transition="in" filter="box(out)">
                                      <p:cBhvr>
                                        <p:cTn id="28" dur="500"/>
                                        <p:tgtEl>
                                          <p:spTgt spid="22938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9382">
                                            <p:txEl>
                                              <p:pRg st="4" end="4"/>
                                            </p:txEl>
                                          </p:spTgt>
                                        </p:tgtEl>
                                        <p:attrNameLst>
                                          <p:attrName>style.visibility</p:attrName>
                                        </p:attrNameLst>
                                      </p:cBhvr>
                                      <p:to>
                                        <p:strVal val="visible"/>
                                      </p:to>
                                    </p:set>
                                    <p:animEffect transition="in" filter="box(out)">
                                      <p:cBhvr>
                                        <p:cTn id="33" dur="500"/>
                                        <p:tgtEl>
                                          <p:spTgt spid="22938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29382">
                                            <p:txEl>
                                              <p:pRg st="5" end="5"/>
                                            </p:txEl>
                                          </p:spTgt>
                                        </p:tgtEl>
                                        <p:attrNameLst>
                                          <p:attrName>style.visibility</p:attrName>
                                        </p:attrNameLst>
                                      </p:cBhvr>
                                      <p:to>
                                        <p:strVal val="visible"/>
                                      </p:to>
                                    </p:set>
                                    <p:animEffect transition="in" filter="box(out)">
                                      <p:cBhvr>
                                        <p:cTn id="38" dur="500"/>
                                        <p:tgtEl>
                                          <p:spTgt spid="22938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29382">
                                            <p:txEl>
                                              <p:pRg st="6" end="6"/>
                                            </p:txEl>
                                          </p:spTgt>
                                        </p:tgtEl>
                                        <p:attrNameLst>
                                          <p:attrName>style.visibility</p:attrName>
                                        </p:attrNameLst>
                                      </p:cBhvr>
                                      <p:to>
                                        <p:strVal val="visible"/>
                                      </p:to>
                                    </p:set>
                                    <p:animEffect transition="in" filter="box(out)">
                                      <p:cBhvr>
                                        <p:cTn id="43" dur="500"/>
                                        <p:tgtEl>
                                          <p:spTgt spid="22938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8" fill="hold" nodeType="clickEffect">
                                  <p:stCondLst>
                                    <p:cond delay="0"/>
                                  </p:stCondLst>
                                  <p:childTnLst>
                                    <p:set>
                                      <p:cBhvr>
                                        <p:cTn id="47" dur="1" fill="hold">
                                          <p:stCondLst>
                                            <p:cond delay="0"/>
                                          </p:stCondLst>
                                        </p:cTn>
                                        <p:tgtEl>
                                          <p:spTgt spid="229395"/>
                                        </p:tgtEl>
                                        <p:attrNameLst>
                                          <p:attrName>style.visibility</p:attrName>
                                        </p:attrNameLst>
                                      </p:cBhvr>
                                      <p:to>
                                        <p:strVal val="visible"/>
                                      </p:to>
                                    </p:set>
                                    <p:anim calcmode="lin" valueType="num">
                                      <p:cBhvr additive="base">
                                        <p:cTn id="48" dur="5000" fill="hold"/>
                                        <p:tgtEl>
                                          <p:spTgt spid="229395"/>
                                        </p:tgtEl>
                                        <p:attrNameLst>
                                          <p:attrName>ppt_x</p:attrName>
                                        </p:attrNameLst>
                                      </p:cBhvr>
                                      <p:tavLst>
                                        <p:tav tm="0">
                                          <p:val>
                                            <p:strVal val="0-#ppt_w/2"/>
                                          </p:val>
                                        </p:tav>
                                        <p:tav tm="100000">
                                          <p:val>
                                            <p:strVal val="#ppt_x"/>
                                          </p:val>
                                        </p:tav>
                                      </p:tavLst>
                                    </p:anim>
                                    <p:anim calcmode="lin" valueType="num">
                                      <p:cBhvr additive="base">
                                        <p:cTn id="49" dur="5000" fill="hold"/>
                                        <p:tgtEl>
                                          <p:spTgt spid="22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P spid="229382"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1"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13" y="-17463"/>
            <a:ext cx="9372601"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30"/>
          <p:cNvSpPr>
            <a:spLocks noChangeArrowheads="1"/>
          </p:cNvSpPr>
          <p:nvPr/>
        </p:nvSpPr>
        <p:spPr bwMode="auto">
          <a:xfrm>
            <a:off x="8281988" y="6526213"/>
            <a:ext cx="736600" cy="244475"/>
          </a:xfrm>
          <a:prstGeom prst="rect">
            <a:avLst/>
          </a:prstGeom>
          <a:noFill/>
          <a:ln w="12700">
            <a:noFill/>
            <a:miter lim="800000"/>
            <a:headEnd/>
            <a:tailEnd/>
          </a:ln>
          <a:effectLst/>
        </p:spPr>
        <p:txBody>
          <a:bodyPr wrap="none" anchor="ctr">
            <a:spAutoFit/>
          </a:bodyPr>
          <a:lstStyle/>
          <a:p>
            <a:pPr algn="ctr" eaLnBrk="0" hangingPunct="0">
              <a:defRPr/>
            </a:pPr>
            <a:r>
              <a:rPr lang="en-US" sz="1000" b="1" dirty="0">
                <a:solidFill>
                  <a:schemeClr val="tx1"/>
                </a:solidFill>
                <a:effectLst>
                  <a:outerShdw blurRad="38100" dist="38100" dir="2700000" algn="tl">
                    <a:srgbClr val="000000"/>
                  </a:outerShdw>
                </a:effectLst>
                <a:latin typeface="Comic Sans MS" charset="0"/>
              </a:rPr>
              <a:t>9.65.01.</a:t>
            </a:r>
          </a:p>
        </p:txBody>
      </p:sp>
      <p:sp>
        <p:nvSpPr>
          <p:cNvPr id="12" name="Rectangle 31"/>
          <p:cNvSpPr>
            <a:spLocks noChangeArrowheads="1"/>
          </p:cNvSpPr>
          <p:nvPr/>
        </p:nvSpPr>
        <p:spPr bwMode="auto">
          <a:xfrm>
            <a:off x="8828088" y="6523038"/>
            <a:ext cx="339725" cy="247650"/>
          </a:xfrm>
          <a:prstGeom prst="rect">
            <a:avLst/>
          </a:prstGeom>
          <a:noFill/>
          <a:ln w="12700">
            <a:noFill/>
            <a:miter lim="800000"/>
            <a:headEnd/>
            <a:tailEnd/>
          </a:ln>
          <a:effectLst/>
        </p:spPr>
        <p:txBody>
          <a:bodyPr wrap="none" anchor="ctr">
            <a:spAutoFit/>
          </a:bodyPr>
          <a:lstStyle/>
          <a:p>
            <a:pPr algn="ctr" eaLnBrk="0" hangingPunct="0">
              <a:defRPr/>
            </a:pPr>
            <a:r>
              <a:rPr lang="en-US" sz="1000" b="1" dirty="0">
                <a:solidFill>
                  <a:schemeClr val="tx1"/>
                </a:solidFill>
                <a:effectLst>
                  <a:outerShdw blurRad="38100" dist="38100" dir="2700000" algn="tl">
                    <a:srgbClr val="000000"/>
                  </a:outerShdw>
                </a:effectLst>
                <a:latin typeface="Comic Sans MS" charset="0"/>
              </a:rPr>
              <a:t>76</a:t>
            </a:r>
          </a:p>
        </p:txBody>
      </p:sp>
      <p:sp>
        <p:nvSpPr>
          <p:cNvPr id="17" name="Text Box 6"/>
          <p:cNvSpPr txBox="1">
            <a:spLocks noChangeArrowheads="1"/>
          </p:cNvSpPr>
          <p:nvPr/>
        </p:nvSpPr>
        <p:spPr bwMode="auto">
          <a:xfrm rot="185224">
            <a:off x="1071563" y="4530725"/>
            <a:ext cx="7172325" cy="107791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altLang="ko-KR" sz="3200" b="1" i="1" dirty="0">
                <a:solidFill>
                  <a:srgbClr val="FFFF00"/>
                </a:solidFill>
                <a:latin typeface="Kruti Dev 010" charset="0"/>
                <a:ea typeface="Gulim" charset="0"/>
                <a:cs typeface="Times New Roman" charset="0"/>
              </a:rPr>
              <a:t>fn ckbZcy ---csfldyh  fefuLVzht baVjus’kuy bad dk izLrqfrdj.k QksVZ oFkZ] VsDlkl</a:t>
            </a:r>
            <a:endParaRPr lang="en-US" altLang="ko-KR" sz="3200" b="1" dirty="0">
              <a:solidFill>
                <a:srgbClr val="FAFD00"/>
              </a:solidFill>
              <a:latin typeface="Kruti Dev 010" charset="0"/>
              <a:ea typeface="Gulim" charset="0"/>
              <a:cs typeface="Times New Roman" charset="0"/>
            </a:endParaRPr>
          </a:p>
        </p:txBody>
      </p:sp>
      <p:sp>
        <p:nvSpPr>
          <p:cNvPr id="18" name="Text Box 7"/>
          <p:cNvSpPr txBox="1">
            <a:spLocks noChangeArrowheads="1"/>
          </p:cNvSpPr>
          <p:nvPr/>
        </p:nvSpPr>
        <p:spPr bwMode="auto">
          <a:xfrm>
            <a:off x="2430463" y="6232525"/>
            <a:ext cx="4035425" cy="461963"/>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ctr" eaLnBrk="0" hangingPunct="0">
              <a:spcBef>
                <a:spcPct val="50000"/>
              </a:spcBef>
              <a:defRPr/>
            </a:pPr>
            <a:r>
              <a:rPr lang="en-US" altLang="ko-KR" sz="2400" dirty="0" err="1">
                <a:solidFill>
                  <a:srgbClr val="FFFB0C"/>
                </a:solidFill>
                <a:latin typeface="Helvetica" charset="0"/>
                <a:ea typeface="굴림" charset="-127"/>
                <a:cs typeface="굴림" charset="-127"/>
              </a:rPr>
              <a:t>www.biblebasically.org</a:t>
            </a:r>
            <a:endParaRPr lang="en-US" altLang="ko-KR" sz="2400" dirty="0">
              <a:solidFill>
                <a:srgbClr val="FFFB0C"/>
              </a:solidFill>
              <a:latin typeface="Helvetica" charset="0"/>
              <a:ea typeface="굴림" charset="-127"/>
              <a:cs typeface="굴림" charset="-127"/>
            </a:endParaRPr>
          </a:p>
        </p:txBody>
      </p:sp>
      <p:sp>
        <p:nvSpPr>
          <p:cNvPr id="22" name="Text Box 11"/>
          <p:cNvSpPr txBox="1">
            <a:spLocks noChangeArrowheads="1"/>
          </p:cNvSpPr>
          <p:nvPr/>
        </p:nvSpPr>
        <p:spPr bwMode="auto">
          <a:xfrm rot="238944">
            <a:off x="-377980" y="839689"/>
            <a:ext cx="10071394" cy="3785652"/>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eaLnBrk="0" hangingPunct="0">
              <a:defRPr/>
            </a:pPr>
            <a:r>
              <a:rPr lang="en-US" sz="12000" b="1" dirty="0">
                <a:ln>
                  <a:solidFill>
                    <a:srgbClr val="FFFF00"/>
                  </a:solidFill>
                </a:ln>
                <a:solidFill>
                  <a:srgbClr val="FFFF00"/>
                </a:solidFill>
                <a:latin typeface="Kruti Dev 010" pitchFamily="2" charset="0"/>
                <a:ea typeface="Calibri" pitchFamily="34" charset="0"/>
                <a:cs typeface="Times New Roman" pitchFamily="18" charset="0"/>
              </a:rPr>
              <a:t>fn ckbZcy---csfldyh</a:t>
            </a:r>
            <a:endParaRPr lang="en-US" sz="12000" b="1" dirty="0">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34" charset="-128"/>
              <a:cs typeface="+mn-cs"/>
            </a:endParaRP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69" name="Rectangle 5">
            <a:hlinkClick r:id="rId3" action="ppaction://hlinkpres?slideindex=1&amp;slidetitle=PowerPoint Presentation"/>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p:spPr>
        <p:txBody>
          <a:bodyPr wrap="none" anchor="ctr"/>
          <a:lstStyle/>
          <a:p>
            <a:pPr algn="ctr" eaLnBrk="0" hangingPunct="0"/>
            <a:endParaRPr lang="en-US"/>
          </a:p>
        </p:txBody>
      </p:sp>
      <p:sp>
        <p:nvSpPr>
          <p:cNvPr id="160770" name="Text Box 6"/>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endParaRPr lang="en-US" sz="1400" b="1">
              <a:solidFill>
                <a:srgbClr val="FFFFFF"/>
              </a:solidFill>
            </a:endParaRPr>
          </a:p>
        </p:txBody>
      </p:sp>
      <p:sp>
        <p:nvSpPr>
          <p:cNvPr id="160771" name="Text Box 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b="1">
                <a:solidFill>
                  <a:srgbClr val="FFFFFF"/>
                </a:solidFill>
              </a:rPr>
              <a:t>©2006 TBBMI</a:t>
            </a:r>
          </a:p>
        </p:txBody>
      </p:sp>
      <p:sp>
        <p:nvSpPr>
          <p:cNvPr id="266249" name="Rectangle 9"/>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chemeClr val="tx1"/>
                </a:solidFill>
                <a:effectLst>
                  <a:outerShdw blurRad="38100" dist="38100" dir="2700000" algn="tl">
                    <a:srgbClr val="000000"/>
                  </a:outerShdw>
                </a:effectLst>
                <a:latin typeface="Comic Sans MS" charset="0"/>
              </a:rPr>
              <a:t>9.65.01.</a:t>
            </a:r>
          </a:p>
        </p:txBody>
      </p:sp>
      <p:sp>
        <p:nvSpPr>
          <p:cNvPr id="160773" name="Text Box 10"/>
          <p:cNvSpPr txBox="1">
            <a:spLocks noChangeArrowheads="1"/>
          </p:cNvSpPr>
          <p:nvPr/>
        </p:nvSpPr>
        <p:spPr bwMode="auto">
          <a:xfrm>
            <a:off x="8132763"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a:solidFill>
                  <a:srgbClr val="FFFFFF"/>
                </a:solidFill>
              </a:rPr>
              <a:t>77</a:t>
            </a:r>
          </a:p>
        </p:txBody>
      </p:sp>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The Bible</a:t>
            </a:r>
            <a:r>
              <a:rPr lang="is-IS" sz="2400" b="1" dirty="0">
                <a:solidFill>
                  <a:srgbClr val="FFFFFF"/>
                </a:solidFill>
                <a:latin typeface="Arial" charset="0"/>
                <a:ea typeface="ＭＳ Ｐゴシック" charset="0"/>
              </a:rPr>
              <a:t>…Basically</a:t>
            </a:r>
            <a:r>
              <a:rPr lang="en-US" sz="2400" b="1" dirty="0">
                <a:solidFill>
                  <a:srgbClr val="FFFFFF"/>
                </a:solidFill>
                <a:latin typeface="Arial" charset="0"/>
                <a:ea typeface="ＭＳ Ｐゴシック" charset="0"/>
              </a:rPr>
              <a:t>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091249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lgn="ctr" eaLnBrk="0" hangingPunct="0">
              <a:defRPr/>
            </a:pPr>
            <a:endParaRPr lang="en-US" dirty="0">
              <a:latin typeface="Kruti Dev 010" pitchFamily="2" charset="0"/>
              <a:ea typeface="+mn-ea"/>
              <a:cs typeface="+mn-cs"/>
            </a:endParaRPr>
          </a:p>
        </p:txBody>
      </p:sp>
      <p:sp>
        <p:nvSpPr>
          <p:cNvPr id="17410" name="Rectangle 3"/>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0">
                <a:solidFill>
                  <a:srgbClr val="000000"/>
                </a:solidFill>
                <a:miter lim="800000"/>
                <a:headEnd/>
                <a:tailEnd/>
              </a14:hiddenLine>
            </a:ext>
          </a:extLst>
        </p:spPr>
        <p:txBody>
          <a:bodyPr wrap="none" anchor="ctr"/>
          <a:lstStyle/>
          <a:p>
            <a:pPr algn="ctr" eaLnBrk="0" hangingPunct="0"/>
            <a:endParaRPr lang="en-US">
              <a:latin typeface="Kruti Dev 010" charset="0"/>
            </a:endParaRPr>
          </a:p>
        </p:txBody>
      </p:sp>
      <p:sp>
        <p:nvSpPr>
          <p:cNvPr id="17411" name="Text Box 4"/>
          <p:cNvSpPr txBox="1">
            <a:spLocks noChangeArrowheads="1"/>
          </p:cNvSpPr>
          <p:nvPr/>
        </p:nvSpPr>
        <p:spPr bwMode="auto">
          <a:xfrm>
            <a:off x="8135938" y="6519863"/>
            <a:ext cx="284162"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a:solidFill>
                  <a:srgbClr val="FFFFFF"/>
                </a:solidFill>
                <a:latin typeface="Kruti Dev 010" charset="0"/>
              </a:rPr>
              <a:t>07</a:t>
            </a:r>
            <a:endParaRPr lang="en-US" sz="1400">
              <a:solidFill>
                <a:srgbClr val="FFFFFF"/>
              </a:solidFill>
              <a:latin typeface="Kruti Dev 010" charset="0"/>
            </a:endParaRPr>
          </a:p>
        </p:txBody>
      </p:sp>
      <p:sp>
        <p:nvSpPr>
          <p:cNvPr id="17412" name="Text Box 5"/>
          <p:cNvSpPr txBox="1">
            <a:spLocks noChangeArrowheads="1"/>
          </p:cNvSpPr>
          <p:nvPr/>
        </p:nvSpPr>
        <p:spPr bwMode="auto">
          <a:xfrm>
            <a:off x="479425" y="6545263"/>
            <a:ext cx="7286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b="1">
                <a:solidFill>
                  <a:srgbClr val="FFFFFF"/>
                </a:solidFill>
                <a:latin typeface="Kruti Dev 010" charset="0"/>
              </a:rPr>
              <a:t>©2006 TBBMI</a:t>
            </a:r>
          </a:p>
        </p:txBody>
      </p:sp>
      <p:sp>
        <p:nvSpPr>
          <p:cNvPr id="17413" name="Rectangle 8"/>
          <p:cNvSpPr>
            <a:spLocks noChangeArrowheads="1"/>
          </p:cNvSpPr>
          <p:nvPr/>
        </p:nvSpPr>
        <p:spPr bwMode="auto">
          <a:xfrm>
            <a:off x="692150" y="622300"/>
            <a:ext cx="8086725" cy="5915025"/>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a:latin typeface="Kruti Dev 010" charset="0"/>
            </a:endParaRPr>
          </a:p>
        </p:txBody>
      </p:sp>
      <p:pic>
        <p:nvPicPr>
          <p:cNvPr id="17414"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7415"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0" hangingPunct="0"/>
            <a:endParaRPr lang="en-US">
              <a:latin typeface="Kruti Dev 010" charset="0"/>
            </a:endParaRPr>
          </a:p>
        </p:txBody>
      </p:sp>
      <p:pic>
        <p:nvPicPr>
          <p:cNvPr id="17416" name="Picture 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7417" name="Picture 1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7863" y="687388"/>
            <a:ext cx="7693025" cy="551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5371" name="Rectangle 16"/>
          <p:cNvSpPr>
            <a:spLocks noChangeArrowheads="1"/>
          </p:cNvSpPr>
          <p:nvPr/>
        </p:nvSpPr>
        <p:spPr bwMode="auto">
          <a:xfrm>
            <a:off x="635000" y="585788"/>
            <a:ext cx="7704138" cy="5472112"/>
          </a:xfrm>
          <a:prstGeom prst="rect">
            <a:avLst/>
          </a:prstGeom>
          <a:solidFill>
            <a:srgbClr val="080808">
              <a:alpha val="50195"/>
            </a:srgbClr>
          </a:solidFill>
          <a:ln w="76200">
            <a:noFill/>
            <a:miter lim="800000"/>
            <a:headEnd/>
            <a:tailEnd/>
          </a:ln>
        </p:spPr>
        <p:txBody>
          <a:bodyPr wrap="none" anchor="ctr"/>
          <a:lstStyle/>
          <a:p>
            <a:pPr algn="ctr" eaLnBrk="0" hangingPunct="0">
              <a:defRPr/>
            </a:pPr>
            <a:r>
              <a:rPr lang="en-US" sz="115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Calibri" pitchFamily="34" charset="0"/>
                <a:cs typeface="Times New Roman" pitchFamily="18" charset="0"/>
              </a:rPr>
              <a:t>csfldyh</a:t>
            </a:r>
            <a:endParaRPr lang="en-US" sz="72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318481" name="Text Box 17"/>
          <p:cNvSpPr txBox="1">
            <a:spLocks noChangeArrowheads="1"/>
          </p:cNvSpPr>
          <p:nvPr/>
        </p:nvSpPr>
        <p:spPr bwMode="auto">
          <a:xfrm>
            <a:off x="957263" y="1117600"/>
            <a:ext cx="7051675" cy="1862138"/>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p>
            <a:pPr algn="ctr" eaLnBrk="0" hangingPunct="0">
              <a:spcBef>
                <a:spcPct val="50000"/>
              </a:spcBef>
              <a:defRPr/>
            </a:pPr>
            <a:r>
              <a:rPr lang="en-US" sz="9600" b="1" i="1" dirty="0">
                <a:solidFill>
                  <a:srgbClr val="FFFF00"/>
                </a:solidFill>
                <a:latin typeface="Kruti Dev 010" pitchFamily="2" charset="0"/>
                <a:ea typeface="Calibri" pitchFamily="34" charset="0"/>
                <a:cs typeface="Arial" pitchFamily="34" charset="0"/>
              </a:rPr>
              <a:t> </a:t>
            </a:r>
            <a:r>
              <a:rPr lang="en-US" sz="11500" b="1" i="1" dirty="0">
                <a:solidFill>
                  <a:srgbClr val="FFFF00"/>
                </a:solidFill>
                <a:latin typeface="Kruti Dev 010" pitchFamily="2" charset="0"/>
                <a:ea typeface="Calibri" pitchFamily="34" charset="0"/>
                <a:cs typeface="Arial" pitchFamily="34" charset="0"/>
              </a:rPr>
              <a:t>ckbZcy---</a:t>
            </a:r>
            <a:endParaRPr lang="en-US" sz="11500" b="1" i="1" baseline="100000" dirty="0">
              <a:solidFill>
                <a:srgbClr val="27FC31"/>
              </a:solidFill>
              <a:latin typeface="Kruti Dev 010" pitchFamily="2" charset="0"/>
              <a:ea typeface="ＭＳ Ｐゴシック" pitchFamily="34" charset="-128"/>
              <a:cs typeface="+mn-cs"/>
            </a:endParaRPr>
          </a:p>
        </p:txBody>
      </p:sp>
      <p:sp>
        <p:nvSpPr>
          <p:cNvPr id="318482" name="Text Box 18"/>
          <p:cNvSpPr txBox="1">
            <a:spLocks noChangeArrowheads="1"/>
          </p:cNvSpPr>
          <p:nvPr/>
        </p:nvSpPr>
        <p:spPr bwMode="auto">
          <a:xfrm>
            <a:off x="3695700" y="3717925"/>
            <a:ext cx="1709122" cy="707886"/>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lgn="ctr" eaLnBrk="0" hangingPunct="0">
              <a:spcBef>
                <a:spcPct val="50000"/>
              </a:spcBef>
              <a:defRPr/>
            </a:pPr>
            <a:r>
              <a:rPr lang="en-US" sz="4000" b="1" dirty="0">
                <a:ln>
                  <a:solidFill>
                    <a:schemeClr val="tx1"/>
                  </a:solidFill>
                </a:ln>
                <a:solidFill>
                  <a:schemeClr val="tx1"/>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Hkkx ,d</a:t>
            </a:r>
            <a:endParaRPr lang="en-US" sz="4000" b="1" dirty="0">
              <a:ln>
                <a:solidFill>
                  <a:schemeClr val="tx1"/>
                </a:solidFill>
              </a:ln>
              <a:solidFill>
                <a:schemeClr val="tx1"/>
              </a:solidFill>
              <a:effectLst>
                <a:outerShdw blurRad="38100" dist="38100" dir="2700000" algn="tl">
                  <a:srgbClr val="000000">
                    <a:alpha val="43137"/>
                  </a:srgbClr>
                </a:outerShdw>
              </a:effectLst>
              <a:latin typeface="Kruti Dev 010" pitchFamily="2" charset="0"/>
              <a:ea typeface="ＭＳ Ｐゴシック" pitchFamily="34" charset="-128"/>
              <a:cs typeface="+mn-cs"/>
            </a:endParaRPr>
          </a:p>
        </p:txBody>
      </p:sp>
      <p:sp>
        <p:nvSpPr>
          <p:cNvPr id="318484" name="Text Box 20"/>
          <p:cNvSpPr txBox="1">
            <a:spLocks noChangeArrowheads="1"/>
          </p:cNvSpPr>
          <p:nvPr/>
        </p:nvSpPr>
        <p:spPr bwMode="auto">
          <a:xfrm>
            <a:off x="670856" y="725871"/>
            <a:ext cx="8061325" cy="523220"/>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p>
            <a:pPr algn="ctr" eaLnBrk="0" hangingPunct="0">
              <a:spcBef>
                <a:spcPct val="50000"/>
              </a:spcBef>
              <a:defRPr/>
            </a:pPr>
            <a:r>
              <a:rPr lang="en-US" sz="2800" b="1" i="1" dirty="0">
                <a:ln>
                  <a:solidFill>
                    <a:schemeClr val="tx1"/>
                  </a:solidFill>
                </a:ln>
                <a:solidFill>
                  <a:schemeClr val="tx1"/>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¼mnns~’;% ckbZcy dks ekufld Lrj ij O;ofLFkr djuk!½</a:t>
            </a:r>
            <a:endParaRPr lang="en-US" sz="2400" b="1" i="1" dirty="0">
              <a:ln>
                <a:solidFill>
                  <a:schemeClr val="tx1"/>
                </a:solidFill>
              </a:ln>
              <a:solidFill>
                <a:schemeClr val="tx1"/>
              </a:solidFill>
              <a:effectLst>
                <a:outerShdw blurRad="38100" dist="38100" dir="2700000" algn="tl">
                  <a:srgbClr val="000000"/>
                </a:outerShdw>
              </a:effectLst>
              <a:latin typeface="Kruti Dev 010" pitchFamily="2" charset="0"/>
              <a:ea typeface="ＭＳ Ｐゴシック" pitchFamily="34" charset="-128"/>
              <a:cs typeface="+mn-cs"/>
            </a:endParaRPr>
          </a:p>
        </p:txBody>
      </p:sp>
      <p:sp>
        <p:nvSpPr>
          <p:cNvPr id="318485" name="Text Box 21"/>
          <p:cNvSpPr txBox="1">
            <a:spLocks noChangeArrowheads="1"/>
          </p:cNvSpPr>
          <p:nvPr/>
        </p:nvSpPr>
        <p:spPr bwMode="auto">
          <a:xfrm>
            <a:off x="1008063" y="4203699"/>
            <a:ext cx="7024687" cy="1938992"/>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eaLnBrk="0" hangingPunct="0">
              <a:spcBef>
                <a:spcPct val="50000"/>
              </a:spcBef>
              <a:defRPr/>
            </a:pPr>
            <a:r>
              <a:rPr lang="en-US" sz="4800" b="1" i="1" dirty="0">
                <a:ln>
                  <a:solidFill>
                    <a:srgbClr val="1FCC16"/>
                  </a:solidFill>
                </a:ln>
                <a:solidFill>
                  <a:srgbClr val="00FF00"/>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izkjaHk djuk </a:t>
            </a:r>
          </a:p>
          <a:p>
            <a:pPr algn="ctr" eaLnBrk="0" hangingPunct="0">
              <a:spcBef>
                <a:spcPct val="50000"/>
              </a:spcBef>
              <a:defRPr/>
            </a:pPr>
            <a:r>
              <a:rPr lang="en-US" sz="4800" b="1" i="1" dirty="0">
                <a:ln>
                  <a:solidFill>
                    <a:srgbClr val="1FCC16"/>
                  </a:solidFill>
                </a:ln>
                <a:solidFill>
                  <a:srgbClr val="00FF00"/>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^^fn ckbZcy QkbZy</a:t>
            </a:r>
            <a:r>
              <a:rPr lang="en-US" sz="4000" b="1" i="1" dirty="0">
                <a:solidFill>
                  <a:srgbClr val="00FF00"/>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a:t>
            </a:r>
            <a:endParaRPr lang="en-US" sz="3600" b="1" dirty="0">
              <a:solidFill>
                <a:srgbClr val="00FF00"/>
              </a:solidFill>
              <a:effectLst>
                <a:outerShdw blurRad="38100" dist="38100" dir="2700000" algn="tl">
                  <a:srgbClr val="000000"/>
                </a:outerShdw>
              </a:effectLst>
              <a:latin typeface="Kruti Dev 010" pitchFamily="2" charset="0"/>
            </a:endParaRPr>
          </a:p>
        </p:txBody>
      </p:sp>
      <p:sp>
        <p:nvSpPr>
          <p:cNvPr id="318486" name="Rectangle 22"/>
          <p:cNvSpPr>
            <a:spLocks noChangeArrowheads="1"/>
          </p:cNvSpPr>
          <p:nvPr/>
        </p:nvSpPr>
        <p:spPr bwMode="auto">
          <a:xfrm>
            <a:off x="7580313" y="6529388"/>
            <a:ext cx="611187" cy="246062"/>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chemeClr val="tx1"/>
                </a:solidFill>
                <a:effectLst>
                  <a:outerShdw blurRad="38100" dist="38100" dir="2700000" algn="tl">
                    <a:srgbClr val="000000"/>
                  </a:outerShdw>
                </a:effectLst>
                <a:latin typeface="Kruti Dev 010" charset="0"/>
              </a:rPr>
              <a:t>9.65.01.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8485"/>
                                        </p:tgtEl>
                                        <p:attrNameLst>
                                          <p:attrName>style.visibility</p:attrName>
                                        </p:attrNameLst>
                                      </p:cBhvr>
                                      <p:to>
                                        <p:strVal val="visible"/>
                                      </p:to>
                                    </p:set>
                                    <p:animEffect transition="in" filter="fade">
                                      <p:cBhvr>
                                        <p:cTn id="7" dur="1000"/>
                                        <p:tgtEl>
                                          <p:spTgt spid="318485"/>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318484"/>
                                        </p:tgtEl>
                                        <p:attrNameLst>
                                          <p:attrName>style.visibility</p:attrName>
                                        </p:attrNameLst>
                                      </p:cBhvr>
                                      <p:to>
                                        <p:strVal val="visible"/>
                                      </p:to>
                                    </p:set>
                                    <p:animEffect transition="in" filter="wipe(left)">
                                      <p:cBhvr>
                                        <p:cTn id="11" dur="2000"/>
                                        <p:tgtEl>
                                          <p:spTgt spid="31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00"/>
          <p:cNvGrpSpPr>
            <a:grpSpLocks/>
          </p:cNvGrpSpPr>
          <p:nvPr/>
        </p:nvGrpSpPr>
        <p:grpSpPr bwMode="auto">
          <a:xfrm>
            <a:off x="0" y="-142875"/>
            <a:ext cx="9144000" cy="7000875"/>
            <a:chOff x="0" y="-90"/>
            <a:chExt cx="5760" cy="4410"/>
          </a:xfrm>
        </p:grpSpPr>
        <p:pic>
          <p:nvPicPr>
            <p:cNvPr id="191491" name="Picture 3"/>
            <p:cNvPicPr>
              <a:picLocks noChangeAspect="1" noChangeArrowheads="1"/>
            </p:cNvPicPr>
            <p:nvPr/>
          </p:nvPicPr>
          <p:blipFill>
            <a:blip r:embed="rId3">
              <a:lum contrast="-10000"/>
            </a:blip>
            <a:srcRect/>
            <a:stretch>
              <a:fillRect/>
            </a:stretch>
          </p:blipFill>
          <p:spPr bwMode="auto">
            <a:xfrm>
              <a:off x="0" y="-90"/>
              <a:ext cx="5760" cy="4391"/>
            </a:xfrm>
            <a:prstGeom prst="rect">
              <a:avLst/>
            </a:prstGeom>
            <a:solidFill>
              <a:schemeClr val="bg2"/>
            </a:solidFill>
            <a:ln w="12700">
              <a:noFill/>
              <a:miter lim="800000"/>
              <a:headEnd/>
              <a:tailEnd/>
            </a:ln>
            <a:effectLst>
              <a:outerShdw blurRad="63500" dist="71842" dir="2700000" algn="ctr" rotWithShape="0">
                <a:srgbClr val="040404">
                  <a:alpha val="74998"/>
                </a:srgbClr>
              </a:outerShdw>
            </a:effectLst>
          </p:spPr>
        </p:pic>
        <p:sp>
          <p:nvSpPr>
            <p:cNvPr id="191492" name="Rectangle 4"/>
            <p:cNvSpPr>
              <a:spLocks noChangeArrowheads="1"/>
            </p:cNvSpPr>
            <p:nvPr/>
          </p:nvSpPr>
          <p:spPr bwMode="auto">
            <a:xfrm>
              <a:off x="5357" y="-84"/>
              <a:ext cx="403" cy="4404"/>
            </a:xfrm>
            <a:prstGeom prst="rect">
              <a:avLst/>
            </a:prstGeom>
            <a:solidFill>
              <a:srgbClr val="101010"/>
            </a:solidFill>
            <a:ln w="9525">
              <a:noFill/>
              <a:miter lim="800000"/>
              <a:headEnd/>
              <a:tailEnd/>
            </a:ln>
            <a:effectLst>
              <a:outerShdw blurRad="63500" dist="71842" dir="2700000" algn="ctr" rotWithShape="0">
                <a:srgbClr val="040404">
                  <a:alpha val="74998"/>
                </a:srgbClr>
              </a:outerShdw>
            </a:effectLst>
          </p:spPr>
          <p:txBody>
            <a:bodyPr wrap="none" anchor="ctr"/>
            <a:lstStyle/>
            <a:p>
              <a:pPr algn="ctr" eaLnBrk="0" hangingPunct="0">
                <a:defRPr/>
              </a:pPr>
              <a:endParaRPr lang="en-US" dirty="0">
                <a:latin typeface="Kruti Dev 010" pitchFamily="2" charset="0"/>
                <a:ea typeface="+mn-ea"/>
                <a:cs typeface="+mn-cs"/>
              </a:endParaRPr>
            </a:p>
          </p:txBody>
        </p:sp>
        <p:sp>
          <p:nvSpPr>
            <p:cNvPr id="19480" name="Rectangle 5"/>
            <p:cNvSpPr>
              <a:spLocks noChangeArrowheads="1"/>
            </p:cNvSpPr>
            <p:nvPr/>
          </p:nvSpPr>
          <p:spPr bwMode="auto">
            <a:xfrm>
              <a:off x="0" y="-72"/>
              <a:ext cx="483" cy="4339"/>
            </a:xfrm>
            <a:prstGeom prst="rect">
              <a:avLst/>
            </a:prstGeom>
            <a:solidFill>
              <a:srgbClr val="10101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0" hangingPunct="0"/>
              <a:endParaRPr lang="en-US">
                <a:latin typeface="Kruti Dev 010" charset="0"/>
              </a:endParaRPr>
            </a:p>
          </p:txBody>
        </p:sp>
      </p:grpSp>
      <p:sp>
        <p:nvSpPr>
          <p:cNvPr id="27" name="Rectangle 157"/>
          <p:cNvSpPr>
            <a:spLocks noChangeArrowheads="1"/>
          </p:cNvSpPr>
          <p:nvPr/>
        </p:nvSpPr>
        <p:spPr bwMode="auto">
          <a:xfrm>
            <a:off x="0" y="-61913"/>
            <a:ext cx="9156700" cy="7056438"/>
          </a:xfrm>
          <a:prstGeom prst="rect">
            <a:avLst/>
          </a:prstGeom>
          <a:solidFill>
            <a:srgbClr val="010921">
              <a:alpha val="76077"/>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91513" name="Text Box 25"/>
          <p:cNvSpPr txBox="1">
            <a:spLocks noChangeArrowheads="1"/>
          </p:cNvSpPr>
          <p:nvPr/>
        </p:nvSpPr>
        <p:spPr bwMode="auto">
          <a:xfrm>
            <a:off x="1423260" y="597301"/>
            <a:ext cx="7260131" cy="6001643"/>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lgn="ctr" eaLnBrk="0" hangingPunct="0">
              <a:spcBef>
                <a:spcPct val="50000"/>
              </a:spcBef>
              <a:defRPr/>
            </a:pPr>
            <a:r>
              <a:rPr lang="en-US" sz="9600" b="1" i="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pfy;s ,d fo’kky fopkj dh ;kstuk dk vkjaHk djsa</a:t>
            </a:r>
            <a:r>
              <a:rPr lang="en-US" sz="9600" b="1" dirty="0">
                <a:ln>
                  <a:solidFill>
                    <a:srgbClr val="FFFF00"/>
                  </a:solidFill>
                </a:ln>
                <a:solidFill>
                  <a:srgbClr val="FFFF00"/>
                </a:solidFill>
                <a:latin typeface="Kruti Dev 010" pitchFamily="2" charset="0"/>
                <a:ea typeface="+mn-ea"/>
                <a:cs typeface="+mn-cs"/>
              </a:rPr>
              <a:t>  </a:t>
            </a:r>
          </a:p>
        </p:txBody>
      </p:sp>
      <p:sp>
        <p:nvSpPr>
          <p:cNvPr id="191590" name="Text Box 102"/>
          <p:cNvSpPr txBox="1">
            <a:spLocks noChangeArrowheads="1"/>
          </p:cNvSpPr>
          <p:nvPr/>
        </p:nvSpPr>
        <p:spPr bwMode="auto">
          <a:xfrm>
            <a:off x="7542213" y="146050"/>
            <a:ext cx="282575" cy="40005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lgn="ctr" eaLnBrk="0" hangingPunct="0">
              <a:spcBef>
                <a:spcPct val="50000"/>
              </a:spcBef>
              <a:defRPr/>
            </a:pPr>
            <a:r>
              <a:rPr lang="en-US" sz="2000" dirty="0">
                <a:latin typeface="Kruti Dev 010" pitchFamily="2" charset="0"/>
                <a:ea typeface="+mn-ea"/>
                <a:cs typeface="+mn-cs"/>
              </a:rPr>
              <a:t> </a:t>
            </a:r>
          </a:p>
        </p:txBody>
      </p:sp>
      <p:sp>
        <p:nvSpPr>
          <p:cNvPr id="19461" name="Text Box 125"/>
          <p:cNvSpPr txBox="1">
            <a:spLocks noChangeArrowheads="1"/>
          </p:cNvSpPr>
          <p:nvPr/>
        </p:nvSpPr>
        <p:spPr bwMode="auto">
          <a:xfrm>
            <a:off x="479425" y="6545263"/>
            <a:ext cx="7286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b="1">
                <a:solidFill>
                  <a:srgbClr val="FFFFFF"/>
                </a:solidFill>
                <a:latin typeface="Kruti Dev 010" charset="0"/>
              </a:rPr>
              <a:t>©2006 TBBMI</a:t>
            </a:r>
          </a:p>
        </p:txBody>
      </p:sp>
      <p:sp>
        <p:nvSpPr>
          <p:cNvPr id="191614" name="Rectangle 126"/>
          <p:cNvSpPr>
            <a:spLocks noChangeArrowheads="1"/>
          </p:cNvSpPr>
          <p:nvPr/>
        </p:nvSpPr>
        <p:spPr bwMode="auto">
          <a:xfrm>
            <a:off x="7581900" y="6526213"/>
            <a:ext cx="611188" cy="246062"/>
          </a:xfrm>
          <a:prstGeom prst="rect">
            <a:avLst/>
          </a:prstGeom>
          <a:noFill/>
          <a:ln w="12700">
            <a:noFill/>
            <a:miter lim="800000"/>
            <a:headEnd/>
            <a:tailEnd/>
          </a:ln>
          <a:effectLst/>
        </p:spPr>
        <p:txBody>
          <a:bodyPr wrap="none" anchor="ctr">
            <a:spAutoFit/>
          </a:bodyPr>
          <a:lstStyle/>
          <a:p>
            <a:pPr algn="ctr" eaLnBrk="0" hangingPunct="0">
              <a:defRPr/>
            </a:pPr>
            <a:r>
              <a:rPr lang="en-US" sz="1000" b="1">
                <a:solidFill>
                  <a:schemeClr val="tx1"/>
                </a:solidFill>
                <a:effectLst>
                  <a:outerShdw blurRad="38100" dist="38100" dir="2700000" algn="tl">
                    <a:srgbClr val="000000"/>
                  </a:outerShdw>
                </a:effectLst>
                <a:latin typeface="Kruti Dev 010" charset="0"/>
              </a:rPr>
              <a:t>9.65.01.</a:t>
            </a:r>
          </a:p>
        </p:txBody>
      </p:sp>
      <p:sp>
        <p:nvSpPr>
          <p:cNvPr id="19463" name="Text Box 127"/>
          <p:cNvSpPr txBox="1">
            <a:spLocks noChangeArrowheads="1"/>
          </p:cNvSpPr>
          <p:nvPr/>
        </p:nvSpPr>
        <p:spPr bwMode="auto">
          <a:xfrm>
            <a:off x="8126413" y="6523038"/>
            <a:ext cx="29368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1000" b="1">
                <a:solidFill>
                  <a:srgbClr val="FFFFFF"/>
                </a:solidFill>
                <a:latin typeface="Kruti Dev 010" charset="0"/>
              </a:rPr>
              <a:t>08</a:t>
            </a:r>
          </a:p>
        </p:txBody>
      </p:sp>
      <p:sp>
        <p:nvSpPr>
          <p:cNvPr id="191618" name="Text Box 130"/>
          <p:cNvSpPr txBox="1">
            <a:spLocks noChangeArrowheads="1"/>
          </p:cNvSpPr>
          <p:nvPr/>
        </p:nvSpPr>
        <p:spPr bwMode="auto">
          <a:xfrm>
            <a:off x="0" y="0"/>
            <a:ext cx="9144000" cy="461963"/>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2400" b="1" dirty="0" err="1">
                <a:solidFill>
                  <a:schemeClr val="tx1"/>
                </a:solidFill>
                <a:effectLst>
                  <a:outerShdw blurRad="38100" dist="38100" dir="2700000" algn="tl">
                    <a:srgbClr val="000000"/>
                  </a:outerShdw>
                </a:effectLst>
                <a:latin typeface="Kruti Dev 010" charset="0"/>
                <a:cs typeface="Calibri" charset="0"/>
              </a:rPr>
              <a:t>izR;sd</a:t>
            </a:r>
            <a:r>
              <a:rPr lang="en-US" sz="2400" b="1" dirty="0">
                <a:solidFill>
                  <a:schemeClr val="tx1"/>
                </a:solidFill>
                <a:effectLst>
                  <a:outerShdw blurRad="38100" dist="38100" dir="2700000" algn="tl">
                    <a:srgbClr val="000000"/>
                  </a:outerShdw>
                </a:effectLst>
                <a:latin typeface="Kruti Dev 010" charset="0"/>
                <a:cs typeface="Calibri" charset="0"/>
              </a:rPr>
              <a:t> </a:t>
            </a:r>
            <a:r>
              <a:rPr lang="en-US" sz="2400" b="1" dirty="0" err="1">
                <a:solidFill>
                  <a:schemeClr val="tx1"/>
                </a:solidFill>
                <a:effectLst>
                  <a:outerShdw blurRad="38100" dist="38100" dir="2700000" algn="tl">
                    <a:srgbClr val="000000"/>
                  </a:outerShdw>
                </a:effectLst>
                <a:latin typeface="Kruti Dev 010" charset="0"/>
                <a:cs typeface="Calibri" charset="0"/>
              </a:rPr>
              <a:t>elhgh</a:t>
            </a:r>
            <a:r>
              <a:rPr lang="en-US" sz="2400" b="1" dirty="0">
                <a:solidFill>
                  <a:schemeClr val="tx1"/>
                </a:solidFill>
                <a:effectLst>
                  <a:outerShdw blurRad="38100" dist="38100" dir="2700000" algn="tl">
                    <a:srgbClr val="000000"/>
                  </a:outerShdw>
                </a:effectLst>
                <a:latin typeface="Kruti Dev 010" charset="0"/>
                <a:cs typeface="Calibri" charset="0"/>
              </a:rPr>
              <a:t> f</a:t>
            </a:r>
            <a:r>
              <a:rPr lang="ja-JP" altLang="en-US" sz="2400" b="1" dirty="0">
                <a:solidFill>
                  <a:schemeClr val="tx1"/>
                </a:solidFill>
                <a:effectLst>
                  <a:outerShdw blurRad="38100" dist="38100" dir="2700000" algn="tl">
                    <a:srgbClr val="000000"/>
                  </a:outerShdw>
                </a:effectLst>
                <a:latin typeface="Kruti Dev 010" charset="0"/>
                <a:cs typeface="Calibri" charset="0"/>
              </a:rPr>
              <a:t>’</a:t>
            </a:r>
            <a:r>
              <a:rPr lang="en-US" sz="2400" b="1" dirty="0">
                <a:solidFill>
                  <a:schemeClr val="tx1"/>
                </a:solidFill>
                <a:effectLst>
                  <a:outerShdw blurRad="38100" dist="38100" dir="2700000" algn="tl">
                    <a:srgbClr val="000000"/>
                  </a:outerShdw>
                </a:effectLst>
                <a:latin typeface="Kruti Dev 010" charset="0"/>
                <a:cs typeface="Calibri" charset="0"/>
              </a:rPr>
              <a:t>k{</a:t>
            </a:r>
            <a:r>
              <a:rPr lang="en-US" sz="2400" b="1" dirty="0" err="1">
                <a:solidFill>
                  <a:schemeClr val="tx1"/>
                </a:solidFill>
                <a:effectLst>
                  <a:outerShdw blurRad="38100" dist="38100" dir="2700000" algn="tl">
                    <a:srgbClr val="000000"/>
                  </a:outerShdw>
                </a:effectLst>
                <a:latin typeface="Kruti Dev 010" charset="0"/>
                <a:cs typeface="Calibri" charset="0"/>
              </a:rPr>
              <a:t>kk</a:t>
            </a:r>
            <a:r>
              <a:rPr lang="en-US" sz="2400" b="1" dirty="0">
                <a:solidFill>
                  <a:schemeClr val="tx1"/>
                </a:solidFill>
                <a:effectLst>
                  <a:outerShdw blurRad="38100" dist="38100" dir="2700000" algn="tl">
                    <a:srgbClr val="000000"/>
                  </a:outerShdw>
                </a:effectLst>
                <a:latin typeface="Kruti Dev 010" charset="0"/>
                <a:cs typeface="Calibri" charset="0"/>
              </a:rPr>
              <a:t> dk </a:t>
            </a:r>
            <a:r>
              <a:rPr lang="en-US" sz="2400" b="1" dirty="0" err="1">
                <a:solidFill>
                  <a:schemeClr val="tx1"/>
                </a:solidFill>
                <a:effectLst>
                  <a:outerShdw blurRad="38100" dist="38100" dir="2700000" algn="tl">
                    <a:srgbClr val="000000"/>
                  </a:outerShdw>
                </a:effectLst>
                <a:latin typeface="Kruti Dev 010" charset="0"/>
                <a:cs typeface="Calibri" charset="0"/>
              </a:rPr>
              <a:t>izR;sd</a:t>
            </a:r>
            <a:r>
              <a:rPr lang="en-US" sz="2400" b="1" dirty="0">
                <a:solidFill>
                  <a:schemeClr val="tx1"/>
                </a:solidFill>
                <a:effectLst>
                  <a:outerShdw blurRad="38100" dist="38100" dir="2700000" algn="tl">
                    <a:srgbClr val="000000"/>
                  </a:outerShdw>
                </a:effectLst>
                <a:latin typeface="Kruti Dev 010" charset="0"/>
                <a:cs typeface="Calibri" charset="0"/>
              </a:rPr>
              <a:t> </a:t>
            </a:r>
            <a:r>
              <a:rPr lang="en-US" sz="2400" b="1" dirty="0" err="1">
                <a:solidFill>
                  <a:schemeClr val="tx1"/>
                </a:solidFill>
                <a:effectLst>
                  <a:outerShdw blurRad="38100" dist="38100" dir="2700000" algn="tl">
                    <a:srgbClr val="000000"/>
                  </a:outerShdw>
                </a:effectLst>
                <a:latin typeface="Kruti Dev 010" charset="0"/>
                <a:cs typeface="Calibri" charset="0"/>
              </a:rPr>
              <a:t>elhgh</a:t>
            </a:r>
            <a:r>
              <a:rPr lang="en-US" sz="2400" b="1" dirty="0">
                <a:solidFill>
                  <a:schemeClr val="tx1"/>
                </a:solidFill>
                <a:effectLst>
                  <a:outerShdw blurRad="38100" dist="38100" dir="2700000" algn="tl">
                    <a:srgbClr val="000000"/>
                  </a:outerShdw>
                </a:effectLst>
                <a:latin typeface="Kruti Dev 010" charset="0"/>
                <a:cs typeface="Calibri" charset="0"/>
              </a:rPr>
              <a:t> </a:t>
            </a:r>
            <a:r>
              <a:rPr lang="en-US" sz="2400" b="1" dirty="0" err="1">
                <a:solidFill>
                  <a:schemeClr val="tx1"/>
                </a:solidFill>
                <a:effectLst>
                  <a:outerShdw blurRad="38100" dist="38100" dir="2700000" algn="tl">
                    <a:srgbClr val="000000"/>
                  </a:outerShdw>
                </a:effectLst>
                <a:latin typeface="Kruti Dev 010" charset="0"/>
                <a:cs typeface="Calibri" charset="0"/>
              </a:rPr>
              <a:t>fo</a:t>
            </a:r>
            <a:r>
              <a:rPr lang="ja-JP" altLang="en-US" sz="2400" b="1" dirty="0">
                <a:solidFill>
                  <a:schemeClr val="tx1"/>
                </a:solidFill>
                <a:effectLst>
                  <a:outerShdw blurRad="38100" dist="38100" dir="2700000" algn="tl">
                    <a:srgbClr val="000000"/>
                  </a:outerShdw>
                </a:effectLst>
                <a:latin typeface="Kruti Dev 010" charset="0"/>
                <a:cs typeface="Calibri" charset="0"/>
              </a:rPr>
              <a:t>’</a:t>
            </a:r>
            <a:r>
              <a:rPr lang="en-US" sz="2400" b="1" dirty="0" err="1">
                <a:solidFill>
                  <a:schemeClr val="tx1"/>
                </a:solidFill>
                <a:effectLst>
                  <a:outerShdw blurRad="38100" dist="38100" dir="2700000" algn="tl">
                    <a:srgbClr val="000000"/>
                  </a:outerShdw>
                </a:effectLst>
                <a:latin typeface="Kruti Dev 010" charset="0"/>
                <a:cs typeface="Calibri" charset="0"/>
              </a:rPr>
              <a:t>okl</a:t>
            </a:r>
            <a:r>
              <a:rPr lang="en-US" sz="2400" b="1" dirty="0">
                <a:solidFill>
                  <a:schemeClr val="tx1"/>
                </a:solidFill>
                <a:effectLst>
                  <a:outerShdw blurRad="38100" dist="38100" dir="2700000" algn="tl">
                    <a:srgbClr val="000000"/>
                  </a:outerShdw>
                </a:effectLst>
                <a:latin typeface="Kruti Dev 010" charset="0"/>
                <a:cs typeface="Calibri" charset="0"/>
              </a:rPr>
              <a:t> dk </a:t>
            </a:r>
            <a:r>
              <a:rPr lang="en-US" sz="2400" b="1" dirty="0" err="1">
                <a:solidFill>
                  <a:schemeClr val="tx1"/>
                </a:solidFill>
                <a:effectLst>
                  <a:outerShdw blurRad="38100" dist="38100" dir="2700000" algn="tl">
                    <a:srgbClr val="000000"/>
                  </a:outerShdw>
                </a:effectLst>
                <a:latin typeface="Kruti Dev 010" charset="0"/>
                <a:cs typeface="Calibri" charset="0"/>
              </a:rPr>
              <a:t>tud</a:t>
            </a:r>
            <a:r>
              <a:rPr lang="en-US" sz="2400" b="1" dirty="0">
                <a:solidFill>
                  <a:schemeClr val="tx1"/>
                </a:solidFill>
                <a:effectLst>
                  <a:outerShdw blurRad="38100" dist="38100" dir="2700000" algn="tl">
                    <a:srgbClr val="000000"/>
                  </a:outerShdw>
                </a:effectLst>
                <a:latin typeface="Kruti Dev 010" charset="0"/>
                <a:cs typeface="Calibri" charset="0"/>
              </a:rPr>
              <a:t> </a:t>
            </a:r>
            <a:r>
              <a:rPr lang="en-US" sz="2400" b="1" dirty="0" err="1">
                <a:solidFill>
                  <a:schemeClr val="tx1"/>
                </a:solidFill>
                <a:effectLst>
                  <a:outerShdw blurRad="38100" dist="38100" dir="2700000" algn="tl">
                    <a:srgbClr val="000000"/>
                  </a:outerShdw>
                </a:effectLst>
                <a:latin typeface="Kruti Dev 010" charset="0"/>
                <a:cs typeface="Calibri" charset="0"/>
              </a:rPr>
              <a:t>dkSu</a:t>
            </a:r>
            <a:r>
              <a:rPr lang="en-US" sz="2400" b="1" dirty="0">
                <a:solidFill>
                  <a:schemeClr val="tx1"/>
                </a:solidFill>
                <a:effectLst>
                  <a:outerShdw blurRad="38100" dist="38100" dir="2700000" algn="tl">
                    <a:srgbClr val="000000"/>
                  </a:outerShdw>
                </a:effectLst>
                <a:latin typeface="Kruti Dev 010" charset="0"/>
                <a:cs typeface="Calibri" charset="0"/>
              </a:rPr>
              <a:t> </a:t>
            </a:r>
            <a:r>
              <a:rPr lang="en-US" sz="2400" b="1" dirty="0" err="1">
                <a:solidFill>
                  <a:schemeClr val="tx1"/>
                </a:solidFill>
                <a:effectLst>
                  <a:outerShdw blurRad="38100" dist="38100" dir="2700000" algn="tl">
                    <a:srgbClr val="000000"/>
                  </a:outerShdw>
                </a:effectLst>
                <a:latin typeface="Kruti Dev 010" charset="0"/>
                <a:cs typeface="Calibri" charset="0"/>
              </a:rPr>
              <a:t>gS</a:t>
            </a:r>
            <a:endParaRPr lang="en-US" sz="2400" dirty="0">
              <a:solidFill>
                <a:schemeClr val="tx1"/>
              </a:solidFill>
              <a:latin typeface="Kruti Dev 010" charset="0"/>
            </a:endParaRPr>
          </a:p>
        </p:txBody>
      </p:sp>
      <p:sp>
        <p:nvSpPr>
          <p:cNvPr id="191627" name="Text Box 139"/>
          <p:cNvSpPr txBox="1">
            <a:spLocks noChangeArrowheads="1"/>
          </p:cNvSpPr>
          <p:nvPr/>
        </p:nvSpPr>
        <p:spPr bwMode="auto">
          <a:xfrm>
            <a:off x="53975" y="5899361"/>
            <a:ext cx="9144000" cy="584776"/>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lgn="ctr" eaLnBrk="0" hangingPunct="0">
              <a:spcBef>
                <a:spcPct val="50000"/>
              </a:spcBef>
              <a:defRPr/>
            </a:pPr>
            <a:r>
              <a:rPr lang="en-US" sz="3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bl xzg ij izR;sd fo’oklh o vfo’oklh ds Hkhrj</a:t>
            </a:r>
            <a:endParaRPr lang="en-US" sz="2800" b="1" dirty="0">
              <a:ln>
                <a:solidFill>
                  <a:srgbClr val="FFFF00"/>
                </a:solidFill>
              </a:ln>
              <a:solidFill>
                <a:srgbClr val="FFFF00"/>
              </a:solidFill>
              <a:latin typeface="Kruti Dev 010" pitchFamily="2" charset="0"/>
              <a:ea typeface="+mn-ea"/>
              <a:cs typeface="+mn-cs"/>
            </a:endParaRPr>
          </a:p>
        </p:txBody>
      </p:sp>
      <p:sp>
        <p:nvSpPr>
          <p:cNvPr id="191628" name="Text Box 140"/>
          <p:cNvSpPr txBox="1">
            <a:spLocks noChangeArrowheads="1"/>
          </p:cNvSpPr>
          <p:nvPr/>
        </p:nvSpPr>
        <p:spPr bwMode="auto">
          <a:xfrm>
            <a:off x="1765754" y="5437277"/>
            <a:ext cx="5720443" cy="461665"/>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lgn="ctr" eaLnBrk="0" hangingPunct="0">
              <a:lnSpc>
                <a:spcPct val="60000"/>
              </a:lnSpc>
              <a:spcBef>
                <a:spcPct val="50000"/>
              </a:spcBef>
              <a:defRPr/>
            </a:pPr>
            <a:r>
              <a:rPr lang="en-US" sz="2400" b="1" i="1" dirty="0">
                <a:solidFill>
                  <a:srgbClr val="FFFF00"/>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  </a:t>
            </a:r>
            <a:r>
              <a:rPr lang="en-US" sz="3600" b="1" dirty="0">
                <a:ln>
                  <a:solidFill>
                    <a:schemeClr val="tx1"/>
                  </a:solidFill>
                </a:ln>
                <a:solidFill>
                  <a:srgbClr val="FFFFFF"/>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ckbZcy ij vk/kkfjr fopkj</a:t>
            </a:r>
            <a:endParaRPr lang="en-US" sz="3600" b="1" dirty="0">
              <a:ln>
                <a:solidFill>
                  <a:schemeClr val="tx1"/>
                </a:solidFill>
              </a:ln>
              <a:solidFill>
                <a:srgbClr val="FFFFFF"/>
              </a:solidFill>
              <a:latin typeface="Kruti Dev 010" pitchFamily="2" charset="0"/>
              <a:ea typeface="+mn-ea"/>
              <a:cs typeface="+mn-cs"/>
            </a:endParaRPr>
          </a:p>
        </p:txBody>
      </p:sp>
      <p:sp>
        <p:nvSpPr>
          <p:cNvPr id="191635" name="Text Box 147"/>
          <p:cNvSpPr txBox="1">
            <a:spLocks noChangeArrowheads="1"/>
          </p:cNvSpPr>
          <p:nvPr/>
        </p:nvSpPr>
        <p:spPr bwMode="auto">
          <a:xfrm>
            <a:off x="53976" y="2385679"/>
            <a:ext cx="9143999" cy="52322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lgn="ctr" eaLnBrk="0" hangingPunct="0">
              <a:spcBef>
                <a:spcPct val="50000"/>
              </a:spcBef>
              <a:defRPr/>
            </a:pPr>
            <a:r>
              <a:rPr lang="en-US" sz="2800" b="1" dirty="0">
                <a:ln>
                  <a:solidFill>
                    <a:schemeClr val="tx1"/>
                  </a:solidFill>
                </a:ln>
                <a:solidFill>
                  <a:schemeClr val="tx1"/>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izR;sd ckbZcy ij vk/kkfjr iqLrd</a:t>
            </a:r>
            <a:endParaRPr lang="en-US" sz="2800" b="1" dirty="0">
              <a:ln>
                <a:solidFill>
                  <a:schemeClr val="tx1"/>
                </a:solidFill>
              </a:ln>
              <a:solidFill>
                <a:schemeClr val="tx1"/>
              </a:solidFill>
              <a:latin typeface="Kruti Dev 010" pitchFamily="2" charset="0"/>
              <a:ea typeface="+mn-ea"/>
              <a:cs typeface="+mn-cs"/>
            </a:endParaRPr>
          </a:p>
        </p:txBody>
      </p:sp>
      <p:sp>
        <p:nvSpPr>
          <p:cNvPr id="191637" name="Text Box 149"/>
          <p:cNvSpPr txBox="1">
            <a:spLocks noChangeArrowheads="1"/>
          </p:cNvSpPr>
          <p:nvPr/>
        </p:nvSpPr>
        <p:spPr bwMode="auto">
          <a:xfrm>
            <a:off x="53975" y="504825"/>
            <a:ext cx="9144000" cy="6477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3600" b="1" dirty="0" err="1">
                <a:solidFill>
                  <a:srgbClr val="E7FC1C"/>
                </a:solidFill>
                <a:effectLst>
                  <a:outerShdw blurRad="38100" dist="38100" dir="2700000" algn="tl">
                    <a:srgbClr val="000000"/>
                  </a:outerShdw>
                </a:effectLst>
                <a:latin typeface="Kruti Dev 010" charset="0"/>
                <a:cs typeface="Calibri" charset="0"/>
              </a:rPr>
              <a:t>izR;sd</a:t>
            </a:r>
            <a:r>
              <a:rPr lang="en-US" sz="3600" b="1" dirty="0">
                <a:solidFill>
                  <a:srgbClr val="E7FC1C"/>
                </a:solidFill>
                <a:effectLst>
                  <a:outerShdw blurRad="38100" dist="38100" dir="2700000" algn="tl">
                    <a:srgbClr val="000000"/>
                  </a:outerShdw>
                </a:effectLst>
                <a:latin typeface="Kruti Dev 010" charset="0"/>
                <a:cs typeface="Calibri" charset="0"/>
              </a:rPr>
              <a:t> </a:t>
            </a:r>
            <a:r>
              <a:rPr lang="en-US" sz="3600" b="1" dirty="0" err="1">
                <a:solidFill>
                  <a:srgbClr val="E7FC1C"/>
                </a:solidFill>
                <a:effectLst>
                  <a:outerShdw blurRad="38100" dist="38100" dir="2700000" algn="tl">
                    <a:srgbClr val="000000"/>
                  </a:outerShdw>
                </a:effectLst>
                <a:latin typeface="Kruti Dev 010" charset="0"/>
                <a:cs typeface="Calibri" charset="0"/>
              </a:rPr>
              <a:t>elhgh</a:t>
            </a:r>
            <a:r>
              <a:rPr lang="en-US" sz="3600" b="1" dirty="0">
                <a:solidFill>
                  <a:srgbClr val="E7FC1C"/>
                </a:solidFill>
                <a:effectLst>
                  <a:outerShdw blurRad="38100" dist="38100" dir="2700000" algn="tl">
                    <a:srgbClr val="000000"/>
                  </a:outerShdw>
                </a:effectLst>
                <a:latin typeface="Kruti Dev 010" charset="0"/>
                <a:cs typeface="Calibri" charset="0"/>
              </a:rPr>
              <a:t> f</a:t>
            </a:r>
            <a:r>
              <a:rPr lang="ja-JP" altLang="en-US" sz="3600" b="1" dirty="0">
                <a:solidFill>
                  <a:srgbClr val="E7FC1C"/>
                </a:solidFill>
                <a:effectLst>
                  <a:outerShdw blurRad="38100" dist="38100" dir="2700000" algn="tl">
                    <a:srgbClr val="000000"/>
                  </a:outerShdw>
                </a:effectLst>
                <a:latin typeface="Kruti Dev 010" charset="0"/>
                <a:cs typeface="Calibri" charset="0"/>
              </a:rPr>
              <a:t>’</a:t>
            </a:r>
            <a:r>
              <a:rPr lang="en-US" sz="3600" b="1" dirty="0">
                <a:solidFill>
                  <a:srgbClr val="E7FC1C"/>
                </a:solidFill>
                <a:effectLst>
                  <a:outerShdw blurRad="38100" dist="38100" dir="2700000" algn="tl">
                    <a:srgbClr val="000000"/>
                  </a:outerShdw>
                </a:effectLst>
                <a:latin typeface="Kruti Dev 010" charset="0"/>
                <a:cs typeface="Calibri" charset="0"/>
              </a:rPr>
              <a:t>k{</a:t>
            </a:r>
            <a:r>
              <a:rPr lang="en-US" sz="3600" b="1" dirty="0" err="1">
                <a:solidFill>
                  <a:srgbClr val="E7FC1C"/>
                </a:solidFill>
                <a:effectLst>
                  <a:outerShdw blurRad="38100" dist="38100" dir="2700000" algn="tl">
                    <a:srgbClr val="000000"/>
                  </a:outerShdw>
                </a:effectLst>
                <a:latin typeface="Kruti Dev 010" charset="0"/>
                <a:cs typeface="Calibri" charset="0"/>
              </a:rPr>
              <a:t>kk</a:t>
            </a:r>
            <a:endParaRPr lang="en-US" sz="2400" b="1" dirty="0">
              <a:solidFill>
                <a:srgbClr val="FFFF00"/>
              </a:solidFill>
              <a:latin typeface="Kruti Dev 010" charset="0"/>
            </a:endParaRPr>
          </a:p>
        </p:txBody>
      </p:sp>
      <p:sp>
        <p:nvSpPr>
          <p:cNvPr id="191638" name="Text Box 150"/>
          <p:cNvSpPr txBox="1">
            <a:spLocks noChangeArrowheads="1"/>
          </p:cNvSpPr>
          <p:nvPr/>
        </p:nvSpPr>
        <p:spPr bwMode="auto">
          <a:xfrm>
            <a:off x="53975" y="4143375"/>
            <a:ext cx="9144000" cy="6477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3600" b="1" dirty="0" err="1">
                <a:solidFill>
                  <a:srgbClr val="FFFF00"/>
                </a:solidFill>
                <a:effectLst>
                  <a:outerShdw blurRad="38100" dist="38100" dir="2700000" algn="tl">
                    <a:srgbClr val="000000"/>
                  </a:outerShdw>
                </a:effectLst>
                <a:latin typeface="Kruti Dev 010" charset="0"/>
                <a:cs typeface="Calibri" charset="0"/>
              </a:rPr>
              <a:t>yxHkx</a:t>
            </a:r>
            <a:r>
              <a:rPr lang="en-US" sz="3600" b="1" dirty="0">
                <a:solidFill>
                  <a:srgbClr val="FFFF00"/>
                </a:solidFill>
                <a:effectLst>
                  <a:outerShdw blurRad="38100" dist="38100" dir="2700000" algn="tl">
                    <a:srgbClr val="000000"/>
                  </a:outerShdw>
                </a:effectLst>
                <a:latin typeface="Kruti Dev 010" charset="0"/>
                <a:cs typeface="Calibri" charset="0"/>
              </a:rPr>
              <a:t> </a:t>
            </a:r>
            <a:r>
              <a:rPr lang="en-US" sz="3600" b="1" dirty="0" err="1">
                <a:solidFill>
                  <a:srgbClr val="FFFF00"/>
                </a:solidFill>
                <a:effectLst>
                  <a:outerShdw blurRad="38100" dist="38100" dir="2700000" algn="tl">
                    <a:srgbClr val="000000"/>
                  </a:outerShdw>
                </a:effectLst>
                <a:latin typeface="Kruti Dev 010" charset="0"/>
                <a:cs typeface="Calibri" charset="0"/>
              </a:rPr>
              <a:t>gj</a:t>
            </a:r>
            <a:r>
              <a:rPr lang="en-US" sz="3600" b="1" dirty="0">
                <a:solidFill>
                  <a:srgbClr val="FFFF00"/>
                </a:solidFill>
                <a:effectLst>
                  <a:outerShdw blurRad="38100" dist="38100" dir="2700000" algn="tl">
                    <a:srgbClr val="000000"/>
                  </a:outerShdw>
                </a:effectLst>
                <a:latin typeface="Kruti Dev 010" charset="0"/>
                <a:cs typeface="Calibri" charset="0"/>
              </a:rPr>
              <a:t> </a:t>
            </a:r>
            <a:r>
              <a:rPr lang="en-US" sz="3600" b="1" dirty="0" err="1">
                <a:solidFill>
                  <a:srgbClr val="FFFF00"/>
                </a:solidFill>
                <a:effectLst>
                  <a:outerShdw blurRad="38100" dist="38100" dir="2700000" algn="tl">
                    <a:srgbClr val="000000"/>
                  </a:outerShdw>
                </a:effectLst>
                <a:latin typeface="Kruti Dev 010" charset="0"/>
                <a:cs typeface="Calibri" charset="0"/>
              </a:rPr>
              <a:t>Hkk</a:t>
            </a:r>
            <a:r>
              <a:rPr lang="ja-JP" altLang="en-US" sz="3600" b="1" dirty="0">
                <a:solidFill>
                  <a:srgbClr val="FFFF00"/>
                </a:solidFill>
                <a:effectLst>
                  <a:outerShdw blurRad="38100" dist="38100" dir="2700000" algn="tl">
                    <a:srgbClr val="000000"/>
                  </a:outerShdw>
                </a:effectLst>
                <a:latin typeface="Kruti Dev 010" charset="0"/>
                <a:cs typeface="Calibri" charset="0"/>
              </a:rPr>
              <a:t>’</a:t>
            </a:r>
            <a:r>
              <a:rPr lang="en-US" sz="3600" b="1" dirty="0" err="1">
                <a:solidFill>
                  <a:srgbClr val="FFFF00"/>
                </a:solidFill>
                <a:effectLst>
                  <a:outerShdw blurRad="38100" dist="38100" dir="2700000" algn="tl">
                    <a:srgbClr val="000000"/>
                  </a:outerShdw>
                </a:effectLst>
                <a:latin typeface="Kruti Dev 010" charset="0"/>
                <a:cs typeface="Calibri" charset="0"/>
              </a:rPr>
              <a:t>kk</a:t>
            </a:r>
            <a:r>
              <a:rPr lang="en-US" sz="3600" b="1" dirty="0">
                <a:solidFill>
                  <a:srgbClr val="FFFF00"/>
                </a:solidFill>
                <a:effectLst>
                  <a:outerShdw blurRad="38100" dist="38100" dir="2700000" algn="tl">
                    <a:srgbClr val="000000"/>
                  </a:outerShdw>
                </a:effectLst>
                <a:latin typeface="Kruti Dev 010" charset="0"/>
                <a:cs typeface="Calibri" charset="0"/>
              </a:rPr>
              <a:t> </a:t>
            </a:r>
            <a:r>
              <a:rPr lang="en-US" sz="3600" b="1" dirty="0" err="1">
                <a:solidFill>
                  <a:srgbClr val="FFFF00"/>
                </a:solidFill>
                <a:effectLst>
                  <a:outerShdw blurRad="38100" dist="38100" dir="2700000" algn="tl">
                    <a:srgbClr val="000000"/>
                  </a:outerShdw>
                </a:effectLst>
                <a:latin typeface="Kruti Dev 010" charset="0"/>
                <a:cs typeface="Calibri" charset="0"/>
              </a:rPr>
              <a:t>esa</a:t>
            </a:r>
            <a:r>
              <a:rPr lang="en-US" sz="3600" b="1" dirty="0">
                <a:solidFill>
                  <a:srgbClr val="FFFF00"/>
                </a:solidFill>
                <a:effectLst>
                  <a:outerShdw blurRad="38100" dist="38100" dir="2700000" algn="tl">
                    <a:srgbClr val="000000"/>
                  </a:outerShdw>
                </a:effectLst>
                <a:latin typeface="Kruti Dev 010" charset="0"/>
                <a:cs typeface="Calibri" charset="0"/>
              </a:rPr>
              <a:t> </a:t>
            </a:r>
            <a:endParaRPr lang="en-US" sz="3600" b="1" dirty="0">
              <a:solidFill>
                <a:srgbClr val="FFFF00"/>
              </a:solidFill>
              <a:latin typeface="Kruti Dev 010" charset="0"/>
            </a:endParaRPr>
          </a:p>
        </p:txBody>
      </p:sp>
      <p:sp>
        <p:nvSpPr>
          <p:cNvPr id="191640" name="Text Box 152"/>
          <p:cNvSpPr txBox="1">
            <a:spLocks noChangeArrowheads="1"/>
          </p:cNvSpPr>
          <p:nvPr/>
        </p:nvSpPr>
        <p:spPr bwMode="auto">
          <a:xfrm>
            <a:off x="98425" y="1739900"/>
            <a:ext cx="9056688" cy="646113"/>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lgn="ctr" eaLnBrk="0" hangingPunct="0">
              <a:spcBef>
                <a:spcPct val="50000"/>
              </a:spcBef>
              <a:defRPr/>
            </a:pPr>
            <a:r>
              <a:rPr lang="en-US" sz="3600" b="1" dirty="0">
                <a:solidFill>
                  <a:srgbClr val="E7FC1C"/>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izR;sd elhgh yk;csjh esa </a:t>
            </a:r>
            <a:endParaRPr lang="en-US" sz="3600" b="1" dirty="0">
              <a:solidFill>
                <a:srgbClr val="E7FC1C"/>
              </a:solidFill>
              <a:latin typeface="Kruti Dev 010" pitchFamily="2" charset="0"/>
              <a:ea typeface="+mn-ea"/>
              <a:cs typeface="+mn-cs"/>
            </a:endParaRPr>
          </a:p>
        </p:txBody>
      </p:sp>
      <p:sp>
        <p:nvSpPr>
          <p:cNvPr id="191641" name="Text Box 153"/>
          <p:cNvSpPr txBox="1">
            <a:spLocks noChangeArrowheads="1"/>
          </p:cNvSpPr>
          <p:nvPr/>
        </p:nvSpPr>
        <p:spPr bwMode="auto">
          <a:xfrm>
            <a:off x="3886200" y="4791075"/>
            <a:ext cx="1479550" cy="646113"/>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lgn="ctr" eaLnBrk="0" hangingPunct="0">
              <a:spcBef>
                <a:spcPct val="50000"/>
              </a:spcBef>
              <a:defRPr/>
            </a:pPr>
            <a:r>
              <a:rPr lang="en-US" sz="3600" b="1" dirty="0">
                <a:solidFill>
                  <a:srgbClr val="FFFF00"/>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vkSj</a:t>
            </a:r>
            <a:endParaRPr lang="en-US" sz="3600" b="1" dirty="0">
              <a:solidFill>
                <a:srgbClr val="FFFF00"/>
              </a:solidFill>
              <a:latin typeface="Kruti Dev 010" pitchFamily="2" charset="0"/>
              <a:ea typeface="+mn-ea"/>
              <a:cs typeface="+mn-cs"/>
            </a:endParaRPr>
          </a:p>
        </p:txBody>
      </p:sp>
      <p:sp>
        <p:nvSpPr>
          <p:cNvPr id="191642" name="Text Box 154"/>
          <p:cNvSpPr txBox="1">
            <a:spLocks noChangeArrowheads="1"/>
          </p:cNvSpPr>
          <p:nvPr/>
        </p:nvSpPr>
        <p:spPr bwMode="auto">
          <a:xfrm>
            <a:off x="53975" y="3494088"/>
            <a:ext cx="9144000" cy="6477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lgn="ctr" eaLnBrk="0" hangingPunct="0">
              <a:spcBef>
                <a:spcPct val="50000"/>
              </a:spcBef>
              <a:defRPr/>
            </a:pPr>
            <a:r>
              <a:rPr lang="en-US" sz="3600" b="1" dirty="0">
                <a:solidFill>
                  <a:srgbClr val="FFFF00"/>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izR;sd ;wfuoZlVh yk;csjh esa </a:t>
            </a:r>
            <a:endParaRPr lang="en-US" sz="3600" b="1" dirty="0">
              <a:solidFill>
                <a:srgbClr val="FFFF00"/>
              </a:solidFill>
              <a:latin typeface="Kruti Dev 010" pitchFamily="2" charset="0"/>
              <a:ea typeface="MS PGothic" pitchFamily="34" charset="-128"/>
              <a:cs typeface="+mn-cs"/>
            </a:endParaRPr>
          </a:p>
        </p:txBody>
      </p:sp>
      <p:sp>
        <p:nvSpPr>
          <p:cNvPr id="191643" name="Text Box 155"/>
          <p:cNvSpPr txBox="1">
            <a:spLocks noChangeArrowheads="1"/>
          </p:cNvSpPr>
          <p:nvPr/>
        </p:nvSpPr>
        <p:spPr bwMode="auto">
          <a:xfrm>
            <a:off x="0" y="2909888"/>
            <a:ext cx="9251950" cy="584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lgn="ctr" eaLnBrk="0" hangingPunct="0">
              <a:spcBef>
                <a:spcPct val="50000"/>
              </a:spcBef>
              <a:defRPr/>
            </a:pPr>
            <a:r>
              <a:rPr lang="en-US" sz="3200" b="1" dirty="0">
                <a:solidFill>
                  <a:srgbClr val="FFFF00"/>
                </a:solidFill>
                <a:effectLst>
                  <a:outerShdw blurRad="38100" dist="38100" dir="2700000" algn="tl">
                    <a:srgbClr val="000000">
                      <a:alpha val="43137"/>
                    </a:srgbClr>
                  </a:outerShdw>
                </a:effectLst>
                <a:latin typeface="Kruti Dev 010" pitchFamily="2" charset="0"/>
                <a:ea typeface="Calibri" pitchFamily="34" charset="0"/>
                <a:cs typeface="Arial" pitchFamily="34" charset="0"/>
              </a:rPr>
              <a:t>izR;sd O;fDrxr yk;csjh esa </a:t>
            </a:r>
            <a:endParaRPr lang="en-US" sz="3200" b="1" dirty="0">
              <a:solidFill>
                <a:srgbClr val="FFFF00"/>
              </a:solidFill>
              <a:latin typeface="Kruti Dev 010" pitchFamily="2" charset="0"/>
              <a:ea typeface="MS PGothic" pitchFamily="34" charset="-128"/>
              <a:cs typeface="+mn-cs"/>
            </a:endParaRPr>
          </a:p>
        </p:txBody>
      </p:sp>
      <p:sp>
        <p:nvSpPr>
          <p:cNvPr id="33" name="Text Box 149"/>
          <p:cNvSpPr txBox="1">
            <a:spLocks noChangeArrowheads="1"/>
          </p:cNvSpPr>
          <p:nvPr/>
        </p:nvSpPr>
        <p:spPr bwMode="auto">
          <a:xfrm>
            <a:off x="53975" y="1152525"/>
            <a:ext cx="9144000" cy="585788"/>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defRPr/>
            </a:pPr>
            <a:r>
              <a:rPr lang="en-US" sz="3200" b="1" dirty="0" err="1">
                <a:solidFill>
                  <a:srgbClr val="E7FC1C"/>
                </a:solidFill>
                <a:effectLst>
                  <a:outerShdw blurRad="38100" dist="38100" dir="2700000" algn="tl">
                    <a:srgbClr val="000000"/>
                  </a:outerShdw>
                </a:effectLst>
                <a:latin typeface="Kruti Dev 010" charset="0"/>
                <a:cs typeface="Calibri" charset="0"/>
              </a:rPr>
              <a:t>izR;sd</a:t>
            </a:r>
            <a:r>
              <a:rPr lang="en-US" sz="3200" b="1" dirty="0">
                <a:solidFill>
                  <a:srgbClr val="E7FC1C"/>
                </a:solidFill>
                <a:effectLst>
                  <a:outerShdw blurRad="38100" dist="38100" dir="2700000" algn="tl">
                    <a:srgbClr val="000000"/>
                  </a:outerShdw>
                </a:effectLst>
                <a:latin typeface="Kruti Dev 010" charset="0"/>
                <a:cs typeface="Calibri" charset="0"/>
              </a:rPr>
              <a:t> </a:t>
            </a:r>
            <a:r>
              <a:rPr lang="en-US" sz="3200" b="1" dirty="0" err="1">
                <a:solidFill>
                  <a:srgbClr val="E7FC1C"/>
                </a:solidFill>
                <a:effectLst>
                  <a:outerShdw blurRad="38100" dist="38100" dir="2700000" algn="tl">
                    <a:srgbClr val="000000"/>
                  </a:outerShdw>
                </a:effectLst>
                <a:latin typeface="Kruti Dev 010" charset="0"/>
                <a:cs typeface="Calibri" charset="0"/>
              </a:rPr>
              <a:t>elhgh</a:t>
            </a:r>
            <a:r>
              <a:rPr lang="en-US" sz="3200" b="1" dirty="0">
                <a:solidFill>
                  <a:srgbClr val="E7FC1C"/>
                </a:solidFill>
                <a:effectLst>
                  <a:outerShdw blurRad="38100" dist="38100" dir="2700000" algn="tl">
                    <a:srgbClr val="000000"/>
                  </a:outerShdw>
                </a:effectLst>
                <a:latin typeface="Kruti Dev 010" charset="0"/>
                <a:cs typeface="Calibri" charset="0"/>
              </a:rPr>
              <a:t> </a:t>
            </a:r>
            <a:r>
              <a:rPr lang="en-US" sz="3200" b="1" dirty="0" err="1">
                <a:solidFill>
                  <a:srgbClr val="E7FC1C"/>
                </a:solidFill>
                <a:effectLst>
                  <a:outerShdw blurRad="38100" dist="38100" dir="2700000" algn="tl">
                    <a:srgbClr val="000000"/>
                  </a:outerShdw>
                </a:effectLst>
                <a:latin typeface="Kruti Dev 010" charset="0"/>
                <a:cs typeface="Calibri" charset="0"/>
              </a:rPr>
              <a:t>fo</a:t>
            </a:r>
            <a:r>
              <a:rPr lang="ja-JP" altLang="en-US" sz="3200" b="1" dirty="0">
                <a:solidFill>
                  <a:srgbClr val="E7FC1C"/>
                </a:solidFill>
                <a:effectLst>
                  <a:outerShdw blurRad="38100" dist="38100" dir="2700000" algn="tl">
                    <a:srgbClr val="000000"/>
                  </a:outerShdw>
                </a:effectLst>
                <a:latin typeface="Kruti Dev 010" charset="0"/>
                <a:cs typeface="Calibri" charset="0"/>
              </a:rPr>
              <a:t>’</a:t>
            </a:r>
            <a:r>
              <a:rPr lang="en-US" sz="3200" b="1" dirty="0" err="1">
                <a:solidFill>
                  <a:srgbClr val="E7FC1C"/>
                </a:solidFill>
                <a:effectLst>
                  <a:outerShdw blurRad="38100" dist="38100" dir="2700000" algn="tl">
                    <a:srgbClr val="000000"/>
                  </a:outerShdw>
                </a:effectLst>
                <a:latin typeface="Kruti Dev 010" charset="0"/>
                <a:cs typeface="Calibri" charset="0"/>
              </a:rPr>
              <a:t>okl</a:t>
            </a:r>
            <a:r>
              <a:rPr lang="en-US" sz="3200" b="1" dirty="0">
                <a:solidFill>
                  <a:srgbClr val="E7FC1C"/>
                </a:solidFill>
                <a:effectLst>
                  <a:outerShdw blurRad="38100" dist="38100" dir="2700000" algn="tl">
                    <a:srgbClr val="000000"/>
                  </a:outerShdw>
                </a:effectLst>
                <a:latin typeface="Kruti Dev 010" charset="0"/>
                <a:cs typeface="Calibri" charset="0"/>
              </a:rPr>
              <a:t> </a:t>
            </a:r>
            <a:r>
              <a:rPr lang="en-US" sz="3200" b="1" dirty="0" err="1">
                <a:solidFill>
                  <a:srgbClr val="E7FC1C"/>
                </a:solidFill>
                <a:effectLst>
                  <a:outerShdw blurRad="38100" dist="38100" dir="2700000" algn="tl">
                    <a:srgbClr val="000000"/>
                  </a:outerShdw>
                </a:effectLst>
                <a:latin typeface="Kruti Dev 010" charset="0"/>
                <a:cs typeface="Calibri" charset="0"/>
              </a:rPr>
              <a:t>ra</a:t>
            </a:r>
            <a:r>
              <a:rPr lang="en-US" sz="3200" b="1" dirty="0">
                <a:solidFill>
                  <a:srgbClr val="E7FC1C"/>
                </a:solidFill>
                <a:effectLst>
                  <a:outerShdw blurRad="38100" dist="38100" dir="2700000" algn="tl">
                    <a:srgbClr val="000000"/>
                  </a:outerShdw>
                </a:effectLst>
                <a:latin typeface="Kruti Dev 010" charset="0"/>
                <a:cs typeface="Calibri" charset="0"/>
              </a:rPr>
              <a:t>=</a:t>
            </a:r>
            <a:endParaRPr lang="en-US" sz="2000" b="1" dirty="0">
              <a:solidFill>
                <a:srgbClr val="FFFF00"/>
              </a:solidFill>
              <a:latin typeface="Kruti Dev 010" charset="0"/>
            </a:endParaRPr>
          </a:p>
        </p:txBody>
      </p:sp>
      <p:sp>
        <p:nvSpPr>
          <p:cNvPr id="19475" name="Text Box 118"/>
          <p:cNvSpPr txBox="1">
            <a:spLocks noChangeArrowheads="1"/>
          </p:cNvSpPr>
          <p:nvPr/>
        </p:nvSpPr>
        <p:spPr bwMode="auto">
          <a:xfrm>
            <a:off x="8651875" y="6397625"/>
            <a:ext cx="3841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900">
                <a:solidFill>
                  <a:srgbClr val="FFA27C"/>
                </a:solidFill>
                <a:latin typeface="Arial" charset="0"/>
                <a:ea typeface="ＭＳ Ｐゴシック" charset="0"/>
                <a:cs typeface="ＭＳ Ｐゴシック" charset="0"/>
              </a:defRPr>
            </a:lvl1pPr>
            <a:lvl2pPr marL="742950" indent="-285750" eaLnBrk="0" hangingPunct="0">
              <a:defRPr sz="900">
                <a:solidFill>
                  <a:srgbClr val="FFA27C"/>
                </a:solidFill>
                <a:latin typeface="Arial" charset="0"/>
                <a:ea typeface="ＭＳ Ｐゴシック" charset="0"/>
              </a:defRPr>
            </a:lvl2pPr>
            <a:lvl3pPr marL="1143000" indent="-228600" eaLnBrk="0" hangingPunct="0">
              <a:defRPr sz="900">
                <a:solidFill>
                  <a:srgbClr val="FFA27C"/>
                </a:solidFill>
                <a:latin typeface="Arial" charset="0"/>
                <a:ea typeface="ＭＳ Ｐゴシック" charset="0"/>
              </a:defRPr>
            </a:lvl3pPr>
            <a:lvl4pPr marL="1600200" indent="-228600" eaLnBrk="0" hangingPunct="0">
              <a:defRPr sz="900">
                <a:solidFill>
                  <a:srgbClr val="FFA27C"/>
                </a:solidFill>
                <a:latin typeface="Arial" charset="0"/>
                <a:ea typeface="ＭＳ Ｐゴシック" charset="0"/>
              </a:defRPr>
            </a:lvl4pPr>
            <a:lvl5pPr marL="2057400" indent="-228600" eaLnBrk="0" hangingPunct="0">
              <a:defRPr sz="900">
                <a:solidFill>
                  <a:srgbClr val="FFA27C"/>
                </a:solidFill>
                <a:latin typeface="Arial" charset="0"/>
                <a:ea typeface="ＭＳ Ｐゴシック" charset="0"/>
              </a:defRPr>
            </a:lvl5pPr>
            <a:lvl6pPr marL="2514600" indent="-228600" eaLnBrk="0" fontAlgn="base" hangingPunct="0">
              <a:spcBef>
                <a:spcPct val="0"/>
              </a:spcBef>
              <a:spcAft>
                <a:spcPct val="0"/>
              </a:spcAft>
              <a:defRPr sz="900">
                <a:solidFill>
                  <a:srgbClr val="FFA27C"/>
                </a:solidFill>
                <a:latin typeface="Arial" charset="0"/>
                <a:ea typeface="ＭＳ Ｐゴシック" charset="0"/>
              </a:defRPr>
            </a:lvl6pPr>
            <a:lvl7pPr marL="2971800" indent="-228600" eaLnBrk="0" fontAlgn="base" hangingPunct="0">
              <a:spcBef>
                <a:spcPct val="0"/>
              </a:spcBef>
              <a:spcAft>
                <a:spcPct val="0"/>
              </a:spcAft>
              <a:defRPr sz="900">
                <a:solidFill>
                  <a:srgbClr val="FFA27C"/>
                </a:solidFill>
                <a:latin typeface="Arial" charset="0"/>
                <a:ea typeface="ＭＳ Ｐゴシック" charset="0"/>
              </a:defRPr>
            </a:lvl7pPr>
            <a:lvl8pPr marL="3429000" indent="-228600" eaLnBrk="0" fontAlgn="base" hangingPunct="0">
              <a:spcBef>
                <a:spcPct val="0"/>
              </a:spcBef>
              <a:spcAft>
                <a:spcPct val="0"/>
              </a:spcAft>
              <a:defRPr sz="900">
                <a:solidFill>
                  <a:srgbClr val="FFA27C"/>
                </a:solidFill>
                <a:latin typeface="Arial" charset="0"/>
                <a:ea typeface="ＭＳ Ｐゴシック" charset="0"/>
              </a:defRPr>
            </a:lvl8pPr>
            <a:lvl9pPr marL="3886200" indent="-228600" eaLnBrk="0" fontAlgn="base" hangingPunct="0">
              <a:spcBef>
                <a:spcPct val="0"/>
              </a:spcBef>
              <a:spcAft>
                <a:spcPct val="0"/>
              </a:spcAft>
              <a:defRPr sz="900">
                <a:solidFill>
                  <a:srgbClr val="FFA27C"/>
                </a:solidFill>
                <a:latin typeface="Arial" charset="0"/>
                <a:ea typeface="ＭＳ Ｐゴシック" charset="0"/>
              </a:defRPr>
            </a:lvl9pPr>
          </a:lstStyle>
          <a:p>
            <a:pPr algn="ctr">
              <a:spcBef>
                <a:spcPct val="50000"/>
              </a:spcBef>
            </a:pPr>
            <a:r>
              <a:rPr lang="en-US" sz="2000">
                <a:solidFill>
                  <a:srgbClr val="FFFFFF"/>
                </a:solidFill>
                <a:latin typeface="Kruti Dev 010" charset="0"/>
              </a:rPr>
              <a:t>15</a:t>
            </a:r>
          </a:p>
        </p:txBody>
      </p:sp>
      <p:sp>
        <p:nvSpPr>
          <p:cNvPr id="26" name="Rectangle 157"/>
          <p:cNvSpPr>
            <a:spLocks noChangeArrowheads="1"/>
          </p:cNvSpPr>
          <p:nvPr/>
        </p:nvSpPr>
        <p:spPr bwMode="auto">
          <a:xfrm>
            <a:off x="0" y="-198438"/>
            <a:ext cx="9156700" cy="7056438"/>
          </a:xfrm>
          <a:prstGeom prst="rect">
            <a:avLst/>
          </a:prstGeom>
          <a:solidFill>
            <a:srgbClr val="010921">
              <a:alpha val="76077"/>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8" name="Text Box 143"/>
          <p:cNvSpPr txBox="1">
            <a:spLocks noChangeArrowheads="1"/>
          </p:cNvSpPr>
          <p:nvPr/>
        </p:nvSpPr>
        <p:spPr bwMode="auto">
          <a:xfrm>
            <a:off x="2946400" y="136525"/>
            <a:ext cx="4387850" cy="6294438"/>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40700" b="1" dirty="0">
                <a:solidFill>
                  <a:srgbClr val="FFFFFF"/>
                </a:solidFill>
                <a:latin typeface="Helvetica" pitchFamily="-107" charset="0"/>
                <a:ea typeface="+mn-ea"/>
                <a:cs typeface="+mn-cs"/>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191513"/>
                                        </p:tgtEl>
                                        <p:attrNameLst>
                                          <p:attrName>style.visibility</p:attrName>
                                        </p:attrNameLst>
                                      </p:cBhvr>
                                      <p:to>
                                        <p:strVal val="visible"/>
                                      </p:to>
                                    </p:set>
                                    <p:animEffect transition="in" filter="dissolve">
                                      <p:cBhvr>
                                        <p:cTn id="10"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1618"/>
                                        </p:tgtEl>
                                        <p:attrNameLst>
                                          <p:attrName>style.visibility</p:attrName>
                                        </p:attrNameLst>
                                      </p:cBhvr>
                                      <p:to>
                                        <p:strVal val="visible"/>
                                      </p:to>
                                    </p:set>
                                    <p:animEffect transition="in" filter="wipe(down)">
                                      <p:cBhvr>
                                        <p:cTn id="15" dur="500"/>
                                        <p:tgtEl>
                                          <p:spTgt spid="1916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91637"/>
                                        </p:tgtEl>
                                        <p:attrNameLst>
                                          <p:attrName>style.visibility</p:attrName>
                                        </p:attrNameLst>
                                      </p:cBhvr>
                                      <p:to>
                                        <p:strVal val="visible"/>
                                      </p:to>
                                    </p:set>
                                    <p:animEffect transition="in" filter="wipe(down)">
                                      <p:cBhvr>
                                        <p:cTn id="20" dur="500"/>
                                        <p:tgtEl>
                                          <p:spTgt spid="19163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1640"/>
                                        </p:tgtEl>
                                        <p:attrNameLst>
                                          <p:attrName>style.visibility</p:attrName>
                                        </p:attrNameLst>
                                      </p:cBhvr>
                                      <p:to>
                                        <p:strVal val="visible"/>
                                      </p:to>
                                    </p:set>
                                    <p:animEffect transition="in" filter="wipe(down)">
                                      <p:cBhvr>
                                        <p:cTn id="30" dur="500"/>
                                        <p:tgtEl>
                                          <p:spTgt spid="19164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191635"/>
                                        </p:tgtEl>
                                        <p:attrNameLst>
                                          <p:attrName>style.visibility</p:attrName>
                                        </p:attrNameLst>
                                      </p:cBhvr>
                                      <p:to>
                                        <p:strVal val="visible"/>
                                      </p:to>
                                    </p:set>
                                    <p:animEffect transition="in" filter="wipe(down)">
                                      <p:cBhvr>
                                        <p:cTn id="35" dur="500"/>
                                        <p:tgtEl>
                                          <p:spTgt spid="19163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91643"/>
                                        </p:tgtEl>
                                        <p:attrNameLst>
                                          <p:attrName>style.visibility</p:attrName>
                                        </p:attrNameLst>
                                      </p:cBhvr>
                                      <p:to>
                                        <p:strVal val="visible"/>
                                      </p:to>
                                    </p:set>
                                    <p:animEffect transition="in" filter="wipe(down)">
                                      <p:cBhvr>
                                        <p:cTn id="40" dur="500"/>
                                        <p:tgtEl>
                                          <p:spTgt spid="19164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91642"/>
                                        </p:tgtEl>
                                        <p:attrNameLst>
                                          <p:attrName>style.visibility</p:attrName>
                                        </p:attrNameLst>
                                      </p:cBhvr>
                                      <p:to>
                                        <p:strVal val="visible"/>
                                      </p:to>
                                    </p:set>
                                    <p:animEffect transition="in" filter="wipe(down)">
                                      <p:cBhvr>
                                        <p:cTn id="45" dur="500"/>
                                        <p:tgtEl>
                                          <p:spTgt spid="19164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91638"/>
                                        </p:tgtEl>
                                        <p:attrNameLst>
                                          <p:attrName>style.visibility</p:attrName>
                                        </p:attrNameLst>
                                      </p:cBhvr>
                                      <p:to>
                                        <p:strVal val="visible"/>
                                      </p:to>
                                    </p:set>
                                    <p:animEffect transition="in" filter="wipe(down)">
                                      <p:cBhvr>
                                        <p:cTn id="50" dur="500"/>
                                        <p:tgtEl>
                                          <p:spTgt spid="191638"/>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91641"/>
                                        </p:tgtEl>
                                        <p:attrNameLst>
                                          <p:attrName>style.visibility</p:attrName>
                                        </p:attrNameLst>
                                      </p:cBhvr>
                                      <p:to>
                                        <p:strVal val="visible"/>
                                      </p:to>
                                    </p:set>
                                    <p:animEffect transition="in" filter="wipe(down)">
                                      <p:cBhvr>
                                        <p:cTn id="55" dur="500"/>
                                        <p:tgtEl>
                                          <p:spTgt spid="19164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nodeType="clickEffect">
                                  <p:stCondLst>
                                    <p:cond delay="0"/>
                                  </p:stCondLst>
                                  <p:childTnLst>
                                    <p:set>
                                      <p:cBhvr>
                                        <p:cTn id="59" dur="1" fill="hold">
                                          <p:stCondLst>
                                            <p:cond delay="0"/>
                                          </p:stCondLst>
                                        </p:cTn>
                                        <p:tgtEl>
                                          <p:spTgt spid="191628"/>
                                        </p:tgtEl>
                                        <p:attrNameLst>
                                          <p:attrName>style.visibility</p:attrName>
                                        </p:attrNameLst>
                                      </p:cBhvr>
                                      <p:to>
                                        <p:strVal val="visible"/>
                                      </p:to>
                                    </p:set>
                                    <p:animEffect transition="in" filter="wipe(down)">
                                      <p:cBhvr>
                                        <p:cTn id="60" dur="500"/>
                                        <p:tgtEl>
                                          <p:spTgt spid="19162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4" fill="hold" nodeType="clickEffect">
                                  <p:stCondLst>
                                    <p:cond delay="0"/>
                                  </p:stCondLst>
                                  <p:childTnLst>
                                    <p:set>
                                      <p:cBhvr>
                                        <p:cTn id="64" dur="1" fill="hold">
                                          <p:stCondLst>
                                            <p:cond delay="0"/>
                                          </p:stCondLst>
                                        </p:cTn>
                                        <p:tgtEl>
                                          <p:spTgt spid="191627"/>
                                        </p:tgtEl>
                                        <p:attrNameLst>
                                          <p:attrName>style.visibility</p:attrName>
                                        </p:attrNameLst>
                                      </p:cBhvr>
                                      <p:to>
                                        <p:strVal val="visible"/>
                                      </p:to>
                                    </p:set>
                                    <p:animEffect transition="in" filter="wipe(down)">
                                      <p:cBhvr>
                                        <p:cTn id="65" dur="500"/>
                                        <p:tgtEl>
                                          <p:spTgt spid="19162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par>
                          <p:cTn id="71" fill="hold" nodeType="afterGroup">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91618" grpId="0"/>
      <p:bldP spid="191637" grpId="0"/>
      <p:bldP spid="191638" grpId="0"/>
      <p:bldP spid="191640" grpId="0"/>
      <p:bldP spid="191641" grpId="0"/>
      <p:bldP spid="191642" grpId="0"/>
      <p:bldP spid="191643" grpId="0"/>
      <p:bldP spid="33" grpId="0"/>
      <p:bldP spid="26" grpId="0" animBg="1"/>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11382</TotalTime>
  <Pages>43</Pages>
  <Words>7513</Words>
  <Application>Microsoft Office PowerPoint</Application>
  <PresentationFormat>On-screen Show (4:3)</PresentationFormat>
  <Paragraphs>1208</Paragraphs>
  <Slides>79</Slides>
  <Notes>79</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79</vt:i4>
      </vt:variant>
    </vt:vector>
  </HeadingPairs>
  <TitlesOfParts>
    <vt:vector size="97" baseType="lpstr">
      <vt:lpstr>ＭＳ Ｐゴシック</vt:lpstr>
      <vt:lpstr>Arial</vt:lpstr>
      <vt:lpstr>Calibri</vt:lpstr>
      <vt:lpstr>Comic Sans MS</vt:lpstr>
      <vt:lpstr>Helvetica</vt:lpstr>
      <vt:lpstr>Kruti Dev 010</vt:lpstr>
      <vt:lpstr>Kruti Dev 050</vt:lpstr>
      <vt:lpstr>Kruti Dev 050 </vt:lpstr>
      <vt:lpstr>Mangal</vt:lpstr>
      <vt:lpstr>Monotype Sorts</vt:lpstr>
      <vt:lpstr>Times</vt:lpstr>
      <vt:lpstr>Times New Roman</vt:lpstr>
      <vt:lpstr>Wingdings</vt:lpstr>
      <vt:lpstr>untitled 1</vt:lpstr>
      <vt:lpstr>1_untitled 1</vt:lpstr>
      <vt:lpstr>1_untitled 2</vt:lpstr>
      <vt:lpstr>Orbit</vt:lpstr>
      <vt:lpstr>Microsoft ClipArt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 QkbZy QksYMlZ</vt:lpstr>
      <vt:lpstr>^^viuh ckbZcy QkbZy** [kksfy,</vt:lpstr>
      <vt:lpstr>^^viuh ckbZcy QkbZy** [kksfy,</vt:lpstr>
      <vt:lpstr>PowerPoint Presentation</vt:lpstr>
      <vt:lpstr>PowerPoint Presentation</vt:lpstr>
      <vt:lpstr>PowerPoint Presentation</vt:lpstr>
      <vt:lpstr>‡ eq[; ’kCn ;k eqgkojs% </vt:lpstr>
      <vt:lpstr>† yksx bl izdkj gSa:</vt:lpstr>
      <vt:lpstr>PowerPoint Presentation</vt:lpstr>
      <vt:lpstr>† yksx bl izdkj gSa:</vt:lpstr>
      <vt:lpstr>PowerPoint Presentation</vt:lpstr>
      <vt:lpstr>‡ eq[; ‘’kCn ;k eqgkojs %</vt:lpstr>
      <vt:lpstr>v iz nk</vt:lpstr>
      <vt:lpstr>3 lekt bl izdkj gS %</vt:lpstr>
      <vt:lpstr>PowerPoint Presentation</vt:lpstr>
      <vt:lpstr>PowerPoint Presentation</vt:lpstr>
      <vt:lpstr>PowerPoint Presentation</vt:lpstr>
      <vt:lpstr>PowerPoint Presentation</vt:lpstr>
      <vt:lpstr>vkidh ubZ ekufld ^^ckbZcy QkbZy**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Bible…Basically link at BibleStudyDownloads.org</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lastModifiedBy>Botros Salah</cp:lastModifiedBy>
  <cp:revision>801</cp:revision>
  <cp:lastPrinted>2003-03-25T20:32:03Z</cp:lastPrinted>
  <dcterms:created xsi:type="dcterms:W3CDTF">2010-04-09T01:00:30Z</dcterms:created>
  <dcterms:modified xsi:type="dcterms:W3CDTF">2025-01-08T19:57:48Z</dcterms:modified>
</cp:coreProperties>
</file>