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sldIdLst>
    <p:sldId id="296" r:id="rId2"/>
    <p:sldId id="443" r:id="rId3"/>
    <p:sldId id="441" r:id="rId4"/>
    <p:sldId id="486" r:id="rId5"/>
    <p:sldId id="437" r:id="rId6"/>
    <p:sldId id="444" r:id="rId7"/>
    <p:sldId id="291" r:id="rId8"/>
    <p:sldId id="445" r:id="rId9"/>
    <p:sldId id="290" r:id="rId10"/>
    <p:sldId id="430" r:id="rId11"/>
    <p:sldId id="446" r:id="rId12"/>
    <p:sldId id="448" r:id="rId13"/>
    <p:sldId id="487" r:id="rId14"/>
    <p:sldId id="488" r:id="rId15"/>
    <p:sldId id="424" r:id="rId16"/>
    <p:sldId id="449" r:id="rId17"/>
    <p:sldId id="439" r:id="rId18"/>
    <p:sldId id="450" r:id="rId19"/>
    <p:sldId id="311" r:id="rId20"/>
    <p:sldId id="451" r:id="rId21"/>
    <p:sldId id="286" r:id="rId22"/>
    <p:sldId id="452" r:id="rId23"/>
    <p:sldId id="489" r:id="rId24"/>
    <p:sldId id="453" r:id="rId25"/>
    <p:sldId id="421" r:id="rId26"/>
    <p:sldId id="422" r:id="rId27"/>
    <p:sldId id="400" r:id="rId28"/>
    <p:sldId id="455" r:id="rId29"/>
    <p:sldId id="263" r:id="rId30"/>
    <p:sldId id="460" r:id="rId31"/>
    <p:sldId id="402" r:id="rId32"/>
    <p:sldId id="462" r:id="rId33"/>
    <p:sldId id="407" r:id="rId34"/>
    <p:sldId id="456" r:id="rId35"/>
    <p:sldId id="410" r:id="rId36"/>
    <p:sldId id="457" r:id="rId37"/>
    <p:sldId id="353" r:id="rId38"/>
    <p:sldId id="458" r:id="rId39"/>
    <p:sldId id="438" r:id="rId40"/>
    <p:sldId id="461" r:id="rId41"/>
    <p:sldId id="414" r:id="rId42"/>
    <p:sldId id="459" r:id="rId43"/>
    <p:sldId id="426" r:id="rId44"/>
    <p:sldId id="442" r:id="rId45"/>
    <p:sldId id="440" r:id="rId46"/>
    <p:sldId id="464" r:id="rId47"/>
    <p:sldId id="313" r:id="rId48"/>
    <p:sldId id="468" r:id="rId49"/>
    <p:sldId id="293" r:id="rId50"/>
    <p:sldId id="467" r:id="rId51"/>
    <p:sldId id="312" r:id="rId52"/>
    <p:sldId id="466" r:id="rId53"/>
    <p:sldId id="309" r:id="rId54"/>
    <p:sldId id="447" r:id="rId55"/>
    <p:sldId id="304" r:id="rId56"/>
    <p:sldId id="477" r:id="rId57"/>
    <p:sldId id="310" r:id="rId58"/>
    <p:sldId id="480" r:id="rId59"/>
    <p:sldId id="348" r:id="rId60"/>
    <p:sldId id="411" r:id="rId61"/>
    <p:sldId id="388" r:id="rId62"/>
    <p:sldId id="476" r:id="rId63"/>
    <p:sldId id="404" r:id="rId64"/>
    <p:sldId id="481" r:id="rId65"/>
    <p:sldId id="419" r:id="rId66"/>
    <p:sldId id="482" r:id="rId67"/>
    <p:sldId id="272" r:id="rId68"/>
    <p:sldId id="484" r:id="rId69"/>
    <p:sldId id="415" r:id="rId70"/>
    <p:sldId id="485" r:id="rId71"/>
    <p:sldId id="425" r:id="rId72"/>
    <p:sldId id="469" r:id="rId73"/>
    <p:sldId id="351" r:id="rId74"/>
    <p:sldId id="470" r:id="rId75"/>
    <p:sldId id="490" r:id="rId76"/>
    <p:sldId id="471" r:id="rId77"/>
    <p:sldId id="427" r:id="rId78"/>
    <p:sldId id="472" r:id="rId79"/>
    <p:sldId id="428" r:id="rId80"/>
    <p:sldId id="473" r:id="rId81"/>
    <p:sldId id="405" r:id="rId82"/>
    <p:sldId id="491" r:id="rId83"/>
    <p:sldId id="474" r:id="rId84"/>
    <p:sldId id="406" r:id="rId85"/>
    <p:sldId id="475" r:id="rId86"/>
  </p:sldIdLst>
  <p:sldSz cx="7543800" cy="9436100"/>
  <p:notesSz cx="7543800" cy="9436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5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191DFF"/>
    <a:srgbClr val="00AE00"/>
    <a:srgbClr val="CCCCCC"/>
    <a:srgbClr val="FF9EF3"/>
    <a:srgbClr val="FFFF00"/>
    <a:srgbClr val="E324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3424" y="-824"/>
      </p:cViewPr>
      <p:guideLst>
        <p:guide orient="horz" pos="1867"/>
        <p:guide orient="horz" pos="128"/>
        <p:guide pos="4751"/>
        <p:guide pos="2364"/>
        <p:guide pos="3530"/>
        <p:guide pos="3995"/>
        <p:guide pos="3058"/>
        <p:guide pos="187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1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371725" y="714375"/>
            <a:ext cx="280035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fld id="{24EABA82-A9DB-1D40-9CFC-001346179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4000">
              <a:latin typeface="Times" charset="0"/>
              <a:ea typeface="MS PGothic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F647702-C556-4E4E-A0A6-0E6B5EDD4776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A501746-F124-E543-BD3C-F5CC3209E5E2}" type="slidenum">
              <a:rPr lang="en-US" sz="1200">
                <a:latin typeface="Times" charset="0"/>
              </a:rPr>
              <a:pPr/>
              <a:t>59</a:t>
            </a:fld>
            <a:endParaRPr lang="en-US" sz="1200">
              <a:latin typeface="Times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en-US">
              <a:latin typeface="Times" charset="0"/>
              <a:ea typeface="MS PGothic" charset="0"/>
            </a:endParaRPr>
          </a:p>
        </p:txBody>
      </p:sp>
      <p:sp>
        <p:nvSpPr>
          <p:cNvPr id="6451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37564EE-01F8-B14E-BB82-0F0530448274}" type="slidenum">
              <a:rPr lang="en-US" sz="1200">
                <a:latin typeface="Times" charset="0"/>
              </a:rPr>
              <a:pPr/>
              <a:t>60</a:t>
            </a:fld>
            <a:endParaRPr lang="en-US" sz="1200">
              <a:latin typeface="Times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en-US">
              <a:latin typeface="Times" charset="0"/>
              <a:ea typeface="MS PGothic" charset="0"/>
            </a:endParaRPr>
          </a:p>
        </p:txBody>
      </p:sp>
      <p:sp>
        <p:nvSpPr>
          <p:cNvPr id="665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852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167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86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868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2363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496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802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862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34778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64942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0117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3944938" y="123825"/>
            <a:ext cx="3017837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latin typeface="Comic Sans MS" charset="0"/>
              </a:rPr>
              <a:t> Seminar Study Help Number</a:t>
            </a:r>
          </a:p>
        </p:txBody>
      </p:sp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419100" y="55086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419100" y="70961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8438"/>
            <a:ext cx="1174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15"/>
          <p:cNvGrpSpPr>
            <a:grpSpLocks/>
          </p:cNvGrpSpPr>
          <p:nvPr/>
        </p:nvGrpSpPr>
        <p:grpSpPr bwMode="auto">
          <a:xfrm>
            <a:off x="334963" y="8788400"/>
            <a:ext cx="6789737" cy="244475"/>
            <a:chOff x="192" y="6021"/>
            <a:chExt cx="3888" cy="165"/>
          </a:xfrm>
        </p:grpSpPr>
        <p:sp>
          <p:nvSpPr>
            <p:cNvPr id="1031" name="Text Box 8"/>
            <p:cNvSpPr txBox="1">
              <a:spLocks noChangeArrowheads="1"/>
            </p:cNvSpPr>
            <p:nvPr userDrawn="1"/>
          </p:nvSpPr>
          <p:spPr bwMode="auto">
            <a:xfrm>
              <a:off x="192" y="6021"/>
              <a:ext cx="768" cy="1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000" b="1" smtClean="0">
                  <a:latin typeface="Comic Sans MS" charset="0"/>
                </a:rPr>
                <a:t>©2006 TBBMI</a:t>
              </a:r>
            </a:p>
          </p:txBody>
        </p:sp>
        <p:sp>
          <p:nvSpPr>
            <p:cNvPr id="1032" name="Line 14"/>
            <p:cNvSpPr>
              <a:spLocks noChangeShapeType="1"/>
            </p:cNvSpPr>
            <p:nvPr userDrawn="1"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9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3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3" Type="http://schemas.openxmlformats.org/officeDocument/2006/relationships/image" Target="../media/image13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252057" y="743696"/>
            <a:ext cx="7291743" cy="106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fo|kfFkZ;ksa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ds fy;s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lwpuk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%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;g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ikoj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ikWbZUV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izLrqfrdj.k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vkSj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v/;;u lgk;d vkidh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lgk;rk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ldrk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gSA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bldh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izfr;ka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vki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djok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ldrs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gSaA</a:t>
            </a:r>
            <a:endParaRPr lang="en-US" sz="2800" b="1" dirty="0">
              <a:latin typeface="Kruti Dev 010" pitchFamily="2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izR;sd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v/;;u lgk;d ds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nkfgus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rjQ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mldh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ntZ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la[;k vkidks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ikoj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ikWbZUV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LykbZM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izLrqfrdj.k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n’kkZrh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gSA</a:t>
            </a:r>
            <a:endParaRPr lang="en-US" sz="2800" b="1" dirty="0">
              <a:latin typeface="Kruti Dev 010" pitchFamily="2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LFkkuh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Lrj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vxj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vkius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bls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iqu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% rS;kj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fd;k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gS rks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dkWihjkbZV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o.kZu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izR;sd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ist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dhft;sA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dzi;k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/;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ku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nsosa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%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  v/;;u lgk;d la[;k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 ०</a:t>
            </a:r>
            <a:r>
              <a:rPr lang="x-none" sz="2800" b="1" dirty="0">
                <a:latin typeface="Kruti Dev 010" pitchFamily="2" charset="0"/>
                <a:ea typeface="Calibri" pitchFamily="34" charset="0"/>
                <a:cs typeface="Mangal"/>
              </a:rPr>
              <a:t>९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x-none" sz="2800" b="1" dirty="0">
                <a:latin typeface="Kruti Dev 010" pitchFamily="2" charset="0"/>
                <a:ea typeface="Calibri" pitchFamily="34" charset="0"/>
                <a:cs typeface="Mangal"/>
              </a:rPr>
              <a:t>०९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,@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vkSj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२</a:t>
            </a:r>
            <a:r>
              <a:rPr lang="x-none" sz="2800" b="1" dirty="0">
                <a:latin typeface="Kruti Dev 010" pitchFamily="2" charset="0"/>
                <a:ea typeface="Calibri" pitchFamily="34" charset="0"/>
                <a:cs typeface="Mangal"/>
              </a:rPr>
              <a:t>६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x-none" sz="2800" b="1" dirty="0">
                <a:latin typeface="Kruti Dev 010" pitchFamily="2" charset="0"/>
                <a:ea typeface="Calibri" pitchFamily="34" charset="0"/>
                <a:cs typeface="Mangal"/>
              </a:rPr>
              <a:t>२६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izR;sd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ist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ij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la[;k </a:t>
            </a:r>
            <a:r>
              <a:rPr lang="en-US" sz="2800" b="1" dirty="0" err="1">
                <a:latin typeface="Kruti Dev 010" pitchFamily="2" charset="0"/>
                <a:ea typeface="Calibri" pitchFamily="34" charset="0"/>
                <a:cs typeface="Times New Roman" pitchFamily="18" charset="0"/>
              </a:rPr>
              <a:t>vafdr</a:t>
            </a: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gS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>            </a:t>
            </a:r>
            <a:br>
              <a:rPr lang="en-US" sz="28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</a:br>
            <a:endParaRPr lang="en-US" sz="2800" b="1" dirty="0">
              <a:latin typeface="Kruti Dev 010" pitchFamily="2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3600" b="1" dirty="0">
                <a:latin typeface="Kruti Dev 010" pitchFamily="2" charset="0"/>
                <a:ea typeface="Calibri" pitchFamily="34" charset="0"/>
                <a:cs typeface="Times New Roman" pitchFamily="18" charset="0"/>
              </a:rPr>
            </a:br>
            <a:endParaRPr lang="en-US" sz="3600" b="1" dirty="0">
              <a:latin typeface="Kruti Dev 010" pitchFamily="2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011238" y="174625"/>
            <a:ext cx="6392862" cy="8882063"/>
            <a:chOff x="1011238" y="174625"/>
            <a:chExt cx="6392862" cy="8882063"/>
          </a:xfrm>
        </p:grpSpPr>
        <p:sp>
          <p:nvSpPr>
            <p:cNvPr id="3076" name="Text Box 14"/>
            <p:cNvSpPr txBox="1">
              <a:spLocks noChangeArrowheads="1"/>
            </p:cNvSpPr>
            <p:nvPr/>
          </p:nvSpPr>
          <p:spPr bwMode="auto">
            <a:xfrm>
              <a:off x="6870700" y="8782050"/>
              <a:ext cx="533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Kruti Dev 010" charset="0"/>
                </a:rPr>
                <a:t>55</a:t>
              </a:r>
            </a:p>
          </p:txBody>
        </p:sp>
        <p:pic>
          <p:nvPicPr>
            <p:cNvPr id="307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38" y="174625"/>
              <a:ext cx="12652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50" name="Rectangle 146"/>
          <p:cNvSpPr>
            <a:spLocks noChangeArrowheads="1"/>
          </p:cNvSpPr>
          <p:nvPr/>
        </p:nvSpPr>
        <p:spPr bwMode="auto">
          <a:xfrm>
            <a:off x="2798763" y="800100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ckbZfcy dh ?kVukvksa ds fy;s eap rS;kj djuk</a:t>
            </a:r>
          </a:p>
        </p:txBody>
      </p:sp>
      <p:sp>
        <p:nvSpPr>
          <p:cNvPr id="226451" name="Rectangle 147"/>
          <p:cNvSpPr>
            <a:spLocks noChangeArrowheads="1"/>
          </p:cNvSpPr>
          <p:nvPr/>
        </p:nvSpPr>
        <p:spPr bwMode="auto">
          <a:xfrm>
            <a:off x="0" y="1420813"/>
            <a:ext cx="757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 lsfeukj ds nkSjku uD</a:t>
            </a:r>
            <a:r>
              <a:rPr lang="ja-JP" alt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’</a:t>
            </a: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kk cukus ds fy;s ;g ist tkucw&gt;dj [kkyh NksMk x;k gS</a:t>
            </a:r>
            <a:endParaRPr lang="en-US" sz="2000" b="1" i="1">
              <a:effectLst>
                <a:outerShdw blurRad="38100" dist="38100" dir="2700000" algn="tl">
                  <a:srgbClr val="DDDDDD"/>
                </a:outerShdw>
              </a:effectLst>
              <a:latin typeface="Kruti Dev 010" charset="0"/>
            </a:endParaRPr>
          </a:p>
        </p:txBody>
      </p:sp>
      <p:pic>
        <p:nvPicPr>
          <p:cNvPr id="133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21945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०३</a:t>
            </a:r>
            <a:endParaRPr lang="en-US">
              <a:latin typeface="Kruti Dev 010" charset="0"/>
            </a:endParaRPr>
          </a:p>
        </p:txBody>
      </p:sp>
      <p:sp>
        <p:nvSpPr>
          <p:cNvPr id="13317" name="Text Box 144"/>
          <p:cNvSpPr txBox="1">
            <a:spLocks noChangeArrowheads="1"/>
          </p:cNvSpPr>
          <p:nvPr/>
        </p:nvSpPr>
        <p:spPr bwMode="auto">
          <a:xfrm>
            <a:off x="5754688" y="0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 ,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241300" y="1158875"/>
            <a:ext cx="65928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2798763" y="800100"/>
            <a:ext cx="4324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 ckbZfcy dh ?kVukvksa ds fy;s eap rS;kj djuk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1328738"/>
            <a:ext cx="804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lsfeukj ds nkSjku uD</a:t>
            </a:r>
            <a:r>
              <a:rPr lang="ja-JP" alt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’</a:t>
            </a:r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  <a:cs typeface="Mangal" charset="0"/>
              </a:rPr>
              <a:t>kk cukus ds fy;s ;g ist tkucw&gt;dj [kkyh NksMk x;k gS</a:t>
            </a:r>
            <a:endParaRPr lang="en-US" sz="2000" b="1" i="1">
              <a:effectLst>
                <a:outerShdw blurRad="38100" dist="38100" dir="2700000" algn="tl">
                  <a:srgbClr val="DDDDDD"/>
                </a:outerShdw>
              </a:effectLst>
              <a:latin typeface="Kruti Dev 010" charset="0"/>
            </a:endParaRPr>
          </a:p>
        </p:txBody>
      </p:sp>
      <p:pic>
        <p:nvPicPr>
          <p:cNvPr id="163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500438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३</a:t>
            </a:r>
            <a:endParaRPr lang="en-US">
              <a:latin typeface="Kruti Dev 010" charset="0"/>
            </a:endParaRP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5884863" y="19050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04</a:t>
            </a:r>
            <a:endParaRPr lang="en-US" sz="1800" b="1" dirty="0"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 i="1" smtClean="0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**ckbZcy QkbZy** dh </a:t>
            </a:r>
            <a:r>
              <a:rPr lang="hi-in" sz="2000" i="1" smtClean="0">
                <a:latin typeface="Kruti Dev 010" charset="0"/>
              </a:rPr>
              <a:t>विषय</a:t>
            </a:r>
            <a:r>
              <a:rPr lang="en-US" sz="2000" b="1" i="1" smtClean="0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 </a:t>
            </a:r>
            <a:r>
              <a:rPr lang="en-US" sz="2400" b="1" i="1" smtClean="0"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lkexzh</a:t>
            </a:r>
            <a:endParaRPr lang="en-US" sz="2800" b="1" i="1" smtClean="0">
              <a:latin typeface="Kruti Dev 010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839788" y="8220075"/>
            <a:ext cx="5875337" cy="584200"/>
            <a:chOff x="529" y="5178"/>
            <a:chExt cx="3701" cy="368"/>
          </a:xfrm>
        </p:grpSpPr>
        <p:sp>
          <p:nvSpPr>
            <p:cNvPr id="18733" name="Text Box 5"/>
            <p:cNvSpPr txBox="1">
              <a:spLocks noChangeArrowheads="1"/>
            </p:cNvSpPr>
            <p:nvPr/>
          </p:nvSpPr>
          <p:spPr bwMode="auto">
            <a:xfrm>
              <a:off x="686" y="5178"/>
              <a:ext cx="33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;g ist dkWihjkbZV dh lwpuk ds lkFk f</a:t>
              </a:r>
              <a:r>
                <a:rPr lang="ja-JP" altLang="en-US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’</a:t>
              </a:r>
              <a:r>
                <a:rPr lang="en-US" altLang="ja-JP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k{k.k ds fy;s iqu% rS;kj fd;k tk ldrk gSA</a:t>
              </a:r>
              <a:endParaRPr lang="en-US" sz="1600" b="1" baseline="-25000">
                <a:latin typeface="Kruti Dev 010" charset="0"/>
              </a:endParaRPr>
            </a:p>
          </p:txBody>
        </p:sp>
        <p:sp>
          <p:nvSpPr>
            <p:cNvPr id="18734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</p:grp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81025" y="253523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latin typeface="Kruti Dev 010" charset="0"/>
            </a:endParaRPr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2400300" y="1246188"/>
            <a:ext cx="287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latin typeface="Kruti Dev 010" charset="0"/>
              </a:rPr>
              <a:t>l`f</a:t>
            </a:r>
            <a:r>
              <a:rPr lang="ja-JP" altLang="en-US" sz="1200" b="1">
                <a:latin typeface="Kruti Dev 010" charset="0"/>
              </a:rPr>
              <a:t>’</a:t>
            </a:r>
            <a:r>
              <a:rPr lang="en-US" altLang="ja-JP" sz="1200" b="1">
                <a:latin typeface="Kruti Dev 010" charset="0"/>
              </a:rPr>
              <a:t>V</a:t>
            </a:r>
            <a:endParaRPr lang="en-US" sz="1800" baseline="-25000">
              <a:latin typeface="Kruti Dev 010" charset="0"/>
            </a:endParaRPr>
          </a:p>
        </p:txBody>
      </p:sp>
      <p:sp>
        <p:nvSpPr>
          <p:cNvPr id="18452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55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56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57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64" name="Rectangle 42"/>
          <p:cNvSpPr>
            <a:spLocks noChangeArrowheads="1"/>
          </p:cNvSpPr>
          <p:nvPr/>
        </p:nvSpPr>
        <p:spPr bwMode="auto">
          <a:xfrm>
            <a:off x="2474913" y="4706938"/>
            <a:ext cx="487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;qlqQ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465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67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68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69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147483647 w 153"/>
              <a:gd name="T1" fmla="*/ 2147483647 h 57"/>
              <a:gd name="T2" fmla="*/ 0 w 153"/>
              <a:gd name="T3" fmla="*/ 2147483647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78" name="Rectangle 58"/>
          <p:cNvSpPr>
            <a:spLocks noChangeArrowheads="1"/>
          </p:cNvSpPr>
          <p:nvPr/>
        </p:nvSpPr>
        <p:spPr bwMode="auto">
          <a:xfrm>
            <a:off x="2559050" y="5730875"/>
            <a:ext cx="284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 ewlk</a:t>
            </a:r>
            <a:endParaRPr lang="en-US" sz="1800" baseline="-25000">
              <a:latin typeface="Kruti Dev 010" charset="0"/>
            </a:endParaRPr>
          </a:p>
        </p:txBody>
      </p:sp>
      <p:sp>
        <p:nvSpPr>
          <p:cNvPr id="18479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0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1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2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3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4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6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7" name="Rectangle 73"/>
          <p:cNvSpPr>
            <a:spLocks noChangeArrowheads="1"/>
          </p:cNvSpPr>
          <p:nvPr/>
        </p:nvSpPr>
        <p:spPr bwMode="auto">
          <a:xfrm>
            <a:off x="5159375" y="5881688"/>
            <a:ext cx="292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</a:t>
            </a:r>
            <a:r>
              <a:rPr lang="ja-JP" alt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kkar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488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89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90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91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497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47483647 h 86"/>
              <a:gd name="T2" fmla="*/ 0 w 29"/>
              <a:gd name="T3" fmla="*/ 0 h 86"/>
              <a:gd name="T4" fmla="*/ 2147483647 w 29"/>
              <a:gd name="T5" fmla="*/ 0 h 86"/>
              <a:gd name="T6" fmla="*/ 2147483647 w 29"/>
              <a:gd name="T7" fmla="*/ 0 h 86"/>
              <a:gd name="T8" fmla="*/ 2147483647 w 29"/>
              <a:gd name="T9" fmla="*/ 2147483647 h 86"/>
              <a:gd name="T10" fmla="*/ 2147483647 w 29"/>
              <a:gd name="T11" fmla="*/ 2147483647 h 86"/>
              <a:gd name="T12" fmla="*/ 0 w 29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542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543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544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552" name="Rectangle 140"/>
          <p:cNvSpPr>
            <a:spLocks noChangeArrowheads="1"/>
          </p:cNvSpPr>
          <p:nvPr/>
        </p:nvSpPr>
        <p:spPr bwMode="auto">
          <a:xfrm>
            <a:off x="5043488" y="4556125"/>
            <a:ext cx="5286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nklrk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553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554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0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2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0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2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4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7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9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0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2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3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4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5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9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1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2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3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4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5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07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08" name="Rectangle 202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09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0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1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2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3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4" name="Rectangle 208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15" name="Rectangle 209"/>
          <p:cNvSpPr>
            <a:spLocks noChangeArrowheads="1"/>
          </p:cNvSpPr>
          <p:nvPr/>
        </p:nvSpPr>
        <p:spPr bwMode="auto">
          <a:xfrm>
            <a:off x="2622550" y="7419975"/>
            <a:ext cx="312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;gks</a:t>
            </a:r>
            <a:r>
              <a:rPr lang="ja-JP" alt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kq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616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17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19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20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21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2" name="Freeform 218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2147483647 w 162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3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4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5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" name="Rectangle 223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27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8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9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0" name="Line 228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1" name="Rectangle 229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2" name="Rectangle 232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3" name="Rectangle 234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4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5" name="Rectangle 237"/>
          <p:cNvSpPr>
            <a:spLocks noChangeArrowheads="1"/>
          </p:cNvSpPr>
          <p:nvPr/>
        </p:nvSpPr>
        <p:spPr bwMode="auto">
          <a:xfrm>
            <a:off x="5095875" y="1250950"/>
            <a:ext cx="590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vjktdrk</a:t>
            </a:r>
            <a:endParaRPr lang="en-US" sz="1800" baseline="-25000">
              <a:latin typeface="Kruti Dev 010" charset="0"/>
            </a:endParaRPr>
          </a:p>
        </p:txBody>
      </p:sp>
      <p:sp>
        <p:nvSpPr>
          <p:cNvPr id="18636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7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8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39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0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1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2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3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4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5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E32434"/>
                </a:solidFill>
                <a:latin typeface="Kruti Dev 010" charset="0"/>
              </a:rPr>
              <a:t>zz</a:t>
            </a:r>
          </a:p>
        </p:txBody>
      </p:sp>
      <p:sp>
        <p:nvSpPr>
          <p:cNvPr id="18646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47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2147483647 w 16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8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9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0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1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2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3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4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5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56" name="Rectangle 260"/>
          <p:cNvSpPr>
            <a:spLocks noChangeArrowheads="1"/>
          </p:cNvSpPr>
          <p:nvPr/>
        </p:nvSpPr>
        <p:spPr bwMode="auto">
          <a:xfrm>
            <a:off x="5097463" y="2097088"/>
            <a:ext cx="517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jktoa</a:t>
            </a:r>
            <a:r>
              <a:rPr lang="ja-JP" alt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</a:t>
            </a:r>
            <a:endParaRPr lang="en-US" sz="1800" baseline="-25000">
              <a:latin typeface="Kruti Dev 010" charset="0"/>
            </a:endParaRPr>
          </a:p>
        </p:txBody>
      </p:sp>
      <p:sp>
        <p:nvSpPr>
          <p:cNvPr id="18657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58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59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60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1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2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63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4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5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6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67" name="Rectangle 279"/>
          <p:cNvSpPr>
            <a:spLocks noChangeArrowheads="1"/>
          </p:cNvSpPr>
          <p:nvPr/>
        </p:nvSpPr>
        <p:spPr bwMode="auto">
          <a:xfrm>
            <a:off x="4713288" y="6026150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,l</a:t>
            </a:r>
            <a:r>
              <a:rPr 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  </a:t>
            </a:r>
            <a:endParaRPr lang="en-US" sz="2000" baseline="-25000">
              <a:latin typeface="Kruti Dev 010" charset="0"/>
            </a:endParaRPr>
          </a:p>
        </p:txBody>
      </p:sp>
      <p:sp>
        <p:nvSpPr>
          <p:cNvPr id="18668" name="Rectangle 280"/>
          <p:cNvSpPr>
            <a:spLocks noChangeArrowheads="1"/>
          </p:cNvSpPr>
          <p:nvPr/>
        </p:nvSpPr>
        <p:spPr bwMode="auto">
          <a:xfrm>
            <a:off x="4343400" y="7048500"/>
            <a:ext cx="523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 b="1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 </a:t>
            </a:r>
            <a:r>
              <a:rPr lang="en-US" sz="2400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t</a:t>
            </a:r>
            <a:r>
              <a:rPr lang="en-US" sz="2400" b="1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s</a:t>
            </a:r>
            <a:endParaRPr lang="en-US" sz="2400" baseline="-25000">
              <a:latin typeface="Kruti Dev 010" charset="0"/>
            </a:endParaRPr>
          </a:p>
        </p:txBody>
      </p:sp>
      <p:sp>
        <p:nvSpPr>
          <p:cNvPr id="18669" name="Rectangle 281"/>
          <p:cNvSpPr>
            <a:spLocks noChangeArrowheads="1"/>
          </p:cNvSpPr>
          <p:nvPr/>
        </p:nvSpPr>
        <p:spPr bwMode="auto">
          <a:xfrm>
            <a:off x="1987550" y="1924050"/>
            <a:ext cx="904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baseline="-25000">
                <a:solidFill>
                  <a:srgbClr val="000000"/>
                </a:solidFill>
                <a:latin typeface="Kruti Dev 010" charset="0"/>
                <a:cs typeface="Times New Roman" charset="0"/>
              </a:rPr>
              <a:t>lh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670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1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72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73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74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5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147483647 w 152"/>
              <a:gd name="T1" fmla="*/ 2147483647 h 66"/>
              <a:gd name="T2" fmla="*/ 0 w 152"/>
              <a:gd name="T3" fmla="*/ 2147483647 h 66"/>
              <a:gd name="T4" fmla="*/ 0 w 152"/>
              <a:gd name="T5" fmla="*/ 0 h 66"/>
              <a:gd name="T6" fmla="*/ 2147483647 w 15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6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7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9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1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82" name="Rectangle 294"/>
          <p:cNvSpPr>
            <a:spLocks noChangeArrowheads="1"/>
          </p:cNvSpPr>
          <p:nvPr/>
        </p:nvSpPr>
        <p:spPr bwMode="auto">
          <a:xfrm>
            <a:off x="2420938" y="3025775"/>
            <a:ext cx="561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vczkge</a:t>
            </a:r>
            <a:endParaRPr lang="en-US" sz="1800" baseline="-25000">
              <a:latin typeface="Kruti Dev 010" charset="0"/>
            </a:endParaRPr>
          </a:p>
        </p:txBody>
      </p:sp>
      <p:sp>
        <p:nvSpPr>
          <p:cNvPr id="18683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84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85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86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7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88" name="Rectangle 305"/>
          <p:cNvSpPr>
            <a:spLocks noChangeArrowheads="1"/>
          </p:cNvSpPr>
          <p:nvPr/>
        </p:nvSpPr>
        <p:spPr bwMode="auto">
          <a:xfrm>
            <a:off x="3305175" y="5799138"/>
            <a:ext cx="14144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Kruti Dev 010" charset="0"/>
              </a:rPr>
              <a:t>(_______________)</a:t>
            </a:r>
            <a:endParaRPr lang="en-US" sz="1200" baseline="-25000">
              <a:latin typeface="Kruti Dev 010" charset="0"/>
            </a:endParaRPr>
          </a:p>
        </p:txBody>
      </p:sp>
      <p:pic>
        <p:nvPicPr>
          <p:cNvPr id="18689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0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pic>
        <p:nvPicPr>
          <p:cNvPr id="18691" name="Picture 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2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pic>
        <p:nvPicPr>
          <p:cNvPr id="18693" name="Picture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4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pic>
        <p:nvPicPr>
          <p:cNvPr id="18695" name="Picture 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6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697" name="Rectangle 314"/>
          <p:cNvSpPr>
            <a:spLocks noChangeArrowheads="1"/>
          </p:cNvSpPr>
          <p:nvPr/>
        </p:nvSpPr>
        <p:spPr bwMode="auto">
          <a:xfrm>
            <a:off x="5972175" y="5922963"/>
            <a:ext cx="1149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Kruti Dev 010" charset="0"/>
              </a:rPr>
              <a:t>(____________)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698" name="Rectangle 315"/>
          <p:cNvSpPr>
            <a:spLocks noChangeArrowheads="1"/>
          </p:cNvSpPr>
          <p:nvPr/>
        </p:nvSpPr>
        <p:spPr bwMode="auto">
          <a:xfrm>
            <a:off x="5983288" y="2211388"/>
            <a:ext cx="1238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Kruti Dev 010" charset="0"/>
              </a:rPr>
              <a:t>(_____________)</a:t>
            </a:r>
            <a:endParaRPr lang="en-US" sz="1200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18699" name="Rectangle 316"/>
          <p:cNvSpPr>
            <a:spLocks noChangeArrowheads="1"/>
          </p:cNvSpPr>
          <p:nvPr/>
        </p:nvSpPr>
        <p:spPr bwMode="auto">
          <a:xfrm>
            <a:off x="3305175" y="3113088"/>
            <a:ext cx="1038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Kruti Dev 010" charset="0"/>
              </a:rPr>
              <a:t>___________)</a:t>
            </a:r>
            <a:endParaRPr lang="en-US" sz="1200" baseline="-25000">
              <a:latin typeface="Kruti Dev 010" charset="0"/>
            </a:endParaRPr>
          </a:p>
        </p:txBody>
      </p:sp>
      <p:sp>
        <p:nvSpPr>
          <p:cNvPr id="18700" name="Freeform 317"/>
          <p:cNvSpPr>
            <a:spLocks/>
          </p:cNvSpPr>
          <p:nvPr/>
        </p:nvSpPr>
        <p:spPr bwMode="auto">
          <a:xfrm>
            <a:off x="5913438" y="6824663"/>
            <a:ext cx="241300" cy="76200"/>
          </a:xfrm>
          <a:custGeom>
            <a:avLst/>
            <a:gdLst>
              <a:gd name="T0" fmla="*/ 2147483647 w 152"/>
              <a:gd name="T1" fmla="*/ 2147483647 h 48"/>
              <a:gd name="T2" fmla="*/ 0 w 152"/>
              <a:gd name="T3" fmla="*/ 2147483647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1" name="Rectangle 323"/>
          <p:cNvSpPr>
            <a:spLocks noChangeArrowheads="1"/>
          </p:cNvSpPr>
          <p:nvPr/>
        </p:nvSpPr>
        <p:spPr bwMode="auto">
          <a:xfrm>
            <a:off x="5227638" y="6723063"/>
            <a:ext cx="3476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;h</a:t>
            </a:r>
            <a:r>
              <a:rPr lang="ja-JP" altLang="en-US" sz="1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kq</a:t>
            </a:r>
            <a:endParaRPr lang="en-US" sz="1400" baseline="-25000">
              <a:latin typeface="Kruti Dev 010" charset="0"/>
            </a:endParaRPr>
          </a:p>
        </p:txBody>
      </p:sp>
      <p:sp>
        <p:nvSpPr>
          <p:cNvPr id="18702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8703" name="Line 326"/>
          <p:cNvSpPr>
            <a:spLocks noChangeShapeType="1"/>
          </p:cNvSpPr>
          <p:nvPr/>
        </p:nvSpPr>
        <p:spPr bwMode="auto">
          <a:xfrm>
            <a:off x="559435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4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05" name="Group 351"/>
          <p:cNvGrpSpPr>
            <a:grpSpLocks/>
          </p:cNvGrpSpPr>
          <p:nvPr/>
        </p:nvGrpSpPr>
        <p:grpSpPr bwMode="auto">
          <a:xfrm>
            <a:off x="885825" y="1223963"/>
            <a:ext cx="1041400" cy="1112837"/>
            <a:chOff x="558" y="771"/>
            <a:chExt cx="656" cy="701"/>
          </a:xfrm>
        </p:grpSpPr>
        <p:grpSp>
          <p:nvGrpSpPr>
            <p:cNvPr id="18713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18730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31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32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14" name="Rectangle 334"/>
            <p:cNvSpPr>
              <a:spLocks noChangeArrowheads="1"/>
            </p:cNvSpPr>
            <p:nvPr/>
          </p:nvSpPr>
          <p:spPr bwMode="auto">
            <a:xfrm>
              <a:off x="633" y="1317"/>
              <a:ext cx="1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lh</a:t>
              </a:r>
              <a:endParaRPr lang="en-US" sz="1200" baseline="-25000">
                <a:latin typeface="Kruti Dev 010" charset="0"/>
              </a:endParaRPr>
            </a:p>
          </p:txBody>
        </p:sp>
        <p:sp>
          <p:nvSpPr>
            <p:cNvPr id="18715" name="Rectangle 335"/>
            <p:cNvSpPr>
              <a:spLocks noChangeArrowheads="1"/>
            </p:cNvSpPr>
            <p:nvPr/>
          </p:nvSpPr>
          <p:spPr bwMode="auto">
            <a:xfrm>
              <a:off x="747" y="1317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 7</a:t>
              </a:r>
              <a:endParaRPr lang="en-US" sz="1200" baseline="-25000">
                <a:latin typeface="Kruti Dev 010" charset="0"/>
              </a:endParaRPr>
            </a:p>
          </p:txBody>
        </p:sp>
        <p:sp>
          <p:nvSpPr>
            <p:cNvPr id="18716" name="Line 336"/>
            <p:cNvSpPr>
              <a:spLocks noChangeShapeType="1"/>
            </p:cNvSpPr>
            <p:nvPr/>
          </p:nvSpPr>
          <p:spPr bwMode="auto">
            <a:xfrm>
              <a:off x="799" y="1392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7" name="Rectangle 337"/>
            <p:cNvSpPr>
              <a:spLocks noChangeArrowheads="1"/>
            </p:cNvSpPr>
            <p:nvPr/>
          </p:nvSpPr>
          <p:spPr bwMode="auto">
            <a:xfrm>
              <a:off x="762" y="1317"/>
              <a:ext cx="4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500" b="1">
                  <a:latin typeface="Kruti Dev 010" charset="0"/>
                </a:rPr>
                <a:t> ‰</a:t>
              </a:r>
              <a:r>
                <a:rPr lang="en-US" sz="1600" b="1">
                  <a:solidFill>
                    <a:srgbClr val="000000"/>
                  </a:solidFill>
                  <a:latin typeface="Kruti Dev 010" charset="0"/>
                  <a:cs typeface="Times New Roman" charset="0"/>
                </a:rPr>
                <a:t>,l ts</a:t>
              </a:r>
              <a:endParaRPr lang="en-US" sz="1200" baseline="-25000">
                <a:latin typeface="Kruti Dev 010" charset="0"/>
              </a:endParaRPr>
            </a:p>
          </p:txBody>
        </p:sp>
        <p:grpSp>
          <p:nvGrpSpPr>
            <p:cNvPr id="18718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18727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8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9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19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18724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5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6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20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18721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2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18723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706" name="Rectangle 350"/>
          <p:cNvSpPr>
            <a:spLocks noChangeArrowheads="1"/>
          </p:cNvSpPr>
          <p:nvPr/>
        </p:nvSpPr>
        <p:spPr bwMode="auto">
          <a:xfrm>
            <a:off x="3316288" y="1184275"/>
            <a:ext cx="8016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800" b="1">
                <a:latin typeface="Kruti Dev 010" charset="0"/>
              </a:rPr>
              <a:t>(___ </a:t>
            </a:r>
            <a:r>
              <a:rPr lang="hi-in" sz="800" b="1" i="1">
                <a:latin typeface="Kruti Dev 010" charset="0"/>
              </a:rPr>
              <a:t>विषय</a:t>
            </a:r>
            <a:r>
              <a:rPr lang="en-US" sz="800" b="1">
                <a:latin typeface="Kruti Dev 010" charset="0"/>
              </a:rPr>
              <a:t>___)</a:t>
            </a:r>
            <a:endParaRPr lang="en-US" sz="1200" baseline="-25000">
              <a:latin typeface="Kruti Dev 010" charset="0"/>
            </a:endParaRPr>
          </a:p>
        </p:txBody>
      </p:sp>
      <p:pic>
        <p:nvPicPr>
          <p:cNvPr id="187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08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४</a:t>
            </a:r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 </a:t>
            </a:r>
            <a:endParaRPr lang="en-US">
              <a:latin typeface="Kruti Dev 010" charset="0"/>
            </a:endParaRPr>
          </a:p>
        </p:txBody>
      </p:sp>
      <p:sp>
        <p:nvSpPr>
          <p:cNvPr id="303" name="Text Box 97"/>
          <p:cNvSpPr txBox="1">
            <a:spLocks noChangeArrowheads="1"/>
          </p:cNvSpPr>
          <p:nvPr/>
        </p:nvSpPr>
        <p:spPr bwMode="auto">
          <a:xfrm rot="16210747">
            <a:off x="2996164" y="3421387"/>
            <a:ext cx="3073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… lekt</a:t>
            </a:r>
          </a:p>
        </p:txBody>
      </p:sp>
      <p:sp>
        <p:nvSpPr>
          <p:cNvPr id="304" name="Text Box 96"/>
          <p:cNvSpPr txBox="1">
            <a:spLocks noChangeArrowheads="1"/>
          </p:cNvSpPr>
          <p:nvPr/>
        </p:nvSpPr>
        <p:spPr bwMode="auto">
          <a:xfrm rot="16211526">
            <a:off x="843497" y="5772849"/>
            <a:ext cx="18335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† yksx</a:t>
            </a:r>
          </a:p>
        </p:txBody>
      </p:sp>
      <p:sp>
        <p:nvSpPr>
          <p:cNvPr id="18711" name="Rectangle 304"/>
          <p:cNvSpPr>
            <a:spLocks noChangeArrowheads="1"/>
          </p:cNvSpPr>
          <p:nvPr/>
        </p:nvSpPr>
        <p:spPr bwMode="auto">
          <a:xfrm>
            <a:off x="876300" y="2873375"/>
            <a:ext cx="3921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2" name="TextBox 299"/>
          <p:cNvSpPr txBox="1">
            <a:spLocks noChangeArrowheads="1"/>
          </p:cNvSpPr>
          <p:nvPr/>
        </p:nvSpPr>
        <p:spPr bwMode="auto">
          <a:xfrm>
            <a:off x="746125" y="2768600"/>
            <a:ext cx="85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ckbZcy QkbZy</a:t>
            </a:r>
            <a:endParaRPr lang="en-US" sz="1200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Kruti Dev 010" charset="0"/>
            </a:endParaRPr>
          </a:p>
        </p:txBody>
      </p:sp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607175" y="87313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05</a:t>
            </a:r>
            <a:endParaRPr lang="en-US" sz="2000" b="1">
              <a:latin typeface="Kruti Dev 010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>
              <a:latin typeface="Kruti Dev 010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09550" y="5986463"/>
            <a:ext cx="37639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vjLrq % fldanj dk f'k{kd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vjLrq % laxhr dk fl)kar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phu dh fo'kky nhokj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phu esa yksgs dk iz;ksx</a:t>
            </a:r>
          </a:p>
          <a:p>
            <a:pPr algn="ctr">
              <a:lnSpc>
                <a:spcPts val="1900"/>
              </a:lnSpc>
            </a:pPr>
            <a:r>
              <a:rPr lang="en-US" sz="1400" b="1">
                <a:latin typeface="Kruti Dev 010" charset="0"/>
              </a:rPr>
              <a:t>  </a:t>
            </a:r>
            <a:r>
              <a:rPr lang="en-US" sz="1600" b="1">
                <a:latin typeface="Kruti Dev 010" charset="0"/>
              </a:rPr>
              <a:t>,sysDtsafMª;k % ;wukuh lh[kus dk dsanz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;wfDyM % js[kkxf.kr esa mRre dk;Z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izFke jkseu flDds</a:t>
            </a:r>
          </a:p>
          <a:p>
            <a:pPr algn="ctr">
              <a:lnSpc>
                <a:spcPts val="1900"/>
              </a:lnSpc>
            </a:pPr>
            <a:r>
              <a:rPr lang="en-US" sz="1400" b="1">
                <a:latin typeface="Kruti Dev 010" charset="0"/>
              </a:rPr>
              <a:t>            </a:t>
            </a:r>
            <a:r>
              <a:rPr lang="en-US" sz="1600" b="1">
                <a:latin typeface="Kruti Dev 010" charset="0"/>
              </a:rPr>
              <a:t>dqfjaFk O;kikfjd dsanz cu tkrk gS</a:t>
            </a:r>
          </a:p>
          <a:p>
            <a:pPr algn="ctr">
              <a:lnSpc>
                <a:spcPts val="1900"/>
              </a:lnSpc>
            </a:pPr>
            <a:r>
              <a:rPr lang="en-US" sz="1600" b="1">
                <a:latin typeface="Kruti Dev 010" charset="0"/>
              </a:rPr>
              <a:t>felz esa ;gwnh O;kikfjd dsanz</a:t>
            </a:r>
          </a:p>
          <a:p>
            <a:pPr algn="ctr">
              <a:lnSpc>
                <a:spcPts val="1900"/>
              </a:lnSpc>
            </a:pPr>
            <a:r>
              <a:rPr lang="en-US" sz="1600" b="1" i="1" u="sng">
                <a:latin typeface="Kruti Dev 010" charset="0"/>
              </a:rPr>
              <a:t>;wukuh lH;rk % ;wukuh 'kSyh ds 'kgj                           ;wukuh thou 'kSyh</a:t>
            </a:r>
            <a:endParaRPr lang="en-US" sz="1400" b="1">
              <a:latin typeface="Kruti Dev 010" charset="0"/>
            </a:endParaRPr>
          </a:p>
          <a:p>
            <a:pPr algn="ctr">
              <a:lnSpc>
                <a:spcPts val="1900"/>
              </a:lnSpc>
            </a:pPr>
            <a:endParaRPr lang="en-US" sz="1400">
              <a:latin typeface="Kruti Dev 010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316288" y="5551488"/>
            <a:ext cx="4240212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ljdkjh izca/ku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400" b="1">
                <a:latin typeface="Kruti Dev 010" charset="0"/>
              </a:rPr>
              <a:t> </a:t>
            </a:r>
            <a:r>
              <a:rPr lang="en-US" sz="1600" b="1">
                <a:latin typeface="Kruti Dev 010" charset="0"/>
              </a:rPr>
              <a:t>fx;lZ ---- jgV dk iz;ksx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f=dks.kfefr dk fodkl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ty?kMh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jkstsVk iRFkj ij fy[kkbZ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,sysDtsfMªa;k % rduhdh dkWyst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jkseu cSafdax iz.kkyh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fuekZ.k ds u;s rjhds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ikuh@fudkl iz.kkyh( lhesaV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LVkWd ekdsZV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jk"Vªh; jktekxZ fodflr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365&amp;fnu Lohdk;Z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>
                <a:latin typeface="Kruti Dev 010" charset="0"/>
              </a:rPr>
              <a:t>iSDl jksekuk</a:t>
            </a: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r>
              <a:rPr lang="en-US" sz="1600" b="1" i="1" u="sng">
                <a:latin typeface="Kruti Dev 010" charset="0"/>
              </a:rPr>
              <a:t>jksfe;ksa us ifyfLrhu ij dCtk dj fy;k</a:t>
            </a:r>
            <a:endParaRPr lang="en-US" sz="1400" b="1">
              <a:latin typeface="Kruti Dev 010" charset="0"/>
            </a:endParaRPr>
          </a:p>
          <a:p>
            <a:pPr algn="ctr">
              <a:spcBef>
                <a:spcPts val="100"/>
              </a:spcBef>
              <a:tabLst>
                <a:tab pos="457200" algn="l"/>
              </a:tabLst>
            </a:pPr>
            <a:endParaRPr lang="en-US" sz="1400" b="1">
              <a:latin typeface="Kruti Dev 010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821113" y="4973638"/>
            <a:ext cx="34147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vkSj rc ----</a:t>
            </a:r>
            <a:r>
              <a:rPr lang="en-US" sz="1400" b="1" i="1">
                <a:latin typeface="Kruti Dev 010" charset="0"/>
              </a:rPr>
              <a:t>                                               </a:t>
            </a:r>
          </a:p>
          <a:p>
            <a:pPr algn="ctr"/>
            <a:r>
              <a:rPr lang="en-US" sz="2400" b="1" i="1">
                <a:latin typeface="Kruti Dev 010" charset="0"/>
              </a:rPr>
              <a:t>a</a:t>
            </a:r>
            <a:r>
              <a:rPr lang="en-US" sz="1800" b="1" i="1">
                <a:latin typeface="Kruti Dev 010" charset="0"/>
              </a:rPr>
              <a:t>ds 'kklu dky es </a:t>
            </a:r>
            <a:r>
              <a:rPr lang="en-US" sz="1400" b="1" i="1">
                <a:latin typeface="Kruti Dev 010" charset="0"/>
              </a:rPr>
              <a:t>: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289050" y="1368425"/>
            <a:ext cx="529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fldanj dh e`R;q gksrh gS</a:t>
            </a:r>
            <a:r>
              <a:rPr lang="en-US" sz="1800" b="1">
                <a:latin typeface="Kruti Dev 010" charset="0"/>
              </a:rPr>
              <a:t> </a:t>
            </a:r>
            <a:r>
              <a:rPr lang="en-US" sz="2000" b="1">
                <a:latin typeface="Kruti Dev 010" charset="0"/>
              </a:rPr>
              <a:t>300 ch-lh- esa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38100" y="1787525"/>
            <a:ext cx="600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mldk jkT; ckaV fy;k tkrk gS mlds pkj</a:t>
            </a:r>
            <a:r>
              <a:rPr lang="en-US" sz="1800" b="1">
                <a:latin typeface="Kruti Dev 010" charset="0"/>
              </a:rPr>
              <a:t> </a:t>
            </a:r>
            <a:r>
              <a:rPr lang="en-US" sz="2000" b="1">
                <a:latin typeface="Kruti Dev 010" charset="0"/>
              </a:rPr>
              <a:t>}kjk-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208713" y="992188"/>
            <a:ext cx="26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 </a:t>
            </a: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777875" y="1076325"/>
            <a:ext cx="565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Kruti Dev 010" charset="0"/>
              </a:rPr>
              <a:t>eykdh o eRrh ds chp dk dky</a:t>
            </a: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2760663" y="709613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latin typeface="Kruti Dev 010" charset="0"/>
              </a:rPr>
              <a:t>^^'kkafrdky**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 rot="-3413559">
            <a:off x="380206" y="3520282"/>
            <a:ext cx="1566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latin typeface="Kruti Dev 010" charset="0"/>
              </a:rPr>
              <a:t>eSMhVsjsfu;u</a:t>
            </a:r>
          </a:p>
          <a:p>
            <a:pPr algn="ctr"/>
            <a:r>
              <a:rPr lang="en-US" sz="1800" b="1">
                <a:latin typeface="Kruti Dev 010" charset="0"/>
              </a:rPr>
              <a:t>leqnz</a:t>
            </a:r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 flipH="1">
            <a:off x="2290763" y="2220913"/>
            <a:ext cx="1389062" cy="411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15"/>
          <p:cNvSpPr>
            <a:spLocks noChangeArrowheads="1"/>
          </p:cNvSpPr>
          <p:nvPr/>
        </p:nvSpPr>
        <p:spPr bwMode="auto">
          <a:xfrm>
            <a:off x="2035175" y="3852863"/>
            <a:ext cx="1092200" cy="593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2214563" y="397192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iyhfLru</a:t>
            </a:r>
          </a:p>
        </p:txBody>
      </p:sp>
      <p:sp>
        <p:nvSpPr>
          <p:cNvPr id="20495" name="Text Box 17"/>
          <p:cNvSpPr txBox="1">
            <a:spLocks noChangeArrowheads="1"/>
          </p:cNvSpPr>
          <p:nvPr/>
        </p:nvSpPr>
        <p:spPr bwMode="auto">
          <a:xfrm>
            <a:off x="3614738" y="2835275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lsyhflM lezkV</a:t>
            </a: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2236788" y="4833938"/>
            <a:ext cx="204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VksysekbZd fQjkSu</a:t>
            </a:r>
          </a:p>
        </p:txBody>
      </p:sp>
      <p:sp>
        <p:nvSpPr>
          <p:cNvPr id="20497" name="Oval 19"/>
          <p:cNvSpPr>
            <a:spLocks noChangeArrowheads="1"/>
          </p:cNvSpPr>
          <p:nvPr/>
        </p:nvSpPr>
        <p:spPr bwMode="auto">
          <a:xfrm>
            <a:off x="2132013" y="293052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2244725" y="2924175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lhfj;k</a:t>
            </a:r>
          </a:p>
        </p:txBody>
      </p:sp>
      <p:sp>
        <p:nvSpPr>
          <p:cNvPr id="20499" name="Text Box 21"/>
          <p:cNvSpPr txBox="1">
            <a:spLocks noChangeArrowheads="1"/>
          </p:cNvSpPr>
          <p:nvPr/>
        </p:nvSpPr>
        <p:spPr bwMode="auto">
          <a:xfrm>
            <a:off x="2122488" y="3090863"/>
            <a:ext cx="125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_______</a:t>
            </a:r>
          </a:p>
        </p:txBody>
      </p:sp>
      <p:sp>
        <p:nvSpPr>
          <p:cNvPr id="20500" name="Oval 22"/>
          <p:cNvSpPr>
            <a:spLocks noChangeArrowheads="1"/>
          </p:cNvSpPr>
          <p:nvPr/>
        </p:nvSpPr>
        <p:spPr bwMode="auto">
          <a:xfrm>
            <a:off x="974725" y="466407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01" name="Text Box 23"/>
          <p:cNvSpPr txBox="1">
            <a:spLocks noChangeArrowheads="1"/>
          </p:cNvSpPr>
          <p:nvPr/>
        </p:nvSpPr>
        <p:spPr bwMode="auto">
          <a:xfrm>
            <a:off x="1106488" y="4708525"/>
            <a:ext cx="105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felz</a:t>
            </a:r>
          </a:p>
        </p:txBody>
      </p:sp>
      <p:sp>
        <p:nvSpPr>
          <p:cNvPr id="20502" name="Text Box 24"/>
          <p:cNvSpPr txBox="1">
            <a:spLocks noChangeArrowheads="1"/>
          </p:cNvSpPr>
          <p:nvPr/>
        </p:nvSpPr>
        <p:spPr bwMode="auto">
          <a:xfrm>
            <a:off x="1089025" y="4903788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______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4084638" y="3695700"/>
            <a:ext cx="2449512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>
                <a:latin typeface="Kruti Dev 010" pitchFamily="2" charset="0"/>
                <a:ea typeface="MS PGothic" pitchFamily="34" charset="-128"/>
                <a:cs typeface="+mn-cs"/>
              </a:rPr>
              <a:t>^^</a:t>
            </a:r>
            <a:r>
              <a:rPr lang="en-US" altLang="ja-JP" sz="2800" b="1" dirty="0" err="1">
                <a:latin typeface="Kruti Dev 010" pitchFamily="2" charset="0"/>
                <a:ea typeface="MS PGothic" pitchFamily="34" charset="-128"/>
                <a:cs typeface="+mn-cs"/>
              </a:rPr>
              <a:t>i`Foh</a:t>
            </a:r>
            <a:r>
              <a:rPr lang="en-US" altLang="ja-JP" sz="2800" b="1" dirty="0">
                <a:latin typeface="Kruti Dev 010" pitchFamily="2" charset="0"/>
                <a:ea typeface="MS PGothic" pitchFamily="34" charset="-128"/>
                <a:cs typeface="+mn-cs"/>
              </a:rPr>
              <a:t> dh</a:t>
            </a:r>
            <a:r>
              <a:rPr lang="en-US" altLang="ja-JP" sz="2800" b="1" dirty="0">
                <a:latin typeface="+mj-lt"/>
                <a:ea typeface="MS PGothic" pitchFamily="34" charset="-128"/>
                <a:cs typeface="+mn-cs"/>
              </a:rPr>
              <a:t>____</a:t>
            </a:r>
            <a:r>
              <a:rPr lang="en-US" altLang="ja-JP" sz="2800" b="1" dirty="0">
                <a:latin typeface="Kruti Dev 010" pitchFamily="2" charset="0"/>
                <a:ea typeface="MS PGothic" pitchFamily="34" charset="-128"/>
                <a:cs typeface="+mn-cs"/>
              </a:rPr>
              <a:t>!</a:t>
            </a:r>
            <a:endParaRPr lang="en-US" sz="2000" b="1" dirty="0"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0504" name="Oval 26"/>
          <p:cNvSpPr>
            <a:spLocks noChangeArrowheads="1"/>
          </p:cNvSpPr>
          <p:nvPr/>
        </p:nvSpPr>
        <p:spPr bwMode="auto">
          <a:xfrm>
            <a:off x="377825" y="2065338"/>
            <a:ext cx="1292225" cy="655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05" name="Text Box 27"/>
          <p:cNvSpPr txBox="1">
            <a:spLocks noChangeArrowheads="1"/>
          </p:cNvSpPr>
          <p:nvPr/>
        </p:nvSpPr>
        <p:spPr bwMode="auto">
          <a:xfrm>
            <a:off x="509588" y="2127250"/>
            <a:ext cx="1055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;wukuh</a:t>
            </a:r>
          </a:p>
        </p:txBody>
      </p:sp>
      <p:sp>
        <p:nvSpPr>
          <p:cNvPr id="20506" name="Text Box 28"/>
          <p:cNvSpPr txBox="1">
            <a:spLocks noChangeArrowheads="1"/>
          </p:cNvSpPr>
          <p:nvPr/>
        </p:nvSpPr>
        <p:spPr bwMode="auto">
          <a:xfrm>
            <a:off x="492125" y="2352675"/>
            <a:ext cx="105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dslsUMj</a:t>
            </a:r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 rot="2965956">
            <a:off x="954088" y="2062163"/>
            <a:ext cx="120650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 rot="-2559469">
            <a:off x="944563" y="2108200"/>
            <a:ext cx="13970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09" name="Oval 31"/>
          <p:cNvSpPr>
            <a:spLocks noChangeArrowheads="1"/>
          </p:cNvSpPr>
          <p:nvPr/>
        </p:nvSpPr>
        <p:spPr bwMode="auto">
          <a:xfrm>
            <a:off x="1820863" y="2122488"/>
            <a:ext cx="1292225" cy="6588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1000" b="1">
              <a:latin typeface="Kruti Dev 010" charset="0"/>
            </a:endParaRPr>
          </a:p>
        </p:txBody>
      </p:sp>
      <p:sp>
        <p:nvSpPr>
          <p:cNvPr id="20510" name="Text Box 32"/>
          <p:cNvSpPr txBox="1">
            <a:spLocks noChangeArrowheads="1"/>
          </p:cNvSpPr>
          <p:nvPr/>
        </p:nvSpPr>
        <p:spPr bwMode="auto">
          <a:xfrm>
            <a:off x="1481138" y="2212975"/>
            <a:ext cx="202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,f'k;k ekbuj</a:t>
            </a:r>
          </a:p>
        </p:txBody>
      </p:sp>
      <p:sp>
        <p:nvSpPr>
          <p:cNvPr id="20511" name="Text Box 33"/>
          <p:cNvSpPr txBox="1">
            <a:spLocks noChangeArrowheads="1"/>
          </p:cNvSpPr>
          <p:nvPr/>
        </p:nvSpPr>
        <p:spPr bwMode="auto">
          <a:xfrm>
            <a:off x="1779588" y="2419350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 </a:t>
            </a:r>
            <a:r>
              <a:rPr lang="en-US" sz="1800" b="1">
                <a:latin typeface="Kruti Dev 010" charset="0"/>
              </a:rPr>
              <a:t>fylhedql</a:t>
            </a:r>
          </a:p>
        </p:txBody>
      </p:sp>
      <p:sp>
        <p:nvSpPr>
          <p:cNvPr id="20512" name="Line 34"/>
          <p:cNvSpPr>
            <a:spLocks noChangeShapeType="1"/>
          </p:cNvSpPr>
          <p:nvPr/>
        </p:nvSpPr>
        <p:spPr bwMode="auto">
          <a:xfrm>
            <a:off x="1905000" y="2001838"/>
            <a:ext cx="300038" cy="48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 rot="2965956">
            <a:off x="2436813" y="2128838"/>
            <a:ext cx="120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14" name="Rectangle 36"/>
          <p:cNvSpPr>
            <a:spLocks noChangeArrowheads="1"/>
          </p:cNvSpPr>
          <p:nvPr/>
        </p:nvSpPr>
        <p:spPr bwMode="auto">
          <a:xfrm rot="-2559469">
            <a:off x="2427288" y="2174875"/>
            <a:ext cx="1397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0515" name="Arc 37"/>
          <p:cNvSpPr>
            <a:spLocks/>
          </p:cNvSpPr>
          <p:nvPr/>
        </p:nvSpPr>
        <p:spPr bwMode="auto">
          <a:xfrm rot="5287382">
            <a:off x="638175" y="3243263"/>
            <a:ext cx="1592263" cy="814387"/>
          </a:xfrm>
          <a:custGeom>
            <a:avLst/>
            <a:gdLst>
              <a:gd name="T0" fmla="*/ 2147483647 w 42748"/>
              <a:gd name="T1" fmla="*/ 2147483647 h 25580"/>
              <a:gd name="T2" fmla="*/ 2147483647 w 42748"/>
              <a:gd name="T3" fmla="*/ 2147483647 h 25580"/>
              <a:gd name="T4" fmla="*/ 2147483647 w 42748"/>
              <a:gd name="T5" fmla="*/ 2147483647 h 25580"/>
              <a:gd name="T6" fmla="*/ 0 60000 65536"/>
              <a:gd name="T7" fmla="*/ 0 60000 65536"/>
              <a:gd name="T8" fmla="*/ 0 60000 65536"/>
              <a:gd name="T9" fmla="*/ 0 w 42748"/>
              <a:gd name="T10" fmla="*/ 0 h 25580"/>
              <a:gd name="T11" fmla="*/ 42748 w 42748"/>
              <a:gd name="T12" fmla="*/ 25580 h 25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  <a:lnTo>
                  <a:pt x="21600" y="21600"/>
                </a:lnTo>
                <a:lnTo>
                  <a:pt x="369" y="2558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Freeform 38"/>
          <p:cNvSpPr>
            <a:spLocks/>
          </p:cNvSpPr>
          <p:nvPr/>
        </p:nvSpPr>
        <p:spPr bwMode="auto">
          <a:xfrm>
            <a:off x="3076575" y="3663950"/>
            <a:ext cx="339725" cy="531813"/>
          </a:xfrm>
          <a:custGeom>
            <a:avLst/>
            <a:gdLst>
              <a:gd name="T0" fmla="*/ 2147483647 w 357"/>
              <a:gd name="T1" fmla="*/ 0 h 601"/>
              <a:gd name="T2" fmla="*/ 2147483647 w 357"/>
              <a:gd name="T3" fmla="*/ 2147483647 h 601"/>
              <a:gd name="T4" fmla="*/ 2147483647 w 357"/>
              <a:gd name="T5" fmla="*/ 2147483647 h 601"/>
              <a:gd name="T6" fmla="*/ 2147483647 w 357"/>
              <a:gd name="T7" fmla="*/ 2147483647 h 601"/>
              <a:gd name="T8" fmla="*/ 2147483647 w 357"/>
              <a:gd name="T9" fmla="*/ 2147483647 h 601"/>
              <a:gd name="T10" fmla="*/ 2147483647 w 357"/>
              <a:gd name="T11" fmla="*/ 2147483647 h 601"/>
              <a:gd name="T12" fmla="*/ 2147483647 w 357"/>
              <a:gd name="T13" fmla="*/ 2147483647 h 601"/>
              <a:gd name="T14" fmla="*/ 0 w 357"/>
              <a:gd name="T15" fmla="*/ 2147483647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Freeform 39"/>
          <p:cNvSpPr>
            <a:spLocks/>
          </p:cNvSpPr>
          <p:nvPr/>
        </p:nvSpPr>
        <p:spPr bwMode="auto">
          <a:xfrm>
            <a:off x="2892425" y="4384675"/>
            <a:ext cx="338138" cy="608013"/>
          </a:xfrm>
          <a:custGeom>
            <a:avLst/>
            <a:gdLst>
              <a:gd name="T0" fmla="*/ 0 w 355"/>
              <a:gd name="T1" fmla="*/ 2147483647 h 686"/>
              <a:gd name="T2" fmla="*/ 2147483647 w 355"/>
              <a:gd name="T3" fmla="*/ 2147483647 h 686"/>
              <a:gd name="T4" fmla="*/ 2147483647 w 355"/>
              <a:gd name="T5" fmla="*/ 2147483647 h 686"/>
              <a:gd name="T6" fmla="*/ 2147483647 w 355"/>
              <a:gd name="T7" fmla="*/ 2147483647 h 686"/>
              <a:gd name="T8" fmla="*/ 2147483647 w 355"/>
              <a:gd name="T9" fmla="*/ 2147483647 h 686"/>
              <a:gd name="T10" fmla="*/ 2147483647 w 355"/>
              <a:gd name="T11" fmla="*/ 2147483647 h 686"/>
              <a:gd name="T12" fmla="*/ 2147483647 w 355"/>
              <a:gd name="T13" fmla="*/ 2147483647 h 686"/>
              <a:gd name="T14" fmla="*/ 2147483647 w 355"/>
              <a:gd name="T15" fmla="*/ 2147483647 h 686"/>
              <a:gd name="T16" fmla="*/ 2147483647 w 355"/>
              <a:gd name="T17" fmla="*/ 2147483647 h 686"/>
              <a:gd name="T18" fmla="*/ 2147483647 w 355"/>
              <a:gd name="T19" fmla="*/ 2147483647 h 686"/>
              <a:gd name="T20" fmla="*/ 2147483647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Freeform 40"/>
          <p:cNvSpPr>
            <a:spLocks/>
          </p:cNvSpPr>
          <p:nvPr/>
        </p:nvSpPr>
        <p:spPr bwMode="auto">
          <a:xfrm rot="1974329" flipH="1">
            <a:off x="1912938" y="3440113"/>
            <a:ext cx="312737" cy="531812"/>
          </a:xfrm>
          <a:custGeom>
            <a:avLst/>
            <a:gdLst>
              <a:gd name="T0" fmla="*/ 2147483647 w 357"/>
              <a:gd name="T1" fmla="*/ 0 h 601"/>
              <a:gd name="T2" fmla="*/ 2147483647 w 357"/>
              <a:gd name="T3" fmla="*/ 2147483647 h 601"/>
              <a:gd name="T4" fmla="*/ 2147483647 w 357"/>
              <a:gd name="T5" fmla="*/ 2147483647 h 601"/>
              <a:gd name="T6" fmla="*/ 2147483647 w 357"/>
              <a:gd name="T7" fmla="*/ 2147483647 h 601"/>
              <a:gd name="T8" fmla="*/ 2147483647 w 357"/>
              <a:gd name="T9" fmla="*/ 2147483647 h 601"/>
              <a:gd name="T10" fmla="*/ 2147483647 w 357"/>
              <a:gd name="T11" fmla="*/ 2147483647 h 601"/>
              <a:gd name="T12" fmla="*/ 2147483647 w 357"/>
              <a:gd name="T13" fmla="*/ 2147483647 h 601"/>
              <a:gd name="T14" fmla="*/ 0 w 357"/>
              <a:gd name="T15" fmla="*/ 2147483647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Freeform 41"/>
          <p:cNvSpPr>
            <a:spLocks/>
          </p:cNvSpPr>
          <p:nvPr/>
        </p:nvSpPr>
        <p:spPr bwMode="auto">
          <a:xfrm rot="1974329" flipH="1">
            <a:off x="1646238" y="4130675"/>
            <a:ext cx="311150" cy="608013"/>
          </a:xfrm>
          <a:custGeom>
            <a:avLst/>
            <a:gdLst>
              <a:gd name="T0" fmla="*/ 0 w 355"/>
              <a:gd name="T1" fmla="*/ 2147483647 h 686"/>
              <a:gd name="T2" fmla="*/ 2147483647 w 355"/>
              <a:gd name="T3" fmla="*/ 2147483647 h 686"/>
              <a:gd name="T4" fmla="*/ 2147483647 w 355"/>
              <a:gd name="T5" fmla="*/ 2147483647 h 686"/>
              <a:gd name="T6" fmla="*/ 2147483647 w 355"/>
              <a:gd name="T7" fmla="*/ 2147483647 h 686"/>
              <a:gd name="T8" fmla="*/ 2147483647 w 355"/>
              <a:gd name="T9" fmla="*/ 2147483647 h 686"/>
              <a:gd name="T10" fmla="*/ 2147483647 w 355"/>
              <a:gd name="T11" fmla="*/ 2147483647 h 686"/>
              <a:gd name="T12" fmla="*/ 2147483647 w 355"/>
              <a:gd name="T13" fmla="*/ 2147483647 h 686"/>
              <a:gd name="T14" fmla="*/ 2147483647 w 355"/>
              <a:gd name="T15" fmla="*/ 2147483647 h 686"/>
              <a:gd name="T16" fmla="*/ 2147483647 w 355"/>
              <a:gd name="T17" fmla="*/ 2147483647 h 686"/>
              <a:gd name="T18" fmla="*/ 2147483647 w 355"/>
              <a:gd name="T19" fmla="*/ 2147483647 h 686"/>
              <a:gd name="T20" fmla="*/ 2147483647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2"/>
          <p:cNvSpPr txBox="1">
            <a:spLocks noChangeArrowheads="1"/>
          </p:cNvSpPr>
          <p:nvPr/>
        </p:nvSpPr>
        <p:spPr bwMode="auto">
          <a:xfrm>
            <a:off x="3217863" y="3613150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endParaRPr lang="en-US" sz="1000" b="1">
              <a:latin typeface="Kruti Dev 010" charset="0"/>
            </a:endParaRPr>
          </a:p>
          <a:p>
            <a:endParaRPr lang="en-US" sz="1000" b="1">
              <a:latin typeface="Kruti Dev 010" charset="0"/>
            </a:endParaRPr>
          </a:p>
        </p:txBody>
      </p:sp>
      <p:sp>
        <p:nvSpPr>
          <p:cNvPr id="20521" name="Rectangle 43"/>
          <p:cNvSpPr>
            <a:spLocks noChangeArrowheads="1"/>
          </p:cNvSpPr>
          <p:nvPr/>
        </p:nvSpPr>
        <p:spPr bwMode="auto">
          <a:xfrm>
            <a:off x="4514850" y="187642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lsukifr;ksa</a:t>
            </a:r>
            <a:endParaRPr lang="en-US" sz="20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0522" name="Rectangle 44"/>
          <p:cNvSpPr>
            <a:spLocks noChangeArrowheads="1"/>
          </p:cNvSpPr>
          <p:nvPr/>
        </p:nvSpPr>
        <p:spPr bwMode="auto">
          <a:xfrm>
            <a:off x="1384300" y="4924425"/>
            <a:ext cx="58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Vksyseh</a:t>
            </a:r>
            <a:endParaRPr lang="en-US" sz="20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0523" name="Rectangle 45"/>
          <p:cNvSpPr>
            <a:spLocks noChangeArrowheads="1"/>
          </p:cNvSpPr>
          <p:nvPr/>
        </p:nvSpPr>
        <p:spPr bwMode="auto">
          <a:xfrm>
            <a:off x="2451100" y="3101975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lsY;wdl</a:t>
            </a:r>
          </a:p>
        </p:txBody>
      </p:sp>
      <p:sp>
        <p:nvSpPr>
          <p:cNvPr id="20524" name="Rectangle 46"/>
          <p:cNvSpPr>
            <a:spLocks noChangeArrowheads="1"/>
          </p:cNvSpPr>
          <p:nvPr/>
        </p:nvSpPr>
        <p:spPr bwMode="auto">
          <a:xfrm>
            <a:off x="1296988" y="5656263"/>
            <a:ext cx="2128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u="sng">
                <a:solidFill>
                  <a:srgbClr val="E32434"/>
                </a:solidFill>
                <a:latin typeface="Kruti Dev 010" charset="0"/>
              </a:rPr>
              <a:t>fldanj egku </a:t>
            </a:r>
            <a:r>
              <a:rPr lang="en-US" sz="2000" b="1" u="sng">
                <a:latin typeface="Kruti Dev 010" charset="0"/>
              </a:rPr>
              <a:t>dk ;qx</a:t>
            </a:r>
            <a:r>
              <a:rPr lang="en-US" sz="2000" b="1">
                <a:latin typeface="Kruti Dev 010" charset="0"/>
              </a:rPr>
              <a:t> %</a:t>
            </a:r>
            <a:endParaRPr lang="en-US" sz="2000" b="1" baseline="-25000">
              <a:latin typeface="Kruti Dev 010" charset="0"/>
            </a:endParaRPr>
          </a:p>
        </p:txBody>
      </p:sp>
      <p:sp>
        <p:nvSpPr>
          <p:cNvPr id="20525" name="Rectangle 47"/>
          <p:cNvSpPr>
            <a:spLocks noChangeArrowheads="1"/>
          </p:cNvSpPr>
          <p:nvPr/>
        </p:nvSpPr>
        <p:spPr bwMode="auto">
          <a:xfrm>
            <a:off x="4775200" y="52736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Kruti Dev 010" charset="0"/>
              </a:rPr>
              <a:t>jkse</a:t>
            </a:r>
            <a:endParaRPr lang="en-US" sz="18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0526" name="Rectangle 50"/>
          <p:cNvSpPr>
            <a:spLocks noChangeArrowheads="1"/>
          </p:cNvSpPr>
          <p:nvPr/>
        </p:nvSpPr>
        <p:spPr bwMode="auto">
          <a:xfrm>
            <a:off x="5541963" y="378460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ukHkh</a:t>
            </a:r>
            <a:endParaRPr lang="en-US" sz="2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0527" name="Rectangle 51"/>
          <p:cNvSpPr>
            <a:spLocks noChangeArrowheads="1"/>
          </p:cNvSpPr>
          <p:nvPr/>
        </p:nvSpPr>
        <p:spPr bwMode="auto">
          <a:xfrm>
            <a:off x="3282950" y="1570038"/>
            <a:ext cx="220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33</a:t>
            </a:r>
            <a:endParaRPr lang="en-US" sz="2000" b="1" baseline="-25000">
              <a:solidFill>
                <a:srgbClr val="E32434"/>
              </a:solidFill>
              <a:latin typeface="Kruti Dev 010" charset="0"/>
            </a:endParaRPr>
          </a:p>
        </p:txBody>
      </p:sp>
      <p:pic>
        <p:nvPicPr>
          <p:cNvPr id="205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५</a:t>
            </a:r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 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578600" y="87313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06</a:t>
            </a:r>
            <a:endParaRPr lang="en-US" sz="2000" b="1">
              <a:latin typeface="Kruti Dev 010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368550" y="730250"/>
            <a:ext cx="417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>
              <a:latin typeface="Kruti Dev 010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180138" y="1006475"/>
            <a:ext cx="26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 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825500" y="1323975"/>
            <a:ext cx="6570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        eykdh ls eRrh ds chp dk le;</a:t>
            </a:r>
            <a:endParaRPr lang="en-US" sz="2800" b="1" i="1">
              <a:latin typeface="Kruti Dev 010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732088" y="919163"/>
            <a:ext cx="377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smtClean="0">
                <a:solidFill>
                  <a:srgbClr val="000000"/>
                </a:solidFill>
                <a:latin typeface="Kruti Dev 010" charset="0"/>
                <a:cs typeface="Times New Roman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Kruti Dev 010" charset="0"/>
                <a:cs typeface="Times New Roman" charset="0"/>
              </a:rPr>
              <a:t>**</a:t>
            </a:r>
            <a:r>
              <a:rPr lang="ja-JP" altLang="en-US" sz="2800" b="1" smtClean="0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sz="2800" b="1" smtClean="0">
                <a:solidFill>
                  <a:srgbClr val="000000"/>
                </a:solidFill>
                <a:latin typeface="Kruti Dev 010" charset="0"/>
                <a:cs typeface="Times New Roman" charset="0"/>
              </a:rPr>
              <a:t>kkafrdky**</a:t>
            </a:r>
            <a:endParaRPr lang="en-US" sz="2800" b="1" i="1" smtClean="0">
              <a:latin typeface="Kruti Dev 010" charset="0"/>
            </a:endParaRPr>
          </a:p>
        </p:txBody>
      </p:sp>
      <p:sp>
        <p:nvSpPr>
          <p:cNvPr id="22534" name="Text Box 51"/>
          <p:cNvSpPr txBox="1">
            <a:spLocks noChangeArrowheads="1"/>
          </p:cNvSpPr>
          <p:nvPr/>
        </p:nvSpPr>
        <p:spPr bwMode="auto">
          <a:xfrm>
            <a:off x="508000" y="1984375"/>
            <a:ext cx="6465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egku izeq[k dk;Z laiUu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/keZ</a:t>
            </a:r>
            <a:r>
              <a:rPr lang="ja-JP" alt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kkL=h</a:t>
            </a:r>
            <a:endParaRPr lang="en-US" sz="2400" b="1">
              <a:latin typeface="Kruti Dev 010" charset="0"/>
            </a:endParaRPr>
          </a:p>
        </p:txBody>
      </p:sp>
      <p:sp>
        <p:nvSpPr>
          <p:cNvPr id="22535" name="Text Box 52"/>
          <p:cNvSpPr txBox="1">
            <a:spLocks noChangeArrowheads="1"/>
          </p:cNvSpPr>
          <p:nvPr/>
        </p:nvSpPr>
        <p:spPr bwMode="auto">
          <a:xfrm>
            <a:off x="588963" y="2614613"/>
            <a:ext cx="6257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1---------------------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(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iqjkuk fu;e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)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 iw.kZ gqvkA</a:t>
            </a:r>
            <a:endParaRPr lang="en-US" sz="18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2- iqjkus fu;e dk vuqokn gqvk ---------------------------A 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(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fn lIrrh&amp;**,y ,Dl ,Dl** lanfHkZr iqLrdksa esa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)</a:t>
            </a:r>
            <a:endParaRPr lang="en-US" sz="1800" b="1">
              <a:latin typeface="Kruti Dev 010" charset="0"/>
            </a:endParaRPr>
          </a:p>
        </p:txBody>
      </p:sp>
      <p:sp>
        <p:nvSpPr>
          <p:cNvPr id="22536" name="Text Box 53"/>
          <p:cNvSpPr txBox="1">
            <a:spLocks noChangeArrowheads="1"/>
          </p:cNvSpPr>
          <p:nvPr/>
        </p:nvSpPr>
        <p:spPr bwMode="auto">
          <a:xfrm>
            <a:off x="849313" y="4430713"/>
            <a:ext cx="58562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,sfrgkfld%</a:t>
            </a:r>
            <a:endParaRPr lang="en-US" sz="18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3 ---------------------us vius thrs gq;s ns</a:t>
            </a:r>
            <a:r>
              <a:rPr lang="ja-JP" alt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kksa esa ;wukuh lH;rk dk fodkl fd;kA</a:t>
            </a:r>
            <a:endParaRPr lang="en-US" altLang="ja-JP" sz="18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4 iyLrhu---------------ds dCts esa gks x;k% mPp-------------------------vkSj-----------------ds fy;s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fo</a:t>
            </a:r>
            <a:r>
              <a:rPr lang="ja-JP" alt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o Hkj esa ekuk tkus okyk dky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(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isDl jksekuk</a:t>
            </a:r>
            <a:r>
              <a:rPr lang="en-US" sz="1800" b="1">
                <a:solidFill>
                  <a:srgbClr val="000000"/>
                </a:solidFill>
                <a:latin typeface="Kruti Dev 010" charset="0"/>
                <a:ea typeface="Times New Roman" charset="0"/>
                <a:cs typeface="Times New Roman" charset="0"/>
              </a:rPr>
              <a:t>)</a:t>
            </a:r>
            <a:endParaRPr lang="en-US" sz="1800" b="1">
              <a:latin typeface="Kruti Dev 010" charset="0"/>
            </a:endParaRPr>
          </a:p>
        </p:txBody>
      </p:sp>
      <p:sp>
        <p:nvSpPr>
          <p:cNvPr id="22537" name="Text Box 54"/>
          <p:cNvSpPr txBox="1">
            <a:spLocks noChangeArrowheads="1"/>
          </p:cNvSpPr>
          <p:nvPr/>
        </p:nvSpPr>
        <p:spPr bwMode="auto">
          <a:xfrm>
            <a:off x="758825" y="6742113"/>
            <a:ext cx="5856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---;g ijes</a:t>
            </a:r>
            <a:r>
              <a:rPr lang="ja-JP" alt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oj ds egku ;kstuk vkSj izfrKk tks mUgksaus vczkge dks nh Fkh ,oa tks izHkq ;h</a:t>
            </a:r>
            <a:r>
              <a:rPr lang="ja-JP" altLang="en-US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’</a:t>
            </a:r>
            <a:r>
              <a:rPr lang="en-US" altLang="ja-JP" sz="2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kq elhg ds elhgk cudj izxV gksus ds fy;s bl ckbZcy eap dks rS;kj djrk gSA</a:t>
            </a:r>
            <a:r>
              <a:rPr lang="en-US" altLang="ja-JP" sz="2000" b="1">
                <a:latin typeface="Kruti Dev 010" charset="0"/>
              </a:rPr>
              <a:t>              </a:t>
            </a:r>
            <a:endParaRPr lang="en-US" sz="2000" b="1">
              <a:latin typeface="Kruti Dev 010" charset="0"/>
            </a:endParaRPr>
          </a:p>
        </p:txBody>
      </p:sp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६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6"/>
          <p:cNvSpPr txBox="1">
            <a:spLocks noChangeArrowheads="1"/>
          </p:cNvSpPr>
          <p:nvPr/>
        </p:nvSpPr>
        <p:spPr bwMode="auto">
          <a:xfrm>
            <a:off x="950913" y="1158875"/>
            <a:ext cx="551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</p:txBody>
      </p:sp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331788" y="89550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Kruti Dev 010" charset="0"/>
              </a:rPr>
              <a:t>56</a:t>
            </a:r>
          </a:p>
        </p:txBody>
      </p:sp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2355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36"/>
          <p:cNvGrpSpPr>
            <a:grpSpLocks/>
          </p:cNvGrpSpPr>
          <p:nvPr/>
        </p:nvGrpSpPr>
        <p:grpSpPr bwMode="auto">
          <a:xfrm>
            <a:off x="1616075" y="1920875"/>
            <a:ext cx="4627563" cy="6257925"/>
            <a:chOff x="-4571334" y="534918"/>
            <a:chExt cx="4628511" cy="6257925"/>
          </a:xfrm>
        </p:grpSpPr>
        <p:grpSp>
          <p:nvGrpSpPr>
            <p:cNvPr id="24652" name="Group 129"/>
            <p:cNvGrpSpPr>
              <a:grpSpLocks/>
            </p:cNvGrpSpPr>
            <p:nvPr/>
          </p:nvGrpSpPr>
          <p:grpSpPr bwMode="auto">
            <a:xfrm>
              <a:off x="-4571334" y="534918"/>
              <a:ext cx="4628511" cy="6257925"/>
              <a:chOff x="829341" y="-1325413"/>
              <a:chExt cx="4628511" cy="6257925"/>
            </a:xfrm>
          </p:grpSpPr>
          <p:sp>
            <p:nvSpPr>
              <p:cNvPr id="24669" name="Rectangle 57"/>
              <p:cNvSpPr>
                <a:spLocks noChangeArrowheads="1"/>
              </p:cNvSpPr>
              <p:nvPr/>
            </p:nvSpPr>
            <p:spPr bwMode="auto">
              <a:xfrm>
                <a:off x="1295400" y="1212850"/>
                <a:ext cx="3924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400" b="1" i="1">
                    <a:latin typeface="Kruti Dev 010" charset="0"/>
                  </a:rPr>
                  <a:t>;h'kq dh ;k=kvksa dk ^^daVhyk ekxZ**</a:t>
                </a:r>
                <a:endParaRPr lang="en-US" sz="3600" i="1">
                  <a:latin typeface="Kruti Dev 010" charset="0"/>
                </a:endParaRPr>
              </a:p>
            </p:txBody>
          </p:sp>
          <p:sp>
            <p:nvSpPr>
              <p:cNvPr id="24670" name="Rectangle 67"/>
              <p:cNvSpPr>
                <a:spLocks noChangeArrowheads="1"/>
              </p:cNvSpPr>
              <p:nvPr/>
            </p:nvSpPr>
            <p:spPr bwMode="auto">
              <a:xfrm>
                <a:off x="5294313" y="3513138"/>
                <a:ext cx="16353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latin typeface="Kruti Dev 010" charset="0"/>
                  </a:rPr>
                  <a:t>   </a:t>
                </a:r>
                <a:endParaRPr lang="en-US" sz="2400">
                  <a:latin typeface="Kruti Dev 010" charset="0"/>
                </a:endParaRPr>
              </a:p>
            </p:txBody>
          </p:sp>
          <p:grpSp>
            <p:nvGrpSpPr>
              <p:cNvPr id="24671" name="Group 7" descr="25%"/>
              <p:cNvGrpSpPr>
                <a:grpSpLocks/>
              </p:cNvGrpSpPr>
              <p:nvPr/>
            </p:nvGrpSpPr>
            <p:grpSpPr bwMode="auto">
              <a:xfrm rot="-146905">
                <a:off x="4610100" y="3197225"/>
                <a:ext cx="617538" cy="409575"/>
                <a:chOff x="2475" y="2500"/>
                <a:chExt cx="147" cy="107"/>
              </a:xfrm>
            </p:grpSpPr>
            <p:sp>
              <p:nvSpPr>
                <p:cNvPr id="24736" name="Freeform 8" descr="25%"/>
                <p:cNvSpPr>
                  <a:spLocks/>
                </p:cNvSpPr>
                <p:nvPr/>
              </p:nvSpPr>
              <p:spPr bwMode="auto">
                <a:xfrm>
                  <a:off x="2475" y="2529"/>
                  <a:ext cx="101" cy="78"/>
                </a:xfrm>
                <a:custGeom>
                  <a:avLst/>
                  <a:gdLst>
                    <a:gd name="T0" fmla="*/ 0 w 101"/>
                    <a:gd name="T1" fmla="*/ 65 h 78"/>
                    <a:gd name="T2" fmla="*/ 9 w 101"/>
                    <a:gd name="T3" fmla="*/ 78 h 78"/>
                    <a:gd name="T4" fmla="*/ 101 w 101"/>
                    <a:gd name="T5" fmla="*/ 13 h 78"/>
                    <a:gd name="T6" fmla="*/ 92 w 101"/>
                    <a:gd name="T7" fmla="*/ 0 h 78"/>
                    <a:gd name="T8" fmla="*/ 0 w 101"/>
                    <a:gd name="T9" fmla="*/ 65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78"/>
                    <a:gd name="T17" fmla="*/ 101 w 101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78">
                      <a:moveTo>
                        <a:pt x="0" y="65"/>
                      </a:moveTo>
                      <a:lnTo>
                        <a:pt x="9" y="78"/>
                      </a:lnTo>
                      <a:lnTo>
                        <a:pt x="101" y="13"/>
                      </a:lnTo>
                      <a:lnTo>
                        <a:pt x="92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7" name="Freeform 9" descr="25%"/>
                <p:cNvSpPr>
                  <a:spLocks/>
                </p:cNvSpPr>
                <p:nvPr/>
              </p:nvSpPr>
              <p:spPr bwMode="auto">
                <a:xfrm>
                  <a:off x="2552" y="2500"/>
                  <a:ext cx="70" cy="63"/>
                </a:xfrm>
                <a:custGeom>
                  <a:avLst/>
                  <a:gdLst>
                    <a:gd name="T0" fmla="*/ 37 w 70"/>
                    <a:gd name="T1" fmla="*/ 63 h 63"/>
                    <a:gd name="T2" fmla="*/ 70 w 70"/>
                    <a:gd name="T3" fmla="*/ 0 h 63"/>
                    <a:gd name="T4" fmla="*/ 0 w 70"/>
                    <a:gd name="T5" fmla="*/ 11 h 63"/>
                    <a:gd name="T6" fmla="*/ 37 w 70"/>
                    <a:gd name="T7" fmla="*/ 63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63"/>
                    <a:gd name="T14" fmla="*/ 70 w 7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63">
                      <a:moveTo>
                        <a:pt x="37" y="63"/>
                      </a:moveTo>
                      <a:lnTo>
                        <a:pt x="70" y="0"/>
                      </a:lnTo>
                      <a:lnTo>
                        <a:pt x="0" y="11"/>
                      </a:lnTo>
                      <a:lnTo>
                        <a:pt x="37" y="63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72" name="Group 10" descr="25%"/>
              <p:cNvGrpSpPr>
                <a:grpSpLocks/>
              </p:cNvGrpSpPr>
              <p:nvPr/>
            </p:nvGrpSpPr>
            <p:grpSpPr bwMode="auto">
              <a:xfrm rot="-146905">
                <a:off x="3875052" y="2324092"/>
                <a:ext cx="265111" cy="909637"/>
                <a:chOff x="2302" y="2232"/>
                <a:chExt cx="63" cy="238"/>
              </a:xfrm>
            </p:grpSpPr>
            <p:sp>
              <p:nvSpPr>
                <p:cNvPr id="24734" name="Freeform 11" descr="25%"/>
                <p:cNvSpPr>
                  <a:spLocks/>
                </p:cNvSpPr>
                <p:nvPr/>
              </p:nvSpPr>
              <p:spPr bwMode="auto">
                <a:xfrm>
                  <a:off x="2324" y="2296"/>
                  <a:ext cx="17" cy="174"/>
                </a:xfrm>
                <a:custGeom>
                  <a:avLst/>
                  <a:gdLst>
                    <a:gd name="T0" fmla="*/ 0 w 17"/>
                    <a:gd name="T1" fmla="*/ 174 h 174"/>
                    <a:gd name="T2" fmla="*/ 16 w 17"/>
                    <a:gd name="T3" fmla="*/ 174 h 174"/>
                    <a:gd name="T4" fmla="*/ 17 w 17"/>
                    <a:gd name="T5" fmla="*/ 0 h 174"/>
                    <a:gd name="T6" fmla="*/ 1 w 17"/>
                    <a:gd name="T7" fmla="*/ 0 h 174"/>
                    <a:gd name="T8" fmla="*/ 0 w 17"/>
                    <a:gd name="T9" fmla="*/ 174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4"/>
                    <a:gd name="T17" fmla="*/ 17 w 17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4">
                      <a:moveTo>
                        <a:pt x="0" y="174"/>
                      </a:moveTo>
                      <a:lnTo>
                        <a:pt x="16" y="174"/>
                      </a:lnTo>
                      <a:lnTo>
                        <a:pt x="17" y="0"/>
                      </a:lnTo>
                      <a:lnTo>
                        <a:pt x="1" y="0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5" name="Freeform 12" descr="25%"/>
                <p:cNvSpPr>
                  <a:spLocks/>
                </p:cNvSpPr>
                <p:nvPr/>
              </p:nvSpPr>
              <p:spPr bwMode="auto">
                <a:xfrm>
                  <a:off x="2302" y="2232"/>
                  <a:ext cx="63" cy="65"/>
                </a:xfrm>
                <a:custGeom>
                  <a:avLst/>
                  <a:gdLst>
                    <a:gd name="T0" fmla="*/ 63 w 63"/>
                    <a:gd name="T1" fmla="*/ 65 h 65"/>
                    <a:gd name="T2" fmla="*/ 32 w 63"/>
                    <a:gd name="T3" fmla="*/ 0 h 65"/>
                    <a:gd name="T4" fmla="*/ 0 w 63"/>
                    <a:gd name="T5" fmla="*/ 64 h 65"/>
                    <a:gd name="T6" fmla="*/ 63 w 63"/>
                    <a:gd name="T7" fmla="*/ 65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65"/>
                    <a:gd name="T14" fmla="*/ 63 w 6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65">
                      <a:moveTo>
                        <a:pt x="63" y="65"/>
                      </a:moveTo>
                      <a:lnTo>
                        <a:pt x="32" y="0"/>
                      </a:lnTo>
                      <a:lnTo>
                        <a:pt x="0" y="64"/>
                      </a:lnTo>
                      <a:lnTo>
                        <a:pt x="63" y="65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73" name="Group 16" descr="25%"/>
              <p:cNvGrpSpPr>
                <a:grpSpLocks/>
              </p:cNvGrpSpPr>
              <p:nvPr/>
            </p:nvGrpSpPr>
            <p:grpSpPr bwMode="auto">
              <a:xfrm rot="-146905">
                <a:off x="3394075" y="2779713"/>
                <a:ext cx="336550" cy="652462"/>
                <a:chOff x="2184" y="2346"/>
                <a:chExt cx="80" cy="171"/>
              </a:xfrm>
            </p:grpSpPr>
            <p:sp>
              <p:nvSpPr>
                <p:cNvPr id="24732" name="Freeform 17" descr="25%"/>
                <p:cNvSpPr>
                  <a:spLocks/>
                </p:cNvSpPr>
                <p:nvPr/>
              </p:nvSpPr>
              <p:spPr bwMode="auto">
                <a:xfrm>
                  <a:off x="2206" y="2402"/>
                  <a:ext cx="58" cy="115"/>
                </a:xfrm>
                <a:custGeom>
                  <a:avLst/>
                  <a:gdLst>
                    <a:gd name="T0" fmla="*/ 43 w 58"/>
                    <a:gd name="T1" fmla="*/ 115 h 115"/>
                    <a:gd name="T2" fmla="*/ 58 w 58"/>
                    <a:gd name="T3" fmla="*/ 109 h 115"/>
                    <a:gd name="T4" fmla="*/ 15 w 58"/>
                    <a:gd name="T5" fmla="*/ 0 h 115"/>
                    <a:gd name="T6" fmla="*/ 0 w 58"/>
                    <a:gd name="T7" fmla="*/ 6 h 115"/>
                    <a:gd name="T8" fmla="*/ 43 w 58"/>
                    <a:gd name="T9" fmla="*/ 115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15"/>
                    <a:gd name="T17" fmla="*/ 58 w 58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15">
                      <a:moveTo>
                        <a:pt x="43" y="115"/>
                      </a:moveTo>
                      <a:lnTo>
                        <a:pt x="58" y="109"/>
                      </a:lnTo>
                      <a:lnTo>
                        <a:pt x="15" y="0"/>
                      </a:lnTo>
                      <a:lnTo>
                        <a:pt x="0" y="6"/>
                      </a:lnTo>
                      <a:lnTo>
                        <a:pt x="43" y="115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3" name="Freeform 18" descr="25%"/>
                <p:cNvSpPr>
                  <a:spLocks/>
                </p:cNvSpPr>
                <p:nvPr/>
              </p:nvSpPr>
              <p:spPr bwMode="auto">
                <a:xfrm>
                  <a:off x="2184" y="2346"/>
                  <a:ext cx="59" cy="72"/>
                </a:xfrm>
                <a:custGeom>
                  <a:avLst/>
                  <a:gdLst>
                    <a:gd name="T0" fmla="*/ 59 w 59"/>
                    <a:gd name="T1" fmla="*/ 49 h 72"/>
                    <a:gd name="T2" fmla="*/ 6 w 59"/>
                    <a:gd name="T3" fmla="*/ 0 h 72"/>
                    <a:gd name="T4" fmla="*/ 0 w 59"/>
                    <a:gd name="T5" fmla="*/ 72 h 72"/>
                    <a:gd name="T6" fmla="*/ 59 w 59"/>
                    <a:gd name="T7" fmla="*/ 49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"/>
                    <a:gd name="T13" fmla="*/ 0 h 72"/>
                    <a:gd name="T14" fmla="*/ 59 w 59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" h="72">
                      <a:moveTo>
                        <a:pt x="59" y="49"/>
                      </a:moveTo>
                      <a:lnTo>
                        <a:pt x="6" y="0"/>
                      </a:lnTo>
                      <a:lnTo>
                        <a:pt x="0" y="72"/>
                      </a:lnTo>
                      <a:lnTo>
                        <a:pt x="59" y="49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74" name="Group 19" descr="25%"/>
              <p:cNvGrpSpPr>
                <a:grpSpLocks/>
              </p:cNvGrpSpPr>
              <p:nvPr/>
            </p:nvGrpSpPr>
            <p:grpSpPr bwMode="auto">
              <a:xfrm rot="-146905">
                <a:off x="3090863" y="3287713"/>
                <a:ext cx="469900" cy="388937"/>
                <a:chOff x="2108" y="2476"/>
                <a:chExt cx="112" cy="102"/>
              </a:xfrm>
            </p:grpSpPr>
            <p:sp>
              <p:nvSpPr>
                <p:cNvPr id="24730" name="Freeform 20" descr="25%"/>
                <p:cNvSpPr>
                  <a:spLocks/>
                </p:cNvSpPr>
                <p:nvPr/>
              </p:nvSpPr>
              <p:spPr bwMode="auto">
                <a:xfrm>
                  <a:off x="2149" y="2512"/>
                  <a:ext cx="71" cy="66"/>
                </a:xfrm>
                <a:custGeom>
                  <a:avLst/>
                  <a:gdLst>
                    <a:gd name="T0" fmla="*/ 60 w 71"/>
                    <a:gd name="T1" fmla="*/ 66 h 66"/>
                    <a:gd name="T2" fmla="*/ 71 w 71"/>
                    <a:gd name="T3" fmla="*/ 54 h 66"/>
                    <a:gd name="T4" fmla="*/ 11 w 71"/>
                    <a:gd name="T5" fmla="*/ 0 h 66"/>
                    <a:gd name="T6" fmla="*/ 0 w 71"/>
                    <a:gd name="T7" fmla="*/ 12 h 66"/>
                    <a:gd name="T8" fmla="*/ 60 w 71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66"/>
                    <a:gd name="T17" fmla="*/ 71 w 71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66">
                      <a:moveTo>
                        <a:pt x="60" y="66"/>
                      </a:moveTo>
                      <a:lnTo>
                        <a:pt x="71" y="54"/>
                      </a:lnTo>
                      <a:lnTo>
                        <a:pt x="11" y="0"/>
                      </a:lnTo>
                      <a:lnTo>
                        <a:pt x="0" y="12"/>
                      </a:lnTo>
                      <a:lnTo>
                        <a:pt x="60" y="66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1" name="Freeform 21" descr="25%"/>
                <p:cNvSpPr>
                  <a:spLocks/>
                </p:cNvSpPr>
                <p:nvPr/>
              </p:nvSpPr>
              <p:spPr bwMode="auto">
                <a:xfrm>
                  <a:off x="2108" y="2476"/>
                  <a:ext cx="69" cy="67"/>
                </a:xfrm>
                <a:custGeom>
                  <a:avLst/>
                  <a:gdLst>
                    <a:gd name="T0" fmla="*/ 69 w 69"/>
                    <a:gd name="T1" fmla="*/ 20 h 67"/>
                    <a:gd name="T2" fmla="*/ 0 w 69"/>
                    <a:gd name="T3" fmla="*/ 0 h 67"/>
                    <a:gd name="T4" fmla="*/ 26 w 69"/>
                    <a:gd name="T5" fmla="*/ 67 h 67"/>
                    <a:gd name="T6" fmla="*/ 69 w 69"/>
                    <a:gd name="T7" fmla="*/ 20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67"/>
                    <a:gd name="T14" fmla="*/ 69 w 69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67">
                      <a:moveTo>
                        <a:pt x="69" y="20"/>
                      </a:moveTo>
                      <a:lnTo>
                        <a:pt x="0" y="0"/>
                      </a:lnTo>
                      <a:lnTo>
                        <a:pt x="26" y="67"/>
                      </a:lnTo>
                      <a:lnTo>
                        <a:pt x="69" y="2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75" name="Oval 97"/>
              <p:cNvSpPr>
                <a:spLocks noChangeArrowheads="1"/>
              </p:cNvSpPr>
              <p:nvPr/>
            </p:nvSpPr>
            <p:spPr bwMode="auto">
              <a:xfrm rot="1388831">
                <a:off x="3278188" y="1981200"/>
                <a:ext cx="606425" cy="8763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24676" name="Line 88"/>
              <p:cNvSpPr>
                <a:spLocks noChangeShapeType="1"/>
              </p:cNvSpPr>
              <p:nvPr/>
            </p:nvSpPr>
            <p:spPr bwMode="auto">
              <a:xfrm>
                <a:off x="2646363" y="2540000"/>
                <a:ext cx="1455737" cy="322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78" descr="10%"/>
              <p:cNvSpPr txBox="1">
                <a:spLocks noChangeArrowheads="1"/>
              </p:cNvSpPr>
              <p:nvPr/>
            </p:nvSpPr>
            <p:spPr bwMode="auto">
              <a:xfrm>
                <a:off x="2979256" y="4305450"/>
                <a:ext cx="1300429" cy="369887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25724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800" b="1" dirty="0">
                    <a:latin typeface="Kruti Dev 010" pitchFamily="2" charset="0"/>
                    <a:ea typeface="+mn-ea"/>
                    <a:cs typeface="+mn-cs"/>
                  </a:rPr>
                  <a:t>lkefj;k</a:t>
                </a:r>
              </a:p>
            </p:txBody>
          </p:sp>
          <p:sp>
            <p:nvSpPr>
              <p:cNvPr id="112" name="Text Box 80" descr="10%"/>
              <p:cNvSpPr txBox="1">
                <a:spLocks noChangeArrowheads="1"/>
              </p:cNvSpPr>
              <p:nvPr/>
            </p:nvSpPr>
            <p:spPr bwMode="auto">
              <a:xfrm>
                <a:off x="2883987" y="2876700"/>
                <a:ext cx="1103539" cy="369887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25724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800" b="1" dirty="0">
                    <a:latin typeface="Kruti Dev 010" pitchFamily="2" charset="0"/>
                    <a:ea typeface="+mn-ea"/>
                    <a:cs typeface="+mn-cs"/>
                  </a:rPr>
                  <a:t>xyhy</a:t>
                </a:r>
              </a:p>
            </p:txBody>
          </p:sp>
          <p:sp>
            <p:nvSpPr>
              <p:cNvPr id="24679" name="Line 104"/>
              <p:cNvSpPr>
                <a:spLocks noChangeShapeType="1"/>
              </p:cNvSpPr>
              <p:nvPr/>
            </p:nvSpPr>
            <p:spPr bwMode="auto">
              <a:xfrm>
                <a:off x="4773613" y="2235200"/>
                <a:ext cx="31750" cy="58737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" name="AutoShape 108"/>
              <p:cNvSpPr>
                <a:spLocks noChangeArrowheads="1"/>
              </p:cNvSpPr>
              <p:nvPr/>
            </p:nvSpPr>
            <p:spPr bwMode="auto">
              <a:xfrm>
                <a:off x="3848100" y="3327400"/>
                <a:ext cx="685800" cy="1778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Kruti Dev 010" charset="0"/>
                </a:endParaRPr>
              </a:p>
            </p:txBody>
          </p:sp>
          <p:sp>
            <p:nvSpPr>
              <p:cNvPr id="24681" name="Rectangle 126"/>
              <p:cNvSpPr>
                <a:spLocks noChangeArrowheads="1"/>
              </p:cNvSpPr>
              <p:nvPr/>
            </p:nvSpPr>
            <p:spPr bwMode="auto">
              <a:xfrm>
                <a:off x="1439863" y="2395538"/>
                <a:ext cx="68462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E32434"/>
                    </a:solidFill>
                    <a:latin typeface="Kruti Dev 010" charset="0"/>
                  </a:rPr>
                  <a:t>dQjugwe</a:t>
                </a:r>
                <a:endParaRPr lang="en-US" sz="1600" b="1" baseline="-25000">
                  <a:solidFill>
                    <a:srgbClr val="E32434"/>
                  </a:solidFill>
                  <a:latin typeface="Kruti Dev 010" charset="0"/>
                </a:endParaRPr>
              </a:p>
            </p:txBody>
          </p:sp>
          <p:pic>
            <p:nvPicPr>
              <p:cNvPr id="24682" name="Picture 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125" y="195263"/>
                <a:ext cx="126365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683" name="Group 106"/>
              <p:cNvGrpSpPr>
                <a:grpSpLocks/>
              </p:cNvGrpSpPr>
              <p:nvPr/>
            </p:nvGrpSpPr>
            <p:grpSpPr bwMode="auto">
              <a:xfrm>
                <a:off x="829341" y="-1325413"/>
                <a:ext cx="4467225" cy="6257925"/>
                <a:chOff x="-4933950" y="4129088"/>
                <a:chExt cx="4467225" cy="6257925"/>
              </a:xfrm>
            </p:grpSpPr>
            <p:pic>
              <p:nvPicPr>
                <p:cNvPr id="24704" name="Picture 7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933950" y="4129088"/>
                  <a:ext cx="4467225" cy="6257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705" name="Rectangle 83"/>
                <p:cNvSpPr>
                  <a:spLocks noChangeArrowheads="1"/>
                </p:cNvSpPr>
                <p:nvPr/>
              </p:nvSpPr>
              <p:spPr bwMode="auto">
                <a:xfrm>
                  <a:off x="-4284663" y="5821363"/>
                  <a:ext cx="681038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200">
                      <a:latin typeface="Kruti Dev 010" charset="0"/>
                    </a:rPr>
                    <a:t>कैसरिया</a:t>
                  </a:r>
                  <a:endParaRPr lang="en-US" sz="1200">
                    <a:latin typeface="Kruti Dev 010" charset="0"/>
                  </a:endParaRPr>
                </a:p>
              </p:txBody>
            </p:sp>
            <p:sp>
              <p:nvSpPr>
                <p:cNvPr id="24706" name="Rectangle 84"/>
                <p:cNvSpPr>
                  <a:spLocks noChangeArrowheads="1"/>
                </p:cNvSpPr>
                <p:nvPr/>
              </p:nvSpPr>
              <p:spPr bwMode="auto">
                <a:xfrm rot="-4281476">
                  <a:off x="-4072732" y="6131719"/>
                  <a:ext cx="150177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600">
                      <a:latin typeface="Kruti Dev 010" charset="0"/>
                    </a:rPr>
                    <a:t>शैरोन का मैदान</a:t>
                  </a:r>
                  <a:endParaRPr lang="en-US" sz="1600">
                    <a:latin typeface="Kruti Dev 010" charset="0"/>
                  </a:endParaRPr>
                </a:p>
              </p:txBody>
            </p:sp>
            <p:sp>
              <p:nvSpPr>
                <p:cNvPr id="24707" name="Rectangle 85"/>
                <p:cNvSpPr>
                  <a:spLocks noChangeArrowheads="1"/>
                </p:cNvSpPr>
                <p:nvPr/>
              </p:nvSpPr>
              <p:spPr bwMode="auto">
                <a:xfrm rot="-2338785">
                  <a:off x="-2135188" y="8777288"/>
                  <a:ext cx="1260475" cy="369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i-in" sz="900">
                      <a:latin typeface="Kruti Dev 010" charset="0"/>
                    </a:rPr>
                    <a:t>नमकीन पानी </a:t>
                  </a:r>
                  <a:endParaRPr lang="en-US" sz="900">
                    <a:latin typeface="Kruti Dev 010" charset="0"/>
                  </a:endParaRPr>
                </a:p>
                <a:p>
                  <a:r>
                    <a:rPr lang="hi-in" sz="900">
                      <a:latin typeface="Kruti Dev 010" charset="0"/>
                    </a:rPr>
                    <a:t>की झील</a:t>
                  </a:r>
                  <a:endParaRPr lang="en-US" sz="900">
                    <a:latin typeface="Kruti Dev 010" charset="0"/>
                  </a:endParaRPr>
                </a:p>
              </p:txBody>
            </p:sp>
            <p:sp>
              <p:nvSpPr>
                <p:cNvPr id="24708" name="Rectangle 143"/>
                <p:cNvSpPr>
                  <a:spLocks noChangeArrowheads="1"/>
                </p:cNvSpPr>
                <p:nvPr/>
              </p:nvSpPr>
              <p:spPr bwMode="auto">
                <a:xfrm>
                  <a:off x="-1583639" y="8864601"/>
                  <a:ext cx="603374" cy="261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मैकोरस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09" name="Rectangle 144"/>
                <p:cNvSpPr>
                  <a:spLocks noChangeArrowheads="1"/>
                </p:cNvSpPr>
                <p:nvPr/>
              </p:nvSpPr>
              <p:spPr bwMode="auto">
                <a:xfrm>
                  <a:off x="-2379139" y="8194676"/>
                  <a:ext cx="501753" cy="261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बैथेनी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0" name="Rectangle 88"/>
                <p:cNvSpPr>
                  <a:spLocks noChangeArrowheads="1"/>
                </p:cNvSpPr>
                <p:nvPr/>
              </p:nvSpPr>
              <p:spPr bwMode="auto">
                <a:xfrm>
                  <a:off x="-2538413" y="8332788"/>
                  <a:ext cx="601663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बैतलेहम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1" name="Rectangle 89"/>
                <p:cNvSpPr>
                  <a:spLocks noChangeArrowheads="1"/>
                </p:cNvSpPr>
                <p:nvPr/>
              </p:nvSpPr>
              <p:spPr bwMode="auto">
                <a:xfrm>
                  <a:off x="-2892425" y="8939213"/>
                  <a:ext cx="452437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हेब्रान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2" name="Rectangle 90"/>
                <p:cNvSpPr>
                  <a:spLocks noChangeArrowheads="1"/>
                </p:cNvSpPr>
                <p:nvPr/>
              </p:nvSpPr>
              <p:spPr bwMode="auto">
                <a:xfrm>
                  <a:off x="-2441575" y="8504238"/>
                  <a:ext cx="639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हेराडियम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3" name="Rectangle 91"/>
                <p:cNvSpPr>
                  <a:spLocks noChangeArrowheads="1"/>
                </p:cNvSpPr>
                <p:nvPr/>
              </p:nvSpPr>
              <p:spPr bwMode="auto">
                <a:xfrm>
                  <a:off x="-3822700" y="9810750"/>
                  <a:ext cx="493712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100">
                      <a:latin typeface="Kruti Dev 010" charset="0"/>
                    </a:rPr>
                    <a:t>बेर्शेबा</a:t>
                  </a:r>
                  <a:endParaRPr lang="en-US" sz="1100">
                    <a:latin typeface="Kruti Dev 010" charset="0"/>
                  </a:endParaRPr>
                </a:p>
              </p:txBody>
            </p:sp>
            <p:sp>
              <p:nvSpPr>
                <p:cNvPr id="24714" name="Rectangle 92"/>
                <p:cNvSpPr>
                  <a:spLocks noChangeArrowheads="1"/>
                </p:cNvSpPr>
                <p:nvPr/>
              </p:nvSpPr>
              <p:spPr bwMode="auto">
                <a:xfrm>
                  <a:off x="-3278188" y="9907588"/>
                  <a:ext cx="903288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800">
                      <a:latin typeface="Kruti Dev 010" charset="0"/>
                    </a:rPr>
                    <a:t>इदूमिया</a:t>
                  </a:r>
                  <a:endParaRPr lang="en-US" sz="1800">
                    <a:latin typeface="Kruti Dev 010" charset="0"/>
                  </a:endParaRPr>
                </a:p>
              </p:txBody>
            </p:sp>
            <p:sp>
              <p:nvSpPr>
                <p:cNvPr id="24715" name="Rectangle 93"/>
                <p:cNvSpPr>
                  <a:spLocks noChangeArrowheads="1"/>
                </p:cNvSpPr>
                <p:nvPr/>
              </p:nvSpPr>
              <p:spPr bwMode="auto">
                <a:xfrm>
                  <a:off x="-3044825" y="7972425"/>
                  <a:ext cx="679450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100">
                      <a:latin typeface="Kruti Dev 010" charset="0"/>
                    </a:rPr>
                    <a:t>यरूशलेम</a:t>
                  </a:r>
                  <a:endParaRPr lang="en-US" sz="1100">
                    <a:latin typeface="Kruti Dev 010" charset="0"/>
                  </a:endParaRPr>
                </a:p>
              </p:txBody>
            </p:sp>
            <p:sp>
              <p:nvSpPr>
                <p:cNvPr id="247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-1518537" y="7854951"/>
                  <a:ext cx="501753" cy="261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बैथेनी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7" name="Rectangle 95"/>
                <p:cNvSpPr>
                  <a:spLocks noChangeArrowheads="1"/>
                </p:cNvSpPr>
                <p:nvPr/>
              </p:nvSpPr>
              <p:spPr bwMode="auto">
                <a:xfrm>
                  <a:off x="-2003425" y="7970838"/>
                  <a:ext cx="519112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900">
                      <a:latin typeface="Kruti Dev 010" charset="0"/>
                    </a:rPr>
                    <a:t>खिरबेत</a:t>
                  </a:r>
                  <a:endParaRPr lang="en-US" sz="900">
                    <a:latin typeface="Kruti Dev 010" charset="0"/>
                  </a:endParaRPr>
                </a:p>
              </p:txBody>
            </p:sp>
            <p:sp>
              <p:nvSpPr>
                <p:cNvPr id="24718" name="Rectangle 96"/>
                <p:cNvSpPr>
                  <a:spLocks noChangeArrowheads="1"/>
                </p:cNvSpPr>
                <p:nvPr/>
              </p:nvSpPr>
              <p:spPr bwMode="auto">
                <a:xfrm>
                  <a:off x="-2047875" y="8067675"/>
                  <a:ext cx="560387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कुमरान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19" name="Rectangle 97"/>
                <p:cNvSpPr>
                  <a:spLocks noChangeArrowheads="1"/>
                </p:cNvSpPr>
                <p:nvPr/>
              </p:nvSpPr>
              <p:spPr bwMode="auto">
                <a:xfrm>
                  <a:off x="-3679825" y="8323263"/>
                  <a:ext cx="966787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2000">
                      <a:latin typeface="Kruti Dev 010" charset="0"/>
                    </a:rPr>
                    <a:t>यहूदिया</a:t>
                  </a:r>
                  <a:endParaRPr lang="en-US" sz="2000">
                    <a:latin typeface="Kruti Dev 010" charset="0"/>
                  </a:endParaRPr>
                </a:p>
              </p:txBody>
            </p:sp>
            <p:sp>
              <p:nvSpPr>
                <p:cNvPr id="24720" name="Rectangle 98"/>
                <p:cNvSpPr>
                  <a:spLocks noChangeArrowheads="1"/>
                </p:cNvSpPr>
                <p:nvPr/>
              </p:nvSpPr>
              <p:spPr bwMode="auto">
                <a:xfrm>
                  <a:off x="-4787900" y="9002713"/>
                  <a:ext cx="492125" cy="277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200">
                      <a:latin typeface="Kruti Dev 010" charset="0"/>
                    </a:rPr>
                    <a:t>गाजा</a:t>
                  </a:r>
                  <a:endParaRPr lang="en-US" sz="1200">
                    <a:latin typeface="Kruti Dev 010" charset="0"/>
                  </a:endParaRPr>
                </a:p>
              </p:txBody>
            </p:sp>
            <p:sp>
              <p:nvSpPr>
                <p:cNvPr id="24721" name="Rectangle 156"/>
                <p:cNvSpPr>
                  <a:spLocks noChangeArrowheads="1"/>
                </p:cNvSpPr>
                <p:nvPr/>
              </p:nvSpPr>
              <p:spPr bwMode="auto">
                <a:xfrm>
                  <a:off x="-3249267" y="7812088"/>
                  <a:ext cx="663711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इम्माउस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22" name="Rectangle 101"/>
                <p:cNvSpPr>
                  <a:spLocks noChangeArrowheads="1"/>
                </p:cNvSpPr>
                <p:nvPr/>
              </p:nvSpPr>
              <p:spPr bwMode="auto">
                <a:xfrm>
                  <a:off x="-3946525" y="7302500"/>
                  <a:ext cx="58261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 जाफा 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23" name="Rectangle 102"/>
                <p:cNvSpPr>
                  <a:spLocks noChangeArrowheads="1"/>
                </p:cNvSpPr>
                <p:nvPr/>
              </p:nvSpPr>
              <p:spPr bwMode="auto">
                <a:xfrm>
                  <a:off x="-3547875" y="7721225"/>
                  <a:ext cx="4984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लिददा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24" name="Rectangle 103"/>
                <p:cNvSpPr>
                  <a:spLocks noChangeArrowheads="1"/>
                </p:cNvSpPr>
                <p:nvPr/>
              </p:nvSpPr>
              <p:spPr bwMode="auto">
                <a:xfrm>
                  <a:off x="-3596283" y="7374002"/>
                  <a:ext cx="817562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100">
                      <a:latin typeface="Kruti Dev 010" charset="0"/>
                    </a:rPr>
                    <a:t> अंतिपत्रिस</a:t>
                  </a:r>
                  <a:endParaRPr lang="en-US" sz="1100">
                    <a:latin typeface="Kruti Dev 010" charset="0"/>
                  </a:endParaRPr>
                </a:p>
              </p:txBody>
            </p:sp>
            <p:sp>
              <p:nvSpPr>
                <p:cNvPr id="24725" name="Rectangle 104"/>
                <p:cNvSpPr>
                  <a:spLocks noChangeArrowheads="1"/>
                </p:cNvSpPr>
                <p:nvPr/>
              </p:nvSpPr>
              <p:spPr bwMode="auto">
                <a:xfrm>
                  <a:off x="-4129088" y="8153400"/>
                  <a:ext cx="4857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अशोद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26" name="Rectangle 105"/>
                <p:cNvSpPr>
                  <a:spLocks noChangeArrowheads="1"/>
                </p:cNvSpPr>
                <p:nvPr/>
              </p:nvSpPr>
              <p:spPr bwMode="auto">
                <a:xfrm>
                  <a:off x="-4087813" y="7950200"/>
                  <a:ext cx="779463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100">
                      <a:latin typeface="Kruti Dev 010" charset="0"/>
                    </a:rPr>
                    <a:t> जामनिया</a:t>
                  </a:r>
                  <a:endParaRPr lang="en-US" sz="1100">
                    <a:latin typeface="Kruti Dev 010" charset="0"/>
                  </a:endParaRPr>
                </a:p>
              </p:txBody>
            </p:sp>
            <p:sp>
              <p:nvSpPr>
                <p:cNvPr id="24727" name="Rectangle 106"/>
                <p:cNvSpPr>
                  <a:spLocks noChangeArrowheads="1"/>
                </p:cNvSpPr>
                <p:nvPr/>
              </p:nvSpPr>
              <p:spPr bwMode="auto">
                <a:xfrm>
                  <a:off x="-2489200" y="7291388"/>
                  <a:ext cx="97995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अलेक्जेंन्डरिया</a:t>
                  </a:r>
                  <a:r>
                    <a:rPr lang="en-US" sz="1000">
                      <a:latin typeface="Kruti Dev 010" charset="0"/>
                    </a:rPr>
                    <a:t>[</a:t>
                  </a:r>
                </a:p>
              </p:txBody>
            </p:sp>
            <p:sp>
              <p:nvSpPr>
                <p:cNvPr id="24728" name="Rectangle 163"/>
                <p:cNvSpPr>
                  <a:spLocks noChangeArrowheads="1"/>
                </p:cNvSpPr>
                <p:nvPr/>
              </p:nvSpPr>
              <p:spPr bwMode="auto">
                <a:xfrm>
                  <a:off x="-2393430" y="7599363"/>
                  <a:ext cx="638306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 इफ्राईम</a:t>
                  </a:r>
                  <a:endParaRPr lang="en-US" sz="1000">
                    <a:latin typeface="Kruti Dev 010" charset="0"/>
                  </a:endParaRPr>
                </a:p>
              </p:txBody>
            </p:sp>
            <p:sp>
              <p:nvSpPr>
                <p:cNvPr id="24729" name="Rectangle 164"/>
                <p:cNvSpPr>
                  <a:spLocks noChangeArrowheads="1"/>
                </p:cNvSpPr>
                <p:nvPr/>
              </p:nvSpPr>
              <p:spPr bwMode="auto">
                <a:xfrm>
                  <a:off x="-2310863" y="7791451"/>
                  <a:ext cx="496990" cy="261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hi-in" sz="1000">
                      <a:latin typeface="Kruti Dev 010" charset="0"/>
                    </a:rPr>
                    <a:t>यरीहो</a:t>
                  </a:r>
                  <a:endParaRPr lang="en-US" sz="1000">
                    <a:latin typeface="Kruti Dev 010" charset="0"/>
                  </a:endParaRPr>
                </a:p>
              </p:txBody>
            </p:sp>
          </p:grpSp>
          <p:sp>
            <p:nvSpPr>
              <p:cNvPr id="24684" name="Rectangle 108"/>
              <p:cNvSpPr>
                <a:spLocks noChangeArrowheads="1"/>
              </p:cNvSpPr>
              <p:nvPr/>
            </p:nvSpPr>
            <p:spPr bwMode="auto">
              <a:xfrm>
                <a:off x="4266858" y="1794516"/>
                <a:ext cx="7136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600">
                    <a:latin typeface="Kruti Dev 010" charset="0"/>
                  </a:rPr>
                  <a:t>पीरिया</a:t>
                </a:r>
                <a:endParaRPr lang="en-US" sz="1600">
                  <a:latin typeface="Kruti Dev 010" charset="0"/>
                </a:endParaRPr>
              </a:p>
            </p:txBody>
          </p:sp>
          <p:sp>
            <p:nvSpPr>
              <p:cNvPr id="24685" name="Rectangle 109"/>
              <p:cNvSpPr>
                <a:spLocks noChangeArrowheads="1"/>
              </p:cNvSpPr>
              <p:nvPr/>
            </p:nvSpPr>
            <p:spPr bwMode="auto">
              <a:xfrm>
                <a:off x="4075793" y="-520145"/>
                <a:ext cx="10422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200">
                    <a:latin typeface="Kruti Dev 010" charset="0"/>
                  </a:rPr>
                  <a:t>गलील सागर </a:t>
                </a:r>
                <a:endParaRPr lang="en-US" sz="1200">
                  <a:latin typeface="Kruti Dev 010" charset="0"/>
                </a:endParaRPr>
              </a:p>
            </p:txBody>
          </p:sp>
          <p:sp>
            <p:nvSpPr>
              <p:cNvPr id="24686" name="Rectangle 110"/>
              <p:cNvSpPr>
                <a:spLocks noChangeArrowheads="1"/>
              </p:cNvSpPr>
              <p:nvPr/>
            </p:nvSpPr>
            <p:spPr bwMode="auto">
              <a:xfrm>
                <a:off x="3359306" y="-778561"/>
                <a:ext cx="57419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कुरेजिन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87" name="Rectangle 111"/>
              <p:cNvSpPr>
                <a:spLocks noChangeArrowheads="1"/>
              </p:cNvSpPr>
              <p:nvPr/>
            </p:nvSpPr>
            <p:spPr bwMode="auto">
              <a:xfrm>
                <a:off x="4444033" y="-980578"/>
                <a:ext cx="78418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400">
                    <a:latin typeface="Kruti Dev 010" charset="0"/>
                  </a:rPr>
                  <a:t>गलतियों</a:t>
                </a:r>
                <a:endParaRPr lang="en-US" sz="1400">
                  <a:latin typeface="Kruti Dev 010" charset="0"/>
                </a:endParaRPr>
              </a:p>
            </p:txBody>
          </p:sp>
          <p:sp>
            <p:nvSpPr>
              <p:cNvPr id="24688" name="Rectangle 112"/>
              <p:cNvSpPr>
                <a:spLocks noChangeArrowheads="1"/>
              </p:cNvSpPr>
              <p:nvPr/>
            </p:nvSpPr>
            <p:spPr bwMode="auto">
              <a:xfrm>
                <a:off x="3296948" y="-640337"/>
                <a:ext cx="74732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100">
                    <a:latin typeface="Kruti Dev 010" charset="0"/>
                  </a:rPr>
                  <a:t>कफरनहूम</a:t>
                </a:r>
                <a:endParaRPr lang="en-US" sz="1100">
                  <a:latin typeface="Kruti Dev 010" charset="0"/>
                </a:endParaRPr>
              </a:p>
            </p:txBody>
          </p:sp>
          <p:sp>
            <p:nvSpPr>
              <p:cNvPr id="24689" name="Rectangle 113"/>
              <p:cNvSpPr>
                <a:spLocks noChangeArrowheads="1"/>
              </p:cNvSpPr>
              <p:nvPr/>
            </p:nvSpPr>
            <p:spPr bwMode="auto">
              <a:xfrm>
                <a:off x="3251796" y="-491481"/>
                <a:ext cx="71365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100">
                    <a:latin typeface="Kruti Dev 010" charset="0"/>
                  </a:rPr>
                  <a:t> मगदाला</a:t>
                </a:r>
                <a:endParaRPr lang="en-US" sz="1100">
                  <a:latin typeface="Kruti Dev 010" charset="0"/>
                </a:endParaRPr>
              </a:p>
            </p:txBody>
          </p:sp>
          <p:sp>
            <p:nvSpPr>
              <p:cNvPr id="24690" name="Rectangle 114"/>
              <p:cNvSpPr>
                <a:spLocks noChangeArrowheads="1"/>
              </p:cNvSpPr>
              <p:nvPr/>
            </p:nvSpPr>
            <p:spPr bwMode="auto">
              <a:xfrm rot="-2610297">
                <a:off x="2658045" y="-1133486"/>
                <a:ext cx="86273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900">
                    <a:latin typeface="Kruti Dev 010" charset="0"/>
                  </a:rPr>
                  <a:t>साइरो फिनिशी</a:t>
                </a:r>
                <a:endParaRPr lang="en-US" sz="900">
                  <a:latin typeface="Kruti Dev 010" charset="0"/>
                </a:endParaRPr>
              </a:p>
            </p:txBody>
          </p:sp>
          <p:sp>
            <p:nvSpPr>
              <p:cNvPr id="24691" name="Rectangle 126"/>
              <p:cNvSpPr>
                <a:spLocks noChangeArrowheads="1"/>
              </p:cNvSpPr>
              <p:nvPr/>
            </p:nvSpPr>
            <p:spPr bwMode="auto">
              <a:xfrm rot="-1028001">
                <a:off x="2782366" y="-820588"/>
                <a:ext cx="827257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 टोलेमियास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92" name="Rectangle 117"/>
              <p:cNvSpPr>
                <a:spLocks noChangeArrowheads="1"/>
              </p:cNvSpPr>
              <p:nvPr/>
            </p:nvSpPr>
            <p:spPr bwMode="auto">
              <a:xfrm>
                <a:off x="4394613" y="678105"/>
                <a:ext cx="38824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पेला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93" name="Rectangle 128"/>
              <p:cNvSpPr>
                <a:spLocks noChangeArrowheads="1"/>
              </p:cNvSpPr>
              <p:nvPr/>
            </p:nvSpPr>
            <p:spPr bwMode="auto">
              <a:xfrm>
                <a:off x="3544522" y="805012"/>
                <a:ext cx="617665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 ऐनान 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94" name="Rectangle 119"/>
              <p:cNvSpPr>
                <a:spLocks noChangeArrowheads="1"/>
              </p:cNvSpPr>
              <p:nvPr/>
            </p:nvSpPr>
            <p:spPr bwMode="auto">
              <a:xfrm>
                <a:off x="3623087" y="933280"/>
                <a:ext cx="52931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100">
                    <a:latin typeface="Kruti Dev 010" charset="0"/>
                  </a:rPr>
                  <a:t>सलीम</a:t>
                </a:r>
                <a:endParaRPr lang="en-US" sz="1100">
                  <a:latin typeface="Kruti Dev 010" charset="0"/>
                </a:endParaRPr>
              </a:p>
            </p:txBody>
          </p:sp>
          <p:sp>
            <p:nvSpPr>
              <p:cNvPr id="24695" name="Rectangle 120"/>
              <p:cNvSpPr>
                <a:spLocks noChangeArrowheads="1"/>
              </p:cNvSpPr>
              <p:nvPr/>
            </p:nvSpPr>
            <p:spPr bwMode="auto">
              <a:xfrm>
                <a:off x="2653333" y="1241632"/>
                <a:ext cx="51167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900">
                    <a:latin typeface="Kruti Dev 010" charset="0"/>
                  </a:rPr>
                  <a:t>सेबस्तो</a:t>
                </a:r>
                <a:endParaRPr lang="en-US" sz="900">
                  <a:latin typeface="Kruti Dev 010" charset="0"/>
                </a:endParaRPr>
              </a:p>
            </p:txBody>
          </p:sp>
          <p:sp>
            <p:nvSpPr>
              <p:cNvPr id="24696" name="Rectangle 121"/>
              <p:cNvSpPr>
                <a:spLocks noChangeArrowheads="1"/>
              </p:cNvSpPr>
              <p:nvPr/>
            </p:nvSpPr>
            <p:spPr bwMode="auto">
              <a:xfrm>
                <a:off x="3457775" y="1358585"/>
                <a:ext cx="47961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नाइन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97" name="Rectangle 132"/>
              <p:cNvSpPr>
                <a:spLocks noChangeArrowheads="1"/>
              </p:cNvSpPr>
              <p:nvPr/>
            </p:nvSpPr>
            <p:spPr bwMode="auto">
              <a:xfrm>
                <a:off x="3238072" y="249387"/>
                <a:ext cx="476348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नाइन</a:t>
                </a:r>
                <a:endParaRPr lang="en-US" sz="1000">
                  <a:latin typeface="Kruti Dev 010" charset="0"/>
                </a:endParaRPr>
              </a:p>
            </p:txBody>
          </p:sp>
          <p:sp>
            <p:nvSpPr>
              <p:cNvPr id="24698" name="Rectangle 123"/>
              <p:cNvSpPr>
                <a:spLocks noChangeArrowheads="1"/>
              </p:cNvSpPr>
              <p:nvPr/>
            </p:nvSpPr>
            <p:spPr bwMode="auto">
              <a:xfrm>
                <a:off x="3454031" y="-331988"/>
                <a:ext cx="65274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900">
                    <a:latin typeface="Kruti Dev 010" charset="0"/>
                  </a:rPr>
                  <a:t>तिबिरयास</a:t>
                </a:r>
                <a:endParaRPr lang="en-US" sz="900">
                  <a:latin typeface="Kruti Dev 010" charset="0"/>
                </a:endParaRPr>
              </a:p>
            </p:txBody>
          </p:sp>
          <p:sp>
            <p:nvSpPr>
              <p:cNvPr id="24699" name="Rectangle 124"/>
              <p:cNvSpPr>
                <a:spLocks noChangeArrowheads="1"/>
              </p:cNvSpPr>
              <p:nvPr/>
            </p:nvSpPr>
            <p:spPr bwMode="auto">
              <a:xfrm>
                <a:off x="2810261" y="-270001"/>
                <a:ext cx="80663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2000">
                    <a:latin typeface="Kruti Dev 010" charset="0"/>
                  </a:rPr>
                  <a:t>गलील</a:t>
                </a:r>
                <a:endParaRPr lang="en-US" sz="1400">
                  <a:latin typeface="Kruti Dev 010" charset="0"/>
                </a:endParaRPr>
              </a:p>
            </p:txBody>
          </p:sp>
          <p:sp>
            <p:nvSpPr>
              <p:cNvPr id="24700" name="Rectangle 125"/>
              <p:cNvSpPr>
                <a:spLocks noChangeArrowheads="1"/>
              </p:cNvSpPr>
              <p:nvPr/>
            </p:nvSpPr>
            <p:spPr bwMode="auto">
              <a:xfrm>
                <a:off x="3863070" y="0"/>
                <a:ext cx="105830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600">
                    <a:latin typeface="Kruti Dev 010" charset="0"/>
                  </a:rPr>
                  <a:t>देकापोलिस</a:t>
                </a:r>
                <a:endParaRPr lang="en-US" sz="1600">
                  <a:latin typeface="Kruti Dev 010" charset="0"/>
                </a:endParaRPr>
              </a:p>
            </p:txBody>
          </p:sp>
          <p:sp>
            <p:nvSpPr>
              <p:cNvPr id="24701" name="Rectangle 126"/>
              <p:cNvSpPr>
                <a:spLocks noChangeArrowheads="1"/>
              </p:cNvSpPr>
              <p:nvPr/>
            </p:nvSpPr>
            <p:spPr bwMode="auto">
              <a:xfrm>
                <a:off x="3422508" y="-159766"/>
                <a:ext cx="7072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200">
                    <a:latin typeface="Kruti Dev 010" charset="0"/>
                  </a:rPr>
                  <a:t>नाजरथ </a:t>
                </a:r>
                <a:endParaRPr lang="en-US" sz="1200">
                  <a:latin typeface="Kruti Dev 010" charset="0"/>
                </a:endParaRPr>
              </a:p>
            </p:txBody>
          </p:sp>
          <p:sp>
            <p:nvSpPr>
              <p:cNvPr id="24702" name="Rectangle 127"/>
              <p:cNvSpPr>
                <a:spLocks noChangeArrowheads="1"/>
              </p:cNvSpPr>
              <p:nvPr/>
            </p:nvSpPr>
            <p:spPr bwMode="auto">
              <a:xfrm>
                <a:off x="2410816" y="943919"/>
                <a:ext cx="9813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800">
                    <a:latin typeface="Kruti Dev 010" charset="0"/>
                  </a:rPr>
                  <a:t>सामरिया</a:t>
                </a:r>
                <a:endParaRPr lang="en-US" sz="1800">
                  <a:latin typeface="Kruti Dev 010" charset="0"/>
                </a:endParaRPr>
              </a:p>
            </p:txBody>
          </p:sp>
          <p:sp>
            <p:nvSpPr>
              <p:cNvPr id="24703" name="Rectangle 128"/>
              <p:cNvSpPr>
                <a:spLocks noChangeArrowheads="1"/>
              </p:cNvSpPr>
              <p:nvPr/>
            </p:nvSpPr>
            <p:spPr bwMode="auto">
              <a:xfrm>
                <a:off x="4450232" y="-704132"/>
                <a:ext cx="54694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000">
                    <a:latin typeface="Kruti Dev 010" charset="0"/>
                  </a:rPr>
                  <a:t>बैतसेदा</a:t>
                </a:r>
                <a:endParaRPr lang="en-US" sz="1000">
                  <a:latin typeface="Kruti Dev 010" charset="0"/>
                </a:endParaRPr>
              </a:p>
            </p:txBody>
          </p:sp>
        </p:grpSp>
        <p:grpSp>
          <p:nvGrpSpPr>
            <p:cNvPr id="24653" name="Group 135"/>
            <p:cNvGrpSpPr>
              <a:grpSpLocks/>
            </p:cNvGrpSpPr>
            <p:nvPr/>
          </p:nvGrpSpPr>
          <p:grpSpPr bwMode="auto">
            <a:xfrm>
              <a:off x="-3788226" y="1743799"/>
              <a:ext cx="3252022" cy="4154650"/>
              <a:chOff x="-3788226" y="1743799"/>
              <a:chExt cx="3252022" cy="4154650"/>
            </a:xfrm>
          </p:grpSpPr>
          <p:sp>
            <p:nvSpPr>
              <p:cNvPr id="24654" name="Freeform 6" descr="25%"/>
              <p:cNvSpPr>
                <a:spLocks/>
              </p:cNvSpPr>
              <p:nvPr/>
            </p:nvSpPr>
            <p:spPr bwMode="auto">
              <a:xfrm rot="-146905">
                <a:off x="-3035794" y="1743799"/>
                <a:ext cx="1674813" cy="3000375"/>
              </a:xfrm>
              <a:custGeom>
                <a:avLst/>
                <a:gdLst>
                  <a:gd name="T0" fmla="*/ 2147483647 w 399"/>
                  <a:gd name="T1" fmla="*/ 2147483647 h 785"/>
                  <a:gd name="T2" fmla="*/ 2147483647 w 399"/>
                  <a:gd name="T3" fmla="*/ 2147483647 h 785"/>
                  <a:gd name="T4" fmla="*/ 2147483647 w 399"/>
                  <a:gd name="T5" fmla="*/ 2147483647 h 785"/>
                  <a:gd name="T6" fmla="*/ 2147483647 w 399"/>
                  <a:gd name="T7" fmla="*/ 2147483647 h 785"/>
                  <a:gd name="T8" fmla="*/ 2147483647 w 399"/>
                  <a:gd name="T9" fmla="*/ 2147483647 h 785"/>
                  <a:gd name="T10" fmla="*/ 2147483647 w 399"/>
                  <a:gd name="T11" fmla="*/ 2147483647 h 785"/>
                  <a:gd name="T12" fmla="*/ 2147483647 w 399"/>
                  <a:gd name="T13" fmla="*/ 2147483647 h 785"/>
                  <a:gd name="T14" fmla="*/ 2147483647 w 399"/>
                  <a:gd name="T15" fmla="*/ 2147483647 h 785"/>
                  <a:gd name="T16" fmla="*/ 2147483647 w 399"/>
                  <a:gd name="T17" fmla="*/ 2147483647 h 785"/>
                  <a:gd name="T18" fmla="*/ 2147483647 w 399"/>
                  <a:gd name="T19" fmla="*/ 2147483647 h 785"/>
                  <a:gd name="T20" fmla="*/ 2147483647 w 399"/>
                  <a:gd name="T21" fmla="*/ 2147483647 h 785"/>
                  <a:gd name="T22" fmla="*/ 2147483647 w 399"/>
                  <a:gd name="T23" fmla="*/ 2147483647 h 785"/>
                  <a:gd name="T24" fmla="*/ 2147483647 w 399"/>
                  <a:gd name="T25" fmla="*/ 2147483647 h 785"/>
                  <a:gd name="T26" fmla="*/ 2147483647 w 399"/>
                  <a:gd name="T27" fmla="*/ 2147483647 h 785"/>
                  <a:gd name="T28" fmla="*/ 2147483647 w 399"/>
                  <a:gd name="T29" fmla="*/ 2147483647 h 785"/>
                  <a:gd name="T30" fmla="*/ 2147483647 w 399"/>
                  <a:gd name="T31" fmla="*/ 2147483647 h 785"/>
                  <a:gd name="T32" fmla="*/ 2147483647 w 399"/>
                  <a:gd name="T33" fmla="*/ 2147483647 h 785"/>
                  <a:gd name="T34" fmla="*/ 2147483647 w 399"/>
                  <a:gd name="T35" fmla="*/ 2147483647 h 785"/>
                  <a:gd name="T36" fmla="*/ 2147483647 w 399"/>
                  <a:gd name="T37" fmla="*/ 2147483647 h 785"/>
                  <a:gd name="T38" fmla="*/ 2147483647 w 399"/>
                  <a:gd name="T39" fmla="*/ 2147483647 h 785"/>
                  <a:gd name="T40" fmla="*/ 2147483647 w 399"/>
                  <a:gd name="T41" fmla="*/ 2147483647 h 785"/>
                  <a:gd name="T42" fmla="*/ 2147483647 w 399"/>
                  <a:gd name="T43" fmla="*/ 2147483647 h 785"/>
                  <a:gd name="T44" fmla="*/ 2147483647 w 399"/>
                  <a:gd name="T45" fmla="*/ 2147483647 h 785"/>
                  <a:gd name="T46" fmla="*/ 2147483647 w 399"/>
                  <a:gd name="T47" fmla="*/ 2147483647 h 785"/>
                  <a:gd name="T48" fmla="*/ 2147483647 w 399"/>
                  <a:gd name="T49" fmla="*/ 2147483647 h 785"/>
                  <a:gd name="T50" fmla="*/ 2147483647 w 399"/>
                  <a:gd name="T51" fmla="*/ 2147483647 h 785"/>
                  <a:gd name="T52" fmla="*/ 2147483647 w 399"/>
                  <a:gd name="T53" fmla="*/ 2147483647 h 785"/>
                  <a:gd name="T54" fmla="*/ 2147483647 w 399"/>
                  <a:gd name="T55" fmla="*/ 0 h 785"/>
                  <a:gd name="T56" fmla="*/ 2147483647 w 399"/>
                  <a:gd name="T57" fmla="*/ 2147483647 h 785"/>
                  <a:gd name="T58" fmla="*/ 2147483647 w 399"/>
                  <a:gd name="T59" fmla="*/ 2147483647 h 785"/>
                  <a:gd name="T60" fmla="*/ 2147483647 w 399"/>
                  <a:gd name="T61" fmla="*/ 2147483647 h 785"/>
                  <a:gd name="T62" fmla="*/ 2147483647 w 399"/>
                  <a:gd name="T63" fmla="*/ 2147483647 h 785"/>
                  <a:gd name="T64" fmla="*/ 2147483647 w 399"/>
                  <a:gd name="T65" fmla="*/ 2147483647 h 785"/>
                  <a:gd name="T66" fmla="*/ 2147483647 w 399"/>
                  <a:gd name="T67" fmla="*/ 2147483647 h 785"/>
                  <a:gd name="T68" fmla="*/ 2147483647 w 399"/>
                  <a:gd name="T69" fmla="*/ 2147483647 h 785"/>
                  <a:gd name="T70" fmla="*/ 2147483647 w 399"/>
                  <a:gd name="T71" fmla="*/ 2147483647 h 785"/>
                  <a:gd name="T72" fmla="*/ 2147483647 w 399"/>
                  <a:gd name="T73" fmla="*/ 2147483647 h 785"/>
                  <a:gd name="T74" fmla="*/ 2147483647 w 399"/>
                  <a:gd name="T75" fmla="*/ 2147483647 h 785"/>
                  <a:gd name="T76" fmla="*/ 2147483647 w 399"/>
                  <a:gd name="T77" fmla="*/ 2147483647 h 785"/>
                  <a:gd name="T78" fmla="*/ 2147483647 w 399"/>
                  <a:gd name="T79" fmla="*/ 2147483647 h 785"/>
                  <a:gd name="T80" fmla="*/ 2147483647 w 399"/>
                  <a:gd name="T81" fmla="*/ 2147483647 h 785"/>
                  <a:gd name="T82" fmla="*/ 2147483647 w 399"/>
                  <a:gd name="T83" fmla="*/ 2147483647 h 785"/>
                  <a:gd name="T84" fmla="*/ 2147483647 w 399"/>
                  <a:gd name="T85" fmla="*/ 2147483647 h 785"/>
                  <a:gd name="T86" fmla="*/ 2147483647 w 399"/>
                  <a:gd name="T87" fmla="*/ 2147483647 h 785"/>
                  <a:gd name="T88" fmla="*/ 2147483647 w 399"/>
                  <a:gd name="T89" fmla="*/ 2147483647 h 785"/>
                  <a:gd name="T90" fmla="*/ 2147483647 w 399"/>
                  <a:gd name="T91" fmla="*/ 2147483647 h 785"/>
                  <a:gd name="T92" fmla="*/ 2147483647 w 399"/>
                  <a:gd name="T93" fmla="*/ 2147483647 h 785"/>
                  <a:gd name="T94" fmla="*/ 2147483647 w 399"/>
                  <a:gd name="T95" fmla="*/ 2147483647 h 785"/>
                  <a:gd name="T96" fmla="*/ 2147483647 w 399"/>
                  <a:gd name="T97" fmla="*/ 2147483647 h 785"/>
                  <a:gd name="T98" fmla="*/ 2147483647 w 399"/>
                  <a:gd name="T99" fmla="*/ 2147483647 h 785"/>
                  <a:gd name="T100" fmla="*/ 2147483647 w 399"/>
                  <a:gd name="T101" fmla="*/ 2147483647 h 785"/>
                  <a:gd name="T102" fmla="*/ 2147483647 w 399"/>
                  <a:gd name="T103" fmla="*/ 0 h 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9"/>
                  <a:gd name="T157" fmla="*/ 0 h 785"/>
                  <a:gd name="T158" fmla="*/ 399 w 399"/>
                  <a:gd name="T159" fmla="*/ 785 h 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9" h="785">
                    <a:moveTo>
                      <a:pt x="216" y="0"/>
                    </a:moveTo>
                    <a:lnTo>
                      <a:pt x="207" y="1"/>
                    </a:lnTo>
                    <a:lnTo>
                      <a:pt x="204" y="1"/>
                    </a:lnTo>
                    <a:lnTo>
                      <a:pt x="184" y="6"/>
                    </a:lnTo>
                    <a:lnTo>
                      <a:pt x="166" y="14"/>
                    </a:lnTo>
                    <a:lnTo>
                      <a:pt x="147" y="26"/>
                    </a:lnTo>
                    <a:lnTo>
                      <a:pt x="145" y="28"/>
                    </a:lnTo>
                    <a:lnTo>
                      <a:pt x="127" y="43"/>
                    </a:lnTo>
                    <a:lnTo>
                      <a:pt x="110" y="61"/>
                    </a:lnTo>
                    <a:lnTo>
                      <a:pt x="94" y="82"/>
                    </a:lnTo>
                    <a:lnTo>
                      <a:pt x="92" y="85"/>
                    </a:lnTo>
                    <a:lnTo>
                      <a:pt x="77" y="109"/>
                    </a:lnTo>
                    <a:lnTo>
                      <a:pt x="62" y="135"/>
                    </a:lnTo>
                    <a:lnTo>
                      <a:pt x="49" y="164"/>
                    </a:lnTo>
                    <a:lnTo>
                      <a:pt x="38" y="195"/>
                    </a:lnTo>
                    <a:lnTo>
                      <a:pt x="27" y="228"/>
                    </a:lnTo>
                    <a:lnTo>
                      <a:pt x="18" y="263"/>
                    </a:lnTo>
                    <a:lnTo>
                      <a:pt x="11" y="299"/>
                    </a:lnTo>
                    <a:lnTo>
                      <a:pt x="11" y="302"/>
                    </a:lnTo>
                    <a:lnTo>
                      <a:pt x="5" y="340"/>
                    </a:lnTo>
                    <a:lnTo>
                      <a:pt x="1" y="379"/>
                    </a:lnTo>
                    <a:lnTo>
                      <a:pt x="0" y="419"/>
                    </a:lnTo>
                    <a:lnTo>
                      <a:pt x="0" y="457"/>
                    </a:lnTo>
                    <a:lnTo>
                      <a:pt x="2" y="494"/>
                    </a:lnTo>
                    <a:lnTo>
                      <a:pt x="6" y="530"/>
                    </a:lnTo>
                    <a:lnTo>
                      <a:pt x="12" y="564"/>
                    </a:lnTo>
                    <a:lnTo>
                      <a:pt x="12" y="567"/>
                    </a:lnTo>
                    <a:lnTo>
                      <a:pt x="20" y="599"/>
                    </a:lnTo>
                    <a:lnTo>
                      <a:pt x="28" y="630"/>
                    </a:lnTo>
                    <a:lnTo>
                      <a:pt x="39" y="658"/>
                    </a:lnTo>
                    <a:lnTo>
                      <a:pt x="50" y="684"/>
                    </a:lnTo>
                    <a:lnTo>
                      <a:pt x="63" y="707"/>
                    </a:lnTo>
                    <a:lnTo>
                      <a:pt x="65" y="709"/>
                    </a:lnTo>
                    <a:lnTo>
                      <a:pt x="79" y="730"/>
                    </a:lnTo>
                    <a:lnTo>
                      <a:pt x="95" y="747"/>
                    </a:lnTo>
                    <a:lnTo>
                      <a:pt x="111" y="761"/>
                    </a:lnTo>
                    <a:lnTo>
                      <a:pt x="114" y="763"/>
                    </a:lnTo>
                    <a:lnTo>
                      <a:pt x="132" y="774"/>
                    </a:lnTo>
                    <a:lnTo>
                      <a:pt x="150" y="781"/>
                    </a:lnTo>
                    <a:lnTo>
                      <a:pt x="153" y="782"/>
                    </a:lnTo>
                    <a:lnTo>
                      <a:pt x="172" y="785"/>
                    </a:lnTo>
                    <a:lnTo>
                      <a:pt x="182" y="785"/>
                    </a:lnTo>
                    <a:lnTo>
                      <a:pt x="192" y="785"/>
                    </a:lnTo>
                    <a:lnTo>
                      <a:pt x="195" y="784"/>
                    </a:lnTo>
                    <a:lnTo>
                      <a:pt x="214" y="780"/>
                    </a:lnTo>
                    <a:lnTo>
                      <a:pt x="233" y="771"/>
                    </a:lnTo>
                    <a:lnTo>
                      <a:pt x="251" y="760"/>
                    </a:lnTo>
                    <a:lnTo>
                      <a:pt x="254" y="758"/>
                    </a:lnTo>
                    <a:lnTo>
                      <a:pt x="272" y="743"/>
                    </a:lnTo>
                    <a:lnTo>
                      <a:pt x="289" y="724"/>
                    </a:lnTo>
                    <a:lnTo>
                      <a:pt x="305" y="703"/>
                    </a:lnTo>
                    <a:lnTo>
                      <a:pt x="307" y="701"/>
                    </a:lnTo>
                    <a:lnTo>
                      <a:pt x="322" y="677"/>
                    </a:lnTo>
                    <a:lnTo>
                      <a:pt x="336" y="650"/>
                    </a:lnTo>
                    <a:lnTo>
                      <a:pt x="349" y="622"/>
                    </a:lnTo>
                    <a:lnTo>
                      <a:pt x="361" y="591"/>
                    </a:lnTo>
                    <a:lnTo>
                      <a:pt x="371" y="558"/>
                    </a:lnTo>
                    <a:lnTo>
                      <a:pt x="380" y="523"/>
                    </a:lnTo>
                    <a:lnTo>
                      <a:pt x="387" y="486"/>
                    </a:lnTo>
                    <a:lnTo>
                      <a:pt x="388" y="483"/>
                    </a:lnTo>
                    <a:lnTo>
                      <a:pt x="394" y="445"/>
                    </a:lnTo>
                    <a:lnTo>
                      <a:pt x="397" y="406"/>
                    </a:lnTo>
                    <a:lnTo>
                      <a:pt x="399" y="367"/>
                    </a:lnTo>
                    <a:lnTo>
                      <a:pt x="399" y="328"/>
                    </a:lnTo>
                    <a:lnTo>
                      <a:pt x="396" y="291"/>
                    </a:lnTo>
                    <a:lnTo>
                      <a:pt x="392" y="255"/>
                    </a:lnTo>
                    <a:lnTo>
                      <a:pt x="387" y="221"/>
                    </a:lnTo>
                    <a:lnTo>
                      <a:pt x="386" y="218"/>
                    </a:lnTo>
                    <a:lnTo>
                      <a:pt x="379" y="186"/>
                    </a:lnTo>
                    <a:lnTo>
                      <a:pt x="370" y="155"/>
                    </a:lnTo>
                    <a:lnTo>
                      <a:pt x="360" y="127"/>
                    </a:lnTo>
                    <a:lnTo>
                      <a:pt x="348" y="101"/>
                    </a:lnTo>
                    <a:lnTo>
                      <a:pt x="335" y="78"/>
                    </a:lnTo>
                    <a:lnTo>
                      <a:pt x="334" y="76"/>
                    </a:lnTo>
                    <a:lnTo>
                      <a:pt x="319" y="55"/>
                    </a:lnTo>
                    <a:lnTo>
                      <a:pt x="304" y="38"/>
                    </a:lnTo>
                    <a:lnTo>
                      <a:pt x="288" y="24"/>
                    </a:lnTo>
                    <a:lnTo>
                      <a:pt x="285" y="22"/>
                    </a:lnTo>
                    <a:lnTo>
                      <a:pt x="267" y="11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6" y="1"/>
                    </a:lnTo>
                    <a:lnTo>
                      <a:pt x="226" y="0"/>
                    </a:lnTo>
                    <a:lnTo>
                      <a:pt x="216" y="0"/>
                    </a:lnTo>
                    <a:lnTo>
                      <a:pt x="226" y="16"/>
                    </a:lnTo>
                    <a:lnTo>
                      <a:pt x="234" y="17"/>
                    </a:lnTo>
                    <a:lnTo>
                      <a:pt x="243" y="19"/>
                    </a:lnTo>
                    <a:lnTo>
                      <a:pt x="261" y="26"/>
                    </a:lnTo>
                    <a:lnTo>
                      <a:pt x="276" y="35"/>
                    </a:lnTo>
                    <a:lnTo>
                      <a:pt x="292" y="49"/>
                    </a:lnTo>
                    <a:lnTo>
                      <a:pt x="307" y="66"/>
                    </a:lnTo>
                    <a:lnTo>
                      <a:pt x="321" y="86"/>
                    </a:lnTo>
                    <a:lnTo>
                      <a:pt x="333" y="107"/>
                    </a:lnTo>
                    <a:lnTo>
                      <a:pt x="345" y="133"/>
                    </a:lnTo>
                    <a:lnTo>
                      <a:pt x="355" y="161"/>
                    </a:lnTo>
                    <a:lnTo>
                      <a:pt x="364" y="192"/>
                    </a:lnTo>
                    <a:lnTo>
                      <a:pt x="371" y="224"/>
                    </a:lnTo>
                    <a:lnTo>
                      <a:pt x="376" y="255"/>
                    </a:lnTo>
                    <a:lnTo>
                      <a:pt x="380" y="291"/>
                    </a:lnTo>
                    <a:lnTo>
                      <a:pt x="383" y="328"/>
                    </a:lnTo>
                    <a:lnTo>
                      <a:pt x="383" y="367"/>
                    </a:lnTo>
                    <a:lnTo>
                      <a:pt x="381" y="406"/>
                    </a:lnTo>
                    <a:lnTo>
                      <a:pt x="378" y="445"/>
                    </a:lnTo>
                    <a:lnTo>
                      <a:pt x="372" y="481"/>
                    </a:lnTo>
                    <a:lnTo>
                      <a:pt x="365" y="517"/>
                    </a:lnTo>
                    <a:lnTo>
                      <a:pt x="356" y="552"/>
                    </a:lnTo>
                    <a:lnTo>
                      <a:pt x="346" y="585"/>
                    </a:lnTo>
                    <a:lnTo>
                      <a:pt x="334" y="616"/>
                    </a:lnTo>
                    <a:lnTo>
                      <a:pt x="321" y="644"/>
                    </a:lnTo>
                    <a:lnTo>
                      <a:pt x="307" y="671"/>
                    </a:lnTo>
                    <a:lnTo>
                      <a:pt x="292" y="695"/>
                    </a:lnTo>
                    <a:lnTo>
                      <a:pt x="278" y="713"/>
                    </a:lnTo>
                    <a:lnTo>
                      <a:pt x="261" y="732"/>
                    </a:lnTo>
                    <a:lnTo>
                      <a:pt x="245" y="745"/>
                    </a:lnTo>
                    <a:lnTo>
                      <a:pt x="227" y="756"/>
                    </a:lnTo>
                    <a:lnTo>
                      <a:pt x="208" y="765"/>
                    </a:lnTo>
                    <a:lnTo>
                      <a:pt x="190" y="769"/>
                    </a:lnTo>
                    <a:lnTo>
                      <a:pt x="182" y="769"/>
                    </a:lnTo>
                    <a:lnTo>
                      <a:pt x="172" y="769"/>
                    </a:lnTo>
                    <a:lnTo>
                      <a:pt x="156" y="766"/>
                    </a:lnTo>
                    <a:lnTo>
                      <a:pt x="138" y="759"/>
                    </a:lnTo>
                    <a:lnTo>
                      <a:pt x="122" y="750"/>
                    </a:lnTo>
                    <a:lnTo>
                      <a:pt x="107" y="736"/>
                    </a:lnTo>
                    <a:lnTo>
                      <a:pt x="91" y="719"/>
                    </a:lnTo>
                    <a:lnTo>
                      <a:pt x="77" y="699"/>
                    </a:lnTo>
                    <a:lnTo>
                      <a:pt x="65" y="678"/>
                    </a:lnTo>
                    <a:lnTo>
                      <a:pt x="54" y="652"/>
                    </a:lnTo>
                    <a:lnTo>
                      <a:pt x="43" y="624"/>
                    </a:lnTo>
                    <a:lnTo>
                      <a:pt x="35" y="593"/>
                    </a:lnTo>
                    <a:lnTo>
                      <a:pt x="27" y="561"/>
                    </a:lnTo>
                    <a:lnTo>
                      <a:pt x="22" y="530"/>
                    </a:lnTo>
                    <a:lnTo>
                      <a:pt x="18" y="494"/>
                    </a:lnTo>
                    <a:lnTo>
                      <a:pt x="16" y="457"/>
                    </a:lnTo>
                    <a:lnTo>
                      <a:pt x="16" y="419"/>
                    </a:lnTo>
                    <a:lnTo>
                      <a:pt x="17" y="379"/>
                    </a:lnTo>
                    <a:lnTo>
                      <a:pt x="21" y="340"/>
                    </a:lnTo>
                    <a:lnTo>
                      <a:pt x="26" y="304"/>
                    </a:lnTo>
                    <a:lnTo>
                      <a:pt x="33" y="269"/>
                    </a:lnTo>
                    <a:lnTo>
                      <a:pt x="42" y="234"/>
                    </a:lnTo>
                    <a:lnTo>
                      <a:pt x="53" y="201"/>
                    </a:lnTo>
                    <a:lnTo>
                      <a:pt x="64" y="170"/>
                    </a:lnTo>
                    <a:lnTo>
                      <a:pt x="77" y="141"/>
                    </a:lnTo>
                    <a:lnTo>
                      <a:pt x="92" y="115"/>
                    </a:lnTo>
                    <a:lnTo>
                      <a:pt x="107" y="91"/>
                    </a:lnTo>
                    <a:lnTo>
                      <a:pt x="121" y="72"/>
                    </a:lnTo>
                    <a:lnTo>
                      <a:pt x="138" y="54"/>
                    </a:lnTo>
                    <a:lnTo>
                      <a:pt x="154" y="41"/>
                    </a:lnTo>
                    <a:lnTo>
                      <a:pt x="172" y="29"/>
                    </a:lnTo>
                    <a:lnTo>
                      <a:pt x="190" y="21"/>
                    </a:lnTo>
                    <a:lnTo>
                      <a:pt x="208" y="17"/>
                    </a:lnTo>
                    <a:lnTo>
                      <a:pt x="216" y="16"/>
                    </a:lnTo>
                    <a:lnTo>
                      <a:pt x="226" y="16"/>
                    </a:lnTo>
                    <a:lnTo>
                      <a:pt x="216" y="0"/>
                    </a:lnTo>
                    <a:close/>
                  </a:path>
                </a:pathLst>
              </a:custGeom>
              <a:pattFill prst="pct2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55" name="Group 22" descr="25%"/>
              <p:cNvGrpSpPr>
                <a:grpSpLocks/>
              </p:cNvGrpSpPr>
              <p:nvPr/>
            </p:nvGrpSpPr>
            <p:grpSpPr bwMode="auto">
              <a:xfrm rot="-146905">
                <a:off x="-2516716" y="1969224"/>
                <a:ext cx="273049" cy="2690812"/>
                <a:chOff x="2238" y="2528"/>
                <a:chExt cx="65" cy="704"/>
              </a:xfrm>
            </p:grpSpPr>
            <p:sp>
              <p:nvSpPr>
                <p:cNvPr id="24667" name="Freeform 23" descr="25%"/>
                <p:cNvSpPr>
                  <a:spLocks/>
                </p:cNvSpPr>
                <p:nvPr/>
              </p:nvSpPr>
              <p:spPr bwMode="auto">
                <a:xfrm>
                  <a:off x="2258" y="2528"/>
                  <a:ext cx="20" cy="641"/>
                </a:xfrm>
                <a:custGeom>
                  <a:avLst/>
                  <a:gdLst>
                    <a:gd name="T0" fmla="*/ 16 w 20"/>
                    <a:gd name="T1" fmla="*/ 0 h 641"/>
                    <a:gd name="T2" fmla="*/ 0 w 20"/>
                    <a:gd name="T3" fmla="*/ 0 h 641"/>
                    <a:gd name="T4" fmla="*/ 4 w 20"/>
                    <a:gd name="T5" fmla="*/ 641 h 641"/>
                    <a:gd name="T6" fmla="*/ 20 w 20"/>
                    <a:gd name="T7" fmla="*/ 641 h 641"/>
                    <a:gd name="T8" fmla="*/ 16 w 20"/>
                    <a:gd name="T9" fmla="*/ 0 h 6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641"/>
                    <a:gd name="T17" fmla="*/ 20 w 20"/>
                    <a:gd name="T18" fmla="*/ 641 h 6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64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4" y="641"/>
                      </a:lnTo>
                      <a:lnTo>
                        <a:pt x="20" y="64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8" name="Freeform 24" descr="25%"/>
                <p:cNvSpPr>
                  <a:spLocks/>
                </p:cNvSpPr>
                <p:nvPr/>
              </p:nvSpPr>
              <p:spPr bwMode="auto">
                <a:xfrm>
                  <a:off x="2238" y="3168"/>
                  <a:ext cx="65" cy="64"/>
                </a:xfrm>
                <a:custGeom>
                  <a:avLst/>
                  <a:gdLst>
                    <a:gd name="T0" fmla="*/ 0 w 65"/>
                    <a:gd name="T1" fmla="*/ 0 h 64"/>
                    <a:gd name="T2" fmla="*/ 32 w 65"/>
                    <a:gd name="T3" fmla="*/ 64 h 64"/>
                    <a:gd name="T4" fmla="*/ 65 w 65"/>
                    <a:gd name="T5" fmla="*/ 0 h 64"/>
                    <a:gd name="T6" fmla="*/ 0 w 65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5"/>
                    <a:gd name="T13" fmla="*/ 0 h 64"/>
                    <a:gd name="T14" fmla="*/ 65 w 65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5" h="64">
                      <a:moveTo>
                        <a:pt x="0" y="0"/>
                      </a:moveTo>
                      <a:lnTo>
                        <a:pt x="32" y="64"/>
                      </a:lnTo>
                      <a:lnTo>
                        <a:pt x="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56" name="Rectangle 130"/>
              <p:cNvSpPr>
                <a:spLocks noChangeArrowheads="1"/>
              </p:cNvSpPr>
              <p:nvPr/>
            </p:nvSpPr>
            <p:spPr bwMode="auto">
              <a:xfrm>
                <a:off x="-2463116" y="1854587"/>
                <a:ext cx="48923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hi-in" sz="1200">
                    <a:latin typeface="Kruti Dev 010" charset="0"/>
                  </a:rPr>
                  <a:t>काना</a:t>
                </a:r>
                <a:endParaRPr lang="en-US" sz="1200">
                  <a:latin typeface="Kruti Dev 010" charset="0"/>
                </a:endParaRPr>
              </a:p>
            </p:txBody>
          </p:sp>
          <p:grpSp>
            <p:nvGrpSpPr>
              <p:cNvPr id="24657" name="Group 25" descr="25%"/>
              <p:cNvGrpSpPr>
                <a:grpSpLocks/>
              </p:cNvGrpSpPr>
              <p:nvPr/>
            </p:nvGrpSpPr>
            <p:grpSpPr bwMode="auto">
              <a:xfrm rot="-146905">
                <a:off x="-2246795" y="1820529"/>
                <a:ext cx="228525" cy="2801776"/>
                <a:chOff x="2281" y="2490"/>
                <a:chExt cx="63" cy="734"/>
              </a:xfrm>
            </p:grpSpPr>
            <p:sp>
              <p:nvSpPr>
                <p:cNvPr id="24665" name="Freeform 26" descr="25%"/>
                <p:cNvSpPr>
                  <a:spLocks/>
                </p:cNvSpPr>
                <p:nvPr/>
              </p:nvSpPr>
              <p:spPr bwMode="auto">
                <a:xfrm>
                  <a:off x="2304" y="2490"/>
                  <a:ext cx="34" cy="670"/>
                </a:xfrm>
                <a:custGeom>
                  <a:avLst/>
                  <a:gdLst>
                    <a:gd name="T0" fmla="*/ 34 w 34"/>
                    <a:gd name="T1" fmla="*/ 0 h 670"/>
                    <a:gd name="T2" fmla="*/ 18 w 34"/>
                    <a:gd name="T3" fmla="*/ 0 h 670"/>
                    <a:gd name="T4" fmla="*/ 0 w 34"/>
                    <a:gd name="T5" fmla="*/ 670 h 670"/>
                    <a:gd name="T6" fmla="*/ 16 w 34"/>
                    <a:gd name="T7" fmla="*/ 670 h 670"/>
                    <a:gd name="T8" fmla="*/ 34 w 34"/>
                    <a:gd name="T9" fmla="*/ 0 h 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670"/>
                    <a:gd name="T17" fmla="*/ 34 w 34"/>
                    <a:gd name="T18" fmla="*/ 670 h 6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670">
                      <a:moveTo>
                        <a:pt x="34" y="0"/>
                      </a:moveTo>
                      <a:lnTo>
                        <a:pt x="18" y="0"/>
                      </a:lnTo>
                      <a:lnTo>
                        <a:pt x="0" y="670"/>
                      </a:lnTo>
                      <a:lnTo>
                        <a:pt x="16" y="67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6" name="Freeform 27" descr="25%"/>
                <p:cNvSpPr>
                  <a:spLocks/>
                </p:cNvSpPr>
                <p:nvPr/>
              </p:nvSpPr>
              <p:spPr bwMode="auto">
                <a:xfrm>
                  <a:off x="2281" y="3160"/>
                  <a:ext cx="63" cy="64"/>
                </a:xfrm>
                <a:custGeom>
                  <a:avLst/>
                  <a:gdLst>
                    <a:gd name="T0" fmla="*/ 0 w 63"/>
                    <a:gd name="T1" fmla="*/ 0 h 64"/>
                    <a:gd name="T2" fmla="*/ 29 w 63"/>
                    <a:gd name="T3" fmla="*/ 64 h 64"/>
                    <a:gd name="T4" fmla="*/ 63 w 63"/>
                    <a:gd name="T5" fmla="*/ 2 h 64"/>
                    <a:gd name="T6" fmla="*/ 0 w 63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64"/>
                    <a:gd name="T14" fmla="*/ 63 w 63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64">
                      <a:moveTo>
                        <a:pt x="0" y="0"/>
                      </a:moveTo>
                      <a:lnTo>
                        <a:pt x="29" y="64"/>
                      </a:lnTo>
                      <a:lnTo>
                        <a:pt x="6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58" name="Group 28" descr="25%"/>
              <p:cNvGrpSpPr>
                <a:grpSpLocks/>
              </p:cNvGrpSpPr>
              <p:nvPr/>
            </p:nvGrpSpPr>
            <p:grpSpPr bwMode="auto">
              <a:xfrm rot="-146905">
                <a:off x="-2047917" y="1983571"/>
                <a:ext cx="341313" cy="2574925"/>
                <a:chOff x="2319" y="2510"/>
                <a:chExt cx="81" cy="706"/>
              </a:xfrm>
            </p:grpSpPr>
            <p:sp>
              <p:nvSpPr>
                <p:cNvPr id="24663" name="Freeform 29" descr="25%"/>
                <p:cNvSpPr>
                  <a:spLocks/>
                </p:cNvSpPr>
                <p:nvPr/>
              </p:nvSpPr>
              <p:spPr bwMode="auto">
                <a:xfrm>
                  <a:off x="2342" y="2510"/>
                  <a:ext cx="58" cy="643"/>
                </a:xfrm>
                <a:custGeom>
                  <a:avLst/>
                  <a:gdLst>
                    <a:gd name="T0" fmla="*/ 58 w 58"/>
                    <a:gd name="T1" fmla="*/ 1 h 643"/>
                    <a:gd name="T2" fmla="*/ 42 w 58"/>
                    <a:gd name="T3" fmla="*/ 0 h 643"/>
                    <a:gd name="T4" fmla="*/ 0 w 58"/>
                    <a:gd name="T5" fmla="*/ 642 h 643"/>
                    <a:gd name="T6" fmla="*/ 16 w 58"/>
                    <a:gd name="T7" fmla="*/ 643 h 643"/>
                    <a:gd name="T8" fmla="*/ 58 w 58"/>
                    <a:gd name="T9" fmla="*/ 1 h 6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43"/>
                    <a:gd name="T17" fmla="*/ 58 w 58"/>
                    <a:gd name="T18" fmla="*/ 643 h 6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43">
                      <a:moveTo>
                        <a:pt x="58" y="1"/>
                      </a:moveTo>
                      <a:lnTo>
                        <a:pt x="42" y="0"/>
                      </a:lnTo>
                      <a:lnTo>
                        <a:pt x="0" y="642"/>
                      </a:lnTo>
                      <a:lnTo>
                        <a:pt x="16" y="643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4" name="Freeform 30" descr="25%"/>
                <p:cNvSpPr>
                  <a:spLocks/>
                </p:cNvSpPr>
                <p:nvPr/>
              </p:nvSpPr>
              <p:spPr bwMode="auto">
                <a:xfrm>
                  <a:off x="2319" y="3151"/>
                  <a:ext cx="63" cy="65"/>
                </a:xfrm>
                <a:custGeom>
                  <a:avLst/>
                  <a:gdLst>
                    <a:gd name="T0" fmla="*/ 0 w 63"/>
                    <a:gd name="T1" fmla="*/ 0 h 65"/>
                    <a:gd name="T2" fmla="*/ 27 w 63"/>
                    <a:gd name="T3" fmla="*/ 65 h 65"/>
                    <a:gd name="T4" fmla="*/ 63 w 63"/>
                    <a:gd name="T5" fmla="*/ 4 h 65"/>
                    <a:gd name="T6" fmla="*/ 0 w 63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65"/>
                    <a:gd name="T14" fmla="*/ 63 w 63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65">
                      <a:moveTo>
                        <a:pt x="0" y="0"/>
                      </a:moveTo>
                      <a:lnTo>
                        <a:pt x="27" y="65"/>
                      </a:lnTo>
                      <a:lnTo>
                        <a:pt x="6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pct25">
                  <a:fgClr>
                    <a:schemeClr val="tx2"/>
                  </a:fgClr>
                  <a:bgClr>
                    <a:srgbClr val="FFFFFF"/>
                  </a:bgClr>
                </a:pattFill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59" name="Line 85"/>
              <p:cNvSpPr>
                <a:spLocks noChangeShapeType="1"/>
              </p:cNvSpPr>
              <p:nvPr/>
            </p:nvSpPr>
            <p:spPr bwMode="auto">
              <a:xfrm flipH="1">
                <a:off x="-1891929" y="3303608"/>
                <a:ext cx="1355725" cy="1227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Line 87"/>
              <p:cNvSpPr>
                <a:spLocks noChangeShapeType="1"/>
              </p:cNvSpPr>
              <p:nvPr/>
            </p:nvSpPr>
            <p:spPr bwMode="auto">
              <a:xfrm>
                <a:off x="-3788226" y="2826328"/>
                <a:ext cx="804944" cy="1281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1" name="Line 83"/>
              <p:cNvSpPr>
                <a:spLocks noChangeShapeType="1"/>
              </p:cNvSpPr>
              <p:nvPr/>
            </p:nvSpPr>
            <p:spPr bwMode="auto">
              <a:xfrm flipV="1">
                <a:off x="-2884241" y="4857007"/>
                <a:ext cx="639805" cy="10414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2" name="Line 86"/>
              <p:cNvSpPr>
                <a:spLocks noChangeShapeType="1"/>
              </p:cNvSpPr>
              <p:nvPr/>
            </p:nvSpPr>
            <p:spPr bwMode="auto">
              <a:xfrm flipH="1" flipV="1">
                <a:off x="-2351314" y="4643252"/>
                <a:ext cx="1510825" cy="5534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54788" y="87313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07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33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>
              <a:latin typeface="Kruti Dev 010" charset="0"/>
            </a:endParaRPr>
          </a:p>
        </p:txBody>
      </p:sp>
      <p:pic>
        <p:nvPicPr>
          <p:cNvPr id="73" name="Picture 94"/>
          <p:cNvPicPr>
            <a:picLocks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5191125" y="1135063"/>
            <a:ext cx="1697038" cy="185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4581" name="Rectangle 57"/>
          <p:cNvSpPr>
            <a:spLocks noChangeArrowheads="1"/>
          </p:cNvSpPr>
          <p:nvPr/>
        </p:nvSpPr>
        <p:spPr bwMode="auto">
          <a:xfrm>
            <a:off x="1295400" y="1212850"/>
            <a:ext cx="4584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b="1" i="1">
                <a:latin typeface="Kruti Dev 010" charset="0"/>
              </a:rPr>
              <a:t>;h'kq dh ;k=kvksa dk ^^daVhyk ekxZ**</a:t>
            </a:r>
            <a:endParaRPr lang="en-US" sz="4000" i="1">
              <a:latin typeface="Kruti Dev 010" charset="0"/>
            </a:endParaRPr>
          </a:p>
        </p:txBody>
      </p:sp>
      <p:sp>
        <p:nvSpPr>
          <p:cNvPr id="24582" name="Rectangle 56"/>
          <p:cNvSpPr>
            <a:spLocks noChangeArrowheads="1"/>
          </p:cNvSpPr>
          <p:nvPr/>
        </p:nvSpPr>
        <p:spPr bwMode="auto">
          <a:xfrm>
            <a:off x="4625975" y="6453188"/>
            <a:ext cx="9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ja-JP" sz="1800" b="1">
                <a:latin typeface="Kruti Dev 010" charset="0"/>
              </a:rPr>
              <a:t>'</a:t>
            </a:r>
            <a:endParaRPr lang="en-US" sz="2800">
              <a:latin typeface="Kruti Dev 010" charset="0"/>
            </a:endParaRPr>
          </a:p>
        </p:txBody>
      </p:sp>
      <p:sp>
        <p:nvSpPr>
          <p:cNvPr id="24583" name="Rectangle 58"/>
          <p:cNvSpPr>
            <a:spLocks noChangeArrowheads="1"/>
          </p:cNvSpPr>
          <p:nvPr/>
        </p:nvSpPr>
        <p:spPr bwMode="auto">
          <a:xfrm>
            <a:off x="4592638" y="6423025"/>
            <a:ext cx="9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ja-JP" sz="1800" b="1">
                <a:latin typeface="Kruti Dev 010" charset="0"/>
              </a:rPr>
              <a:t>'</a:t>
            </a:r>
            <a:endParaRPr lang="en-US" sz="2800">
              <a:latin typeface="Kruti Dev 010" charset="0"/>
            </a:endParaRPr>
          </a:p>
        </p:txBody>
      </p:sp>
      <p:sp>
        <p:nvSpPr>
          <p:cNvPr id="24584" name="Rectangle 59"/>
          <p:cNvSpPr>
            <a:spLocks noChangeArrowheads="1"/>
          </p:cNvSpPr>
          <p:nvPr/>
        </p:nvSpPr>
        <p:spPr bwMode="auto">
          <a:xfrm>
            <a:off x="4584700" y="6415088"/>
            <a:ext cx="9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altLang="ja-JP" sz="1800" b="1">
                <a:latin typeface="Kruti Dev 010" charset="0"/>
              </a:rPr>
              <a:t>'</a:t>
            </a:r>
            <a:endParaRPr lang="en-US" sz="2800">
              <a:latin typeface="Kruti Dev 010" charset="0"/>
            </a:endParaRPr>
          </a:p>
        </p:txBody>
      </p:sp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5999163" y="3543300"/>
            <a:ext cx="50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>
                <a:latin typeface="Kruti Dev 010" pitchFamily="2" charset="0"/>
                <a:ea typeface="MS PGothic" pitchFamily="34" charset="-128"/>
                <a:cs typeface="+mn-cs"/>
              </a:rPr>
              <a:t> </a:t>
            </a:r>
            <a:endParaRPr lang="en-US" sz="2800"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2538" name="Rectangle 63"/>
          <p:cNvSpPr>
            <a:spLocks noChangeArrowheads="1"/>
          </p:cNvSpPr>
          <p:nvPr/>
        </p:nvSpPr>
        <p:spPr bwMode="auto">
          <a:xfrm>
            <a:off x="5337175" y="3551238"/>
            <a:ext cx="1682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Kruti Dev 010" pitchFamily="2" charset="0"/>
                <a:ea typeface="MS PGothic" pitchFamily="34" charset="-128"/>
                <a:cs typeface="+mn-cs"/>
              </a:rPr>
              <a:t>   </a:t>
            </a:r>
            <a:endParaRPr lang="en-US" sz="2800"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2539" name="Rectangle 67"/>
          <p:cNvSpPr>
            <a:spLocks noChangeArrowheads="1"/>
          </p:cNvSpPr>
          <p:nvPr/>
        </p:nvSpPr>
        <p:spPr bwMode="auto">
          <a:xfrm>
            <a:off x="5294313" y="3513138"/>
            <a:ext cx="1682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latin typeface="Kruti Dev 010" pitchFamily="2" charset="0"/>
                <a:ea typeface="MS PGothic" pitchFamily="34" charset="-128"/>
                <a:cs typeface="+mn-cs"/>
              </a:rPr>
              <a:t>   </a:t>
            </a:r>
            <a:endParaRPr lang="en-US" sz="2800"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82" name="Text Box 79" descr="10%"/>
          <p:cNvSpPr txBox="1">
            <a:spLocks noChangeArrowheads="1"/>
          </p:cNvSpPr>
          <p:nvPr/>
        </p:nvSpPr>
        <p:spPr bwMode="auto">
          <a:xfrm>
            <a:off x="2595563" y="7186613"/>
            <a:ext cx="1158875" cy="40005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Kruti Dev 010" pitchFamily="2" charset="0"/>
                <a:ea typeface="+mn-ea"/>
                <a:cs typeface="+mn-cs"/>
              </a:rPr>
              <a:t>;</a:t>
            </a:r>
            <a:r>
              <a:rPr lang="en-US" sz="2000" b="1" dirty="0" err="1">
                <a:latin typeface="Kruti Dev 010" pitchFamily="2" charset="0"/>
                <a:ea typeface="+mn-ea"/>
                <a:cs typeface="+mn-cs"/>
              </a:rPr>
              <a:t>gwnk</a:t>
            </a:r>
            <a:endParaRPr lang="en-US" sz="200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3" name="Rectangle 33"/>
          <p:cNvSpPr>
            <a:spLocks noChangeArrowheads="1"/>
          </p:cNvSpPr>
          <p:nvPr/>
        </p:nvSpPr>
        <p:spPr bwMode="auto">
          <a:xfrm>
            <a:off x="484188" y="4451350"/>
            <a:ext cx="2078037" cy="9239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en-US" sz="2000" b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b="1" dirty="0">
                <a:latin typeface="+mj-lt"/>
                <a:ea typeface="ＭＳ Ｐゴシック" charset="0"/>
                <a:cs typeface="ＭＳ Ｐゴシック" charset="0"/>
              </a:rPr>
              <a:t>______________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ikjxeu</a:t>
            </a:r>
            <a:endParaRPr lang="en-US" sz="2000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4559300" y="2030413"/>
            <a:ext cx="1778000" cy="36988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 dirty="0" err="1">
                <a:latin typeface="Kruti Dev 010" pitchFamily="2" charset="0"/>
                <a:ea typeface="+mn-ea"/>
                <a:cs typeface="+mn-cs"/>
              </a:rPr>
              <a:t>dQjugwe</a:t>
            </a:r>
            <a:endParaRPr lang="en-US" sz="1800" b="1" i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2455863" y="6583363"/>
            <a:ext cx="1624012" cy="4000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latin typeface="Kruti Dev 010" pitchFamily="2" charset="0"/>
              </a:rPr>
              <a:t>;:'</a:t>
            </a:r>
            <a:r>
              <a:rPr lang="en-US" sz="2000" b="1" i="1" dirty="0" err="1" smtClean="0">
                <a:latin typeface="Kruti Dev 010" pitchFamily="2" charset="0"/>
              </a:rPr>
              <a:t>kyse</a:t>
            </a:r>
            <a:endParaRPr lang="en-US" sz="2000" b="1" dirty="0" smtClean="0">
              <a:latin typeface="Kruti Dev 010" pitchFamily="2" charset="0"/>
            </a:endParaRPr>
          </a:p>
        </p:txBody>
      </p:sp>
      <p:sp>
        <p:nvSpPr>
          <p:cNvPr id="86" name="Rectangle 68"/>
          <p:cNvSpPr>
            <a:spLocks noChangeArrowheads="1"/>
          </p:cNvSpPr>
          <p:nvPr/>
        </p:nvSpPr>
        <p:spPr bwMode="auto">
          <a:xfrm>
            <a:off x="5708650" y="4256088"/>
            <a:ext cx="1436688" cy="61595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en-US" sz="2000" b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b="1" dirty="0">
                <a:latin typeface="+mj-lt"/>
                <a:ea typeface="ＭＳ Ｐゴシック" charset="0"/>
                <a:cs typeface="ＭＳ Ｐゴシック" charset="0"/>
              </a:rPr>
              <a:t>_________ </a:t>
            </a:r>
          </a:p>
        </p:txBody>
      </p:sp>
      <p:sp>
        <p:nvSpPr>
          <p:cNvPr id="87" name="Rectangle 66"/>
          <p:cNvSpPr>
            <a:spLocks noChangeArrowheads="1"/>
          </p:cNvSpPr>
          <p:nvPr/>
        </p:nvSpPr>
        <p:spPr bwMode="auto">
          <a:xfrm>
            <a:off x="5313363" y="6049963"/>
            <a:ext cx="1735137" cy="61595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ea typeface="ＭＳ Ｐゴシック" charset="0"/>
                <a:cs typeface="ＭＳ Ｐゴシック" charset="0"/>
              </a:rPr>
              <a:t>____________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dh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vafre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lsodkbZ</a:t>
            </a:r>
            <a:endParaRPr lang="en-US" sz="2000" b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ectangle 51"/>
          <p:cNvSpPr>
            <a:spLocks noChangeArrowheads="1"/>
          </p:cNvSpPr>
          <p:nvPr/>
        </p:nvSpPr>
        <p:spPr bwMode="auto">
          <a:xfrm>
            <a:off x="561975" y="6415088"/>
            <a:ext cx="1812925" cy="9239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izHkq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dh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lsodkbZ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dk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vkjaHk</a:t>
            </a:r>
            <a:endParaRPr lang="en-US" sz="2000" b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 b="1" dirty="0">
                <a:latin typeface="+mj-lt"/>
                <a:ea typeface="ＭＳ Ｐゴシック" charset="0"/>
                <a:cs typeface="ＭＳ Ｐゴシック" charset="0"/>
              </a:rPr>
              <a:t>________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esa</a:t>
            </a:r>
            <a:endParaRPr lang="en-US" sz="2000" b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676275" y="1857375"/>
            <a:ext cx="2111375" cy="9239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xyhy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dh </a:t>
            </a: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egku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lsodkbZ</a:t>
            </a:r>
            <a:r>
              <a:rPr lang="en-US" sz="20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latin typeface="+mj-lt"/>
                <a:ea typeface="ＭＳ Ｐゴシック" charset="0"/>
                <a:cs typeface="ＭＳ Ｐゴシック" charset="0"/>
              </a:rPr>
              <a:t>_____________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96" name="Freeform 6" descr="25%"/>
          <p:cNvSpPr>
            <a:spLocks/>
          </p:cNvSpPr>
          <p:nvPr/>
        </p:nvSpPr>
        <p:spPr bwMode="auto">
          <a:xfrm rot="-146905">
            <a:off x="3175000" y="3240088"/>
            <a:ext cx="1674813" cy="3000375"/>
          </a:xfrm>
          <a:custGeom>
            <a:avLst/>
            <a:gdLst>
              <a:gd name="T0" fmla="*/ 2147483647 w 399"/>
              <a:gd name="T1" fmla="*/ 2147483647 h 785"/>
              <a:gd name="T2" fmla="*/ 2147483647 w 399"/>
              <a:gd name="T3" fmla="*/ 2147483647 h 785"/>
              <a:gd name="T4" fmla="*/ 2147483647 w 399"/>
              <a:gd name="T5" fmla="*/ 2147483647 h 785"/>
              <a:gd name="T6" fmla="*/ 2147483647 w 399"/>
              <a:gd name="T7" fmla="*/ 2147483647 h 785"/>
              <a:gd name="T8" fmla="*/ 2147483647 w 399"/>
              <a:gd name="T9" fmla="*/ 2147483647 h 785"/>
              <a:gd name="T10" fmla="*/ 2147483647 w 399"/>
              <a:gd name="T11" fmla="*/ 2147483647 h 785"/>
              <a:gd name="T12" fmla="*/ 2147483647 w 399"/>
              <a:gd name="T13" fmla="*/ 2147483647 h 785"/>
              <a:gd name="T14" fmla="*/ 2147483647 w 399"/>
              <a:gd name="T15" fmla="*/ 2147483647 h 785"/>
              <a:gd name="T16" fmla="*/ 2147483647 w 399"/>
              <a:gd name="T17" fmla="*/ 2147483647 h 785"/>
              <a:gd name="T18" fmla="*/ 2147483647 w 399"/>
              <a:gd name="T19" fmla="*/ 2147483647 h 785"/>
              <a:gd name="T20" fmla="*/ 2147483647 w 399"/>
              <a:gd name="T21" fmla="*/ 2147483647 h 785"/>
              <a:gd name="T22" fmla="*/ 2147483647 w 399"/>
              <a:gd name="T23" fmla="*/ 2147483647 h 785"/>
              <a:gd name="T24" fmla="*/ 2147483647 w 399"/>
              <a:gd name="T25" fmla="*/ 2147483647 h 785"/>
              <a:gd name="T26" fmla="*/ 2147483647 w 399"/>
              <a:gd name="T27" fmla="*/ 2147483647 h 785"/>
              <a:gd name="T28" fmla="*/ 2147483647 w 399"/>
              <a:gd name="T29" fmla="*/ 2147483647 h 785"/>
              <a:gd name="T30" fmla="*/ 2147483647 w 399"/>
              <a:gd name="T31" fmla="*/ 2147483647 h 785"/>
              <a:gd name="T32" fmla="*/ 2147483647 w 399"/>
              <a:gd name="T33" fmla="*/ 2147483647 h 785"/>
              <a:gd name="T34" fmla="*/ 2147483647 w 399"/>
              <a:gd name="T35" fmla="*/ 2147483647 h 785"/>
              <a:gd name="T36" fmla="*/ 2147483647 w 399"/>
              <a:gd name="T37" fmla="*/ 2147483647 h 785"/>
              <a:gd name="T38" fmla="*/ 2147483647 w 399"/>
              <a:gd name="T39" fmla="*/ 2147483647 h 785"/>
              <a:gd name="T40" fmla="*/ 2147483647 w 399"/>
              <a:gd name="T41" fmla="*/ 2147483647 h 785"/>
              <a:gd name="T42" fmla="*/ 2147483647 w 399"/>
              <a:gd name="T43" fmla="*/ 2147483647 h 785"/>
              <a:gd name="T44" fmla="*/ 2147483647 w 399"/>
              <a:gd name="T45" fmla="*/ 2147483647 h 785"/>
              <a:gd name="T46" fmla="*/ 2147483647 w 399"/>
              <a:gd name="T47" fmla="*/ 2147483647 h 785"/>
              <a:gd name="T48" fmla="*/ 2147483647 w 399"/>
              <a:gd name="T49" fmla="*/ 2147483647 h 785"/>
              <a:gd name="T50" fmla="*/ 2147483647 w 399"/>
              <a:gd name="T51" fmla="*/ 2147483647 h 785"/>
              <a:gd name="T52" fmla="*/ 2147483647 w 399"/>
              <a:gd name="T53" fmla="*/ 2147483647 h 785"/>
              <a:gd name="T54" fmla="*/ 2147483647 w 399"/>
              <a:gd name="T55" fmla="*/ 0 h 785"/>
              <a:gd name="T56" fmla="*/ 2147483647 w 399"/>
              <a:gd name="T57" fmla="*/ 2147483647 h 785"/>
              <a:gd name="T58" fmla="*/ 2147483647 w 399"/>
              <a:gd name="T59" fmla="*/ 2147483647 h 785"/>
              <a:gd name="T60" fmla="*/ 2147483647 w 399"/>
              <a:gd name="T61" fmla="*/ 2147483647 h 785"/>
              <a:gd name="T62" fmla="*/ 2147483647 w 399"/>
              <a:gd name="T63" fmla="*/ 2147483647 h 785"/>
              <a:gd name="T64" fmla="*/ 2147483647 w 399"/>
              <a:gd name="T65" fmla="*/ 2147483647 h 785"/>
              <a:gd name="T66" fmla="*/ 2147483647 w 399"/>
              <a:gd name="T67" fmla="*/ 2147483647 h 785"/>
              <a:gd name="T68" fmla="*/ 2147483647 w 399"/>
              <a:gd name="T69" fmla="*/ 2147483647 h 785"/>
              <a:gd name="T70" fmla="*/ 2147483647 w 399"/>
              <a:gd name="T71" fmla="*/ 2147483647 h 785"/>
              <a:gd name="T72" fmla="*/ 2147483647 w 399"/>
              <a:gd name="T73" fmla="*/ 2147483647 h 785"/>
              <a:gd name="T74" fmla="*/ 2147483647 w 399"/>
              <a:gd name="T75" fmla="*/ 2147483647 h 785"/>
              <a:gd name="T76" fmla="*/ 2147483647 w 399"/>
              <a:gd name="T77" fmla="*/ 2147483647 h 785"/>
              <a:gd name="T78" fmla="*/ 2147483647 w 399"/>
              <a:gd name="T79" fmla="*/ 2147483647 h 785"/>
              <a:gd name="T80" fmla="*/ 2147483647 w 399"/>
              <a:gd name="T81" fmla="*/ 2147483647 h 785"/>
              <a:gd name="T82" fmla="*/ 2147483647 w 399"/>
              <a:gd name="T83" fmla="*/ 2147483647 h 785"/>
              <a:gd name="T84" fmla="*/ 2147483647 w 399"/>
              <a:gd name="T85" fmla="*/ 2147483647 h 785"/>
              <a:gd name="T86" fmla="*/ 2147483647 w 399"/>
              <a:gd name="T87" fmla="*/ 2147483647 h 785"/>
              <a:gd name="T88" fmla="*/ 2147483647 w 399"/>
              <a:gd name="T89" fmla="*/ 2147483647 h 785"/>
              <a:gd name="T90" fmla="*/ 2147483647 w 399"/>
              <a:gd name="T91" fmla="*/ 2147483647 h 785"/>
              <a:gd name="T92" fmla="*/ 2147483647 w 399"/>
              <a:gd name="T93" fmla="*/ 2147483647 h 785"/>
              <a:gd name="T94" fmla="*/ 2147483647 w 399"/>
              <a:gd name="T95" fmla="*/ 2147483647 h 785"/>
              <a:gd name="T96" fmla="*/ 2147483647 w 399"/>
              <a:gd name="T97" fmla="*/ 2147483647 h 785"/>
              <a:gd name="T98" fmla="*/ 2147483647 w 399"/>
              <a:gd name="T99" fmla="*/ 2147483647 h 785"/>
              <a:gd name="T100" fmla="*/ 2147483647 w 399"/>
              <a:gd name="T101" fmla="*/ 2147483647 h 785"/>
              <a:gd name="T102" fmla="*/ 2147483647 w 399"/>
              <a:gd name="T103" fmla="*/ 0 h 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9"/>
              <a:gd name="T157" fmla="*/ 0 h 785"/>
              <a:gd name="T158" fmla="*/ 399 w 399"/>
              <a:gd name="T159" fmla="*/ 785 h 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7" name="Group 7" descr="25%"/>
          <p:cNvGrpSpPr>
            <a:grpSpLocks/>
          </p:cNvGrpSpPr>
          <p:nvPr/>
        </p:nvGrpSpPr>
        <p:grpSpPr bwMode="auto">
          <a:xfrm rot="-146905">
            <a:off x="4610100" y="3197225"/>
            <a:ext cx="617538" cy="409575"/>
            <a:chOff x="2475" y="2500"/>
            <a:chExt cx="147" cy="107"/>
          </a:xfrm>
        </p:grpSpPr>
        <p:sp>
          <p:nvSpPr>
            <p:cNvPr id="24650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78"/>
                <a:gd name="T17" fmla="*/ 101 w 10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3"/>
                <a:gd name="T14" fmla="*/ 70 w 7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8" name="Group 10" descr="25%"/>
          <p:cNvGrpSpPr>
            <a:grpSpLocks/>
          </p:cNvGrpSpPr>
          <p:nvPr/>
        </p:nvGrpSpPr>
        <p:grpSpPr bwMode="auto">
          <a:xfrm rot="-146905">
            <a:off x="3875088" y="2324100"/>
            <a:ext cx="265112" cy="909638"/>
            <a:chOff x="2302" y="2232"/>
            <a:chExt cx="63" cy="238"/>
          </a:xfrm>
        </p:grpSpPr>
        <p:sp>
          <p:nvSpPr>
            <p:cNvPr id="24648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4"/>
                <a:gd name="T17" fmla="*/ 17 w 1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9" name="Group 16" descr="25%"/>
          <p:cNvGrpSpPr>
            <a:grpSpLocks/>
          </p:cNvGrpSpPr>
          <p:nvPr/>
        </p:nvGrpSpPr>
        <p:grpSpPr bwMode="auto">
          <a:xfrm rot="-146905">
            <a:off x="3394075" y="2779713"/>
            <a:ext cx="336550" cy="652462"/>
            <a:chOff x="2184" y="2346"/>
            <a:chExt cx="80" cy="171"/>
          </a:xfrm>
        </p:grpSpPr>
        <p:sp>
          <p:nvSpPr>
            <p:cNvPr id="24646" name="Freeform 17" descr="25%"/>
            <p:cNvSpPr>
              <a:spLocks/>
            </p:cNvSpPr>
            <p:nvPr/>
          </p:nvSpPr>
          <p:spPr bwMode="auto">
            <a:xfrm>
              <a:off x="2206" y="2402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5"/>
                <a:gd name="T17" fmla="*/ 58 w 5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2"/>
                <a:gd name="T14" fmla="*/ 59 w 5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0" name="Group 19" descr="25%"/>
          <p:cNvGrpSpPr>
            <a:grpSpLocks/>
          </p:cNvGrpSpPr>
          <p:nvPr/>
        </p:nvGrpSpPr>
        <p:grpSpPr bwMode="auto">
          <a:xfrm rot="-146905">
            <a:off x="3090863" y="3287713"/>
            <a:ext cx="469900" cy="388937"/>
            <a:chOff x="2108" y="2476"/>
            <a:chExt cx="112" cy="102"/>
          </a:xfrm>
        </p:grpSpPr>
        <p:sp>
          <p:nvSpPr>
            <p:cNvPr id="24644" name="Freeform 20" descr="25%"/>
            <p:cNvSpPr>
              <a:spLocks/>
            </p:cNvSpPr>
            <p:nvPr/>
          </p:nvSpPr>
          <p:spPr bwMode="auto">
            <a:xfrm>
              <a:off x="2149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6"/>
                <a:gd name="T17" fmla="*/ 71 w 7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7"/>
                <a:gd name="T14" fmla="*/ 69 w 6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1" name="Group 22" descr="25%"/>
          <p:cNvGrpSpPr>
            <a:grpSpLocks/>
          </p:cNvGrpSpPr>
          <p:nvPr/>
        </p:nvGrpSpPr>
        <p:grpSpPr bwMode="auto">
          <a:xfrm rot="-146905">
            <a:off x="3694113" y="3465513"/>
            <a:ext cx="273050" cy="2690812"/>
            <a:chOff x="2238" y="2528"/>
            <a:chExt cx="65" cy="704"/>
          </a:xfrm>
        </p:grpSpPr>
        <p:sp>
          <p:nvSpPr>
            <p:cNvPr id="24642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41"/>
                <a:gd name="T17" fmla="*/ 20 w 20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4"/>
                <a:gd name="T14" fmla="*/ 65 w 6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2" name="Group 25" descr="25%"/>
          <p:cNvGrpSpPr>
            <a:grpSpLocks/>
          </p:cNvGrpSpPr>
          <p:nvPr/>
        </p:nvGrpSpPr>
        <p:grpSpPr bwMode="auto">
          <a:xfrm rot="-146905">
            <a:off x="3873500" y="3525838"/>
            <a:ext cx="241300" cy="2592387"/>
            <a:chOff x="2281" y="2490"/>
            <a:chExt cx="63" cy="734"/>
          </a:xfrm>
        </p:grpSpPr>
        <p:sp>
          <p:nvSpPr>
            <p:cNvPr id="24640" name="Freeform 26" descr="25%"/>
            <p:cNvSpPr>
              <a:spLocks/>
            </p:cNvSpPr>
            <p:nvPr/>
          </p:nvSpPr>
          <p:spPr bwMode="auto">
            <a:xfrm>
              <a:off x="2304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0"/>
                <a:gd name="T17" fmla="*/ 34 w 34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4"/>
                <a:gd name="T14" fmla="*/ 63 w 6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3" name="Group 28" descr="25%"/>
          <p:cNvGrpSpPr>
            <a:grpSpLocks/>
          </p:cNvGrpSpPr>
          <p:nvPr/>
        </p:nvGrpSpPr>
        <p:grpSpPr bwMode="auto">
          <a:xfrm rot="-146905">
            <a:off x="4032250" y="3503613"/>
            <a:ext cx="341313" cy="2574925"/>
            <a:chOff x="2319" y="2510"/>
            <a:chExt cx="81" cy="706"/>
          </a:xfrm>
        </p:grpSpPr>
        <p:sp>
          <p:nvSpPr>
            <p:cNvPr id="24638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43"/>
                <a:gd name="T17" fmla="*/ 58 w 58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4" name="Oval 96"/>
          <p:cNvSpPr>
            <a:spLocks noChangeArrowheads="1"/>
          </p:cNvSpPr>
          <p:nvPr/>
        </p:nvSpPr>
        <p:spPr bwMode="auto">
          <a:xfrm>
            <a:off x="4500563" y="3503613"/>
            <a:ext cx="1238250" cy="2984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4605" name="Oval 97"/>
          <p:cNvSpPr>
            <a:spLocks noChangeArrowheads="1"/>
          </p:cNvSpPr>
          <p:nvPr/>
        </p:nvSpPr>
        <p:spPr bwMode="auto">
          <a:xfrm rot="1388831">
            <a:off x="3278188" y="1981200"/>
            <a:ext cx="606425" cy="876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4606" name="Line 85"/>
          <p:cNvSpPr>
            <a:spLocks noChangeShapeType="1"/>
          </p:cNvSpPr>
          <p:nvPr/>
        </p:nvSpPr>
        <p:spPr bwMode="auto">
          <a:xfrm flipH="1">
            <a:off x="4498975" y="4683125"/>
            <a:ext cx="1355725" cy="1227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86"/>
          <p:cNvSpPr>
            <a:spLocks noChangeShapeType="1"/>
          </p:cNvSpPr>
          <p:nvPr/>
        </p:nvSpPr>
        <p:spPr bwMode="auto">
          <a:xfrm flipH="1">
            <a:off x="3883025" y="6267450"/>
            <a:ext cx="156051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87"/>
          <p:cNvSpPr>
            <a:spLocks noChangeShapeType="1"/>
          </p:cNvSpPr>
          <p:nvPr/>
        </p:nvSpPr>
        <p:spPr bwMode="auto">
          <a:xfrm>
            <a:off x="2427288" y="4873625"/>
            <a:ext cx="695325" cy="125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88"/>
          <p:cNvSpPr>
            <a:spLocks noChangeShapeType="1"/>
          </p:cNvSpPr>
          <p:nvPr/>
        </p:nvSpPr>
        <p:spPr bwMode="auto">
          <a:xfrm>
            <a:off x="2646363" y="2540000"/>
            <a:ext cx="1455737" cy="322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83"/>
          <p:cNvSpPr>
            <a:spLocks noChangeShapeType="1"/>
          </p:cNvSpPr>
          <p:nvPr/>
        </p:nvSpPr>
        <p:spPr bwMode="auto">
          <a:xfrm flipV="1">
            <a:off x="3459163" y="6270625"/>
            <a:ext cx="29845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 Box 78" descr="10%"/>
          <p:cNvSpPr txBox="1">
            <a:spLocks noChangeArrowheads="1"/>
          </p:cNvSpPr>
          <p:nvPr/>
        </p:nvSpPr>
        <p:spPr bwMode="auto">
          <a:xfrm>
            <a:off x="2979738" y="4305300"/>
            <a:ext cx="1300162" cy="40005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latin typeface="Kruti Dev 010" pitchFamily="2" charset="0"/>
                <a:ea typeface="+mn-ea"/>
                <a:cs typeface="+mn-cs"/>
              </a:rPr>
              <a:t>lkefj;k</a:t>
            </a:r>
            <a:endParaRPr lang="en-US" sz="200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20" name="Text Box 80" descr="10%"/>
          <p:cNvSpPr txBox="1">
            <a:spLocks noChangeArrowheads="1"/>
          </p:cNvSpPr>
          <p:nvPr/>
        </p:nvSpPr>
        <p:spPr bwMode="auto">
          <a:xfrm>
            <a:off x="2884488" y="2876550"/>
            <a:ext cx="1103312" cy="40005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latin typeface="Kruti Dev 010" pitchFamily="2" charset="0"/>
                <a:ea typeface="+mn-ea"/>
                <a:cs typeface="+mn-cs"/>
              </a:rPr>
              <a:t>xyhy</a:t>
            </a:r>
            <a:endParaRPr lang="en-US" sz="200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613" name="Line 104"/>
          <p:cNvSpPr>
            <a:spLocks noChangeShapeType="1"/>
          </p:cNvSpPr>
          <p:nvPr/>
        </p:nvSpPr>
        <p:spPr bwMode="auto">
          <a:xfrm>
            <a:off x="4773613" y="2235200"/>
            <a:ext cx="3175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AutoShape 108"/>
          <p:cNvSpPr>
            <a:spLocks noChangeArrowheads="1"/>
          </p:cNvSpPr>
          <p:nvPr/>
        </p:nvSpPr>
        <p:spPr bwMode="auto">
          <a:xfrm>
            <a:off x="3848100" y="33274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grpSp>
        <p:nvGrpSpPr>
          <p:cNvPr id="24615" name="Group 110"/>
          <p:cNvGrpSpPr>
            <a:grpSpLocks/>
          </p:cNvGrpSpPr>
          <p:nvPr/>
        </p:nvGrpSpPr>
        <p:grpSpPr bwMode="auto">
          <a:xfrm>
            <a:off x="660400" y="5969000"/>
            <a:ext cx="342900" cy="417513"/>
            <a:chOff x="168" y="3456"/>
            <a:chExt cx="216" cy="263"/>
          </a:xfrm>
        </p:grpSpPr>
        <p:sp>
          <p:nvSpPr>
            <p:cNvPr id="24636" name="Rectangle 102"/>
            <p:cNvSpPr>
              <a:spLocks noChangeArrowheads="1"/>
            </p:cNvSpPr>
            <p:nvPr/>
          </p:nvSpPr>
          <p:spPr bwMode="auto">
            <a:xfrm>
              <a:off x="172" y="3467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Kruti Dev 010" charset="0"/>
                </a:rPr>
                <a:t>1</a:t>
              </a:r>
            </a:p>
          </p:txBody>
        </p:sp>
        <p:sp>
          <p:nvSpPr>
            <p:cNvPr id="24637" name="AutoShape 10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600">
                <a:latin typeface="Kruti Dev 010" charset="0"/>
              </a:endParaRPr>
            </a:p>
          </p:txBody>
        </p:sp>
      </p:grpSp>
      <p:grpSp>
        <p:nvGrpSpPr>
          <p:cNvPr id="24616" name="Group 111"/>
          <p:cNvGrpSpPr>
            <a:grpSpLocks/>
          </p:cNvGrpSpPr>
          <p:nvPr/>
        </p:nvGrpSpPr>
        <p:grpSpPr bwMode="auto">
          <a:xfrm>
            <a:off x="596900" y="4000500"/>
            <a:ext cx="342900" cy="417513"/>
            <a:chOff x="168" y="3456"/>
            <a:chExt cx="216" cy="263"/>
          </a:xfrm>
        </p:grpSpPr>
        <p:sp>
          <p:nvSpPr>
            <p:cNvPr id="24634" name="Rectangle 112"/>
            <p:cNvSpPr>
              <a:spLocks noChangeArrowheads="1"/>
            </p:cNvSpPr>
            <p:nvPr/>
          </p:nvSpPr>
          <p:spPr bwMode="auto">
            <a:xfrm>
              <a:off x="172" y="3467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Kruti Dev 010" charset="0"/>
                </a:rPr>
                <a:t>2</a:t>
              </a:r>
            </a:p>
          </p:txBody>
        </p:sp>
        <p:sp>
          <p:nvSpPr>
            <p:cNvPr id="24635" name="AutoShape 113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600">
                <a:latin typeface="Kruti Dev 010" charset="0"/>
              </a:endParaRPr>
            </a:p>
          </p:txBody>
        </p:sp>
      </p:grpSp>
      <p:grpSp>
        <p:nvGrpSpPr>
          <p:cNvPr id="24617" name="Group 114"/>
          <p:cNvGrpSpPr>
            <a:grpSpLocks/>
          </p:cNvGrpSpPr>
          <p:nvPr/>
        </p:nvGrpSpPr>
        <p:grpSpPr bwMode="auto">
          <a:xfrm>
            <a:off x="266700" y="1993900"/>
            <a:ext cx="342900" cy="417513"/>
            <a:chOff x="168" y="3456"/>
            <a:chExt cx="216" cy="263"/>
          </a:xfrm>
        </p:grpSpPr>
        <p:sp>
          <p:nvSpPr>
            <p:cNvPr id="24632" name="Rectangle 115"/>
            <p:cNvSpPr>
              <a:spLocks noChangeArrowheads="1"/>
            </p:cNvSpPr>
            <p:nvPr/>
          </p:nvSpPr>
          <p:spPr bwMode="auto">
            <a:xfrm>
              <a:off x="172" y="3467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Kruti Dev 010" charset="0"/>
                </a:rPr>
                <a:t>3</a:t>
              </a:r>
            </a:p>
          </p:txBody>
        </p:sp>
        <p:sp>
          <p:nvSpPr>
            <p:cNvPr id="24633" name="AutoShape 116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600">
                <a:latin typeface="Kruti Dev 010" charset="0"/>
              </a:endParaRPr>
            </a:p>
          </p:txBody>
        </p:sp>
      </p:grpSp>
      <p:grpSp>
        <p:nvGrpSpPr>
          <p:cNvPr id="24618" name="Group 117"/>
          <p:cNvGrpSpPr>
            <a:grpSpLocks/>
          </p:cNvGrpSpPr>
          <p:nvPr/>
        </p:nvGrpSpPr>
        <p:grpSpPr bwMode="auto">
          <a:xfrm>
            <a:off x="6756400" y="3810000"/>
            <a:ext cx="342900" cy="417513"/>
            <a:chOff x="168" y="3456"/>
            <a:chExt cx="216" cy="263"/>
          </a:xfrm>
        </p:grpSpPr>
        <p:sp>
          <p:nvSpPr>
            <p:cNvPr id="24630" name="Rectangle 118"/>
            <p:cNvSpPr>
              <a:spLocks noChangeArrowheads="1"/>
            </p:cNvSpPr>
            <p:nvPr/>
          </p:nvSpPr>
          <p:spPr bwMode="auto">
            <a:xfrm>
              <a:off x="172" y="3467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Kruti Dev 010" charset="0"/>
                </a:rPr>
                <a:t>4</a:t>
              </a:r>
            </a:p>
          </p:txBody>
        </p:sp>
        <p:sp>
          <p:nvSpPr>
            <p:cNvPr id="24631" name="AutoShape 11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600">
                <a:latin typeface="Kruti Dev 010" charset="0"/>
              </a:endParaRPr>
            </a:p>
          </p:txBody>
        </p:sp>
      </p:grpSp>
      <p:grpSp>
        <p:nvGrpSpPr>
          <p:cNvPr id="24619" name="Group 120"/>
          <p:cNvGrpSpPr>
            <a:grpSpLocks/>
          </p:cNvGrpSpPr>
          <p:nvPr/>
        </p:nvGrpSpPr>
        <p:grpSpPr bwMode="auto">
          <a:xfrm>
            <a:off x="6616700" y="5613400"/>
            <a:ext cx="342900" cy="417513"/>
            <a:chOff x="168" y="3456"/>
            <a:chExt cx="216" cy="263"/>
          </a:xfrm>
        </p:grpSpPr>
        <p:sp>
          <p:nvSpPr>
            <p:cNvPr id="24628" name="Rectangle 121"/>
            <p:cNvSpPr>
              <a:spLocks noChangeArrowheads="1"/>
            </p:cNvSpPr>
            <p:nvPr/>
          </p:nvSpPr>
          <p:spPr bwMode="auto">
            <a:xfrm>
              <a:off x="172" y="3467"/>
              <a:ext cx="1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Kruti Dev 010" charset="0"/>
                </a:rPr>
                <a:t>5</a:t>
              </a:r>
            </a:p>
          </p:txBody>
        </p:sp>
        <p:sp>
          <p:nvSpPr>
            <p:cNvPr id="24629" name="AutoShape 122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600">
                <a:latin typeface="Kruti Dev 010" charset="0"/>
              </a:endParaRPr>
            </a:p>
          </p:txBody>
        </p:sp>
      </p:grpSp>
      <p:sp>
        <p:nvSpPr>
          <p:cNvPr id="24620" name="AutoShape 123"/>
          <p:cNvSpPr>
            <a:spLocks noChangeArrowheads="1"/>
          </p:cNvSpPr>
          <p:nvPr/>
        </p:nvSpPr>
        <p:spPr bwMode="auto">
          <a:xfrm>
            <a:off x="3619500" y="63373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4621" name="Rectangle 124"/>
          <p:cNvSpPr>
            <a:spLocks noChangeArrowheads="1"/>
          </p:cNvSpPr>
          <p:nvPr/>
        </p:nvSpPr>
        <p:spPr bwMode="auto">
          <a:xfrm>
            <a:off x="1090613" y="6931025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;:'kyse</a:t>
            </a:r>
          </a:p>
        </p:txBody>
      </p:sp>
      <p:sp>
        <p:nvSpPr>
          <p:cNvPr id="24622" name="Rectangle 125"/>
          <p:cNvSpPr>
            <a:spLocks noChangeArrowheads="1"/>
          </p:cNvSpPr>
          <p:nvPr/>
        </p:nvSpPr>
        <p:spPr bwMode="auto">
          <a:xfrm>
            <a:off x="1187450" y="4684713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lkefj;k</a:t>
            </a:r>
            <a:endParaRPr lang="en-US" sz="2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4623" name="Rectangle 126"/>
          <p:cNvSpPr>
            <a:spLocks noChangeArrowheads="1"/>
          </p:cNvSpPr>
          <p:nvPr/>
        </p:nvSpPr>
        <p:spPr bwMode="auto">
          <a:xfrm>
            <a:off x="1439863" y="2395538"/>
            <a:ext cx="769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E32434"/>
                </a:solidFill>
                <a:latin typeface="Kruti Dev 010" charset="0"/>
              </a:rPr>
              <a:t>dQjugwe</a:t>
            </a:r>
            <a:endParaRPr lang="en-US" sz="18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24624" name="Rectangle 127"/>
          <p:cNvSpPr>
            <a:spLocks noChangeArrowheads="1"/>
          </p:cNvSpPr>
          <p:nvPr/>
        </p:nvSpPr>
        <p:spPr bwMode="auto">
          <a:xfrm>
            <a:off x="6167438" y="4481513"/>
            <a:ext cx="67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ihfj;k</a:t>
            </a:r>
          </a:p>
        </p:txBody>
      </p:sp>
      <p:sp>
        <p:nvSpPr>
          <p:cNvPr id="24625" name="Rectangle 128"/>
          <p:cNvSpPr>
            <a:spLocks noChangeArrowheads="1"/>
          </p:cNvSpPr>
          <p:nvPr/>
        </p:nvSpPr>
        <p:spPr bwMode="auto">
          <a:xfrm>
            <a:off x="5802313" y="6019800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;:'kyse</a:t>
            </a:r>
          </a:p>
        </p:txBody>
      </p:sp>
      <p:pic>
        <p:nvPicPr>
          <p:cNvPr id="246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7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७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2560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08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11163" y="1046163"/>
            <a:ext cx="6754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b="1" i="1">
                <a:latin typeface="Kruti Dev 010" charset="0"/>
              </a:rPr>
              <a:t>ckbZcy dh dgkuh o ?kVukvksa dk fnekxh </a:t>
            </a:r>
          </a:p>
          <a:p>
            <a:pPr algn="ctr"/>
            <a:r>
              <a:rPr lang="en-US" sz="3200" b="1" i="1">
                <a:latin typeface="Kruti Dev 010" charset="0"/>
              </a:rPr>
              <a:t>oL= cquuk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290513" y="2022475"/>
            <a:ext cx="6810375" cy="5129213"/>
            <a:chOff x="183" y="1274"/>
            <a:chExt cx="4290" cy="3231"/>
          </a:xfrm>
        </p:grpSpPr>
        <p:pic>
          <p:nvPicPr>
            <p:cNvPr id="2665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61"/>
            <a:stretch>
              <a:fillRect/>
            </a:stretch>
          </p:blipFill>
          <p:spPr bwMode="auto">
            <a:xfrm>
              <a:off x="183" y="1274"/>
              <a:ext cx="429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5" name="Freeform 10"/>
            <p:cNvSpPr>
              <a:spLocks/>
            </p:cNvSpPr>
            <p:nvPr/>
          </p:nvSpPr>
          <p:spPr bwMode="auto">
            <a:xfrm>
              <a:off x="1948" y="3804"/>
              <a:ext cx="248" cy="330"/>
            </a:xfrm>
            <a:custGeom>
              <a:avLst/>
              <a:gdLst>
                <a:gd name="T0" fmla="*/ 244 w 248"/>
                <a:gd name="T1" fmla="*/ 4 h 330"/>
                <a:gd name="T2" fmla="*/ 108 w 248"/>
                <a:gd name="T3" fmla="*/ 12 h 330"/>
                <a:gd name="T4" fmla="*/ 12 w 248"/>
                <a:gd name="T5" fmla="*/ 0 h 330"/>
                <a:gd name="T6" fmla="*/ 0 w 248"/>
                <a:gd name="T7" fmla="*/ 172 h 330"/>
                <a:gd name="T8" fmla="*/ 20 w 248"/>
                <a:gd name="T9" fmla="*/ 276 h 330"/>
                <a:gd name="T10" fmla="*/ 24 w 248"/>
                <a:gd name="T11" fmla="*/ 324 h 330"/>
                <a:gd name="T12" fmla="*/ 48 w 248"/>
                <a:gd name="T13" fmla="*/ 320 h 330"/>
                <a:gd name="T14" fmla="*/ 168 w 248"/>
                <a:gd name="T15" fmla="*/ 324 h 330"/>
                <a:gd name="T16" fmla="*/ 248 w 248"/>
                <a:gd name="T17" fmla="*/ 31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330"/>
                <a:gd name="T29" fmla="*/ 248 w 248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330">
                  <a:moveTo>
                    <a:pt x="244" y="4"/>
                  </a:moveTo>
                  <a:cubicBezTo>
                    <a:pt x="199" y="11"/>
                    <a:pt x="153" y="6"/>
                    <a:pt x="108" y="12"/>
                  </a:cubicBezTo>
                  <a:cubicBezTo>
                    <a:pt x="74" y="8"/>
                    <a:pt x="46" y="2"/>
                    <a:pt x="12" y="0"/>
                  </a:cubicBezTo>
                  <a:cubicBezTo>
                    <a:pt x="23" y="57"/>
                    <a:pt x="18" y="116"/>
                    <a:pt x="0" y="172"/>
                  </a:cubicBezTo>
                  <a:cubicBezTo>
                    <a:pt x="3" y="207"/>
                    <a:pt x="13" y="240"/>
                    <a:pt x="20" y="276"/>
                  </a:cubicBezTo>
                  <a:cubicBezTo>
                    <a:pt x="21" y="292"/>
                    <a:pt x="15" y="310"/>
                    <a:pt x="24" y="324"/>
                  </a:cubicBezTo>
                  <a:cubicBezTo>
                    <a:pt x="28" y="330"/>
                    <a:pt x="39" y="320"/>
                    <a:pt x="48" y="320"/>
                  </a:cubicBezTo>
                  <a:cubicBezTo>
                    <a:pt x="88" y="320"/>
                    <a:pt x="128" y="322"/>
                    <a:pt x="168" y="324"/>
                  </a:cubicBezTo>
                  <a:cubicBezTo>
                    <a:pt x="193" y="315"/>
                    <a:pt x="221" y="316"/>
                    <a:pt x="248" y="3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11"/>
            <p:cNvSpPr>
              <a:spLocks noChangeArrowheads="1"/>
            </p:cNvSpPr>
            <p:nvPr/>
          </p:nvSpPr>
          <p:spPr bwMode="auto">
            <a:xfrm>
              <a:off x="1980" y="3820"/>
              <a:ext cx="224" cy="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pic>
          <p:nvPicPr>
            <p:cNvPr id="2665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3" t="68393" r="23286" b="24101"/>
            <a:stretch>
              <a:fillRect/>
            </a:stretch>
          </p:blipFill>
          <p:spPr bwMode="auto">
            <a:xfrm>
              <a:off x="1921" y="3824"/>
              <a:ext cx="37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1195388" y="4095750"/>
            <a:ext cx="925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 b="1">
                <a:latin typeface="Kruti Dev 010" charset="0"/>
              </a:rPr>
              <a:t>vczkge </a:t>
            </a:r>
          </a:p>
          <a:p>
            <a:pPr algn="ctr"/>
            <a:r>
              <a:rPr lang="en-US" sz="1400" b="1">
                <a:latin typeface="Kruti Dev 010" charset="0"/>
              </a:rPr>
              <a:t>dh okpk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3646488" y="5322888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 b="1">
                <a:latin typeface="Kruti Dev 010" charset="0"/>
              </a:rPr>
              <a:t>nkÅn dh okpk</a:t>
            </a:r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2474913" y="4764088"/>
            <a:ext cx="81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 b="1">
                <a:latin typeface="Kruti Dev 010" charset="0"/>
              </a:rPr>
              <a:t>ns'k dh okpk</a:t>
            </a:r>
          </a:p>
        </p:txBody>
      </p:sp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1408113" y="2163763"/>
            <a:ext cx="23574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 i="1">
                <a:latin typeface="Kruti Dev 010" charset="0"/>
              </a:rPr>
              <a:t> lh  ७ ,l  ts</a:t>
            </a:r>
          </a:p>
        </p:txBody>
      </p:sp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4025900" y="6061075"/>
            <a:ext cx="90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400" b="1">
                <a:latin typeface="Kruti Dev 010" charset="0"/>
              </a:rPr>
              <a:t>u;h</a:t>
            </a:r>
          </a:p>
          <a:p>
            <a:pPr algn="ctr"/>
            <a:r>
              <a:rPr lang="en-US" sz="1400" b="1">
                <a:latin typeface="Kruti Dev 010" charset="0"/>
              </a:rPr>
              <a:t>okpk</a:t>
            </a:r>
          </a:p>
        </p:txBody>
      </p:sp>
      <p:sp>
        <p:nvSpPr>
          <p:cNvPr id="26635" name="Text Box 20"/>
          <p:cNvSpPr txBox="1">
            <a:spLocks noChangeArrowheads="1"/>
          </p:cNvSpPr>
          <p:nvPr/>
        </p:nvSpPr>
        <p:spPr bwMode="auto">
          <a:xfrm>
            <a:off x="655638" y="7216775"/>
            <a:ext cx="6543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>
                <a:latin typeface="Kruti Dev 010" charset="0"/>
              </a:rPr>
              <a:t>ckbZcy dk dFkkud vkxs c&lt;rk gS] tSls vczkge dh izfrKk;sa iw.kZ gksrh gS %</a:t>
            </a:r>
          </a:p>
          <a:p>
            <a:r>
              <a:rPr lang="en-US" sz="1200" b="1">
                <a:latin typeface="Kruti Dev 010" charset="0"/>
              </a:rPr>
              <a:t>        •</a:t>
            </a:r>
            <a:r>
              <a:rPr lang="en-US" sz="1600" b="1">
                <a:latin typeface="Kruti Dev 010" charset="0"/>
              </a:rPr>
              <a:t>vczkge dh cqykgV vkSj mRifRr 12 o 15 esa okpk]</a:t>
            </a:r>
          </a:p>
          <a:p>
            <a:r>
              <a:rPr lang="en-US" sz="1200" b="1">
                <a:latin typeface="Kruti Dev 010" charset="0"/>
              </a:rPr>
              <a:t>                     •</a:t>
            </a:r>
            <a:r>
              <a:rPr lang="en-US" sz="1000" b="1">
                <a:latin typeface="Kruti Dev 010" charset="0"/>
              </a:rPr>
              <a:t> </a:t>
            </a:r>
            <a:r>
              <a:rPr lang="en-US" sz="1600" b="1">
                <a:latin typeface="Kruti Dev 010" charset="0"/>
              </a:rPr>
              <a:t>O;oLFkkfooj.k 30 esa ns'k ¼iyhfLru½ dh okpk]</a:t>
            </a:r>
          </a:p>
          <a:p>
            <a:r>
              <a:rPr lang="en-US" sz="1200" b="1">
                <a:latin typeface="Kruti Dev 010" charset="0"/>
              </a:rPr>
              <a:t>                                       •</a:t>
            </a:r>
            <a:r>
              <a:rPr lang="en-US" sz="1000" b="1">
                <a:latin typeface="Kruti Dev 010" charset="0"/>
              </a:rPr>
              <a:t> </a:t>
            </a:r>
            <a:r>
              <a:rPr lang="en-US" sz="1600" b="1">
                <a:latin typeface="Kruti Dev 010" charset="0"/>
              </a:rPr>
              <a:t>nkÅn dh okpk 2 'kew- 7 vkSj</a:t>
            </a:r>
          </a:p>
          <a:p>
            <a:r>
              <a:rPr lang="en-US" sz="1200" b="1">
                <a:latin typeface="Kruti Dev 010" charset="0"/>
              </a:rPr>
              <a:t>                                                  • </a:t>
            </a:r>
            <a:r>
              <a:rPr lang="en-US" sz="1600" b="1">
                <a:latin typeface="Kruti Dev 010" charset="0"/>
              </a:rPr>
              <a:t>ubZ okpk f;eZ;kg 31-</a:t>
            </a: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673100" y="2976563"/>
            <a:ext cx="373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lh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1068388" y="2992438"/>
            <a:ext cx="3730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,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38" name="TextBox 19"/>
          <p:cNvSpPr txBox="1">
            <a:spLocks noChangeArrowheads="1"/>
          </p:cNvSpPr>
          <p:nvPr/>
        </p:nvSpPr>
        <p:spPr bwMode="auto">
          <a:xfrm>
            <a:off x="1484313" y="3006725"/>
            <a:ext cx="3730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ts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1836738" y="3013075"/>
            <a:ext cx="482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,e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0" name="TextBox 21"/>
          <p:cNvSpPr txBox="1">
            <a:spLocks noChangeArrowheads="1"/>
          </p:cNvSpPr>
          <p:nvPr/>
        </p:nvSpPr>
        <p:spPr bwMode="auto">
          <a:xfrm>
            <a:off x="2238375" y="3013075"/>
            <a:ext cx="482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ts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1" name="TextBox 22"/>
          <p:cNvSpPr txBox="1">
            <a:spLocks noChangeArrowheads="1"/>
          </p:cNvSpPr>
          <p:nvPr/>
        </p:nvSpPr>
        <p:spPr bwMode="auto">
          <a:xfrm>
            <a:off x="2728913" y="3035300"/>
            <a:ext cx="3730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,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2" name="TextBox 23"/>
          <p:cNvSpPr txBox="1">
            <a:spLocks noChangeArrowheads="1"/>
          </p:cNvSpPr>
          <p:nvPr/>
        </p:nvSpPr>
        <p:spPr bwMode="auto">
          <a:xfrm>
            <a:off x="3013075" y="3043238"/>
            <a:ext cx="4841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vkj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3" name="TextBox 24"/>
          <p:cNvSpPr txBox="1">
            <a:spLocks noChangeArrowheads="1"/>
          </p:cNvSpPr>
          <p:nvPr/>
        </p:nvSpPr>
        <p:spPr bwMode="auto">
          <a:xfrm>
            <a:off x="3517900" y="3051175"/>
            <a:ext cx="3730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lh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4" name="TextBox 25"/>
          <p:cNvSpPr txBox="1">
            <a:spLocks noChangeArrowheads="1"/>
          </p:cNvSpPr>
          <p:nvPr/>
        </p:nvSpPr>
        <p:spPr bwMode="auto">
          <a:xfrm>
            <a:off x="3913188" y="3028950"/>
            <a:ext cx="482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,l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5" name="TextBox 26"/>
          <p:cNvSpPr txBox="1">
            <a:spLocks noChangeArrowheads="1"/>
          </p:cNvSpPr>
          <p:nvPr/>
        </p:nvSpPr>
        <p:spPr bwMode="auto">
          <a:xfrm>
            <a:off x="4294188" y="3013075"/>
            <a:ext cx="482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 i="1">
                <a:latin typeface="Kruti Dev 010" charset="0"/>
              </a:rPr>
              <a:t>ts</a:t>
            </a:r>
            <a:endParaRPr lang="hi-in" sz="1800" b="1" i="1">
              <a:latin typeface="Kruti Dev 010" charset="0"/>
            </a:endParaRPr>
          </a:p>
        </p:txBody>
      </p:sp>
      <p:sp>
        <p:nvSpPr>
          <p:cNvPr id="26646" name="TextBox 27"/>
          <p:cNvSpPr txBox="1">
            <a:spLocks noChangeArrowheads="1"/>
          </p:cNvSpPr>
          <p:nvPr/>
        </p:nvSpPr>
        <p:spPr bwMode="auto">
          <a:xfrm rot="-5400000">
            <a:off x="4521201" y="2225675"/>
            <a:ext cx="1587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>
                <a:latin typeface="Kruti Dev 010" charset="0"/>
              </a:rPr>
              <a:t>elhg dk f}rh; vkxeu</a:t>
            </a:r>
            <a:endParaRPr lang="hi-in" sz="1400">
              <a:latin typeface="Kruti Dev 010" charset="0"/>
            </a:endParaRP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 rot="-5400000">
            <a:off x="4117182" y="2367756"/>
            <a:ext cx="15033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>
                <a:latin typeface="Kruti Dev 010" charset="0"/>
              </a:rPr>
              <a:t>esEus ds fookg dk Hkkst</a:t>
            </a:r>
            <a:endParaRPr lang="hi-in" sz="1400">
              <a:latin typeface="Kruti Dev 010" charset="0"/>
            </a:endParaRPr>
          </a:p>
        </p:txBody>
      </p:sp>
      <p:sp>
        <p:nvSpPr>
          <p:cNvPr id="26648" name="TextBox 29"/>
          <p:cNvSpPr txBox="1">
            <a:spLocks noChangeArrowheads="1"/>
          </p:cNvSpPr>
          <p:nvPr/>
        </p:nvSpPr>
        <p:spPr bwMode="auto">
          <a:xfrm rot="-5400000">
            <a:off x="4877594" y="2294731"/>
            <a:ext cx="1722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>
                <a:latin typeface="Kruti Dev 010" charset="0"/>
              </a:rPr>
              <a:t>elhg dk gtkjksa o"kZ jkT;</a:t>
            </a:r>
            <a:endParaRPr lang="hi-in" sz="1400">
              <a:latin typeface="Kruti Dev 010" charset="0"/>
            </a:endParaRPr>
          </a:p>
        </p:txBody>
      </p:sp>
      <p:sp>
        <p:nvSpPr>
          <p:cNvPr id="26649" name="TextBox 30"/>
          <p:cNvSpPr txBox="1">
            <a:spLocks noChangeArrowheads="1"/>
          </p:cNvSpPr>
          <p:nvPr/>
        </p:nvSpPr>
        <p:spPr bwMode="auto">
          <a:xfrm rot="-5400000">
            <a:off x="5287169" y="2294731"/>
            <a:ext cx="1722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>
                <a:latin typeface="Kruti Dev 010" charset="0"/>
              </a:rPr>
              <a:t>'osr flagklu dk U;k;</a:t>
            </a:r>
            <a:endParaRPr lang="hi-in" sz="1400">
              <a:latin typeface="Kruti Dev 010" charset="0"/>
            </a:endParaRPr>
          </a:p>
        </p:txBody>
      </p:sp>
      <p:sp>
        <p:nvSpPr>
          <p:cNvPr id="26650" name="TextBox 31"/>
          <p:cNvSpPr txBox="1">
            <a:spLocks noChangeArrowheads="1"/>
          </p:cNvSpPr>
          <p:nvPr/>
        </p:nvSpPr>
        <p:spPr bwMode="auto">
          <a:xfrm rot="-5400000">
            <a:off x="5726113" y="2295525"/>
            <a:ext cx="1722438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>
                <a:latin typeface="Kruti Dev 010" charset="0"/>
              </a:rPr>
              <a:t>u;k LoxZ u;h /kjrh</a:t>
            </a:r>
            <a:endParaRPr lang="hi-in" sz="1400">
              <a:latin typeface="Kruti Dev 010" charset="0"/>
            </a:endParaRPr>
          </a:p>
        </p:txBody>
      </p:sp>
      <p:pic>
        <p:nvPicPr>
          <p:cNvPr id="266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Rectangle 33"/>
          <p:cNvSpPr>
            <a:spLocks noChangeArrowheads="1"/>
          </p:cNvSpPr>
          <p:nvPr/>
        </p:nvSpPr>
        <p:spPr bwMode="auto">
          <a:xfrm>
            <a:off x="2146300" y="2389188"/>
            <a:ext cx="409575" cy="746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८</a:t>
            </a:r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 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Kruti Dev 010" charset="0"/>
            </a:endParaRPr>
          </a:p>
        </p:txBody>
      </p:sp>
      <p:pic>
        <p:nvPicPr>
          <p:cNvPr id="276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3127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A27C"/>
                </a:solidFill>
                <a:latin typeface="Kruti Dev 010" charset="0"/>
              </a:rPr>
              <a:t> </a:t>
            </a:r>
          </a:p>
        </p:txBody>
      </p:sp>
      <p:sp>
        <p:nvSpPr>
          <p:cNvPr id="28679" name="Text Box 212"/>
          <p:cNvSpPr txBox="1">
            <a:spLocks noChangeArrowheads="1"/>
          </p:cNvSpPr>
          <p:nvPr/>
        </p:nvSpPr>
        <p:spPr bwMode="auto">
          <a:xfrm>
            <a:off x="6594475" y="87313"/>
            <a:ext cx="50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09</a:t>
            </a:r>
          </a:p>
        </p:txBody>
      </p:sp>
      <p:sp>
        <p:nvSpPr>
          <p:cNvPr id="28680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17"/>
          <p:cNvSpPr>
            <a:spLocks noChangeArrowheads="1"/>
          </p:cNvSpPr>
          <p:nvPr/>
        </p:nvSpPr>
        <p:spPr bwMode="auto">
          <a:xfrm>
            <a:off x="6464300" y="5534025"/>
            <a:ext cx="654050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_______</a:t>
            </a:r>
          </a:p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_______</a:t>
            </a:r>
          </a:p>
        </p:txBody>
      </p:sp>
      <p:sp>
        <p:nvSpPr>
          <p:cNvPr id="198" name="Rectangle 18"/>
          <p:cNvSpPr>
            <a:spLocks noChangeArrowheads="1"/>
          </p:cNvSpPr>
          <p:nvPr/>
        </p:nvSpPr>
        <p:spPr bwMode="auto">
          <a:xfrm>
            <a:off x="911225" y="2773363"/>
            <a:ext cx="785813" cy="257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_________</a:t>
            </a:r>
          </a:p>
        </p:txBody>
      </p:sp>
      <p:sp>
        <p:nvSpPr>
          <p:cNvPr id="26636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8684" name="AutoShape 21"/>
          <p:cNvSpPr>
            <a:spLocks noChangeArrowheads="1"/>
          </p:cNvSpPr>
          <p:nvPr/>
        </p:nvSpPr>
        <p:spPr bwMode="auto">
          <a:xfrm>
            <a:off x="538163" y="3349625"/>
            <a:ext cx="803275" cy="211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85" name="Rectangle 22"/>
          <p:cNvSpPr>
            <a:spLocks noChangeArrowheads="1"/>
          </p:cNvSpPr>
          <p:nvPr/>
        </p:nvSpPr>
        <p:spPr bwMode="auto">
          <a:xfrm>
            <a:off x="536575" y="3487738"/>
            <a:ext cx="1047750" cy="190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86" name="Line 23"/>
          <p:cNvSpPr>
            <a:spLocks noChangeShapeType="1"/>
          </p:cNvSpPr>
          <p:nvPr/>
        </p:nvSpPr>
        <p:spPr bwMode="auto">
          <a:xfrm flipV="1">
            <a:off x="547688" y="34813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87" name="Line 24"/>
          <p:cNvSpPr>
            <a:spLocks noChangeShapeType="1"/>
          </p:cNvSpPr>
          <p:nvPr/>
        </p:nvSpPr>
        <p:spPr bwMode="auto">
          <a:xfrm flipV="1">
            <a:off x="768350" y="3478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88" name="Line 25"/>
          <p:cNvSpPr>
            <a:spLocks noChangeShapeType="1"/>
          </p:cNvSpPr>
          <p:nvPr/>
        </p:nvSpPr>
        <p:spPr bwMode="auto">
          <a:xfrm>
            <a:off x="579438" y="47386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89" name="Line 26"/>
          <p:cNvSpPr>
            <a:spLocks noChangeShapeType="1"/>
          </p:cNvSpPr>
          <p:nvPr/>
        </p:nvSpPr>
        <p:spPr bwMode="auto">
          <a:xfrm>
            <a:off x="577850" y="38354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0" name="Line 27"/>
          <p:cNvSpPr>
            <a:spLocks noChangeShapeType="1"/>
          </p:cNvSpPr>
          <p:nvPr/>
        </p:nvSpPr>
        <p:spPr bwMode="auto">
          <a:xfrm>
            <a:off x="579438" y="45561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1" name="Line 28"/>
          <p:cNvSpPr>
            <a:spLocks noChangeShapeType="1"/>
          </p:cNvSpPr>
          <p:nvPr/>
        </p:nvSpPr>
        <p:spPr bwMode="auto">
          <a:xfrm>
            <a:off x="579438" y="42021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2" name="Line 29"/>
          <p:cNvSpPr>
            <a:spLocks noChangeShapeType="1"/>
          </p:cNvSpPr>
          <p:nvPr/>
        </p:nvSpPr>
        <p:spPr bwMode="auto">
          <a:xfrm flipV="1">
            <a:off x="577850" y="43719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3" name="Line 30"/>
          <p:cNvSpPr>
            <a:spLocks noChangeShapeType="1"/>
          </p:cNvSpPr>
          <p:nvPr/>
        </p:nvSpPr>
        <p:spPr bwMode="auto">
          <a:xfrm flipV="1">
            <a:off x="577850" y="4017963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4" name="Line 31"/>
          <p:cNvSpPr>
            <a:spLocks noChangeShapeType="1"/>
          </p:cNvSpPr>
          <p:nvPr/>
        </p:nvSpPr>
        <p:spPr bwMode="auto">
          <a:xfrm>
            <a:off x="577850" y="3657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8695" name="Text Box 32"/>
          <p:cNvSpPr txBox="1">
            <a:spLocks noChangeArrowheads="1"/>
          </p:cNvSpPr>
          <p:nvPr/>
        </p:nvSpPr>
        <p:spPr bwMode="auto">
          <a:xfrm>
            <a:off x="392113" y="3335338"/>
            <a:ext cx="10969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l`f"V</a:t>
            </a:r>
          </a:p>
        </p:txBody>
      </p:sp>
      <p:sp>
        <p:nvSpPr>
          <p:cNvPr id="28696" name="AutoShape 34"/>
          <p:cNvSpPr>
            <a:spLocks noChangeArrowheads="1"/>
          </p:cNvSpPr>
          <p:nvPr/>
        </p:nvSpPr>
        <p:spPr bwMode="auto">
          <a:xfrm>
            <a:off x="1873250" y="3844925"/>
            <a:ext cx="21272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pic>
        <p:nvPicPr>
          <p:cNvPr id="28697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87700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Rectangle 36"/>
          <p:cNvSpPr>
            <a:spLocks noChangeArrowheads="1"/>
          </p:cNvSpPr>
          <p:nvPr/>
        </p:nvSpPr>
        <p:spPr bwMode="auto">
          <a:xfrm>
            <a:off x="2225675" y="3324225"/>
            <a:ext cx="193675" cy="187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699" name="AutoShape 37"/>
          <p:cNvSpPr>
            <a:spLocks noChangeArrowheads="1"/>
          </p:cNvSpPr>
          <p:nvPr/>
        </p:nvSpPr>
        <p:spPr bwMode="auto">
          <a:xfrm>
            <a:off x="1879600" y="3814763"/>
            <a:ext cx="21272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00" name="Rectangle 38"/>
          <p:cNvSpPr>
            <a:spLocks noChangeArrowheads="1"/>
          </p:cNvSpPr>
          <p:nvPr/>
        </p:nvSpPr>
        <p:spPr bwMode="auto">
          <a:xfrm>
            <a:off x="1878013" y="3952875"/>
            <a:ext cx="193675" cy="1873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01" name="Line 39"/>
          <p:cNvSpPr>
            <a:spLocks noChangeShapeType="1"/>
          </p:cNvSpPr>
          <p:nvPr/>
        </p:nvSpPr>
        <p:spPr bwMode="auto">
          <a:xfrm flipV="1">
            <a:off x="1890713" y="39528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2" name="Line 40"/>
          <p:cNvSpPr>
            <a:spLocks noChangeShapeType="1"/>
          </p:cNvSpPr>
          <p:nvPr/>
        </p:nvSpPr>
        <p:spPr bwMode="auto">
          <a:xfrm flipV="1">
            <a:off x="2111375" y="39624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3" name="Rectangle 41"/>
          <p:cNvSpPr>
            <a:spLocks noChangeArrowheads="1"/>
          </p:cNvSpPr>
          <p:nvPr/>
        </p:nvSpPr>
        <p:spPr bwMode="auto">
          <a:xfrm>
            <a:off x="1893888" y="3811588"/>
            <a:ext cx="6889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vczkge</a:t>
            </a:r>
          </a:p>
        </p:txBody>
      </p:sp>
      <p:sp>
        <p:nvSpPr>
          <p:cNvPr id="28704" name="Line 42"/>
          <p:cNvSpPr>
            <a:spLocks noChangeShapeType="1"/>
          </p:cNvSpPr>
          <p:nvPr/>
        </p:nvSpPr>
        <p:spPr bwMode="auto">
          <a:xfrm>
            <a:off x="1919288" y="4306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5" name="Line 43"/>
          <p:cNvSpPr>
            <a:spLocks noChangeShapeType="1"/>
          </p:cNvSpPr>
          <p:nvPr/>
        </p:nvSpPr>
        <p:spPr bwMode="auto">
          <a:xfrm>
            <a:off x="1920875" y="4673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6" name="Line 44"/>
          <p:cNvSpPr>
            <a:spLocks noChangeShapeType="1"/>
          </p:cNvSpPr>
          <p:nvPr/>
        </p:nvSpPr>
        <p:spPr bwMode="auto">
          <a:xfrm flipV="1">
            <a:off x="1919288" y="48434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7" name="Line 45"/>
          <p:cNvSpPr>
            <a:spLocks noChangeShapeType="1"/>
          </p:cNvSpPr>
          <p:nvPr/>
        </p:nvSpPr>
        <p:spPr bwMode="auto">
          <a:xfrm flipV="1">
            <a:off x="1919288" y="448945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8" name="Line 46"/>
          <p:cNvSpPr>
            <a:spLocks noChangeShapeType="1"/>
          </p:cNvSpPr>
          <p:nvPr/>
        </p:nvSpPr>
        <p:spPr bwMode="auto">
          <a:xfrm>
            <a:off x="1919288" y="4129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8709" name="AutoShape 47"/>
          <p:cNvSpPr>
            <a:spLocks noChangeArrowheads="1"/>
          </p:cNvSpPr>
          <p:nvPr/>
        </p:nvSpPr>
        <p:spPr bwMode="auto">
          <a:xfrm>
            <a:off x="3243263" y="3778250"/>
            <a:ext cx="803275" cy="509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10" name="Freeform 48"/>
          <p:cNvSpPr>
            <a:spLocks/>
          </p:cNvSpPr>
          <p:nvPr/>
        </p:nvSpPr>
        <p:spPr bwMode="auto">
          <a:xfrm>
            <a:off x="3894138" y="3940175"/>
            <a:ext cx="225425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Rectangle 50"/>
          <p:cNvSpPr>
            <a:spLocks noChangeArrowheads="1"/>
          </p:cNvSpPr>
          <p:nvPr/>
        </p:nvSpPr>
        <p:spPr bwMode="auto">
          <a:xfrm>
            <a:off x="3344863" y="4027488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8712" name="Rectangle 51"/>
          <p:cNvSpPr>
            <a:spLocks noChangeArrowheads="1"/>
          </p:cNvSpPr>
          <p:nvPr/>
        </p:nvSpPr>
        <p:spPr bwMode="auto">
          <a:xfrm>
            <a:off x="3243263" y="3929063"/>
            <a:ext cx="1047750" cy="4302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13" name="Line 52"/>
          <p:cNvSpPr>
            <a:spLocks noChangeShapeType="1"/>
          </p:cNvSpPr>
          <p:nvPr/>
        </p:nvSpPr>
        <p:spPr bwMode="auto">
          <a:xfrm flipV="1">
            <a:off x="3254375" y="391795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53"/>
          <p:cNvSpPr>
            <a:spLocks noChangeShapeType="1"/>
          </p:cNvSpPr>
          <p:nvPr/>
        </p:nvSpPr>
        <p:spPr bwMode="auto">
          <a:xfrm>
            <a:off x="3487738" y="3922713"/>
            <a:ext cx="554037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Rectangle 54"/>
          <p:cNvSpPr>
            <a:spLocks noChangeArrowheads="1"/>
          </p:cNvSpPr>
          <p:nvPr/>
        </p:nvSpPr>
        <p:spPr bwMode="auto">
          <a:xfrm>
            <a:off x="3338513" y="3757613"/>
            <a:ext cx="5905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;qlqQ</a:t>
            </a:r>
          </a:p>
        </p:txBody>
      </p:sp>
      <p:sp>
        <p:nvSpPr>
          <p:cNvPr id="28716" name="Line 55"/>
          <p:cNvSpPr>
            <a:spLocks noChangeShapeType="1"/>
          </p:cNvSpPr>
          <p:nvPr/>
        </p:nvSpPr>
        <p:spPr bwMode="auto">
          <a:xfrm>
            <a:off x="3289300" y="42719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56"/>
          <p:cNvSpPr>
            <a:spLocks noChangeShapeType="1"/>
          </p:cNvSpPr>
          <p:nvPr/>
        </p:nvSpPr>
        <p:spPr bwMode="auto">
          <a:xfrm>
            <a:off x="3289300" y="4095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18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00"/>
            <a:ext cx="61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9" name="AutoShape 60"/>
          <p:cNvSpPr>
            <a:spLocks noChangeArrowheads="1"/>
          </p:cNvSpPr>
          <p:nvPr/>
        </p:nvSpPr>
        <p:spPr bwMode="auto">
          <a:xfrm>
            <a:off x="4635500" y="3159125"/>
            <a:ext cx="239713" cy="220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6673" name="Rectangle 61"/>
          <p:cNvSpPr>
            <a:spLocks noChangeArrowheads="1"/>
          </p:cNvSpPr>
          <p:nvPr/>
        </p:nvSpPr>
        <p:spPr bwMode="auto">
          <a:xfrm>
            <a:off x="4792663" y="3362325"/>
            <a:ext cx="219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8108" tIns="53106" rIns="108108" bIns="5310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8721" name="Rectangle 62"/>
          <p:cNvSpPr>
            <a:spLocks noChangeArrowheads="1"/>
          </p:cNvSpPr>
          <p:nvPr/>
        </p:nvSpPr>
        <p:spPr bwMode="auto">
          <a:xfrm>
            <a:off x="5037138" y="4630738"/>
            <a:ext cx="219075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22" name="AutoShape 63"/>
          <p:cNvSpPr>
            <a:spLocks noChangeArrowheads="1"/>
          </p:cNvSpPr>
          <p:nvPr/>
        </p:nvSpPr>
        <p:spPr bwMode="auto">
          <a:xfrm>
            <a:off x="4611688" y="3155950"/>
            <a:ext cx="812800" cy="595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8108" tIns="53106" rIns="108108" bIns="53106">
            <a:spAutoFit/>
          </a:bodyPr>
          <a:lstStyle/>
          <a:p>
            <a:pPr algn="ctr" defTabSz="969963"/>
            <a:endParaRPr lang="en-US" sz="2800">
              <a:latin typeface="Kruti Dev 010" charset="0"/>
            </a:endParaRPr>
          </a:p>
        </p:txBody>
      </p:sp>
      <p:sp>
        <p:nvSpPr>
          <p:cNvPr id="28723" name="Rectangle 64"/>
          <p:cNvSpPr>
            <a:spLocks noChangeArrowheads="1"/>
          </p:cNvSpPr>
          <p:nvPr/>
        </p:nvSpPr>
        <p:spPr bwMode="auto">
          <a:xfrm>
            <a:off x="4611688" y="3322638"/>
            <a:ext cx="219075" cy="2000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108108" tIns="53106" rIns="108108" bIns="53106">
            <a:spAutoFit/>
          </a:bodyPr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24" name="Line 65"/>
          <p:cNvSpPr>
            <a:spLocks noChangeShapeType="1"/>
          </p:cNvSpPr>
          <p:nvPr/>
        </p:nvSpPr>
        <p:spPr bwMode="auto">
          <a:xfrm flipV="1">
            <a:off x="4622800" y="33162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25" name="Line 66"/>
          <p:cNvSpPr>
            <a:spLocks noChangeShapeType="1"/>
          </p:cNvSpPr>
          <p:nvPr/>
        </p:nvSpPr>
        <p:spPr bwMode="auto">
          <a:xfrm flipV="1">
            <a:off x="4852988" y="33131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26" name="Rectangle 67"/>
          <p:cNvSpPr>
            <a:spLocks noChangeArrowheads="1"/>
          </p:cNvSpPr>
          <p:nvPr/>
        </p:nvSpPr>
        <p:spPr bwMode="auto">
          <a:xfrm>
            <a:off x="4713288" y="3141663"/>
            <a:ext cx="5127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ewlk</a:t>
            </a:r>
          </a:p>
        </p:txBody>
      </p:sp>
      <p:sp>
        <p:nvSpPr>
          <p:cNvPr id="28727" name="Line 68"/>
          <p:cNvSpPr>
            <a:spLocks noChangeShapeType="1"/>
          </p:cNvSpPr>
          <p:nvPr/>
        </p:nvSpPr>
        <p:spPr bwMode="auto">
          <a:xfrm>
            <a:off x="4649788" y="36639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28" name="Line 69"/>
          <p:cNvSpPr>
            <a:spLocks noChangeShapeType="1"/>
          </p:cNvSpPr>
          <p:nvPr/>
        </p:nvSpPr>
        <p:spPr bwMode="auto">
          <a:xfrm>
            <a:off x="4651375" y="43846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29" name="Line 70"/>
          <p:cNvSpPr>
            <a:spLocks noChangeShapeType="1"/>
          </p:cNvSpPr>
          <p:nvPr/>
        </p:nvSpPr>
        <p:spPr bwMode="auto">
          <a:xfrm>
            <a:off x="4651375" y="40306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30" name="Line 71"/>
          <p:cNvSpPr>
            <a:spLocks noChangeShapeType="1"/>
          </p:cNvSpPr>
          <p:nvPr/>
        </p:nvSpPr>
        <p:spPr bwMode="auto">
          <a:xfrm flipV="1">
            <a:off x="4649788" y="42005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31" name="Line 72"/>
          <p:cNvSpPr>
            <a:spLocks noChangeShapeType="1"/>
          </p:cNvSpPr>
          <p:nvPr/>
        </p:nvSpPr>
        <p:spPr bwMode="auto">
          <a:xfrm flipV="1">
            <a:off x="4649788" y="384651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32" name="Line 73"/>
          <p:cNvSpPr>
            <a:spLocks noChangeShapeType="1"/>
          </p:cNvSpPr>
          <p:nvPr/>
        </p:nvSpPr>
        <p:spPr bwMode="auto">
          <a:xfrm>
            <a:off x="4649788" y="34861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8733" name="AutoShape 74"/>
          <p:cNvSpPr>
            <a:spLocks noChangeArrowheads="1"/>
          </p:cNvSpPr>
          <p:nvPr/>
        </p:nvSpPr>
        <p:spPr bwMode="auto">
          <a:xfrm>
            <a:off x="5962650" y="3754438"/>
            <a:ext cx="803275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en-US" sz="2800">
              <a:latin typeface="Kruti Dev 010" charset="0"/>
            </a:endParaRPr>
          </a:p>
        </p:txBody>
      </p:sp>
      <p:sp>
        <p:nvSpPr>
          <p:cNvPr id="28734" name="Freeform 75"/>
          <p:cNvSpPr>
            <a:spLocks/>
          </p:cNvSpPr>
          <p:nvPr/>
        </p:nvSpPr>
        <p:spPr bwMode="auto">
          <a:xfrm>
            <a:off x="6619875" y="3862388"/>
            <a:ext cx="227013" cy="80962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5" name="AutoShape 76"/>
          <p:cNvSpPr>
            <a:spLocks noChangeArrowheads="1"/>
          </p:cNvSpPr>
          <p:nvPr/>
        </p:nvSpPr>
        <p:spPr bwMode="auto">
          <a:xfrm>
            <a:off x="6003925" y="37655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6689" name="Rectangle 77"/>
          <p:cNvSpPr>
            <a:spLocks noChangeArrowheads="1"/>
          </p:cNvSpPr>
          <p:nvPr/>
        </p:nvSpPr>
        <p:spPr bwMode="auto">
          <a:xfrm>
            <a:off x="6092825" y="3929063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6690" name="Rectangle 78"/>
          <p:cNvSpPr>
            <a:spLocks noChangeArrowheads="1"/>
          </p:cNvSpPr>
          <p:nvPr/>
        </p:nvSpPr>
        <p:spPr bwMode="auto">
          <a:xfrm>
            <a:off x="6002338" y="4124325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8738" name="Rectangle 79"/>
          <p:cNvSpPr>
            <a:spLocks noChangeArrowheads="1"/>
          </p:cNvSpPr>
          <p:nvPr/>
        </p:nvSpPr>
        <p:spPr bwMode="auto">
          <a:xfrm>
            <a:off x="5959475" y="3897313"/>
            <a:ext cx="1047750" cy="434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39" name="Line 80"/>
          <p:cNvSpPr>
            <a:spLocks noChangeShapeType="1"/>
          </p:cNvSpPr>
          <p:nvPr/>
        </p:nvSpPr>
        <p:spPr bwMode="auto">
          <a:xfrm flipV="1">
            <a:off x="5978525" y="38846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0" name="Line 81"/>
          <p:cNvSpPr>
            <a:spLocks noChangeShapeType="1"/>
          </p:cNvSpPr>
          <p:nvPr/>
        </p:nvSpPr>
        <p:spPr bwMode="auto">
          <a:xfrm flipV="1">
            <a:off x="6199188" y="38877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Line 82"/>
          <p:cNvSpPr>
            <a:spLocks noChangeShapeType="1"/>
          </p:cNvSpPr>
          <p:nvPr/>
        </p:nvSpPr>
        <p:spPr bwMode="auto">
          <a:xfrm>
            <a:off x="6011863" y="42402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Line 83"/>
          <p:cNvSpPr>
            <a:spLocks noChangeShapeType="1"/>
          </p:cNvSpPr>
          <p:nvPr/>
        </p:nvSpPr>
        <p:spPr bwMode="auto">
          <a:xfrm>
            <a:off x="6011863" y="40624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Rectangle 84"/>
          <p:cNvSpPr>
            <a:spLocks noChangeArrowheads="1"/>
          </p:cNvSpPr>
          <p:nvPr/>
        </p:nvSpPr>
        <p:spPr bwMode="auto">
          <a:xfrm>
            <a:off x="6045200" y="3730625"/>
            <a:ext cx="617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;gks'kq</a:t>
            </a:r>
          </a:p>
        </p:txBody>
      </p:sp>
      <p:sp>
        <p:nvSpPr>
          <p:cNvPr id="28744" name="AutoShape 85"/>
          <p:cNvSpPr>
            <a:spLocks noChangeArrowheads="1"/>
          </p:cNvSpPr>
          <p:nvPr/>
        </p:nvSpPr>
        <p:spPr bwMode="auto">
          <a:xfrm>
            <a:off x="5969000" y="612140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45" name="Rectangle 86"/>
          <p:cNvSpPr>
            <a:spLocks noChangeArrowheads="1"/>
          </p:cNvSpPr>
          <p:nvPr/>
        </p:nvSpPr>
        <p:spPr bwMode="auto">
          <a:xfrm>
            <a:off x="5967413" y="6272213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46" name="Line 87"/>
          <p:cNvSpPr>
            <a:spLocks noChangeShapeType="1"/>
          </p:cNvSpPr>
          <p:nvPr/>
        </p:nvSpPr>
        <p:spPr bwMode="auto">
          <a:xfrm flipV="1">
            <a:off x="5983288" y="626586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Line 88"/>
          <p:cNvSpPr>
            <a:spLocks noChangeShapeType="1"/>
          </p:cNvSpPr>
          <p:nvPr/>
        </p:nvSpPr>
        <p:spPr bwMode="auto">
          <a:xfrm flipV="1">
            <a:off x="6191250" y="62626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8" name="Rectangle 89"/>
          <p:cNvSpPr>
            <a:spLocks noChangeArrowheads="1"/>
          </p:cNvSpPr>
          <p:nvPr/>
        </p:nvSpPr>
        <p:spPr bwMode="auto">
          <a:xfrm>
            <a:off x="5986463" y="6080125"/>
            <a:ext cx="5826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2000" b="1">
                <a:solidFill>
                  <a:srgbClr val="000000"/>
                </a:solidFill>
                <a:latin typeface="Kruti Dev 010" charset="0"/>
              </a:rPr>
              <a:t>;h'kq</a:t>
            </a:r>
          </a:p>
        </p:txBody>
      </p:sp>
      <p:sp>
        <p:nvSpPr>
          <p:cNvPr id="28749" name="Line 90"/>
          <p:cNvSpPr>
            <a:spLocks noChangeShapeType="1"/>
          </p:cNvSpPr>
          <p:nvPr/>
        </p:nvSpPr>
        <p:spPr bwMode="auto">
          <a:xfrm>
            <a:off x="6011863" y="66071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0" name="Line 91"/>
          <p:cNvSpPr>
            <a:spLocks noChangeShapeType="1"/>
          </p:cNvSpPr>
          <p:nvPr/>
        </p:nvSpPr>
        <p:spPr bwMode="auto">
          <a:xfrm>
            <a:off x="6007100" y="73279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1" name="Line 92"/>
          <p:cNvSpPr>
            <a:spLocks noChangeShapeType="1"/>
          </p:cNvSpPr>
          <p:nvPr/>
        </p:nvSpPr>
        <p:spPr bwMode="auto">
          <a:xfrm>
            <a:off x="6007100" y="7510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2" name="Line 93"/>
          <p:cNvSpPr>
            <a:spLocks noChangeShapeType="1"/>
          </p:cNvSpPr>
          <p:nvPr/>
        </p:nvSpPr>
        <p:spPr bwMode="auto">
          <a:xfrm>
            <a:off x="6013450" y="69738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3" name="Line 94"/>
          <p:cNvSpPr>
            <a:spLocks noChangeShapeType="1"/>
          </p:cNvSpPr>
          <p:nvPr/>
        </p:nvSpPr>
        <p:spPr bwMode="auto">
          <a:xfrm flipV="1">
            <a:off x="6011863" y="7143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4" name="Line 95"/>
          <p:cNvSpPr>
            <a:spLocks noChangeShapeType="1"/>
          </p:cNvSpPr>
          <p:nvPr/>
        </p:nvSpPr>
        <p:spPr bwMode="auto">
          <a:xfrm flipV="1">
            <a:off x="6011863" y="678973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5" name="Line 96"/>
          <p:cNvSpPr>
            <a:spLocks noChangeShapeType="1"/>
          </p:cNvSpPr>
          <p:nvPr/>
        </p:nvSpPr>
        <p:spPr bwMode="auto">
          <a:xfrm>
            <a:off x="6013450" y="64293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6" name="AutoShape 97"/>
          <p:cNvSpPr>
            <a:spLocks noChangeArrowheads="1"/>
          </p:cNvSpPr>
          <p:nvPr/>
        </p:nvSpPr>
        <p:spPr bwMode="auto">
          <a:xfrm>
            <a:off x="4624388" y="65563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57" name="Line 98"/>
          <p:cNvSpPr>
            <a:spLocks noChangeShapeType="1"/>
          </p:cNvSpPr>
          <p:nvPr/>
        </p:nvSpPr>
        <p:spPr bwMode="auto">
          <a:xfrm flipV="1">
            <a:off x="4630738" y="66976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8" name="Line 99"/>
          <p:cNvSpPr>
            <a:spLocks noChangeShapeType="1"/>
          </p:cNvSpPr>
          <p:nvPr/>
        </p:nvSpPr>
        <p:spPr bwMode="auto">
          <a:xfrm flipV="1">
            <a:off x="4837113" y="670083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9" name="Line 100"/>
          <p:cNvSpPr>
            <a:spLocks noChangeShapeType="1"/>
          </p:cNvSpPr>
          <p:nvPr/>
        </p:nvSpPr>
        <p:spPr bwMode="auto">
          <a:xfrm>
            <a:off x="4659313" y="70469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0" name="Line 101"/>
          <p:cNvSpPr>
            <a:spLocks noChangeShapeType="1"/>
          </p:cNvSpPr>
          <p:nvPr/>
        </p:nvSpPr>
        <p:spPr bwMode="auto">
          <a:xfrm>
            <a:off x="4660900" y="68707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1" name="Rectangle 102"/>
          <p:cNvSpPr>
            <a:spLocks noChangeArrowheads="1"/>
          </p:cNvSpPr>
          <p:nvPr/>
        </p:nvSpPr>
        <p:spPr bwMode="auto">
          <a:xfrm>
            <a:off x="4619625" y="67040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62" name="Line 103"/>
          <p:cNvSpPr>
            <a:spLocks noChangeShapeType="1"/>
          </p:cNvSpPr>
          <p:nvPr/>
        </p:nvSpPr>
        <p:spPr bwMode="auto">
          <a:xfrm flipV="1">
            <a:off x="4627563" y="67071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3" name="Line 104"/>
          <p:cNvSpPr>
            <a:spLocks noChangeShapeType="1"/>
          </p:cNvSpPr>
          <p:nvPr/>
        </p:nvSpPr>
        <p:spPr bwMode="auto">
          <a:xfrm flipV="1">
            <a:off x="4848225" y="67167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4" name="Rectangle 105"/>
          <p:cNvSpPr>
            <a:spLocks noChangeArrowheads="1"/>
          </p:cNvSpPr>
          <p:nvPr/>
        </p:nvSpPr>
        <p:spPr bwMode="auto">
          <a:xfrm>
            <a:off x="4676775" y="6537325"/>
            <a:ext cx="8778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'kkafrdky</a:t>
            </a:r>
          </a:p>
        </p:txBody>
      </p:sp>
      <p:sp>
        <p:nvSpPr>
          <p:cNvPr id="28765" name="Line 106"/>
          <p:cNvSpPr>
            <a:spLocks noChangeShapeType="1"/>
          </p:cNvSpPr>
          <p:nvPr/>
        </p:nvSpPr>
        <p:spPr bwMode="auto">
          <a:xfrm>
            <a:off x="4694238" y="7050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6" name="Line 107"/>
          <p:cNvSpPr>
            <a:spLocks noChangeShapeType="1"/>
          </p:cNvSpPr>
          <p:nvPr/>
        </p:nvSpPr>
        <p:spPr bwMode="auto">
          <a:xfrm>
            <a:off x="4686300" y="68738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7" name="Rectangle 108"/>
          <p:cNvSpPr>
            <a:spLocks noChangeArrowheads="1"/>
          </p:cNvSpPr>
          <p:nvPr/>
        </p:nvSpPr>
        <p:spPr bwMode="auto">
          <a:xfrm>
            <a:off x="1854200" y="6932613"/>
            <a:ext cx="13350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en-US" sz="9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28768" name="Rectangle 109"/>
          <p:cNvSpPr>
            <a:spLocks noChangeArrowheads="1"/>
          </p:cNvSpPr>
          <p:nvPr/>
        </p:nvSpPr>
        <p:spPr bwMode="auto">
          <a:xfrm>
            <a:off x="1854200" y="6932613"/>
            <a:ext cx="13350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en-US" sz="900" b="1">
              <a:solidFill>
                <a:srgbClr val="000000"/>
              </a:solidFill>
              <a:latin typeface="Kruti Dev 010" charset="0"/>
            </a:endParaRPr>
          </a:p>
        </p:txBody>
      </p:sp>
      <p:grpSp>
        <p:nvGrpSpPr>
          <p:cNvPr id="28769" name="Group 111"/>
          <p:cNvGrpSpPr>
            <a:grpSpLocks/>
          </p:cNvGrpSpPr>
          <p:nvPr/>
        </p:nvGrpSpPr>
        <p:grpSpPr bwMode="auto">
          <a:xfrm>
            <a:off x="1903413" y="5743575"/>
            <a:ext cx="454025" cy="366713"/>
            <a:chOff x="1861" y="3469"/>
            <a:chExt cx="240" cy="224"/>
          </a:xfrm>
        </p:grpSpPr>
        <p:pic>
          <p:nvPicPr>
            <p:cNvPr id="28872" name="Picture 1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3" name="Rectangle 113"/>
            <p:cNvSpPr>
              <a:spLocks noChangeArrowheads="1"/>
            </p:cNvSpPr>
            <p:nvPr/>
          </p:nvSpPr>
          <p:spPr bwMode="auto">
            <a:xfrm>
              <a:off x="1927" y="3526"/>
              <a:ext cx="10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 sz="600">
                <a:latin typeface="Kruti Dev 010" charset="0"/>
              </a:endParaRPr>
            </a:p>
          </p:txBody>
        </p:sp>
      </p:grpSp>
      <p:grpSp>
        <p:nvGrpSpPr>
          <p:cNvPr id="28770" name="Group 114"/>
          <p:cNvGrpSpPr>
            <a:grpSpLocks/>
          </p:cNvGrpSpPr>
          <p:nvPr/>
        </p:nvGrpSpPr>
        <p:grpSpPr bwMode="auto">
          <a:xfrm>
            <a:off x="1895475" y="6116638"/>
            <a:ext cx="1047750" cy="1814512"/>
            <a:chOff x="1860" y="3618"/>
            <a:chExt cx="600" cy="1108"/>
          </a:xfrm>
        </p:grpSpPr>
        <p:sp>
          <p:nvSpPr>
            <p:cNvPr id="28857" name="AutoShape 115"/>
            <p:cNvSpPr>
              <a:spLocks noChangeArrowheads="1"/>
            </p:cNvSpPr>
            <p:nvPr/>
          </p:nvSpPr>
          <p:spPr bwMode="auto">
            <a:xfrm>
              <a:off x="1860" y="3618"/>
              <a:ext cx="460" cy="1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 sz="600">
                <a:latin typeface="Kruti Dev 010" charset="0"/>
              </a:endParaRPr>
            </a:p>
          </p:txBody>
        </p:sp>
        <p:sp>
          <p:nvSpPr>
            <p:cNvPr id="28858" name="Rectangle 116"/>
            <p:cNvSpPr>
              <a:spLocks noChangeArrowheads="1"/>
            </p:cNvSpPr>
            <p:nvPr/>
          </p:nvSpPr>
          <p:spPr bwMode="auto">
            <a:xfrm>
              <a:off x="1860" y="3710"/>
              <a:ext cx="600" cy="1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 sz="600">
                <a:latin typeface="Kruti Dev 010" charset="0"/>
              </a:endParaRPr>
            </a:p>
          </p:txBody>
        </p:sp>
        <p:sp>
          <p:nvSpPr>
            <p:cNvPr id="28859" name="Line 117"/>
            <p:cNvSpPr>
              <a:spLocks noChangeShapeType="1"/>
            </p:cNvSpPr>
            <p:nvPr/>
          </p:nvSpPr>
          <p:spPr bwMode="auto">
            <a:xfrm flipV="1">
              <a:off x="1866" y="3714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0" name="Line 118"/>
            <p:cNvSpPr>
              <a:spLocks noChangeShapeType="1"/>
            </p:cNvSpPr>
            <p:nvPr/>
          </p:nvSpPr>
          <p:spPr bwMode="auto">
            <a:xfrm flipV="1">
              <a:off x="1992" y="3720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1" name="Rectangle 119"/>
            <p:cNvSpPr>
              <a:spLocks noChangeArrowheads="1"/>
            </p:cNvSpPr>
            <p:nvPr/>
          </p:nvSpPr>
          <p:spPr bwMode="auto">
            <a:xfrm>
              <a:off x="1888" y="3626"/>
              <a:ext cx="4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algn="ctr" defTabSz="969963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Kruti Dev 010" charset="0"/>
                </a:rPr>
                <a:t>jktoa'k</a:t>
              </a:r>
            </a:p>
          </p:txBody>
        </p:sp>
        <p:sp>
          <p:nvSpPr>
            <p:cNvPr id="28862" name="Line 120"/>
            <p:cNvSpPr>
              <a:spLocks noChangeShapeType="1"/>
            </p:cNvSpPr>
            <p:nvPr/>
          </p:nvSpPr>
          <p:spPr bwMode="auto">
            <a:xfrm>
              <a:off x="1882" y="391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3" name="Line 121"/>
            <p:cNvSpPr>
              <a:spLocks noChangeShapeType="1"/>
            </p:cNvSpPr>
            <p:nvPr/>
          </p:nvSpPr>
          <p:spPr bwMode="auto">
            <a:xfrm>
              <a:off x="1879" y="435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4" name="Line 122"/>
            <p:cNvSpPr>
              <a:spLocks noChangeShapeType="1"/>
            </p:cNvSpPr>
            <p:nvPr/>
          </p:nvSpPr>
          <p:spPr bwMode="auto">
            <a:xfrm>
              <a:off x="1879" y="446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5" name="Line 123"/>
            <p:cNvSpPr>
              <a:spLocks noChangeShapeType="1"/>
            </p:cNvSpPr>
            <p:nvPr/>
          </p:nvSpPr>
          <p:spPr bwMode="auto">
            <a:xfrm>
              <a:off x="1882" y="457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6" name="Line 124"/>
            <p:cNvSpPr>
              <a:spLocks noChangeShapeType="1"/>
            </p:cNvSpPr>
            <p:nvPr/>
          </p:nvSpPr>
          <p:spPr bwMode="auto">
            <a:xfrm>
              <a:off x="1883" y="4687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7" name="Line 125"/>
            <p:cNvSpPr>
              <a:spLocks noChangeShapeType="1"/>
            </p:cNvSpPr>
            <p:nvPr/>
          </p:nvSpPr>
          <p:spPr bwMode="auto">
            <a:xfrm>
              <a:off x="1883" y="413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8" name="Line 126"/>
            <p:cNvSpPr>
              <a:spLocks noChangeShapeType="1"/>
            </p:cNvSpPr>
            <p:nvPr/>
          </p:nvSpPr>
          <p:spPr bwMode="auto">
            <a:xfrm flipV="1">
              <a:off x="1882" y="423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69" name="Line 127"/>
            <p:cNvSpPr>
              <a:spLocks noChangeShapeType="1"/>
            </p:cNvSpPr>
            <p:nvPr/>
          </p:nvSpPr>
          <p:spPr bwMode="auto">
            <a:xfrm flipV="1">
              <a:off x="1882" y="4023"/>
              <a:ext cx="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70" name="Line 128"/>
            <p:cNvSpPr>
              <a:spLocks noChangeShapeType="1"/>
            </p:cNvSpPr>
            <p:nvPr/>
          </p:nvSpPr>
          <p:spPr bwMode="auto">
            <a:xfrm>
              <a:off x="1883" y="380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8871" name="Line 129"/>
            <p:cNvSpPr>
              <a:spLocks noChangeShapeType="1"/>
            </p:cNvSpPr>
            <p:nvPr/>
          </p:nvSpPr>
          <p:spPr bwMode="auto">
            <a:xfrm>
              <a:off x="2161" y="3958"/>
              <a:ext cx="0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771" name="Group 130"/>
          <p:cNvGrpSpPr>
            <a:grpSpLocks/>
          </p:cNvGrpSpPr>
          <p:nvPr/>
        </p:nvGrpSpPr>
        <p:grpSpPr bwMode="auto">
          <a:xfrm>
            <a:off x="2532063" y="5749925"/>
            <a:ext cx="454025" cy="366713"/>
            <a:chOff x="1861" y="3469"/>
            <a:chExt cx="240" cy="224"/>
          </a:xfrm>
        </p:grpSpPr>
        <p:pic>
          <p:nvPicPr>
            <p:cNvPr id="28855" name="Picture 1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56" name="Rectangle 132"/>
            <p:cNvSpPr>
              <a:spLocks noChangeArrowheads="1"/>
            </p:cNvSpPr>
            <p:nvPr/>
          </p:nvSpPr>
          <p:spPr bwMode="auto">
            <a:xfrm>
              <a:off x="1927" y="3526"/>
              <a:ext cx="101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 sz="600">
                <a:latin typeface="Kruti Dev 010" charset="0"/>
              </a:endParaRPr>
            </a:p>
          </p:txBody>
        </p:sp>
      </p:grpSp>
      <p:sp>
        <p:nvSpPr>
          <p:cNvPr id="28772" name="AutoShape 133"/>
          <p:cNvSpPr>
            <a:spLocks noChangeArrowheads="1"/>
          </p:cNvSpPr>
          <p:nvPr/>
        </p:nvSpPr>
        <p:spPr bwMode="auto">
          <a:xfrm>
            <a:off x="508000" y="65627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73" name="Rectangle 134"/>
          <p:cNvSpPr>
            <a:spLocks noChangeArrowheads="1"/>
          </p:cNvSpPr>
          <p:nvPr/>
        </p:nvSpPr>
        <p:spPr bwMode="auto">
          <a:xfrm>
            <a:off x="504825" y="6726238"/>
            <a:ext cx="1047750" cy="425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74" name="Line 135"/>
          <p:cNvSpPr>
            <a:spLocks noChangeShapeType="1"/>
          </p:cNvSpPr>
          <p:nvPr/>
        </p:nvSpPr>
        <p:spPr bwMode="auto">
          <a:xfrm flipV="1">
            <a:off x="517525" y="6719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" name="Line 136"/>
          <p:cNvSpPr>
            <a:spLocks noChangeShapeType="1"/>
          </p:cNvSpPr>
          <p:nvPr/>
        </p:nvSpPr>
        <p:spPr bwMode="auto">
          <a:xfrm flipV="1">
            <a:off x="730250" y="67421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6" name="Rectangle 137"/>
          <p:cNvSpPr>
            <a:spLocks noChangeArrowheads="1"/>
          </p:cNvSpPr>
          <p:nvPr/>
        </p:nvSpPr>
        <p:spPr bwMode="auto">
          <a:xfrm>
            <a:off x="539750" y="6543675"/>
            <a:ext cx="898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vjktdrk</a:t>
            </a:r>
          </a:p>
        </p:txBody>
      </p:sp>
      <p:sp>
        <p:nvSpPr>
          <p:cNvPr id="28777" name="Line 138"/>
          <p:cNvSpPr>
            <a:spLocks noChangeShapeType="1"/>
          </p:cNvSpPr>
          <p:nvPr/>
        </p:nvSpPr>
        <p:spPr bwMode="auto">
          <a:xfrm>
            <a:off x="544513" y="70453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8" name="Line 139"/>
          <p:cNvSpPr>
            <a:spLocks noChangeShapeType="1"/>
          </p:cNvSpPr>
          <p:nvPr/>
        </p:nvSpPr>
        <p:spPr bwMode="auto">
          <a:xfrm>
            <a:off x="538163" y="68691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9" name="AutoShape 140"/>
          <p:cNvSpPr>
            <a:spLocks noChangeArrowheads="1"/>
          </p:cNvSpPr>
          <p:nvPr/>
        </p:nvSpPr>
        <p:spPr bwMode="auto">
          <a:xfrm>
            <a:off x="3279775" y="6405563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80" name="Rectangle 141"/>
          <p:cNvSpPr>
            <a:spLocks noChangeArrowheads="1"/>
          </p:cNvSpPr>
          <p:nvPr/>
        </p:nvSpPr>
        <p:spPr bwMode="auto">
          <a:xfrm>
            <a:off x="3278188" y="6556375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81" name="Line 142"/>
          <p:cNvSpPr>
            <a:spLocks noChangeShapeType="1"/>
          </p:cNvSpPr>
          <p:nvPr/>
        </p:nvSpPr>
        <p:spPr bwMode="auto">
          <a:xfrm flipV="1">
            <a:off x="3297238" y="653573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2" name="Line 143"/>
          <p:cNvSpPr>
            <a:spLocks noChangeShapeType="1"/>
          </p:cNvSpPr>
          <p:nvPr/>
        </p:nvSpPr>
        <p:spPr bwMode="auto">
          <a:xfrm flipV="1">
            <a:off x="3503613" y="65468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3" name="Rectangle 144"/>
          <p:cNvSpPr>
            <a:spLocks noChangeArrowheads="1"/>
          </p:cNvSpPr>
          <p:nvPr/>
        </p:nvSpPr>
        <p:spPr bwMode="auto">
          <a:xfrm>
            <a:off x="3432175" y="6400800"/>
            <a:ext cx="646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ctr" defTabSz="969963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nklrk</a:t>
            </a:r>
          </a:p>
        </p:txBody>
      </p:sp>
      <p:sp>
        <p:nvSpPr>
          <p:cNvPr id="26737" name="Rectangle 145"/>
          <p:cNvSpPr>
            <a:spLocks noChangeArrowheads="1"/>
          </p:cNvSpPr>
          <p:nvPr/>
        </p:nvSpPr>
        <p:spPr bwMode="auto">
          <a:xfrm>
            <a:off x="3322638" y="6392863"/>
            <a:ext cx="9207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8785" name="Line 146"/>
          <p:cNvSpPr>
            <a:spLocks noChangeShapeType="1"/>
          </p:cNvSpPr>
          <p:nvPr/>
        </p:nvSpPr>
        <p:spPr bwMode="auto">
          <a:xfrm>
            <a:off x="3314700" y="68961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6" name="Line 147"/>
          <p:cNvSpPr>
            <a:spLocks noChangeShapeType="1"/>
          </p:cNvSpPr>
          <p:nvPr/>
        </p:nvSpPr>
        <p:spPr bwMode="auto">
          <a:xfrm>
            <a:off x="3316288" y="6719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7" name="Rectangle 148"/>
          <p:cNvSpPr>
            <a:spLocks noChangeArrowheads="1"/>
          </p:cNvSpPr>
          <p:nvPr/>
        </p:nvSpPr>
        <p:spPr bwMode="auto">
          <a:xfrm>
            <a:off x="3348038" y="7072313"/>
            <a:ext cx="914400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endParaRPr lang="en-US" sz="12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28788" name="Line 149"/>
          <p:cNvSpPr>
            <a:spLocks noChangeShapeType="1"/>
          </p:cNvSpPr>
          <p:nvPr/>
        </p:nvSpPr>
        <p:spPr bwMode="auto">
          <a:xfrm>
            <a:off x="3316288" y="7264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9" name="Line 150"/>
          <p:cNvSpPr>
            <a:spLocks noChangeShapeType="1"/>
          </p:cNvSpPr>
          <p:nvPr/>
        </p:nvSpPr>
        <p:spPr bwMode="auto">
          <a:xfrm flipV="1">
            <a:off x="3314700" y="7080250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0" name="Text Box 151"/>
          <p:cNvSpPr txBox="1">
            <a:spLocks noChangeArrowheads="1"/>
          </p:cNvSpPr>
          <p:nvPr/>
        </p:nvSpPr>
        <p:spPr bwMode="auto">
          <a:xfrm>
            <a:off x="422275" y="1362075"/>
            <a:ext cx="68992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>
                <a:latin typeface="Kruti Dev 010" charset="0"/>
              </a:rPr>
              <a:t>;g nksuksa vksj Nik i`"B gSA fcanqokj js[kkvksa ij dkV dj dkMZ cukb;s rkfd ckbZcy QkbZy QksYMj ds Hkhrj fpidk;s tk ldsA</a:t>
            </a:r>
          </a:p>
        </p:txBody>
      </p:sp>
      <p:sp>
        <p:nvSpPr>
          <p:cNvPr id="326" name="Rectangle 152"/>
          <p:cNvSpPr>
            <a:spLocks noChangeArrowheads="1"/>
          </p:cNvSpPr>
          <p:nvPr/>
        </p:nvSpPr>
        <p:spPr bwMode="auto">
          <a:xfrm>
            <a:off x="2432050" y="822325"/>
            <a:ext cx="364807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3200" b="1" i="1">
                <a:latin typeface="Kruti Dev 010" charset="0"/>
              </a:rPr>
              <a:t>Vh D;w lh ¶ys'k dkMZ~l</a:t>
            </a:r>
          </a:p>
        </p:txBody>
      </p:sp>
      <p:sp>
        <p:nvSpPr>
          <p:cNvPr id="28792" name="Text Box 153"/>
          <p:cNvSpPr txBox="1">
            <a:spLocks noChangeArrowheads="1"/>
          </p:cNvSpPr>
          <p:nvPr/>
        </p:nvSpPr>
        <p:spPr bwMode="auto">
          <a:xfrm>
            <a:off x="701675" y="8077200"/>
            <a:ext cx="61277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i="1">
                <a:latin typeface="Kruti Dev 010" charset="0"/>
              </a:rPr>
              <a:t>iz'u ds fy;s LFkku</a:t>
            </a:r>
          </a:p>
        </p:txBody>
      </p:sp>
      <p:sp>
        <p:nvSpPr>
          <p:cNvPr id="28793" name="Rectangle 154"/>
          <p:cNvSpPr>
            <a:spLocks noChangeArrowheads="1"/>
          </p:cNvSpPr>
          <p:nvPr/>
        </p:nvSpPr>
        <p:spPr bwMode="auto">
          <a:xfrm>
            <a:off x="320675" y="2686050"/>
            <a:ext cx="6858000" cy="55356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8794" name="Line 155"/>
          <p:cNvSpPr>
            <a:spLocks noChangeShapeType="1"/>
          </p:cNvSpPr>
          <p:nvPr/>
        </p:nvSpPr>
        <p:spPr bwMode="auto">
          <a:xfrm>
            <a:off x="1712913" y="2697163"/>
            <a:ext cx="0" cy="550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5" name="Line 156"/>
          <p:cNvSpPr>
            <a:spLocks noChangeShapeType="1"/>
          </p:cNvSpPr>
          <p:nvPr/>
        </p:nvSpPr>
        <p:spPr bwMode="auto">
          <a:xfrm>
            <a:off x="3092450" y="2701925"/>
            <a:ext cx="0" cy="5522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6" name="Line 157"/>
          <p:cNvSpPr>
            <a:spLocks noChangeShapeType="1"/>
          </p:cNvSpPr>
          <p:nvPr/>
        </p:nvSpPr>
        <p:spPr bwMode="auto">
          <a:xfrm>
            <a:off x="4457700" y="2693988"/>
            <a:ext cx="0" cy="5518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7" name="Line 158"/>
          <p:cNvSpPr>
            <a:spLocks noChangeShapeType="1"/>
          </p:cNvSpPr>
          <p:nvPr/>
        </p:nvSpPr>
        <p:spPr bwMode="auto">
          <a:xfrm>
            <a:off x="5818188" y="2697163"/>
            <a:ext cx="0" cy="5541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8" name="Line 159"/>
          <p:cNvSpPr>
            <a:spLocks noChangeShapeType="1"/>
          </p:cNvSpPr>
          <p:nvPr/>
        </p:nvSpPr>
        <p:spPr bwMode="auto">
          <a:xfrm>
            <a:off x="338138" y="5454650"/>
            <a:ext cx="6865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99" name="Text Box 161"/>
          <p:cNvSpPr txBox="1">
            <a:spLocks noChangeArrowheads="1"/>
          </p:cNvSpPr>
          <p:nvPr/>
        </p:nvSpPr>
        <p:spPr bwMode="auto">
          <a:xfrm>
            <a:off x="304800" y="2784475"/>
            <a:ext cx="1404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;qx rkjh[k</a:t>
            </a:r>
          </a:p>
        </p:txBody>
      </p:sp>
      <p:grpSp>
        <p:nvGrpSpPr>
          <p:cNvPr id="28800" name="Group 213"/>
          <p:cNvGrpSpPr>
            <a:grpSpLocks/>
          </p:cNvGrpSpPr>
          <p:nvPr/>
        </p:nvGrpSpPr>
        <p:grpSpPr bwMode="auto">
          <a:xfrm>
            <a:off x="247650" y="5508625"/>
            <a:ext cx="1404938" cy="350838"/>
            <a:chOff x="1644650" y="2773363"/>
            <a:chExt cx="1404938" cy="350020"/>
          </a:xfrm>
        </p:grpSpPr>
        <p:sp>
          <p:nvSpPr>
            <p:cNvPr id="336" name="Rectangle 8"/>
            <p:cNvSpPr>
              <a:spLocks noChangeArrowheads="1"/>
            </p:cNvSpPr>
            <p:nvPr/>
          </p:nvSpPr>
          <p:spPr bwMode="auto">
            <a:xfrm>
              <a:off x="2262188" y="2773363"/>
              <a:ext cx="558800" cy="3104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016" tIns="47166" rIns="96016" bIns="47166">
              <a:spAutoFit/>
            </a:bodyPr>
            <a:lstStyle/>
            <a:p>
              <a:pPr defTabSz="969963"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ch-lh-</a:t>
              </a:r>
            </a:p>
          </p:txBody>
        </p:sp>
        <p:sp>
          <p:nvSpPr>
            <p:cNvPr id="28854" name="Text Box 162"/>
            <p:cNvSpPr txBox="1">
              <a:spLocks noChangeArrowheads="1"/>
            </p:cNvSpPr>
            <p:nvPr/>
          </p:nvSpPr>
          <p:spPr bwMode="auto">
            <a:xfrm>
              <a:off x="1644650" y="2784475"/>
              <a:ext cx="1404938" cy="33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sp>
        <p:nvSpPr>
          <p:cNvPr id="28801" name="Line 20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802" name="Group 217"/>
          <p:cNvGrpSpPr>
            <a:grpSpLocks/>
          </p:cNvGrpSpPr>
          <p:nvPr/>
        </p:nvGrpSpPr>
        <p:grpSpPr bwMode="auto">
          <a:xfrm>
            <a:off x="96838" y="5184775"/>
            <a:ext cx="1712912" cy="382588"/>
            <a:chOff x="331" y="2829"/>
            <a:chExt cx="981" cy="233"/>
          </a:xfrm>
        </p:grpSpPr>
        <p:sp>
          <p:nvSpPr>
            <p:cNvPr id="28851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52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grpSp>
        <p:nvGrpSpPr>
          <p:cNvPr id="28803" name="Group 217"/>
          <p:cNvGrpSpPr>
            <a:grpSpLocks/>
          </p:cNvGrpSpPr>
          <p:nvPr/>
        </p:nvGrpSpPr>
        <p:grpSpPr bwMode="auto">
          <a:xfrm>
            <a:off x="1524000" y="5176838"/>
            <a:ext cx="1712913" cy="382587"/>
            <a:chOff x="331" y="2829"/>
            <a:chExt cx="981" cy="233"/>
          </a:xfrm>
        </p:grpSpPr>
        <p:sp>
          <p:nvSpPr>
            <p:cNvPr id="2884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5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sp>
        <p:nvSpPr>
          <p:cNvPr id="345" name="Rectangle 8"/>
          <p:cNvSpPr>
            <a:spLocks noChangeArrowheads="1"/>
          </p:cNvSpPr>
          <p:nvPr/>
        </p:nvSpPr>
        <p:spPr bwMode="auto">
          <a:xfrm>
            <a:off x="3622675" y="2765425"/>
            <a:ext cx="522288" cy="257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</a:t>
            </a:r>
            <a:endParaRPr lang="en-US" sz="1400" b="1" dirty="0">
              <a:latin typeface="+mj-lt"/>
              <a:ea typeface="ＭＳ Ｐゴシック" pitchFamily="-84" charset="-128"/>
              <a:cs typeface="+mn-cs"/>
            </a:endParaRPr>
          </a:p>
        </p:txBody>
      </p:sp>
      <p:sp>
        <p:nvSpPr>
          <p:cNvPr id="28805" name="Text Box 162"/>
          <p:cNvSpPr txBox="1">
            <a:spLocks noChangeArrowheads="1"/>
          </p:cNvSpPr>
          <p:nvPr/>
        </p:nvSpPr>
        <p:spPr bwMode="auto">
          <a:xfrm>
            <a:off x="3005138" y="2776538"/>
            <a:ext cx="1404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;qx rkjh[k</a:t>
            </a:r>
          </a:p>
        </p:txBody>
      </p:sp>
      <p:grpSp>
        <p:nvGrpSpPr>
          <p:cNvPr id="28806" name="Group 217"/>
          <p:cNvGrpSpPr>
            <a:grpSpLocks/>
          </p:cNvGrpSpPr>
          <p:nvPr/>
        </p:nvGrpSpPr>
        <p:grpSpPr bwMode="auto">
          <a:xfrm>
            <a:off x="2890838" y="5156200"/>
            <a:ext cx="1712912" cy="382588"/>
            <a:chOff x="331" y="2829"/>
            <a:chExt cx="981" cy="234"/>
          </a:xfrm>
        </p:grpSpPr>
        <p:sp>
          <p:nvSpPr>
            <p:cNvPr id="28847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48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sp>
        <p:nvSpPr>
          <p:cNvPr id="350" name="Rectangle 8"/>
          <p:cNvSpPr>
            <a:spLocks noChangeArrowheads="1"/>
          </p:cNvSpPr>
          <p:nvPr/>
        </p:nvSpPr>
        <p:spPr bwMode="auto">
          <a:xfrm>
            <a:off x="5005388" y="2765425"/>
            <a:ext cx="944562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</a:t>
            </a:r>
            <a:r>
              <a:rPr lang="en-US" sz="1050" b="1" dirty="0">
                <a:latin typeface="Kruti Dev 010" pitchFamily="2" charset="0"/>
                <a:ea typeface="+mn-ea"/>
                <a:cs typeface="+mn-cs"/>
              </a:rPr>
              <a:t>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</a:p>
        </p:txBody>
      </p:sp>
      <p:sp>
        <p:nvSpPr>
          <p:cNvPr id="28808" name="Text Box 162"/>
          <p:cNvSpPr txBox="1">
            <a:spLocks noChangeArrowheads="1"/>
          </p:cNvSpPr>
          <p:nvPr/>
        </p:nvSpPr>
        <p:spPr bwMode="auto">
          <a:xfrm>
            <a:off x="4387850" y="2776538"/>
            <a:ext cx="1404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;qx rkjh[k</a:t>
            </a:r>
          </a:p>
        </p:txBody>
      </p:sp>
      <p:grpSp>
        <p:nvGrpSpPr>
          <p:cNvPr id="28809" name="Group 217"/>
          <p:cNvGrpSpPr>
            <a:grpSpLocks/>
          </p:cNvGrpSpPr>
          <p:nvPr/>
        </p:nvGrpSpPr>
        <p:grpSpPr bwMode="auto">
          <a:xfrm>
            <a:off x="4244975" y="5156200"/>
            <a:ext cx="1712913" cy="382588"/>
            <a:chOff x="331" y="2829"/>
            <a:chExt cx="981" cy="234"/>
          </a:xfrm>
        </p:grpSpPr>
        <p:sp>
          <p:nvSpPr>
            <p:cNvPr id="28845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46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sp>
        <p:nvSpPr>
          <p:cNvPr id="355" name="Rectangle 8"/>
          <p:cNvSpPr>
            <a:spLocks noChangeArrowheads="1"/>
          </p:cNvSpPr>
          <p:nvPr/>
        </p:nvSpPr>
        <p:spPr bwMode="auto">
          <a:xfrm>
            <a:off x="6381750" y="2765425"/>
            <a:ext cx="944563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 dirty="0">
                <a:latin typeface="+mj-lt"/>
                <a:ea typeface="+mn-ea"/>
                <a:cs typeface="+mn-cs"/>
              </a:rPr>
              <a:t>_____</a:t>
            </a:r>
            <a:r>
              <a:rPr lang="en-US" sz="1050" b="1" dirty="0">
                <a:latin typeface="Kruti Dev 010" pitchFamily="2" charset="0"/>
                <a:ea typeface="+mn-ea"/>
                <a:cs typeface="+mn-cs"/>
              </a:rPr>
              <a:t>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</a:p>
        </p:txBody>
      </p:sp>
      <p:sp>
        <p:nvSpPr>
          <p:cNvPr id="28811" name="Text Box 162"/>
          <p:cNvSpPr txBox="1">
            <a:spLocks noChangeArrowheads="1"/>
          </p:cNvSpPr>
          <p:nvPr/>
        </p:nvSpPr>
        <p:spPr bwMode="auto">
          <a:xfrm>
            <a:off x="5762625" y="2776538"/>
            <a:ext cx="1404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;qx rkjh[k</a:t>
            </a:r>
          </a:p>
        </p:txBody>
      </p:sp>
      <p:grpSp>
        <p:nvGrpSpPr>
          <p:cNvPr id="28812" name="Group 217"/>
          <p:cNvGrpSpPr>
            <a:grpSpLocks/>
          </p:cNvGrpSpPr>
          <p:nvPr/>
        </p:nvGrpSpPr>
        <p:grpSpPr bwMode="auto">
          <a:xfrm>
            <a:off x="5561013" y="5148263"/>
            <a:ext cx="1712912" cy="382587"/>
            <a:chOff x="331" y="2829"/>
            <a:chExt cx="981" cy="233"/>
          </a:xfrm>
        </p:grpSpPr>
        <p:sp>
          <p:nvSpPr>
            <p:cNvPr id="28843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44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grpSp>
        <p:nvGrpSpPr>
          <p:cNvPr id="28813" name="Group 217"/>
          <p:cNvGrpSpPr>
            <a:grpSpLocks/>
          </p:cNvGrpSpPr>
          <p:nvPr/>
        </p:nvGrpSpPr>
        <p:grpSpPr bwMode="auto">
          <a:xfrm>
            <a:off x="160338" y="7927975"/>
            <a:ext cx="1712912" cy="382588"/>
            <a:chOff x="331" y="2829"/>
            <a:chExt cx="981" cy="233"/>
          </a:xfrm>
        </p:grpSpPr>
        <p:sp>
          <p:nvSpPr>
            <p:cNvPr id="28841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42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grpSp>
        <p:nvGrpSpPr>
          <p:cNvPr id="28814" name="Group 217"/>
          <p:cNvGrpSpPr>
            <a:grpSpLocks/>
          </p:cNvGrpSpPr>
          <p:nvPr/>
        </p:nvGrpSpPr>
        <p:grpSpPr bwMode="auto">
          <a:xfrm>
            <a:off x="1681163" y="5480050"/>
            <a:ext cx="1562100" cy="350838"/>
            <a:chOff x="1644650" y="2773363"/>
            <a:chExt cx="1561839" cy="350020"/>
          </a:xfrm>
        </p:grpSpPr>
        <p:sp>
          <p:nvSpPr>
            <p:cNvPr id="364" name="Rectangle 8"/>
            <p:cNvSpPr>
              <a:spLocks noChangeArrowheads="1"/>
            </p:cNvSpPr>
            <p:nvPr/>
          </p:nvSpPr>
          <p:spPr bwMode="auto">
            <a:xfrm>
              <a:off x="2262084" y="2773363"/>
              <a:ext cx="944405" cy="3104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016" tIns="47166" rIns="96016" bIns="47166">
              <a:spAutoFit/>
            </a:bodyPr>
            <a:lstStyle/>
            <a:p>
              <a:pPr defTabSz="969963">
                <a:defRPr/>
              </a:pPr>
              <a:r>
                <a:rPr lang="en-US" sz="1050" b="1" dirty="0">
                  <a:latin typeface="+mj-lt"/>
                  <a:ea typeface="+mn-ea"/>
                  <a:cs typeface="+mn-cs"/>
                </a:rPr>
                <a:t>_____</a:t>
              </a:r>
              <a:r>
                <a:rPr lang="en-US" sz="1050" b="1" dirty="0">
                  <a:latin typeface="Kruti Dev 010" pitchFamily="2" charset="0"/>
                  <a:ea typeface="+mn-ea"/>
                  <a:cs typeface="+mn-cs"/>
                </a:rPr>
                <a:t> </a:t>
              </a:r>
              <a:r>
                <a:rPr lang="en-US" sz="14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ch-lh-</a:t>
              </a:r>
            </a:p>
          </p:txBody>
        </p:sp>
        <p:sp>
          <p:nvSpPr>
            <p:cNvPr id="28840" name="Text Box 162"/>
            <p:cNvSpPr txBox="1">
              <a:spLocks noChangeArrowheads="1"/>
            </p:cNvSpPr>
            <p:nvPr/>
          </p:nvSpPr>
          <p:spPr bwMode="auto">
            <a:xfrm>
              <a:off x="1644650" y="2784475"/>
              <a:ext cx="1404938" cy="33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grpSp>
        <p:nvGrpSpPr>
          <p:cNvPr id="28815" name="Group 217"/>
          <p:cNvGrpSpPr>
            <a:grpSpLocks/>
          </p:cNvGrpSpPr>
          <p:nvPr/>
        </p:nvGrpSpPr>
        <p:grpSpPr bwMode="auto">
          <a:xfrm>
            <a:off x="1550988" y="7920038"/>
            <a:ext cx="1712912" cy="382587"/>
            <a:chOff x="331" y="2829"/>
            <a:chExt cx="981" cy="233"/>
          </a:xfrm>
        </p:grpSpPr>
        <p:sp>
          <p:nvSpPr>
            <p:cNvPr id="28837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38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sp>
        <p:nvSpPr>
          <p:cNvPr id="28816" name="Line 159"/>
          <p:cNvSpPr>
            <a:spLocks noChangeShapeType="1"/>
          </p:cNvSpPr>
          <p:nvPr/>
        </p:nvSpPr>
        <p:spPr bwMode="auto">
          <a:xfrm>
            <a:off x="1698625" y="5446713"/>
            <a:ext cx="6865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817" name="Group 224"/>
          <p:cNvGrpSpPr>
            <a:grpSpLocks/>
          </p:cNvGrpSpPr>
          <p:nvPr/>
        </p:nvGrpSpPr>
        <p:grpSpPr bwMode="auto">
          <a:xfrm>
            <a:off x="3041650" y="5472113"/>
            <a:ext cx="1809750" cy="350837"/>
            <a:chOff x="1644650" y="2773363"/>
            <a:chExt cx="1810336" cy="350020"/>
          </a:xfrm>
        </p:grpSpPr>
        <p:sp>
          <p:nvSpPr>
            <p:cNvPr id="371" name="Rectangle 8"/>
            <p:cNvSpPr>
              <a:spLocks noChangeArrowheads="1"/>
            </p:cNvSpPr>
            <p:nvPr/>
          </p:nvSpPr>
          <p:spPr bwMode="auto">
            <a:xfrm>
              <a:off x="2262388" y="2773363"/>
              <a:ext cx="1192598" cy="3104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016" tIns="47166" rIns="96016" bIns="47166">
              <a:spAutoFit/>
            </a:bodyPr>
            <a:lstStyle/>
            <a:p>
              <a:pPr defTabSz="969963">
                <a:defRPr/>
              </a:pPr>
              <a:r>
                <a:rPr lang="en-US" sz="1050" b="1" dirty="0">
                  <a:latin typeface="Kruti Dev 010" pitchFamily="2" charset="0"/>
                  <a:ea typeface="+mn-ea"/>
                  <a:cs typeface="+mn-cs"/>
                </a:rPr>
                <a:t>_____ </a:t>
              </a:r>
              <a:r>
                <a:rPr lang="en-US" sz="1400" b="1" dirty="0" err="1">
                  <a:latin typeface="Kruti Dev 010" pitchFamily="2" charset="0"/>
                  <a:ea typeface="ＭＳ Ｐゴシック" pitchFamily="-84" charset="-128"/>
                  <a:cs typeface="+mn-cs"/>
                </a:rPr>
                <a:t>ch-lh</a:t>
              </a:r>
              <a:r>
                <a:rPr lang="en-US" sz="14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-</a:t>
              </a:r>
            </a:p>
          </p:txBody>
        </p:sp>
        <p:sp>
          <p:nvSpPr>
            <p:cNvPr id="28836" name="Text Box 162"/>
            <p:cNvSpPr txBox="1">
              <a:spLocks noChangeArrowheads="1"/>
            </p:cNvSpPr>
            <p:nvPr/>
          </p:nvSpPr>
          <p:spPr bwMode="auto">
            <a:xfrm>
              <a:off x="1644650" y="2784475"/>
              <a:ext cx="1404938" cy="33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grpSp>
        <p:nvGrpSpPr>
          <p:cNvPr id="28818" name="Group 217"/>
          <p:cNvGrpSpPr>
            <a:grpSpLocks/>
          </p:cNvGrpSpPr>
          <p:nvPr/>
        </p:nvGrpSpPr>
        <p:grpSpPr bwMode="auto">
          <a:xfrm>
            <a:off x="2903538" y="7905750"/>
            <a:ext cx="1712912" cy="382588"/>
            <a:chOff x="331" y="2829"/>
            <a:chExt cx="981" cy="233"/>
          </a:xfrm>
        </p:grpSpPr>
        <p:sp>
          <p:nvSpPr>
            <p:cNvPr id="28833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34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grpSp>
        <p:nvGrpSpPr>
          <p:cNvPr id="28819" name="Group 230"/>
          <p:cNvGrpSpPr>
            <a:grpSpLocks/>
          </p:cNvGrpSpPr>
          <p:nvPr/>
        </p:nvGrpSpPr>
        <p:grpSpPr bwMode="auto">
          <a:xfrm>
            <a:off x="4410075" y="5465763"/>
            <a:ext cx="1562100" cy="350837"/>
            <a:chOff x="1644650" y="2773363"/>
            <a:chExt cx="1563497" cy="351706"/>
          </a:xfrm>
        </p:grpSpPr>
        <p:sp>
          <p:nvSpPr>
            <p:cNvPr id="377" name="Rectangle 8"/>
            <p:cNvSpPr>
              <a:spLocks noChangeArrowheads="1"/>
            </p:cNvSpPr>
            <p:nvPr/>
          </p:nvSpPr>
          <p:spPr bwMode="auto">
            <a:xfrm>
              <a:off x="2262740" y="2773363"/>
              <a:ext cx="945407" cy="3119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016" tIns="47166" rIns="96016" bIns="47166">
              <a:spAutoFit/>
            </a:bodyPr>
            <a:lstStyle/>
            <a:p>
              <a:pPr defTabSz="969963">
                <a:defRPr/>
              </a:pPr>
              <a:r>
                <a:rPr lang="en-US" sz="1050" b="1" dirty="0">
                  <a:latin typeface="+mj-lt"/>
                  <a:ea typeface="+mn-ea"/>
                  <a:cs typeface="+mn-cs"/>
                </a:rPr>
                <a:t>_____</a:t>
              </a:r>
              <a:r>
                <a:rPr lang="en-US" sz="1050" b="1" dirty="0">
                  <a:latin typeface="Kruti Dev 010" pitchFamily="2" charset="0"/>
                  <a:ea typeface="+mn-ea"/>
                  <a:cs typeface="+mn-cs"/>
                </a:rPr>
                <a:t> </a:t>
              </a:r>
              <a:r>
                <a:rPr lang="en-US" sz="1400" b="1" dirty="0" err="1">
                  <a:latin typeface="Kruti Dev 010" pitchFamily="2" charset="0"/>
                  <a:ea typeface="ＭＳ Ｐゴシック" pitchFamily="-84" charset="-128"/>
                  <a:cs typeface="+mn-cs"/>
                </a:rPr>
                <a:t>ch-lh</a:t>
              </a:r>
              <a:r>
                <a:rPr lang="en-US" sz="14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-</a:t>
              </a:r>
            </a:p>
          </p:txBody>
        </p:sp>
        <p:sp>
          <p:nvSpPr>
            <p:cNvPr id="28832" name="Text Box 162"/>
            <p:cNvSpPr txBox="1">
              <a:spLocks noChangeArrowheads="1"/>
            </p:cNvSpPr>
            <p:nvPr/>
          </p:nvSpPr>
          <p:spPr bwMode="auto">
            <a:xfrm>
              <a:off x="1644650" y="2784475"/>
              <a:ext cx="1404938" cy="34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grpSp>
        <p:nvGrpSpPr>
          <p:cNvPr id="28820" name="Group 217"/>
          <p:cNvGrpSpPr>
            <a:grpSpLocks/>
          </p:cNvGrpSpPr>
          <p:nvPr/>
        </p:nvGrpSpPr>
        <p:grpSpPr bwMode="auto">
          <a:xfrm>
            <a:off x="4271963" y="7913688"/>
            <a:ext cx="1712912" cy="382587"/>
            <a:chOff x="331" y="2829"/>
            <a:chExt cx="981" cy="233"/>
          </a:xfrm>
        </p:grpSpPr>
        <p:sp>
          <p:nvSpPr>
            <p:cNvPr id="2882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3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grpSp>
        <p:nvGrpSpPr>
          <p:cNvPr id="28821" name="Group 236"/>
          <p:cNvGrpSpPr>
            <a:grpSpLocks/>
          </p:cNvGrpSpPr>
          <p:nvPr/>
        </p:nvGrpSpPr>
        <p:grpSpPr bwMode="auto">
          <a:xfrm>
            <a:off x="5740400" y="5443538"/>
            <a:ext cx="1562100" cy="350837"/>
            <a:chOff x="1644650" y="2773363"/>
            <a:chExt cx="1561840" cy="351706"/>
          </a:xfrm>
        </p:grpSpPr>
        <p:sp>
          <p:nvSpPr>
            <p:cNvPr id="383" name="Rectangle 8"/>
            <p:cNvSpPr>
              <a:spLocks noChangeArrowheads="1"/>
            </p:cNvSpPr>
            <p:nvPr/>
          </p:nvSpPr>
          <p:spPr bwMode="auto">
            <a:xfrm>
              <a:off x="2262085" y="2773363"/>
              <a:ext cx="944405" cy="3119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016" tIns="47166" rIns="96016" bIns="47166">
              <a:spAutoFit/>
            </a:bodyPr>
            <a:lstStyle/>
            <a:p>
              <a:pPr defTabSz="969963">
                <a:defRPr/>
              </a:pPr>
              <a:r>
                <a:rPr lang="en-US" sz="1050" b="1" dirty="0">
                  <a:latin typeface="+mj-lt"/>
                  <a:ea typeface="+mn-ea"/>
                  <a:cs typeface="+mn-cs"/>
                </a:rPr>
                <a:t>_____</a:t>
              </a:r>
              <a:r>
                <a:rPr lang="en-US" sz="1050" b="1" dirty="0">
                  <a:latin typeface="Kruti Dev 010" pitchFamily="2" charset="0"/>
                  <a:ea typeface="+mn-ea"/>
                  <a:cs typeface="+mn-cs"/>
                </a:rPr>
                <a:t> </a:t>
              </a:r>
              <a:r>
                <a:rPr lang="en-US" sz="1400" b="1" dirty="0" err="1">
                  <a:latin typeface="Kruti Dev 010" pitchFamily="2" charset="0"/>
                  <a:ea typeface="ＭＳ Ｐゴシック" pitchFamily="-84" charset="-128"/>
                  <a:cs typeface="+mn-cs"/>
                </a:rPr>
                <a:t>ch-lh</a:t>
              </a:r>
              <a:r>
                <a:rPr lang="en-US" sz="14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-</a:t>
              </a:r>
            </a:p>
          </p:txBody>
        </p:sp>
        <p:sp>
          <p:nvSpPr>
            <p:cNvPr id="28828" name="Text Box 162"/>
            <p:cNvSpPr txBox="1">
              <a:spLocks noChangeArrowheads="1"/>
            </p:cNvSpPr>
            <p:nvPr/>
          </p:nvSpPr>
          <p:spPr bwMode="auto">
            <a:xfrm>
              <a:off x="1644650" y="2784475"/>
              <a:ext cx="1404938" cy="34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grpSp>
        <p:nvGrpSpPr>
          <p:cNvPr id="28822" name="Group 217"/>
          <p:cNvGrpSpPr>
            <a:grpSpLocks/>
          </p:cNvGrpSpPr>
          <p:nvPr/>
        </p:nvGrpSpPr>
        <p:grpSpPr bwMode="auto">
          <a:xfrm>
            <a:off x="5626100" y="7927975"/>
            <a:ext cx="1712913" cy="382588"/>
            <a:chOff x="331" y="2829"/>
            <a:chExt cx="981" cy="233"/>
          </a:xfrm>
        </p:grpSpPr>
        <p:sp>
          <p:nvSpPr>
            <p:cNvPr id="28825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latin typeface="Kruti Dev 010" charset="0"/>
                </a:rPr>
                <a:t>fn ckbZcy---- csfldyh</a:t>
              </a:r>
            </a:p>
          </p:txBody>
        </p:sp>
        <p:sp>
          <p:nvSpPr>
            <p:cNvPr id="28826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aseline="30000">
                  <a:latin typeface="Kruti Dev 010" charset="0"/>
                </a:rPr>
                <a:t>®</a:t>
              </a:r>
              <a:endParaRPr lang="en-US" sz="1200">
                <a:latin typeface="Kruti Dev 010" charset="0"/>
              </a:endParaRPr>
            </a:p>
          </p:txBody>
        </p:sp>
      </p:grpSp>
      <p:pic>
        <p:nvPicPr>
          <p:cNvPr id="2882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24" name="Rectangle 5"/>
          <p:cNvSpPr>
            <a:spLocks noChangeArrowheads="1"/>
          </p:cNvSpPr>
          <p:nvPr/>
        </p:nvSpPr>
        <p:spPr bwMode="auto">
          <a:xfrm>
            <a:off x="3556000" y="0"/>
            <a:ext cx="398780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९</a:t>
            </a:r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 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3127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A27C"/>
                </a:solidFill>
                <a:latin typeface="Kruti Dev 010" charset="0"/>
              </a:rPr>
              <a:t> </a:t>
            </a:r>
          </a:p>
        </p:txBody>
      </p:sp>
      <p:sp>
        <p:nvSpPr>
          <p:cNvPr id="29703" name="Text Box 215"/>
          <p:cNvSpPr txBox="1">
            <a:spLocks noChangeArrowheads="1"/>
          </p:cNvSpPr>
          <p:nvPr/>
        </p:nvSpPr>
        <p:spPr bwMode="auto">
          <a:xfrm>
            <a:off x="6594475" y="87313"/>
            <a:ext cx="50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09</a:t>
            </a:r>
          </a:p>
        </p:txBody>
      </p:sp>
      <p:sp>
        <p:nvSpPr>
          <p:cNvPr id="29704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8"/>
          <p:cNvSpPr>
            <a:spLocks noChangeArrowheads="1"/>
          </p:cNvSpPr>
          <p:nvPr/>
        </p:nvSpPr>
        <p:spPr bwMode="auto">
          <a:xfrm>
            <a:off x="2365375" y="2825750"/>
            <a:ext cx="947738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1500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  <a:endParaRPr lang="en-US" sz="105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2" name="Rectangle 10"/>
          <p:cNvSpPr>
            <a:spLocks noChangeArrowheads="1"/>
          </p:cNvSpPr>
          <p:nvPr/>
        </p:nvSpPr>
        <p:spPr bwMode="auto">
          <a:xfrm>
            <a:off x="3713163" y="2784475"/>
            <a:ext cx="96520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2000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</a:p>
        </p:txBody>
      </p:sp>
      <p:sp>
        <p:nvSpPr>
          <p:cNvPr id="213" name="Rectangle 11"/>
          <p:cNvSpPr>
            <a:spLocks noChangeArrowheads="1"/>
          </p:cNvSpPr>
          <p:nvPr/>
        </p:nvSpPr>
        <p:spPr bwMode="auto">
          <a:xfrm>
            <a:off x="5183188" y="2824163"/>
            <a:ext cx="96520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2000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</a:p>
        </p:txBody>
      </p:sp>
      <p:sp>
        <p:nvSpPr>
          <p:cNvPr id="214" name="Rectangle 12"/>
          <p:cNvSpPr>
            <a:spLocks noChangeArrowheads="1"/>
          </p:cNvSpPr>
          <p:nvPr/>
        </p:nvSpPr>
        <p:spPr bwMode="auto">
          <a:xfrm>
            <a:off x="5916613" y="2995613"/>
            <a:ext cx="887412" cy="5254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vczkge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ds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iwoZ</a:t>
            </a:r>
            <a:endParaRPr lang="en-US" sz="1400" b="1" dirty="0">
              <a:latin typeface="Kruti Dev 010" pitchFamily="2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5" name="Rectangle 13"/>
          <p:cNvSpPr>
            <a:spLocks noChangeArrowheads="1"/>
          </p:cNvSpPr>
          <p:nvPr/>
        </p:nvSpPr>
        <p:spPr bwMode="auto">
          <a:xfrm>
            <a:off x="528638" y="5761038"/>
            <a:ext cx="858837" cy="5254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sz="1400" b="1" dirty="0" err="1">
                <a:latin typeface="Kruti Dev 010" pitchFamily="2" charset="0"/>
                <a:ea typeface="+mn-ea"/>
                <a:cs typeface="+mn-cs"/>
              </a:rPr>
              <a:t>izFke</a:t>
            </a:r>
            <a:r>
              <a:rPr lang="en-US" sz="1400" b="1" dirty="0">
                <a:latin typeface="Kruti Dev 010" pitchFamily="2" charset="0"/>
                <a:ea typeface="+mn-ea"/>
                <a:cs typeface="+mn-cs"/>
              </a:rPr>
              <a:t> '</a:t>
            </a:r>
            <a:r>
              <a:rPr lang="en-US" sz="1400" b="1" dirty="0" err="1">
                <a:latin typeface="Kruti Dev 010" pitchFamily="2" charset="0"/>
                <a:ea typeface="+mn-ea"/>
                <a:cs typeface="+mn-cs"/>
              </a:rPr>
              <a:t>krkCnh</a:t>
            </a:r>
            <a:endParaRPr lang="en-US" sz="140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6" name="Rectangle 14"/>
          <p:cNvSpPr>
            <a:spLocks noChangeArrowheads="1"/>
          </p:cNvSpPr>
          <p:nvPr/>
        </p:nvSpPr>
        <p:spPr bwMode="auto">
          <a:xfrm>
            <a:off x="2270125" y="5605463"/>
            <a:ext cx="965200" cy="3413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500 </a:t>
            </a:r>
            <a:r>
              <a:rPr lang="en-US" sz="1600" b="1" dirty="0" err="1">
                <a:latin typeface="Kruti Dev 010" pitchFamily="2" charset="0"/>
                <a:ea typeface="+mn-ea"/>
                <a:cs typeface="+mn-cs"/>
              </a:rPr>
              <a:t>ch-lh</a:t>
            </a: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-</a:t>
            </a:r>
          </a:p>
        </p:txBody>
      </p:sp>
      <p:sp>
        <p:nvSpPr>
          <p:cNvPr id="217" name="Rectangle 15"/>
          <p:cNvSpPr>
            <a:spLocks noChangeArrowheads="1"/>
          </p:cNvSpPr>
          <p:nvPr/>
        </p:nvSpPr>
        <p:spPr bwMode="auto">
          <a:xfrm>
            <a:off x="3689350" y="5470525"/>
            <a:ext cx="965200" cy="3413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500 </a:t>
            </a:r>
            <a:r>
              <a:rPr lang="en-US" sz="1600" b="1" dirty="0" err="1">
                <a:latin typeface="Kruti Dev 010" pitchFamily="2" charset="0"/>
                <a:ea typeface="+mn-ea"/>
                <a:cs typeface="+mn-cs"/>
              </a:rPr>
              <a:t>ch-lh</a:t>
            </a: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-</a:t>
            </a:r>
            <a:endParaRPr lang="en-US" sz="1050" b="1" dirty="0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8" name="Rectangle 16"/>
          <p:cNvSpPr>
            <a:spLocks noChangeArrowheads="1"/>
          </p:cNvSpPr>
          <p:nvPr/>
        </p:nvSpPr>
        <p:spPr bwMode="auto">
          <a:xfrm>
            <a:off x="5051425" y="5445125"/>
            <a:ext cx="1050925" cy="3413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1000 </a:t>
            </a:r>
            <a:r>
              <a:rPr lang="en-US" sz="1600" b="1" dirty="0" err="1">
                <a:latin typeface="Kruti Dev 010" pitchFamily="2" charset="0"/>
                <a:ea typeface="+mn-ea"/>
                <a:cs typeface="+mn-cs"/>
              </a:rPr>
              <a:t>ch-lh</a:t>
            </a: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-</a:t>
            </a:r>
          </a:p>
        </p:txBody>
      </p:sp>
      <p:sp>
        <p:nvSpPr>
          <p:cNvPr id="219" name="Rectangle 17"/>
          <p:cNvSpPr>
            <a:spLocks noChangeArrowheads="1"/>
          </p:cNvSpPr>
          <p:nvPr/>
        </p:nvSpPr>
        <p:spPr bwMode="auto">
          <a:xfrm>
            <a:off x="6407150" y="5499100"/>
            <a:ext cx="1050925" cy="3413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1000 </a:t>
            </a:r>
            <a:r>
              <a:rPr lang="en-US" sz="1600" b="1" dirty="0" err="1">
                <a:latin typeface="Kruti Dev 010" pitchFamily="2" charset="0"/>
                <a:ea typeface="+mn-ea"/>
                <a:cs typeface="+mn-cs"/>
              </a:rPr>
              <a:t>ch-lh</a:t>
            </a:r>
            <a:r>
              <a:rPr lang="en-US" sz="1600" b="1" dirty="0">
                <a:latin typeface="Kruti Dev 010" pitchFamily="2" charset="0"/>
                <a:ea typeface="+mn-ea"/>
                <a:cs typeface="+mn-cs"/>
              </a:rPr>
              <a:t>-</a:t>
            </a:r>
          </a:p>
        </p:txBody>
      </p:sp>
      <p:sp>
        <p:nvSpPr>
          <p:cNvPr id="220" name="Rectangle 18"/>
          <p:cNvSpPr>
            <a:spLocks noChangeArrowheads="1"/>
          </p:cNvSpPr>
          <p:nvPr/>
        </p:nvSpPr>
        <p:spPr bwMode="auto">
          <a:xfrm>
            <a:off x="936625" y="2811463"/>
            <a:ext cx="947738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1500 </a:t>
            </a:r>
            <a:r>
              <a:rPr lang="en-US" sz="1400" b="1" dirty="0" err="1">
                <a:latin typeface="Kruti Dev 010" pitchFamily="2" charset="0"/>
                <a:ea typeface="ＭＳ Ｐゴシック" pitchFamily="-84" charset="-128"/>
                <a:cs typeface="+mn-cs"/>
              </a:rPr>
              <a:t>ch-lh</a:t>
            </a:r>
            <a:r>
              <a:rPr lang="en-US" sz="1400" b="1" dirty="0">
                <a:latin typeface="Kruti Dev 010" pitchFamily="2" charset="0"/>
                <a:ea typeface="ＭＳ Ｐゴシック" pitchFamily="-84" charset="-128"/>
                <a:cs typeface="+mn-cs"/>
              </a:rPr>
              <a:t>-</a:t>
            </a:r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5970588" y="34004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969000" y="3538538"/>
            <a:ext cx="104775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5995988" y="353218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6202363" y="35290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6013450" y="47894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6011863" y="38862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6013450" y="4606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6013450" y="42529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6011863" y="44227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6011863" y="406876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6011863" y="3708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073775" y="3344863"/>
            <a:ext cx="842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l`f"V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6205538" y="3652838"/>
            <a:ext cx="565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 iki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6134100" y="4016375"/>
            <a:ext cx="760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 ifjokj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6078538" y="4365625"/>
            <a:ext cx="1069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ck&lt;@banz/kuq"k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6103938" y="3835400"/>
            <a:ext cx="9413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 lqlekpkj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159500" y="4184650"/>
            <a:ext cx="5889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 [kwu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6272213" y="4546600"/>
            <a:ext cx="5476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ehukj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5910263" y="3495675"/>
            <a:ext cx="13763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 iq:"k ,oa efgyk</a:t>
            </a: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>
            <a:off x="4605338" y="3886200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pic>
        <p:nvPicPr>
          <p:cNvPr id="29736" name="Pictur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228975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4883150" y="3365500"/>
            <a:ext cx="231775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38" name="AutoShape 42"/>
          <p:cNvSpPr>
            <a:spLocks noChangeArrowheads="1"/>
          </p:cNvSpPr>
          <p:nvPr/>
        </p:nvSpPr>
        <p:spPr bwMode="auto">
          <a:xfrm>
            <a:off x="4613275" y="3856038"/>
            <a:ext cx="803275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4611688" y="3994150"/>
            <a:ext cx="1047750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V="1">
            <a:off x="4622800" y="39941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V="1">
            <a:off x="4843463" y="40036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4627563" y="3805238"/>
            <a:ext cx="625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vczkge</a:t>
            </a:r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4651375" y="43481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4652963" y="47148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V="1">
            <a:off x="4651375" y="48847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4651375" y="453072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4651375" y="41703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768850" y="4125913"/>
            <a:ext cx="1047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,y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,l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ch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894263" y="4479925"/>
            <a:ext cx="577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ts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bZ</a:t>
            </a:r>
          </a:p>
        </p:txBody>
      </p:sp>
      <p:sp>
        <p:nvSpPr>
          <p:cNvPr id="29750" name="Rectangle 54"/>
          <p:cNvSpPr>
            <a:spLocks noChangeArrowheads="1"/>
          </p:cNvSpPr>
          <p:nvPr/>
        </p:nvSpPr>
        <p:spPr bwMode="auto">
          <a:xfrm>
            <a:off x="4957763" y="4652963"/>
            <a:ext cx="355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12</a:t>
            </a:r>
          </a:p>
        </p:txBody>
      </p:sp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4740275" y="3946525"/>
            <a:ext cx="635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cqykgV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4826000" y="4302125"/>
            <a:ext cx="857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vkbZ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vkbZ</a:t>
            </a:r>
          </a:p>
        </p:txBody>
      </p:sp>
      <p:sp>
        <p:nvSpPr>
          <p:cNvPr id="29753" name="AutoShape 57"/>
          <p:cNvSpPr>
            <a:spLocks noChangeArrowheads="1"/>
          </p:cNvSpPr>
          <p:nvPr/>
        </p:nvSpPr>
        <p:spPr bwMode="auto">
          <a:xfrm>
            <a:off x="3194050" y="3822700"/>
            <a:ext cx="803275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54" name="Freeform 58"/>
          <p:cNvSpPr>
            <a:spLocks/>
          </p:cNvSpPr>
          <p:nvPr/>
        </p:nvSpPr>
        <p:spPr bwMode="auto">
          <a:xfrm>
            <a:off x="3844925" y="3984625"/>
            <a:ext cx="225425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5" name="AutoShape 59"/>
          <p:cNvSpPr>
            <a:spLocks noChangeArrowheads="1"/>
          </p:cNvSpPr>
          <p:nvPr/>
        </p:nvSpPr>
        <p:spPr bwMode="auto">
          <a:xfrm>
            <a:off x="3230563" y="3881438"/>
            <a:ext cx="755650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7709" name="Rectangle 60"/>
          <p:cNvSpPr>
            <a:spLocks noChangeArrowheads="1"/>
          </p:cNvSpPr>
          <p:nvPr/>
        </p:nvSpPr>
        <p:spPr bwMode="auto">
          <a:xfrm>
            <a:off x="3295650" y="4070350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3194050" y="3971925"/>
            <a:ext cx="1047750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 flipV="1">
            <a:off x="3213100" y="39687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>
            <a:off x="3419475" y="3959225"/>
            <a:ext cx="5540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Rectangle 64"/>
          <p:cNvSpPr>
            <a:spLocks noChangeArrowheads="1"/>
          </p:cNvSpPr>
          <p:nvPr/>
        </p:nvSpPr>
        <p:spPr bwMode="auto">
          <a:xfrm>
            <a:off x="3217863" y="3779838"/>
            <a:ext cx="5381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;qlqQ</a:t>
            </a:r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>
            <a:off x="3241675" y="43164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3241675" y="41402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Rectangle 67"/>
          <p:cNvSpPr>
            <a:spLocks noChangeArrowheads="1"/>
          </p:cNvSpPr>
          <p:nvPr/>
        </p:nvSpPr>
        <p:spPr bwMode="auto">
          <a:xfrm>
            <a:off x="3346450" y="3913188"/>
            <a:ext cx="760413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5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   </a:t>
            </a:r>
            <a:r>
              <a:rPr lang="en-US" sz="14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nklrk</a:t>
            </a: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3452813" y="4087813"/>
            <a:ext cx="4254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430</a:t>
            </a:r>
          </a:p>
        </p:txBody>
      </p:sp>
      <p:sp>
        <p:nvSpPr>
          <p:cNvPr id="29765" name="AutoShape 69"/>
          <p:cNvSpPr>
            <a:spLocks noChangeArrowheads="1"/>
          </p:cNvSpPr>
          <p:nvPr/>
        </p:nvSpPr>
        <p:spPr bwMode="auto">
          <a:xfrm>
            <a:off x="1849438" y="3198813"/>
            <a:ext cx="768350" cy="347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7719" name="Rectangle 70"/>
          <p:cNvSpPr>
            <a:spLocks noChangeArrowheads="1"/>
          </p:cNvSpPr>
          <p:nvPr/>
        </p:nvSpPr>
        <p:spPr bwMode="auto">
          <a:xfrm>
            <a:off x="2014538" y="3402013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9767" name="AutoShape 71"/>
          <p:cNvSpPr>
            <a:spLocks noChangeArrowheads="1"/>
          </p:cNvSpPr>
          <p:nvPr/>
        </p:nvSpPr>
        <p:spPr bwMode="auto">
          <a:xfrm>
            <a:off x="1811338" y="3213100"/>
            <a:ext cx="803275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en-US" sz="2800">
              <a:latin typeface="Kruti Dev 010" charset="0"/>
            </a:endParaRP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1811338" y="3363913"/>
            <a:ext cx="1047750" cy="11477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69" name="Line 73"/>
          <p:cNvSpPr>
            <a:spLocks noChangeShapeType="1"/>
          </p:cNvSpPr>
          <p:nvPr/>
        </p:nvSpPr>
        <p:spPr bwMode="auto">
          <a:xfrm flipV="1">
            <a:off x="1820863" y="3343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0" name="Line 74"/>
          <p:cNvSpPr>
            <a:spLocks noChangeShapeType="1"/>
          </p:cNvSpPr>
          <p:nvPr/>
        </p:nvSpPr>
        <p:spPr bwMode="auto">
          <a:xfrm flipV="1">
            <a:off x="2049463" y="33528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1925638" y="3165475"/>
            <a:ext cx="452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ewlk</a:t>
            </a:r>
          </a:p>
        </p:txBody>
      </p:sp>
      <p:sp>
        <p:nvSpPr>
          <p:cNvPr id="29772" name="Line 76"/>
          <p:cNvSpPr>
            <a:spLocks noChangeShapeType="1"/>
          </p:cNvSpPr>
          <p:nvPr/>
        </p:nvSpPr>
        <p:spPr bwMode="auto">
          <a:xfrm>
            <a:off x="1863725" y="37036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>
            <a:off x="1865313" y="44243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Line 78"/>
          <p:cNvSpPr>
            <a:spLocks noChangeShapeType="1"/>
          </p:cNvSpPr>
          <p:nvPr/>
        </p:nvSpPr>
        <p:spPr bwMode="auto">
          <a:xfrm>
            <a:off x="1865313" y="40703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5" name="Line 79"/>
          <p:cNvSpPr>
            <a:spLocks noChangeShapeType="1"/>
          </p:cNvSpPr>
          <p:nvPr/>
        </p:nvSpPr>
        <p:spPr bwMode="auto">
          <a:xfrm flipV="1">
            <a:off x="1863725" y="42418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Line 80"/>
          <p:cNvSpPr>
            <a:spLocks noChangeShapeType="1"/>
          </p:cNvSpPr>
          <p:nvPr/>
        </p:nvSpPr>
        <p:spPr bwMode="auto">
          <a:xfrm flipV="1">
            <a:off x="1863725" y="388778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Line 81"/>
          <p:cNvSpPr>
            <a:spLocks noChangeShapeType="1"/>
          </p:cNvSpPr>
          <p:nvPr/>
        </p:nvSpPr>
        <p:spPr bwMode="auto">
          <a:xfrm>
            <a:off x="1863725" y="35274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8" name="Rectangle 82"/>
          <p:cNvSpPr>
            <a:spLocks noChangeArrowheads="1"/>
          </p:cNvSpPr>
          <p:nvPr/>
        </p:nvSpPr>
        <p:spPr bwMode="auto">
          <a:xfrm>
            <a:off x="2090738" y="348615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lhuS</a:t>
            </a:r>
          </a:p>
        </p:txBody>
      </p:sp>
      <p:sp>
        <p:nvSpPr>
          <p:cNvPr id="27732" name="Rectangle 83"/>
          <p:cNvSpPr>
            <a:spLocks noChangeArrowheads="1"/>
          </p:cNvSpPr>
          <p:nvPr/>
        </p:nvSpPr>
        <p:spPr bwMode="auto">
          <a:xfrm>
            <a:off x="1990725" y="3662363"/>
            <a:ext cx="968375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,e</a:t>
            </a:r>
            <a:r>
              <a:rPr lang="en-US" sz="105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lh</a:t>
            </a:r>
            <a:r>
              <a:rPr lang="en-US" sz="105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 - </a:t>
            </a:r>
            <a:r>
              <a:rPr lang="en-US" sz="14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lh</a:t>
            </a: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1995488" y="3840163"/>
            <a:ext cx="860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dkns'k cusZ</a:t>
            </a: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2170113" y="4013200"/>
            <a:ext cx="3476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40</a:t>
            </a: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2027238" y="4197350"/>
            <a:ext cx="6905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5 lans'k</a:t>
            </a: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2022475" y="3324225"/>
            <a:ext cx="633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fuxZeu</a:t>
            </a:r>
          </a:p>
        </p:txBody>
      </p:sp>
      <p:sp>
        <p:nvSpPr>
          <p:cNvPr id="29784" name="AutoShape 88"/>
          <p:cNvSpPr>
            <a:spLocks noChangeArrowheads="1"/>
          </p:cNvSpPr>
          <p:nvPr/>
        </p:nvSpPr>
        <p:spPr bwMode="auto">
          <a:xfrm>
            <a:off x="428625" y="3779838"/>
            <a:ext cx="803275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en-US" sz="2800">
              <a:latin typeface="Kruti Dev 010" charset="0"/>
            </a:endParaRPr>
          </a:p>
        </p:txBody>
      </p:sp>
      <p:sp>
        <p:nvSpPr>
          <p:cNvPr id="29785" name="Freeform 89"/>
          <p:cNvSpPr>
            <a:spLocks/>
          </p:cNvSpPr>
          <p:nvPr/>
        </p:nvSpPr>
        <p:spPr bwMode="auto">
          <a:xfrm>
            <a:off x="1079500" y="3887788"/>
            <a:ext cx="227013" cy="79375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6" name="AutoShape 90"/>
          <p:cNvSpPr>
            <a:spLocks noChangeArrowheads="1"/>
          </p:cNvSpPr>
          <p:nvPr/>
        </p:nvSpPr>
        <p:spPr bwMode="auto">
          <a:xfrm>
            <a:off x="463550" y="37909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7740" name="Rectangle 91"/>
          <p:cNvSpPr>
            <a:spLocks noChangeArrowheads="1"/>
          </p:cNvSpPr>
          <p:nvPr/>
        </p:nvSpPr>
        <p:spPr bwMode="auto">
          <a:xfrm>
            <a:off x="552450" y="3952875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7741" name="Rectangle 92"/>
          <p:cNvSpPr>
            <a:spLocks noChangeArrowheads="1"/>
          </p:cNvSpPr>
          <p:nvPr/>
        </p:nvSpPr>
        <p:spPr bwMode="auto">
          <a:xfrm>
            <a:off x="460375" y="4149725"/>
            <a:ext cx="1936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9789" name="Rectangle 93"/>
          <p:cNvSpPr>
            <a:spLocks noChangeArrowheads="1"/>
          </p:cNvSpPr>
          <p:nvPr/>
        </p:nvSpPr>
        <p:spPr bwMode="auto">
          <a:xfrm>
            <a:off x="425450" y="3921125"/>
            <a:ext cx="1047750" cy="4365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90" name="Line 94"/>
          <p:cNvSpPr>
            <a:spLocks noChangeShapeType="1"/>
          </p:cNvSpPr>
          <p:nvPr/>
        </p:nvSpPr>
        <p:spPr bwMode="auto">
          <a:xfrm flipV="1">
            <a:off x="446088" y="39020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1" name="Line 95"/>
          <p:cNvSpPr>
            <a:spLocks noChangeShapeType="1"/>
          </p:cNvSpPr>
          <p:nvPr/>
        </p:nvSpPr>
        <p:spPr bwMode="auto">
          <a:xfrm flipV="1">
            <a:off x="658813" y="391160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2" name="Line 96"/>
          <p:cNvSpPr>
            <a:spLocks noChangeShapeType="1"/>
          </p:cNvSpPr>
          <p:nvPr/>
        </p:nvSpPr>
        <p:spPr bwMode="auto">
          <a:xfrm>
            <a:off x="471488" y="42640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Line 97"/>
          <p:cNvSpPr>
            <a:spLocks noChangeShapeType="1"/>
          </p:cNvSpPr>
          <p:nvPr/>
        </p:nvSpPr>
        <p:spPr bwMode="auto">
          <a:xfrm>
            <a:off x="471488" y="40878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4" name="Rectangle 98"/>
          <p:cNvSpPr>
            <a:spLocks noChangeArrowheads="1"/>
          </p:cNvSpPr>
          <p:nvPr/>
        </p:nvSpPr>
        <p:spPr bwMode="auto">
          <a:xfrm>
            <a:off x="450850" y="3733800"/>
            <a:ext cx="561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Kruti Dev 010" charset="0"/>
              </a:rPr>
              <a:t>;gks'kq</a:t>
            </a:r>
          </a:p>
        </p:txBody>
      </p:sp>
      <p:sp>
        <p:nvSpPr>
          <p:cNvPr id="29795" name="Rectangle 99"/>
          <p:cNvSpPr>
            <a:spLocks noChangeArrowheads="1"/>
          </p:cNvSpPr>
          <p:nvPr/>
        </p:nvSpPr>
        <p:spPr bwMode="auto">
          <a:xfrm>
            <a:off x="557213" y="3890963"/>
            <a:ext cx="9191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;jhgks@,vkbZ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582613" y="4051300"/>
            <a:ext cx="895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ns'k foHkktd</a:t>
            </a:r>
          </a:p>
        </p:txBody>
      </p:sp>
      <p:sp>
        <p:nvSpPr>
          <p:cNvPr id="29797" name="AutoShape 101"/>
          <p:cNvSpPr>
            <a:spLocks noChangeArrowheads="1"/>
          </p:cNvSpPr>
          <p:nvPr/>
        </p:nvSpPr>
        <p:spPr bwMode="auto">
          <a:xfrm>
            <a:off x="490538" y="6138863"/>
            <a:ext cx="803275" cy="1125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98" name="Rectangle 102"/>
          <p:cNvSpPr>
            <a:spLocks noChangeArrowheads="1"/>
          </p:cNvSpPr>
          <p:nvPr/>
        </p:nvSpPr>
        <p:spPr bwMode="auto">
          <a:xfrm>
            <a:off x="488950" y="6289675"/>
            <a:ext cx="104775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799" name="Line 103"/>
          <p:cNvSpPr>
            <a:spLocks noChangeShapeType="1"/>
          </p:cNvSpPr>
          <p:nvPr/>
        </p:nvSpPr>
        <p:spPr bwMode="auto">
          <a:xfrm flipV="1">
            <a:off x="495300" y="6276975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" name="Line 104"/>
          <p:cNvSpPr>
            <a:spLocks noChangeShapeType="1"/>
          </p:cNvSpPr>
          <p:nvPr/>
        </p:nvSpPr>
        <p:spPr bwMode="auto">
          <a:xfrm flipV="1">
            <a:off x="727075" y="62865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" name="Rectangle 105"/>
          <p:cNvSpPr>
            <a:spLocks noChangeArrowheads="1"/>
          </p:cNvSpPr>
          <p:nvPr/>
        </p:nvSpPr>
        <p:spPr bwMode="auto">
          <a:xfrm>
            <a:off x="508000" y="6096000"/>
            <a:ext cx="541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800" b="1">
                <a:solidFill>
                  <a:srgbClr val="000000"/>
                </a:solidFill>
                <a:latin typeface="Kruti Dev 010" charset="0"/>
              </a:rPr>
              <a:t>;h'kq</a:t>
            </a:r>
          </a:p>
        </p:txBody>
      </p:sp>
      <p:sp>
        <p:nvSpPr>
          <p:cNvPr id="29802" name="Line 106"/>
          <p:cNvSpPr>
            <a:spLocks noChangeShapeType="1"/>
          </p:cNvSpPr>
          <p:nvPr/>
        </p:nvSpPr>
        <p:spPr bwMode="auto">
          <a:xfrm>
            <a:off x="534988" y="66230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3" name="Line 107"/>
          <p:cNvSpPr>
            <a:spLocks noChangeShapeType="1"/>
          </p:cNvSpPr>
          <p:nvPr/>
        </p:nvSpPr>
        <p:spPr bwMode="auto">
          <a:xfrm>
            <a:off x="528638" y="73437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Line 108"/>
          <p:cNvSpPr>
            <a:spLocks noChangeShapeType="1"/>
          </p:cNvSpPr>
          <p:nvPr/>
        </p:nvSpPr>
        <p:spPr bwMode="auto">
          <a:xfrm>
            <a:off x="528638" y="75279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5" name="Line 109"/>
          <p:cNvSpPr>
            <a:spLocks noChangeShapeType="1"/>
          </p:cNvSpPr>
          <p:nvPr/>
        </p:nvSpPr>
        <p:spPr bwMode="auto">
          <a:xfrm>
            <a:off x="536575" y="69897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 flipV="1">
            <a:off x="534988" y="71612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7" name="Line 111"/>
          <p:cNvSpPr>
            <a:spLocks noChangeShapeType="1"/>
          </p:cNvSpPr>
          <p:nvPr/>
        </p:nvSpPr>
        <p:spPr bwMode="auto">
          <a:xfrm flipV="1">
            <a:off x="534988" y="680720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8" name="Line 112"/>
          <p:cNvSpPr>
            <a:spLocks noChangeShapeType="1"/>
          </p:cNvSpPr>
          <p:nvPr/>
        </p:nvSpPr>
        <p:spPr bwMode="auto">
          <a:xfrm>
            <a:off x="536575" y="6446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715963" y="6764338"/>
            <a:ext cx="701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lqlekpkj</a:t>
            </a:r>
          </a:p>
        </p:txBody>
      </p:sp>
      <p:sp>
        <p:nvSpPr>
          <p:cNvPr id="29810" name="Rectangle 114"/>
          <p:cNvSpPr>
            <a:spLocks noChangeArrowheads="1"/>
          </p:cNvSpPr>
          <p:nvPr/>
        </p:nvSpPr>
        <p:spPr bwMode="auto">
          <a:xfrm>
            <a:off x="642938" y="6948488"/>
            <a:ext cx="990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izsfjrksa ds dk;Z</a:t>
            </a:r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698500" y="7126288"/>
            <a:ext cx="523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if=;ka</a:t>
            </a:r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>
            <a:off x="625475" y="7310438"/>
            <a:ext cx="9096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izdkf'krokD;</a:t>
            </a:r>
          </a:p>
        </p:txBody>
      </p:sp>
      <p:sp>
        <p:nvSpPr>
          <p:cNvPr id="319" name="Rectangle 117"/>
          <p:cNvSpPr>
            <a:spLocks noChangeArrowheads="1"/>
          </p:cNvSpPr>
          <p:nvPr/>
        </p:nvSpPr>
        <p:spPr bwMode="auto">
          <a:xfrm>
            <a:off x="819150" y="6405563"/>
            <a:ext cx="436563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Øwl</a:t>
            </a:r>
          </a:p>
        </p:txBody>
      </p:sp>
      <p:sp>
        <p:nvSpPr>
          <p:cNvPr id="320" name="Rectangle 118"/>
          <p:cNvSpPr>
            <a:spLocks noChangeArrowheads="1"/>
          </p:cNvSpPr>
          <p:nvPr/>
        </p:nvSpPr>
        <p:spPr bwMode="auto">
          <a:xfrm>
            <a:off x="692150" y="6575425"/>
            <a:ext cx="7810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dyhfl;k</a:t>
            </a:r>
          </a:p>
        </p:txBody>
      </p:sp>
      <p:sp>
        <p:nvSpPr>
          <p:cNvPr id="321" name="Rectangle 119"/>
          <p:cNvSpPr>
            <a:spLocks noChangeArrowheads="1"/>
          </p:cNvSpPr>
          <p:nvPr/>
        </p:nvSpPr>
        <p:spPr bwMode="auto">
          <a:xfrm>
            <a:off x="793750" y="6256338"/>
            <a:ext cx="595313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thou</a:t>
            </a:r>
          </a:p>
        </p:txBody>
      </p:sp>
      <p:sp>
        <p:nvSpPr>
          <p:cNvPr id="29816" name="AutoShape 120"/>
          <p:cNvSpPr>
            <a:spLocks noChangeArrowheads="1"/>
          </p:cNvSpPr>
          <p:nvPr/>
        </p:nvSpPr>
        <p:spPr bwMode="auto">
          <a:xfrm>
            <a:off x="1801813" y="66071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17" name="Line 121"/>
          <p:cNvSpPr>
            <a:spLocks noChangeShapeType="1"/>
          </p:cNvSpPr>
          <p:nvPr/>
        </p:nvSpPr>
        <p:spPr bwMode="auto">
          <a:xfrm flipV="1">
            <a:off x="1816100" y="67484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8" name="Line 122"/>
          <p:cNvSpPr>
            <a:spLocks noChangeShapeType="1"/>
          </p:cNvSpPr>
          <p:nvPr/>
        </p:nvSpPr>
        <p:spPr bwMode="auto">
          <a:xfrm flipV="1">
            <a:off x="2022475" y="67516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9" name="Line 123"/>
          <p:cNvSpPr>
            <a:spLocks noChangeShapeType="1"/>
          </p:cNvSpPr>
          <p:nvPr/>
        </p:nvSpPr>
        <p:spPr bwMode="auto">
          <a:xfrm>
            <a:off x="1844675" y="70977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0" name="Line 124"/>
          <p:cNvSpPr>
            <a:spLocks noChangeShapeType="1"/>
          </p:cNvSpPr>
          <p:nvPr/>
        </p:nvSpPr>
        <p:spPr bwMode="auto">
          <a:xfrm>
            <a:off x="1846263" y="6921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1" name="Rectangle 125"/>
          <p:cNvSpPr>
            <a:spLocks noChangeArrowheads="1"/>
          </p:cNvSpPr>
          <p:nvPr/>
        </p:nvSpPr>
        <p:spPr bwMode="auto">
          <a:xfrm>
            <a:off x="1803400" y="67548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22" name="Line 126"/>
          <p:cNvSpPr>
            <a:spLocks noChangeShapeType="1"/>
          </p:cNvSpPr>
          <p:nvPr/>
        </p:nvSpPr>
        <p:spPr bwMode="auto">
          <a:xfrm flipV="1">
            <a:off x="1812925" y="67579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3" name="Line 127"/>
          <p:cNvSpPr>
            <a:spLocks noChangeShapeType="1"/>
          </p:cNvSpPr>
          <p:nvPr/>
        </p:nvSpPr>
        <p:spPr bwMode="auto">
          <a:xfrm flipV="1">
            <a:off x="2032000" y="67675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1862138" y="6588125"/>
            <a:ext cx="7032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'kkafrdky</a:t>
            </a:r>
          </a:p>
        </p:txBody>
      </p:sp>
      <p:sp>
        <p:nvSpPr>
          <p:cNvPr id="29825" name="Line 129"/>
          <p:cNvSpPr>
            <a:spLocks noChangeShapeType="1"/>
          </p:cNvSpPr>
          <p:nvPr/>
        </p:nvSpPr>
        <p:spPr bwMode="auto">
          <a:xfrm>
            <a:off x="1879600" y="71008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6" name="Line 130"/>
          <p:cNvSpPr>
            <a:spLocks noChangeShapeType="1"/>
          </p:cNvSpPr>
          <p:nvPr/>
        </p:nvSpPr>
        <p:spPr bwMode="auto">
          <a:xfrm>
            <a:off x="1871663" y="6924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1801813" y="6896100"/>
            <a:ext cx="8413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jkseh iz.kkyh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1795463" y="6753225"/>
            <a:ext cx="9810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fldanj ;wukuh</a:t>
            </a:r>
          </a:p>
        </p:txBody>
      </p:sp>
      <p:sp>
        <p:nvSpPr>
          <p:cNvPr id="29829" name="Rectangle 133"/>
          <p:cNvSpPr>
            <a:spLocks noChangeArrowheads="1"/>
          </p:cNvSpPr>
          <p:nvPr/>
        </p:nvSpPr>
        <p:spPr bwMode="auto">
          <a:xfrm>
            <a:off x="4573588" y="7007225"/>
            <a:ext cx="13350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en-US" sz="9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4573588" y="7007225"/>
            <a:ext cx="13350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en-US" sz="900" b="1">
              <a:solidFill>
                <a:srgbClr val="000000"/>
              </a:solidFill>
              <a:latin typeface="Kruti Dev 010" charset="0"/>
            </a:endParaRPr>
          </a:p>
        </p:txBody>
      </p:sp>
      <p:pic>
        <p:nvPicPr>
          <p:cNvPr id="29831" name="Picture 1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7800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32" name="Rectangle 136"/>
          <p:cNvSpPr>
            <a:spLocks noChangeArrowheads="1"/>
          </p:cNvSpPr>
          <p:nvPr/>
        </p:nvSpPr>
        <p:spPr bwMode="auto">
          <a:xfrm>
            <a:off x="4633913" y="587375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33" name="AutoShape 137"/>
          <p:cNvSpPr>
            <a:spLocks noChangeArrowheads="1"/>
          </p:cNvSpPr>
          <p:nvPr/>
        </p:nvSpPr>
        <p:spPr bwMode="auto">
          <a:xfrm>
            <a:off x="4614863" y="619125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4614863" y="6342063"/>
            <a:ext cx="1047750" cy="1693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35" name="Line 139"/>
          <p:cNvSpPr>
            <a:spLocks noChangeShapeType="1"/>
          </p:cNvSpPr>
          <p:nvPr/>
        </p:nvSpPr>
        <p:spPr bwMode="auto">
          <a:xfrm flipV="1">
            <a:off x="4624388" y="63484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6" name="Line 140"/>
          <p:cNvSpPr>
            <a:spLocks noChangeShapeType="1"/>
          </p:cNvSpPr>
          <p:nvPr/>
        </p:nvSpPr>
        <p:spPr bwMode="auto">
          <a:xfrm flipV="1">
            <a:off x="4845050" y="63579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7" name="Rectangle 141"/>
          <p:cNvSpPr>
            <a:spLocks noChangeArrowheads="1"/>
          </p:cNvSpPr>
          <p:nvPr/>
        </p:nvSpPr>
        <p:spPr bwMode="auto">
          <a:xfrm>
            <a:off x="4664075" y="6143625"/>
            <a:ext cx="733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jktoa'k</a:t>
            </a:r>
          </a:p>
        </p:txBody>
      </p:sp>
      <p:sp>
        <p:nvSpPr>
          <p:cNvPr id="29838" name="Line 142"/>
          <p:cNvSpPr>
            <a:spLocks noChangeShapeType="1"/>
          </p:cNvSpPr>
          <p:nvPr/>
        </p:nvSpPr>
        <p:spPr bwMode="auto">
          <a:xfrm>
            <a:off x="4652963" y="6670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9" name="Line 143"/>
          <p:cNvSpPr>
            <a:spLocks noChangeShapeType="1"/>
          </p:cNvSpPr>
          <p:nvPr/>
        </p:nvSpPr>
        <p:spPr bwMode="auto">
          <a:xfrm>
            <a:off x="4648200" y="73914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0" name="Line 144"/>
          <p:cNvSpPr>
            <a:spLocks noChangeShapeType="1"/>
          </p:cNvSpPr>
          <p:nvPr/>
        </p:nvSpPr>
        <p:spPr bwMode="auto">
          <a:xfrm>
            <a:off x="4648200" y="75755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1" name="Line 145"/>
          <p:cNvSpPr>
            <a:spLocks noChangeShapeType="1"/>
          </p:cNvSpPr>
          <p:nvPr/>
        </p:nvSpPr>
        <p:spPr bwMode="auto">
          <a:xfrm>
            <a:off x="4652963" y="77597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2" name="Line 146"/>
          <p:cNvSpPr>
            <a:spLocks noChangeShapeType="1"/>
          </p:cNvSpPr>
          <p:nvPr/>
        </p:nvSpPr>
        <p:spPr bwMode="auto">
          <a:xfrm>
            <a:off x="4654550" y="79422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3" name="Line 147"/>
          <p:cNvSpPr>
            <a:spLocks noChangeShapeType="1"/>
          </p:cNvSpPr>
          <p:nvPr/>
        </p:nvSpPr>
        <p:spPr bwMode="auto">
          <a:xfrm>
            <a:off x="4654550" y="70373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4" name="Line 148"/>
          <p:cNvSpPr>
            <a:spLocks noChangeShapeType="1"/>
          </p:cNvSpPr>
          <p:nvPr/>
        </p:nvSpPr>
        <p:spPr bwMode="auto">
          <a:xfrm flipV="1">
            <a:off x="4652963" y="72088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5" name="Line 149"/>
          <p:cNvSpPr>
            <a:spLocks noChangeShapeType="1"/>
          </p:cNvSpPr>
          <p:nvPr/>
        </p:nvSpPr>
        <p:spPr bwMode="auto">
          <a:xfrm flipV="1">
            <a:off x="4652963" y="6854825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6" name="Line 150"/>
          <p:cNvSpPr>
            <a:spLocks noChangeShapeType="1"/>
          </p:cNvSpPr>
          <p:nvPr/>
        </p:nvSpPr>
        <p:spPr bwMode="auto">
          <a:xfrm>
            <a:off x="4654550" y="6494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7" name="Line 151"/>
          <p:cNvSpPr>
            <a:spLocks noChangeShapeType="1"/>
          </p:cNvSpPr>
          <p:nvPr/>
        </p:nvSpPr>
        <p:spPr bwMode="auto">
          <a:xfrm>
            <a:off x="5140325" y="6748463"/>
            <a:ext cx="0" cy="1257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848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864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5262563" y="588010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356" name="Rectangle 154"/>
          <p:cNvSpPr>
            <a:spLocks noChangeArrowheads="1"/>
          </p:cNvSpPr>
          <p:nvPr/>
        </p:nvSpPr>
        <p:spPr bwMode="auto">
          <a:xfrm>
            <a:off x="4651375" y="6497638"/>
            <a:ext cx="11239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 •••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foHkktu</a:t>
            </a: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ruti Dev 010" charset="0"/>
              </a:rPr>
              <a:t> ••• </a:t>
            </a:r>
          </a:p>
        </p:txBody>
      </p:sp>
      <p:sp>
        <p:nvSpPr>
          <p:cNvPr id="29851" name="Rectangle 155"/>
          <p:cNvSpPr>
            <a:spLocks noChangeArrowheads="1"/>
          </p:cNvSpPr>
          <p:nvPr/>
        </p:nvSpPr>
        <p:spPr bwMode="auto">
          <a:xfrm>
            <a:off x="4600575" y="6826250"/>
            <a:ext cx="10541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btjk;y</a:t>
            </a:r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;gwnk</a:t>
            </a:r>
          </a:p>
        </p:txBody>
      </p:sp>
      <p:sp>
        <p:nvSpPr>
          <p:cNvPr id="29852" name="Rectangle 156"/>
          <p:cNvSpPr>
            <a:spLocks noChangeArrowheads="1"/>
          </p:cNvSpPr>
          <p:nvPr/>
        </p:nvSpPr>
        <p:spPr bwMode="auto">
          <a:xfrm>
            <a:off x="4681538" y="6997700"/>
            <a:ext cx="10810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10</a:t>
            </a:r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            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 2</a:t>
            </a:r>
          </a:p>
        </p:txBody>
      </p:sp>
      <p:sp>
        <p:nvSpPr>
          <p:cNvPr id="29853" name="Rectangle 157"/>
          <p:cNvSpPr>
            <a:spLocks noChangeArrowheads="1"/>
          </p:cNvSpPr>
          <p:nvPr/>
        </p:nvSpPr>
        <p:spPr bwMode="auto">
          <a:xfrm>
            <a:off x="4635500" y="7356475"/>
            <a:ext cx="1187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20&amp;ts   20&amp;vkj</a:t>
            </a:r>
          </a:p>
        </p:txBody>
      </p:sp>
      <p:sp>
        <p:nvSpPr>
          <p:cNvPr id="29854" name="Rectangle 158"/>
          <p:cNvSpPr>
            <a:spLocks noChangeArrowheads="1"/>
          </p:cNvSpPr>
          <p:nvPr/>
        </p:nvSpPr>
        <p:spPr bwMode="auto">
          <a:xfrm>
            <a:off x="4665663" y="7539038"/>
            <a:ext cx="9699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200     350</a:t>
            </a:r>
          </a:p>
        </p:txBody>
      </p:sp>
      <p:sp>
        <p:nvSpPr>
          <p:cNvPr id="29855" name="Rectangle 159"/>
          <p:cNvSpPr>
            <a:spLocks noChangeArrowheads="1"/>
          </p:cNvSpPr>
          <p:nvPr/>
        </p:nvSpPr>
        <p:spPr bwMode="auto">
          <a:xfrm>
            <a:off x="4591050" y="7737475"/>
            <a:ext cx="13271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vlhfj;k    cschyksu</a:t>
            </a:r>
          </a:p>
        </p:txBody>
      </p:sp>
      <p:sp>
        <p:nvSpPr>
          <p:cNvPr id="29856" name="Rectangle 160"/>
          <p:cNvSpPr>
            <a:spLocks noChangeArrowheads="1"/>
          </p:cNvSpPr>
          <p:nvPr/>
        </p:nvSpPr>
        <p:spPr bwMode="auto">
          <a:xfrm>
            <a:off x="4645025" y="6643688"/>
            <a:ext cx="11287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mRrj</a:t>
            </a:r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      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nf{k.k</a:t>
            </a:r>
          </a:p>
        </p:txBody>
      </p:sp>
      <p:sp>
        <p:nvSpPr>
          <p:cNvPr id="29857" name="Rectangle 161"/>
          <p:cNvSpPr>
            <a:spLocks noChangeArrowheads="1"/>
          </p:cNvSpPr>
          <p:nvPr/>
        </p:nvSpPr>
        <p:spPr bwMode="auto">
          <a:xfrm>
            <a:off x="4783138" y="7159625"/>
            <a:ext cx="787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Hkfo";oDrk</a:t>
            </a:r>
          </a:p>
        </p:txBody>
      </p:sp>
      <p:sp>
        <p:nvSpPr>
          <p:cNvPr id="27811" name="Rectangle 162"/>
          <p:cNvSpPr>
            <a:spLocks noChangeArrowheads="1"/>
          </p:cNvSpPr>
          <p:nvPr/>
        </p:nvSpPr>
        <p:spPr bwMode="auto">
          <a:xfrm>
            <a:off x="4716463" y="6288088"/>
            <a:ext cx="941387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2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,l</a:t>
            </a:r>
            <a:r>
              <a:rPr lang="en-US" sz="105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 - </a:t>
            </a:r>
            <a:r>
              <a:rPr lang="en-US" sz="12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Mh</a:t>
            </a:r>
            <a:r>
              <a:rPr lang="en-US" sz="105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 - </a:t>
            </a:r>
            <a:r>
              <a:rPr lang="en-US" sz="1200" b="1"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+mn-cs"/>
              </a:rPr>
              <a:t>,l</a:t>
            </a:r>
          </a:p>
        </p:txBody>
      </p:sp>
      <p:sp>
        <p:nvSpPr>
          <p:cNvPr id="29859" name="AutoShape 163"/>
          <p:cNvSpPr>
            <a:spLocks noChangeArrowheads="1"/>
          </p:cNvSpPr>
          <p:nvPr/>
        </p:nvSpPr>
        <p:spPr bwMode="auto">
          <a:xfrm>
            <a:off x="5899150" y="65754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60" name="Rectangle 164"/>
          <p:cNvSpPr>
            <a:spLocks noChangeArrowheads="1"/>
          </p:cNvSpPr>
          <p:nvPr/>
        </p:nvSpPr>
        <p:spPr bwMode="auto">
          <a:xfrm>
            <a:off x="5891213" y="6738938"/>
            <a:ext cx="1047750" cy="4270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 flipV="1">
            <a:off x="5907088" y="67325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2" name="Line 166"/>
          <p:cNvSpPr>
            <a:spLocks noChangeShapeType="1"/>
          </p:cNvSpPr>
          <p:nvPr/>
        </p:nvSpPr>
        <p:spPr bwMode="auto">
          <a:xfrm flipV="1">
            <a:off x="6129338" y="67167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3" name="Rectangle 167"/>
          <p:cNvSpPr>
            <a:spLocks noChangeArrowheads="1"/>
          </p:cNvSpPr>
          <p:nvPr/>
        </p:nvSpPr>
        <p:spPr bwMode="auto">
          <a:xfrm>
            <a:off x="5922963" y="6564313"/>
            <a:ext cx="7191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vjktdrk</a:t>
            </a:r>
          </a:p>
        </p:txBody>
      </p:sp>
      <p:sp>
        <p:nvSpPr>
          <p:cNvPr id="29864" name="Line 168"/>
          <p:cNvSpPr>
            <a:spLocks noChangeShapeType="1"/>
          </p:cNvSpPr>
          <p:nvPr/>
        </p:nvSpPr>
        <p:spPr bwMode="auto">
          <a:xfrm>
            <a:off x="5943600" y="70596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5937250" y="68818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66" name="Rectangle 170"/>
          <p:cNvSpPr>
            <a:spLocks noChangeArrowheads="1"/>
          </p:cNvSpPr>
          <p:nvPr/>
        </p:nvSpPr>
        <p:spPr bwMode="auto">
          <a:xfrm>
            <a:off x="6151563" y="6851650"/>
            <a:ext cx="390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350</a:t>
            </a:r>
          </a:p>
        </p:txBody>
      </p:sp>
      <p:sp>
        <p:nvSpPr>
          <p:cNvPr id="29867" name="Rectangle 171"/>
          <p:cNvSpPr>
            <a:spLocks noChangeArrowheads="1"/>
          </p:cNvSpPr>
          <p:nvPr/>
        </p:nvSpPr>
        <p:spPr bwMode="auto">
          <a:xfrm>
            <a:off x="6073775" y="6707188"/>
            <a:ext cx="6207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U;kf;;ksa</a:t>
            </a:r>
          </a:p>
        </p:txBody>
      </p:sp>
      <p:sp>
        <p:nvSpPr>
          <p:cNvPr id="29868" name="AutoShape 172"/>
          <p:cNvSpPr>
            <a:spLocks noChangeArrowheads="1"/>
          </p:cNvSpPr>
          <p:nvPr/>
        </p:nvSpPr>
        <p:spPr bwMode="auto">
          <a:xfrm>
            <a:off x="3278188" y="6451600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69" name="Rectangle 173"/>
          <p:cNvSpPr>
            <a:spLocks noChangeArrowheads="1"/>
          </p:cNvSpPr>
          <p:nvPr/>
        </p:nvSpPr>
        <p:spPr bwMode="auto">
          <a:xfrm>
            <a:off x="3276600" y="6602413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600">
              <a:latin typeface="Kruti Dev 010" charset="0"/>
            </a:endParaRPr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 flipV="1">
            <a:off x="3295650" y="65817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 flipV="1">
            <a:off x="3502025" y="6592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3276600" y="6407150"/>
            <a:ext cx="5302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nklrk</a:t>
            </a:r>
          </a:p>
        </p:txBody>
      </p:sp>
      <p:sp>
        <p:nvSpPr>
          <p:cNvPr id="27826" name="Rectangle 177"/>
          <p:cNvSpPr>
            <a:spLocks noChangeArrowheads="1"/>
          </p:cNvSpPr>
          <p:nvPr/>
        </p:nvSpPr>
        <p:spPr bwMode="auto">
          <a:xfrm>
            <a:off x="3322638" y="6438900"/>
            <a:ext cx="91916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en-US" sz="1050" b="1"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29874" name="Line 178"/>
          <p:cNvSpPr>
            <a:spLocks noChangeShapeType="1"/>
          </p:cNvSpPr>
          <p:nvPr/>
        </p:nvSpPr>
        <p:spPr bwMode="auto">
          <a:xfrm>
            <a:off x="3313113" y="69421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5" name="Line 179"/>
          <p:cNvSpPr>
            <a:spLocks noChangeShapeType="1"/>
          </p:cNvSpPr>
          <p:nvPr/>
        </p:nvSpPr>
        <p:spPr bwMode="auto">
          <a:xfrm>
            <a:off x="3314700" y="6765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76" name="Rectangle 180"/>
          <p:cNvSpPr>
            <a:spLocks noChangeArrowheads="1"/>
          </p:cNvSpPr>
          <p:nvPr/>
        </p:nvSpPr>
        <p:spPr bwMode="auto">
          <a:xfrm>
            <a:off x="3455988" y="6731000"/>
            <a:ext cx="7572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3 tu;k=k</a:t>
            </a:r>
          </a:p>
        </p:txBody>
      </p:sp>
      <p:sp>
        <p:nvSpPr>
          <p:cNvPr id="29877" name="Rectangle 181"/>
          <p:cNvSpPr>
            <a:spLocks noChangeArrowheads="1"/>
          </p:cNvSpPr>
          <p:nvPr/>
        </p:nvSpPr>
        <p:spPr bwMode="auto">
          <a:xfrm>
            <a:off x="3367088" y="7077075"/>
            <a:ext cx="914400" cy="465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tsM - bZ - ,u</a:t>
            </a:r>
          </a:p>
        </p:txBody>
      </p:sp>
      <p:sp>
        <p:nvSpPr>
          <p:cNvPr id="29878" name="Rectangle 182"/>
          <p:cNvSpPr>
            <a:spLocks noChangeArrowheads="1"/>
          </p:cNvSpPr>
          <p:nvPr/>
        </p:nvSpPr>
        <p:spPr bwMode="auto">
          <a:xfrm>
            <a:off x="3411538" y="6564313"/>
            <a:ext cx="5492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70 o"kZ</a:t>
            </a:r>
          </a:p>
        </p:txBody>
      </p:sp>
      <p:sp>
        <p:nvSpPr>
          <p:cNvPr id="29879" name="Rectangle 183"/>
          <p:cNvSpPr>
            <a:spLocks noChangeArrowheads="1"/>
          </p:cNvSpPr>
          <p:nvPr/>
        </p:nvSpPr>
        <p:spPr bwMode="auto">
          <a:xfrm>
            <a:off x="3127375" y="6910388"/>
            <a:ext cx="1279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100 o"kZ </a:t>
            </a:r>
            <a:r>
              <a:rPr lang="en-US" sz="900" b="1">
                <a:solidFill>
                  <a:srgbClr val="000000"/>
                </a:solidFill>
                <a:latin typeface="Kruti Dev 010" charset="0"/>
              </a:rPr>
              <a:t>/ </a:t>
            </a:r>
            <a:r>
              <a:rPr lang="en-US" sz="1200" b="1">
                <a:solidFill>
                  <a:srgbClr val="000000"/>
                </a:solidFill>
                <a:latin typeface="Kruti Dev 010" charset="0"/>
              </a:rPr>
              <a:t>50]000</a:t>
            </a:r>
          </a:p>
        </p:txBody>
      </p:sp>
      <p:sp>
        <p:nvSpPr>
          <p:cNvPr id="29880" name="Line 184"/>
          <p:cNvSpPr>
            <a:spLocks noChangeShapeType="1"/>
          </p:cNvSpPr>
          <p:nvPr/>
        </p:nvSpPr>
        <p:spPr bwMode="auto">
          <a:xfrm>
            <a:off x="3314700" y="73104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81" name="Line 185"/>
          <p:cNvSpPr>
            <a:spLocks noChangeShapeType="1"/>
          </p:cNvSpPr>
          <p:nvPr/>
        </p:nvSpPr>
        <p:spPr bwMode="auto">
          <a:xfrm flipV="1">
            <a:off x="3313113" y="712628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82" name="Group 186"/>
          <p:cNvGrpSpPr>
            <a:grpSpLocks/>
          </p:cNvGrpSpPr>
          <p:nvPr/>
        </p:nvGrpSpPr>
        <p:grpSpPr bwMode="auto">
          <a:xfrm>
            <a:off x="2060575" y="4551363"/>
            <a:ext cx="614363" cy="523875"/>
            <a:chOff x="1180" y="2738"/>
            <a:chExt cx="352" cy="320"/>
          </a:xfrm>
        </p:grpSpPr>
        <p:pic>
          <p:nvPicPr>
            <p:cNvPr id="29904" name="Picture 18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738"/>
              <a:ext cx="35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05" name="Rectangle 188"/>
            <p:cNvSpPr>
              <a:spLocks noChangeArrowheads="1"/>
            </p:cNvSpPr>
            <p:nvPr/>
          </p:nvSpPr>
          <p:spPr bwMode="auto">
            <a:xfrm>
              <a:off x="1289" y="2851"/>
              <a:ext cx="122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 sz="600">
                <a:latin typeface="Kruti Dev 010" charset="0"/>
              </a:endParaRPr>
            </a:p>
          </p:txBody>
        </p:sp>
        <p:sp>
          <p:nvSpPr>
            <p:cNvPr id="29906" name="Text Box 189"/>
            <p:cNvSpPr txBox="1">
              <a:spLocks noChangeArrowheads="1"/>
            </p:cNvSpPr>
            <p:nvPr/>
          </p:nvSpPr>
          <p:spPr bwMode="auto">
            <a:xfrm>
              <a:off x="1200" y="282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Kruti Dev 010" charset="0"/>
                </a:rPr>
                <a:t>,ylh</a:t>
              </a:r>
              <a:endParaRPr lang="en-US" sz="1200">
                <a:latin typeface="Kruti Dev 010" charset="0"/>
              </a:endParaRPr>
            </a:p>
          </p:txBody>
        </p:sp>
      </p:grpSp>
      <p:sp>
        <p:nvSpPr>
          <p:cNvPr id="29883" name="Text Box 190"/>
          <p:cNvSpPr txBox="1">
            <a:spLocks noChangeArrowheads="1"/>
          </p:cNvSpPr>
          <p:nvPr/>
        </p:nvSpPr>
        <p:spPr bwMode="auto">
          <a:xfrm>
            <a:off x="4749800" y="3309938"/>
            <a:ext cx="5032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,lh</a:t>
            </a:r>
            <a:endParaRPr lang="en-US" sz="1400">
              <a:latin typeface="Kruti Dev 010" charset="0"/>
            </a:endParaRPr>
          </a:p>
        </p:txBody>
      </p:sp>
      <p:sp>
        <p:nvSpPr>
          <p:cNvPr id="29884" name="Text Box 191"/>
          <p:cNvSpPr txBox="1">
            <a:spLocks noChangeArrowheads="1"/>
          </p:cNvSpPr>
          <p:nvPr/>
        </p:nvSpPr>
        <p:spPr bwMode="auto">
          <a:xfrm>
            <a:off x="4484688" y="5805488"/>
            <a:ext cx="5032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Mhlh</a:t>
            </a:r>
            <a:endParaRPr lang="en-US" sz="1200">
              <a:latin typeface="Kruti Dev 010" charset="0"/>
            </a:endParaRPr>
          </a:p>
        </p:txBody>
      </p:sp>
      <p:sp>
        <p:nvSpPr>
          <p:cNvPr id="29885" name="Text Box 192"/>
          <p:cNvSpPr txBox="1">
            <a:spLocks noChangeArrowheads="1"/>
          </p:cNvSpPr>
          <p:nvPr/>
        </p:nvSpPr>
        <p:spPr bwMode="auto">
          <a:xfrm>
            <a:off x="5100638" y="5811838"/>
            <a:ext cx="5032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,ulh</a:t>
            </a:r>
          </a:p>
        </p:txBody>
      </p:sp>
      <p:sp>
        <p:nvSpPr>
          <p:cNvPr id="29886" name="Rectangle 194"/>
          <p:cNvSpPr>
            <a:spLocks noChangeArrowheads="1"/>
          </p:cNvSpPr>
          <p:nvPr/>
        </p:nvSpPr>
        <p:spPr bwMode="auto">
          <a:xfrm>
            <a:off x="2432050" y="847725"/>
            <a:ext cx="39560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defTabSz="969963"/>
            <a:r>
              <a:rPr lang="en-US" sz="4000" b="1" i="1">
                <a:latin typeface="Kruti Dev 010" charset="0"/>
              </a:rPr>
              <a:t>Vh D;wlh ¶yS'k dkMZ</a:t>
            </a:r>
          </a:p>
        </p:txBody>
      </p:sp>
      <p:grpSp>
        <p:nvGrpSpPr>
          <p:cNvPr id="29887" name="Group 201"/>
          <p:cNvGrpSpPr>
            <a:grpSpLocks/>
          </p:cNvGrpSpPr>
          <p:nvPr/>
        </p:nvGrpSpPr>
        <p:grpSpPr bwMode="auto">
          <a:xfrm>
            <a:off x="0" y="2781300"/>
            <a:ext cx="7200900" cy="733425"/>
            <a:chOff x="0" y="1628"/>
            <a:chExt cx="4124" cy="448"/>
          </a:xfrm>
        </p:grpSpPr>
        <p:sp>
          <p:nvSpPr>
            <p:cNvPr id="29899" name="Text Box 202"/>
            <p:cNvSpPr txBox="1">
              <a:spLocks noChangeArrowheads="1"/>
            </p:cNvSpPr>
            <p:nvPr/>
          </p:nvSpPr>
          <p:spPr bwMode="auto">
            <a:xfrm>
              <a:off x="0" y="1628"/>
              <a:ext cx="57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  <p:sp>
          <p:nvSpPr>
            <p:cNvPr id="29900" name="Text Box 203"/>
            <p:cNvSpPr txBox="1">
              <a:spLocks noChangeArrowheads="1"/>
            </p:cNvSpPr>
            <p:nvPr/>
          </p:nvSpPr>
          <p:spPr bwMode="auto">
            <a:xfrm>
              <a:off x="956" y="1645"/>
              <a:ext cx="80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  <p:sp>
          <p:nvSpPr>
            <p:cNvPr id="29901" name="Text Box 204"/>
            <p:cNvSpPr txBox="1">
              <a:spLocks noChangeArrowheads="1"/>
            </p:cNvSpPr>
            <p:nvPr/>
          </p:nvSpPr>
          <p:spPr bwMode="auto">
            <a:xfrm>
              <a:off x="1746" y="1645"/>
              <a:ext cx="805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902" name="Text Box 205"/>
            <p:cNvSpPr txBox="1">
              <a:spLocks noChangeArrowheads="1"/>
            </p:cNvSpPr>
            <p:nvPr/>
          </p:nvSpPr>
          <p:spPr bwMode="auto">
            <a:xfrm>
              <a:off x="2535" y="1645"/>
              <a:ext cx="805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903" name="Text Box 206"/>
            <p:cNvSpPr txBox="1">
              <a:spLocks noChangeArrowheads="1"/>
            </p:cNvSpPr>
            <p:nvPr/>
          </p:nvSpPr>
          <p:spPr bwMode="auto">
            <a:xfrm>
              <a:off x="3319" y="1645"/>
              <a:ext cx="80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900" b="1">
                  <a:latin typeface="Kruti Dev 010" charset="0"/>
                </a:rPr>
                <a:t>      </a:t>
              </a:r>
              <a:r>
                <a:rPr lang="en-US" sz="1400" b="1">
                  <a:latin typeface="Kruti Dev 010" charset="0"/>
                </a:rPr>
                <a:t>;qx rkjh[k</a:t>
              </a:r>
            </a:p>
          </p:txBody>
        </p:sp>
      </p:grpSp>
      <p:grpSp>
        <p:nvGrpSpPr>
          <p:cNvPr id="29888" name="Group 207"/>
          <p:cNvGrpSpPr>
            <a:grpSpLocks/>
          </p:cNvGrpSpPr>
          <p:nvPr/>
        </p:nvGrpSpPr>
        <p:grpSpPr bwMode="auto">
          <a:xfrm>
            <a:off x="315913" y="5502275"/>
            <a:ext cx="6910387" cy="650875"/>
            <a:chOff x="181" y="3292"/>
            <a:chExt cx="3957" cy="398"/>
          </a:xfrm>
        </p:grpSpPr>
        <p:sp>
          <p:nvSpPr>
            <p:cNvPr id="29894" name="Text Box 208"/>
            <p:cNvSpPr txBox="1">
              <a:spLocks noChangeArrowheads="1"/>
            </p:cNvSpPr>
            <p:nvPr/>
          </p:nvSpPr>
          <p:spPr bwMode="auto">
            <a:xfrm>
              <a:off x="181" y="3349"/>
              <a:ext cx="80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>
                  <a:latin typeface="Kruti Dev 010" charset="0"/>
                </a:rPr>
                <a:t>          </a:t>
              </a:r>
              <a:r>
                <a:rPr lang="en-US" sz="1400" b="1">
                  <a:latin typeface="Kruti Dev 010" charset="0"/>
                </a:rPr>
                <a:t>;qx rkjh[k</a:t>
              </a:r>
            </a:p>
            <a:p>
              <a:pPr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895" name="Text Box 209"/>
            <p:cNvSpPr txBox="1">
              <a:spLocks noChangeArrowheads="1"/>
            </p:cNvSpPr>
            <p:nvPr/>
          </p:nvSpPr>
          <p:spPr bwMode="auto">
            <a:xfrm>
              <a:off x="906" y="3292"/>
              <a:ext cx="80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  <a:p>
              <a:pPr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896" name="Text Box 210"/>
            <p:cNvSpPr txBox="1">
              <a:spLocks noChangeArrowheads="1"/>
            </p:cNvSpPr>
            <p:nvPr/>
          </p:nvSpPr>
          <p:spPr bwMode="auto">
            <a:xfrm>
              <a:off x="1749" y="3349"/>
              <a:ext cx="80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rkjh[k</a:t>
              </a:r>
            </a:p>
            <a:p>
              <a:pPr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897" name="Text Box 211"/>
            <p:cNvSpPr txBox="1">
              <a:spLocks noChangeArrowheads="1"/>
            </p:cNvSpPr>
            <p:nvPr/>
          </p:nvSpPr>
          <p:spPr bwMode="auto">
            <a:xfrm>
              <a:off x="2538" y="3320"/>
              <a:ext cx="80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fnukad</a:t>
              </a:r>
            </a:p>
            <a:p>
              <a:pPr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  <p:sp>
          <p:nvSpPr>
            <p:cNvPr id="29898" name="Text Box 212"/>
            <p:cNvSpPr txBox="1">
              <a:spLocks noChangeArrowheads="1"/>
            </p:cNvSpPr>
            <p:nvPr/>
          </p:nvSpPr>
          <p:spPr bwMode="auto">
            <a:xfrm>
              <a:off x="3333" y="3355"/>
              <a:ext cx="80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defTabSz="969963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;qx fnukad</a:t>
              </a:r>
            </a:p>
            <a:p>
              <a:pPr>
                <a:spcBef>
                  <a:spcPct val="50000"/>
                </a:spcBef>
              </a:pPr>
              <a:endParaRPr lang="en-US" sz="900" b="1">
                <a:latin typeface="Kruti Dev 010" charset="0"/>
              </a:endParaRPr>
            </a:p>
          </p:txBody>
        </p:sp>
      </p:grpSp>
      <p:sp>
        <p:nvSpPr>
          <p:cNvPr id="29889" name="Text Box 213"/>
          <p:cNvSpPr txBox="1">
            <a:spLocks noChangeArrowheads="1"/>
          </p:cNvSpPr>
          <p:nvPr/>
        </p:nvSpPr>
        <p:spPr bwMode="auto">
          <a:xfrm>
            <a:off x="701675" y="8077200"/>
            <a:ext cx="61277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i="1">
                <a:latin typeface="Kruti Dev 010" charset="0"/>
              </a:rPr>
              <a:t>mRrj ds fy;s LFkku</a:t>
            </a:r>
          </a:p>
        </p:txBody>
      </p:sp>
      <p:sp>
        <p:nvSpPr>
          <p:cNvPr id="29890" name="Line 21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91" name="Text Box 217"/>
          <p:cNvSpPr txBox="1">
            <a:spLocks noChangeArrowheads="1"/>
          </p:cNvSpPr>
          <p:nvPr/>
        </p:nvSpPr>
        <p:spPr bwMode="auto">
          <a:xfrm>
            <a:off x="422275" y="1362075"/>
            <a:ext cx="68992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000" b="1">
                <a:latin typeface="Kruti Dev 010" charset="0"/>
              </a:rPr>
              <a:t>;g nksuksa vksj Nik i`"B gSA fcanqokj js[kkvksa dks dkV dj dkMZ cukb;s vkSj izR;sd ^^ckbZcy QkbZy** QksYMj esa fpidk nhft;sA</a:t>
            </a:r>
          </a:p>
        </p:txBody>
      </p:sp>
      <p:pic>
        <p:nvPicPr>
          <p:cNvPr id="2989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93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९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7"/>
          <p:cNvSpPr txBox="1">
            <a:spLocks noChangeArrowheads="1"/>
          </p:cNvSpPr>
          <p:nvPr/>
        </p:nvSpPr>
        <p:spPr bwMode="auto">
          <a:xfrm>
            <a:off x="6429375" y="87313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10</a:t>
            </a:r>
          </a:p>
        </p:txBody>
      </p:sp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228600" y="1827213"/>
            <a:ext cx="70723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latin typeface="Kruti Dev 010" charset="0"/>
              </a:rPr>
              <a:t>^^-------** ls lacaf/kr</a:t>
            </a:r>
            <a:endParaRPr lang="en-US" sz="2400" b="1" i="1">
              <a:latin typeface="Kruti Dev 010" charset="0"/>
            </a:endParaRP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803275" y="1046163"/>
            <a:ext cx="5922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Kruti Dev 010" charset="0"/>
              </a:rPr>
              <a:t>ckbZcy ds izdk'ku dh ^^vk/kkjf'kyk** %</a:t>
            </a:r>
          </a:p>
          <a:p>
            <a:pPr algn="ctr"/>
            <a:r>
              <a:rPr lang="en-US" sz="2400" b="1">
                <a:latin typeface="Kruti Dev 010" charset="0"/>
              </a:rPr>
              <a:t>ijes'oj dh lsaresar okpk dk dk;ZØe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228600" y="2522538"/>
            <a:ext cx="7070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i="1">
                <a:latin typeface="Kruti Dev 010" charset="0"/>
              </a:rPr>
              <a:t>bczkuh vkSj ;wukuh esa nksuksa %</a:t>
            </a:r>
          </a:p>
          <a:p>
            <a:pPr algn="ctr"/>
            <a:r>
              <a:rPr lang="en-US" sz="2800" b="1" i="1">
                <a:latin typeface="Kruti Dev 010" charset="0"/>
              </a:rPr>
              <a:t>^^iki** 'kCn ds vusd vFkZ% nqO;oZgkj] v/keZ] vijk/k] nq"Vrk]</a:t>
            </a:r>
          </a:p>
          <a:p>
            <a:pPr algn="ctr"/>
            <a:r>
              <a:rPr lang="en-US" sz="2800" b="1" i="1">
                <a:latin typeface="Kruti Dev 010" charset="0"/>
              </a:rPr>
              <a:t>vijk/k vkSj cqjkbZ</a:t>
            </a:r>
            <a:endParaRPr lang="en-US" sz="2800" b="1">
              <a:latin typeface="Kruti Dev 010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777875" y="4090988"/>
            <a:ext cx="608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Kruti Dev 010" charset="0"/>
              </a:rPr>
              <a:t>ijUrq ;s Hkh gS -----</a:t>
            </a: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374650" y="7126288"/>
            <a:ext cx="6811963" cy="107791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latin typeface="Kruti Dev 010" charset="0"/>
              </a:rPr>
              <a:t>^^lcus iki fd;k gS vkSj efgek</a:t>
            </a:r>
          </a:p>
          <a:p>
            <a:pPr algn="ctr"/>
            <a:r>
              <a:rPr lang="en-US" sz="3200" b="1" i="1">
                <a:latin typeface="Kruti Dev 010" charset="0"/>
              </a:rPr>
              <a:t>ls jfgr gS**  jksfe;ksa …%„…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441325" y="4973638"/>
            <a:ext cx="6711950" cy="217011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5400" b="1" i="1">
                <a:latin typeface="Kruti Dev 010" charset="0"/>
              </a:rPr>
              <a:t>^^iki** ¾                         </a:t>
            </a:r>
          </a:p>
          <a:p>
            <a:pPr algn="ctr">
              <a:spcBef>
                <a:spcPct val="50000"/>
              </a:spcBef>
            </a:pPr>
            <a:r>
              <a:rPr lang="en-US" altLang="ja-JP" sz="5400" b="1" i="1">
                <a:latin typeface="Kruti Dev 010" charset="0"/>
              </a:rPr>
              <a:t>^^--------------------**</a:t>
            </a:r>
            <a:endParaRPr lang="en-US" sz="3600" b="1" i="1">
              <a:latin typeface="Kruti Dev 010" charset="0"/>
            </a:endParaRP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2489200" y="1758950"/>
            <a:ext cx="6921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400" b="1">
                <a:solidFill>
                  <a:srgbClr val="E32434"/>
                </a:solidFill>
                <a:latin typeface="Kruti Dev 010" charset="0"/>
              </a:rPr>
              <a:t>iki</a:t>
            </a:r>
            <a:endParaRPr lang="en-US" sz="4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2655888" y="5997575"/>
            <a:ext cx="28622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b="1">
                <a:solidFill>
                  <a:srgbClr val="E32434"/>
                </a:solidFill>
                <a:latin typeface="Kruti Dev 010" charset="0"/>
              </a:rPr>
              <a:t>pwd gks tkuk</a:t>
            </a:r>
            <a:endParaRPr lang="en-US" sz="4800" b="1" baseline="-25000">
              <a:solidFill>
                <a:srgbClr val="E32434"/>
              </a:solidFill>
              <a:latin typeface="Kruti Dev 010" charset="0"/>
            </a:endParaRPr>
          </a:p>
        </p:txBody>
      </p:sp>
      <p:pic>
        <p:nvPicPr>
          <p:cNvPr id="3073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१०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70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317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11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7850" y="927100"/>
            <a:ext cx="634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Kruti Dev 010" charset="0"/>
              </a:rPr>
              <a:t>ijes'oj ds </a:t>
            </a:r>
            <a:r>
              <a:rPr lang="en-US" sz="2800" b="1">
                <a:solidFill>
                  <a:srgbClr val="FF0000"/>
                </a:solidFill>
                <a:latin typeface="Kruti Dev 010" charset="0"/>
              </a:rPr>
              <a:t>efgeke;h uke</a:t>
            </a:r>
            <a:r>
              <a:rPr lang="en-US" sz="2800" b="1" i="1">
                <a:latin typeface="Kruti Dev 010" charset="0"/>
              </a:rPr>
              <a:t> !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15938" y="8451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latin typeface="Kruti Dev 010" charset="0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19113" y="8261350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Kruti Dev 010" charset="0"/>
              </a:rPr>
              <a:t>D;k ge &amp; ;k gels ugha &amp; dHkh pwd gksrh gS \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323850" y="1377950"/>
            <a:ext cx="70167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b="1">
                <a:latin typeface="Kruti Dev 010" charset="0"/>
              </a:rPr>
              <a:t>vCck---- e/;LFk---- loZ'kfDreku---- vYQk---- vkehu----izkphu---- vfHkf"kDr---- egk;ktd---- izHkq dh Hkqth---- thou dk jph;rk---- fo'okl dk jpf;rk---- vkfn o var---- vk'khf"kr o ,dek= 'kkld---- Mkyh---- thou dh jksVh---- LoxZ dh jksVh---- nqYgk---- lqcg dk pedhyk rkjk---- eq[; pjokgk---- pquk gqvk---- </a:t>
            </a:r>
            <a:r>
              <a:rPr lang="en-US" sz="1600" b="1" u="sng">
                <a:latin typeface="Kruti Dev 010" charset="0"/>
              </a:rPr>
              <a:t>elhg</a:t>
            </a:r>
            <a:r>
              <a:rPr lang="en-US" sz="1600" b="1">
                <a:latin typeface="Kruti Dev 010" charset="0"/>
              </a:rPr>
              <a:t>---- ijes'oj dk elhgk---- elhgk izHkq---- thfor ijes'oj dk iq=---- lgk;d---- lsukifr---- btjk;y dk &lt;k&lt;l---- HkLe djus okyh vkx---- fljs dk iRFkj---- ijke'kZnkrk---- l`f"VdrkZ---- eqfDrnkrk---- lc jk"Vªksa dk pgsrk---- njoktk---- vy 'kn~nkbZ---- vuar ijes'oj---- 'kk'or ijes'oj---- 'kq) vfLrRo---- fo'oluh; o lPpk---- fo'oluh; xokgh---- firk---- l`f"V esa igykSBk---- izFke Qy---- uhao---- ikfi;ksa o pqaxh ysus okyksa dk lkFkh---- /kheh vkokt---- ijes'oj dk nku---- ijes'oj dh efgek---- ijes'oj---- ijes'oj egku---- loksZPp] tks eq&gt;s ns[krk gS] vPNk pjokgk] egk;ktd] eq[; pjokgk] ekxZn'kZd] ifjokj dk eqf[k;k] dyhfl;k dk flj] okfjl] loZnk dk egk;ktd] ifo=] btjk;y dk ifo=] ifo= vkRek] vk'kk] m)kj dk lhax] eSa gwa---- ijes'oj dh izfrNk;k] mldk vfLrRo] bEekuq,y] ;gksok</a:t>
            </a:r>
          </a:p>
          <a:p>
            <a:pPr algn="ctr"/>
            <a:r>
              <a:rPr lang="en-US" sz="2800" b="1" i="1" u="sng">
                <a:latin typeface="Kruti Dev 010" charset="0"/>
              </a:rPr>
              <a:t>;h'kq</a:t>
            </a:r>
            <a:endParaRPr lang="en-US" sz="2800" b="1">
              <a:latin typeface="Kruti Dev 010" charset="0"/>
            </a:endParaRPr>
          </a:p>
          <a:p>
            <a:pPr algn="ctr"/>
            <a:r>
              <a:rPr lang="en-US" sz="1600" b="1">
                <a:latin typeface="Kruti Dev 010" charset="0"/>
              </a:rPr>
              <a:t>gekjk izHkq ;h'kq elhg---- U;k;h---- jktk---- 'kk'or jktk---- jktkvksa dk jktk---- ;qxksa dk jktk---- ijes'oj dk esEuk---- vafre vkne---- fu;eksa dks nsus okyk---- vxqok---- thou txr dh T;ksfr---- mdkc---- ?kkVh dk Qwy] ;gwnk tkfr dk flag---- thfor iRFkj---- thou ty---- izHkq---- izHkq egku---- izHkq ;h'kq elhg---- lcdk izHkq---- efgek dk izHkq---- izHkqvksa dk izHkq---- /kehZ izHkq---- izse---- nq[kh iq:"k---- Lokeh---- fcpoS;k---- n;kyw ijes'oj] uktjhu---- nkÅn dk oa'k] vksesxk] ,dek= iq=] Qlg dk esEuk] gekjh 'kkafr] dqEgkj] ijes'oj dh lkeFkZ] 'kkafr dk jktdqekj] Hkfo";oDrk] 'kq) djus okyk] jCch ¼f'k{kd½---- ijes'oj dh efgek dk rst---- NqMkus okyk] rkus okyh vkx] iqu:RFkku o thou---- /kehZtu pV~Vku---- nkÅn dk oa'k] 'kkjksu dk xqykc] ijes'oj dh l`f"V dk 'kkld] i`Foh ds 'kkldksa ij jkT;] btjk;y dk 'kkld---- elhgk---- btjk;y dh jktlRrk] oa'k] nkl] pjokgk vkSj vkRekvksa dk j[kokyk] dop] nkÅn dk iq=] ijes'oj dk iq=] ;kdwc dk rkjk] iRFkj] /kkfeZdrk dk iq=---- f'k{kd---- lPph T;ksfr---- lR; ---- nk[kyrk] ijes'oj dh cqf)] vn~Hkqr] ijke'kZnkrk] opu] ijes'oj dk opu----</a:t>
            </a:r>
            <a:endParaRPr lang="en-US" sz="1600">
              <a:latin typeface="Kruti Dev 010" charset="0"/>
            </a:endParaRPr>
          </a:p>
        </p:txBody>
      </p:sp>
      <p:pic>
        <p:nvPicPr>
          <p:cNvPr id="3277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११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7"/>
          <p:cNvGrpSpPr>
            <a:grpSpLocks/>
          </p:cNvGrpSpPr>
          <p:nvPr/>
        </p:nvGrpSpPr>
        <p:grpSpPr bwMode="auto">
          <a:xfrm>
            <a:off x="149225" y="195263"/>
            <a:ext cx="7254875" cy="8861425"/>
            <a:chOff x="149288" y="195263"/>
            <a:chExt cx="7254812" cy="8861425"/>
          </a:xfrm>
        </p:grpSpPr>
        <p:sp>
          <p:nvSpPr>
            <p:cNvPr id="6147" name="Text Box 2"/>
            <p:cNvSpPr txBox="1">
              <a:spLocks noChangeArrowheads="1"/>
            </p:cNvSpPr>
            <p:nvPr/>
          </p:nvSpPr>
          <p:spPr bwMode="auto">
            <a:xfrm>
              <a:off x="149288" y="1879568"/>
              <a:ext cx="7199280" cy="526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2400" b="1">
                  <a:latin typeface="Kruti Dev 010" charset="0"/>
                </a:rPr>
                <a:t>bl lsfeukj ds nkSjku ge bl v/;;u lkexzh dk mi;ksx djsaxsA</a:t>
              </a:r>
              <a:endParaRPr lang="en-US" altLang="ja-JP" sz="2400" b="1">
                <a:latin typeface="Kruti Dev 010" charset="0"/>
              </a:endParaRPr>
            </a:p>
            <a:p>
              <a:pPr algn="just">
                <a:spcBef>
                  <a:spcPct val="50000"/>
                </a:spcBef>
              </a:pPr>
              <a:r>
                <a:rPr lang="en-US" sz="2400" b="1">
                  <a:latin typeface="Kruti Dev 010" charset="0"/>
                </a:rPr>
                <a:t>vkidks tSls tSls fjDr LFkku feyrs gSa mUgsa Hkjrs tkb;s] dqN [kkyh izfr;ka Hkh nh xbZ gSA lsfeukj esa Hkkx ysus ls vkids }kjk lh[kus dh {kerk esa c&lt;ksrjh gksxhA</a:t>
              </a:r>
            </a:p>
            <a:p>
              <a:pPr algn="just">
                <a:spcBef>
                  <a:spcPct val="50000"/>
                </a:spcBef>
              </a:pPr>
              <a:r>
                <a:rPr lang="en-US" sz="2400" b="1">
                  <a:latin typeface="Kruti Dev 010" charset="0"/>
                </a:rPr>
                <a:t>/kU;okn vki ;gka vk,! opu fl[kkrk gS fd gekjk izHkq vkids dk;Z dks vk</a:t>
              </a:r>
              <a:r>
                <a:rPr lang="ja-JP" altLang="en-US" sz="2400" b="1">
                  <a:latin typeface="Kruti Dev 010" charset="0"/>
                </a:rPr>
                <a:t>’</a:t>
              </a:r>
              <a:r>
                <a:rPr lang="en-US" altLang="ja-JP" sz="2400" b="1">
                  <a:latin typeface="Kruti Dev 010" charset="0"/>
                </a:rPr>
                <a:t>kh</a:t>
              </a:r>
              <a:r>
                <a:rPr lang="hi-in" altLang="ja-JP" sz="2000">
                  <a:latin typeface="Kruti Dev 010" charset="0"/>
                </a:rPr>
                <a:t>ष</a:t>
              </a:r>
              <a:r>
                <a:rPr lang="en-US" altLang="ja-JP" sz="2000">
                  <a:latin typeface="Kruti Dev 010" charset="0"/>
                </a:rPr>
                <a:t> </a:t>
              </a:r>
              <a:r>
                <a:rPr lang="en-US" altLang="ja-JP" sz="2400" b="1">
                  <a:latin typeface="Kruti Dev 010" charset="0"/>
                </a:rPr>
                <a:t>nsxkA tc vki ;gka ls tk;saxs rks vkidh utj esa ;g v/;;u rjksrktk] rdZiw.kZ] laca)rk] rdZiw.kZ laxfBr :i fy;s gks tk;sxkA vkSj vki mlds vrqyuh; opu ds vkfRed ewY; dks tkusaxsA ;g ,d xokgh nsus okyk vkStkj gS ftldh lgk;rk ls vki ijes</a:t>
              </a:r>
              <a:r>
                <a:rPr lang="ja-JP" altLang="en-US" sz="2400" b="1">
                  <a:latin typeface="Kruti Dev 010" charset="0"/>
                </a:rPr>
                <a:t>’</a:t>
              </a:r>
              <a:r>
                <a:rPr lang="en-US" altLang="ja-JP" sz="2400" b="1">
                  <a:latin typeface="Kruti Dev 010" charset="0"/>
                </a:rPr>
                <a:t>oj dk opu cMh ltxrk ls ckaV ldsaxs] mu lcds lkFk tks vki ls iwNrs gSa] **vki fdl ij fo</a:t>
              </a:r>
              <a:r>
                <a:rPr lang="ja-JP" altLang="en-US" sz="2400" b="1">
                  <a:latin typeface="Kruti Dev 010" charset="0"/>
                </a:rPr>
                <a:t>’</a:t>
              </a:r>
              <a:r>
                <a:rPr lang="en-US" altLang="ja-JP" sz="2400" b="1">
                  <a:latin typeface="Kruti Dev 010" charset="0"/>
                </a:rPr>
                <a:t>okl djrs gSa\ vkSj D;ksa djrs gSa!**</a:t>
              </a:r>
              <a:endParaRPr lang="en-US" sz="2400" b="1">
                <a:latin typeface="Kruti Dev 010" charset="0"/>
              </a:endParaRPr>
            </a:p>
          </p:txBody>
        </p:sp>
        <p:sp>
          <p:nvSpPr>
            <p:cNvPr id="6148" name="Text Box 3"/>
            <p:cNvSpPr txBox="1">
              <a:spLocks noChangeArrowheads="1"/>
            </p:cNvSpPr>
            <p:nvPr/>
          </p:nvSpPr>
          <p:spPr bwMode="auto">
            <a:xfrm>
              <a:off x="1025525" y="7559675"/>
              <a:ext cx="5411788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fn ckbZcy--- csfldyh fefuLVzht baVj-bad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dyhfl;k esa ckbZcy f</a:t>
              </a:r>
              <a:r>
                <a:rPr lang="ja-JP" altLang="en-US" sz="1400" b="1">
                  <a:latin typeface="Kruti Dev 010" charset="0"/>
                </a:rPr>
                <a:t>’</a:t>
              </a:r>
              <a:r>
                <a:rPr lang="en-US" altLang="ja-JP" sz="1400" b="1">
                  <a:latin typeface="Kruti Dev 010" charset="0"/>
                </a:rPr>
                <a:t>k{k.k dks f}xqf.kr djuk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Kruti Dev 010" charset="0"/>
                </a:rPr>
                <a:t>QksVZ oFkZ] VsDlkl    </a:t>
              </a:r>
              <a:endParaRPr lang="en-US" sz="2400" b="1">
                <a:latin typeface="Kruti Dev 010" charset="0"/>
              </a:endParaRPr>
            </a:p>
          </p:txBody>
        </p:sp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144588" y="1185863"/>
              <a:ext cx="52006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Kruti Dev 010" charset="0"/>
                </a:rPr>
                <a:t>vfrfjDr v/;;u lkexzh </a:t>
              </a:r>
            </a:p>
          </p:txBody>
        </p:sp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6870700" y="8782050"/>
              <a:ext cx="533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Kruti Dev 010" charset="0"/>
                </a:rPr>
                <a:t>57</a:t>
              </a:r>
            </a:p>
          </p:txBody>
        </p:sp>
        <p:pic>
          <p:nvPicPr>
            <p:cNvPr id="615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38" y="195263"/>
              <a:ext cx="12652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70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337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2"/>
          <p:cNvSpPr txBox="1">
            <a:spLocks noChangeArrowheads="1"/>
          </p:cNvSpPr>
          <p:nvPr/>
        </p:nvSpPr>
        <p:spPr bwMode="auto">
          <a:xfrm>
            <a:off x="6429375" y="115888"/>
            <a:ext cx="75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12</a:t>
            </a:r>
          </a:p>
        </p:txBody>
      </p:sp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5759450" y="1587500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endParaRPr lang="en-US" sz="1200" b="1" baseline="-25000">
              <a:latin typeface="Kruti Dev 010" charset="0"/>
            </a:endParaRPr>
          </a:p>
        </p:txBody>
      </p:sp>
      <p:grpSp>
        <p:nvGrpSpPr>
          <p:cNvPr id="34819" name="Group 36"/>
          <p:cNvGrpSpPr>
            <a:grpSpLocks/>
          </p:cNvGrpSpPr>
          <p:nvPr/>
        </p:nvGrpSpPr>
        <p:grpSpPr bwMode="auto">
          <a:xfrm>
            <a:off x="-171450" y="3886200"/>
            <a:ext cx="7712075" cy="4306888"/>
            <a:chOff x="-108" y="1962"/>
            <a:chExt cx="4858" cy="2713"/>
          </a:xfrm>
        </p:grpSpPr>
        <p:sp>
          <p:nvSpPr>
            <p:cNvPr id="34830" name="AutoShape 18"/>
            <p:cNvSpPr>
              <a:spLocks noChangeArrowheads="1"/>
            </p:cNvSpPr>
            <p:nvPr/>
          </p:nvSpPr>
          <p:spPr bwMode="auto">
            <a:xfrm>
              <a:off x="636" y="1962"/>
              <a:ext cx="3408" cy="26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32784" name="Rectangle 19"/>
            <p:cNvSpPr>
              <a:spLocks noChangeArrowheads="1"/>
            </p:cNvSpPr>
            <p:nvPr/>
          </p:nvSpPr>
          <p:spPr bwMode="auto">
            <a:xfrm>
              <a:off x="2619" y="4378"/>
              <a:ext cx="138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j-lt"/>
                  <a:ea typeface="MS PGothic" pitchFamily="34" charset="-128"/>
                  <a:cs typeface="+mn-cs"/>
                </a:rPr>
                <a:t>___________</a:t>
              </a:r>
            </a:p>
          </p:txBody>
        </p:sp>
        <p:sp>
          <p:nvSpPr>
            <p:cNvPr id="32785" name="Rectangle 21"/>
            <p:cNvSpPr>
              <a:spLocks noChangeArrowheads="1"/>
            </p:cNvSpPr>
            <p:nvPr/>
          </p:nvSpPr>
          <p:spPr bwMode="auto">
            <a:xfrm>
              <a:off x="2076" y="2290"/>
              <a:ext cx="138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j-lt"/>
                  <a:ea typeface="MS PGothic" pitchFamily="34" charset="-128"/>
                  <a:cs typeface="+mn-cs"/>
                </a:rPr>
                <a:t>____</a:t>
              </a:r>
            </a:p>
          </p:txBody>
        </p:sp>
        <p:sp>
          <p:nvSpPr>
            <p:cNvPr id="32786" name="Rectangle 22"/>
            <p:cNvSpPr>
              <a:spLocks noChangeArrowheads="1"/>
            </p:cNvSpPr>
            <p:nvPr/>
          </p:nvSpPr>
          <p:spPr bwMode="auto">
            <a:xfrm>
              <a:off x="740" y="4386"/>
              <a:ext cx="138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+mj-lt"/>
                  <a:ea typeface="MS PGothic" pitchFamily="34" charset="-128"/>
                  <a:cs typeface="+mn-cs"/>
                </a:rPr>
                <a:t>___________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 flipV="1">
              <a:off x="978" y="3752"/>
              <a:ext cx="1183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Line 24"/>
            <p:cNvSpPr>
              <a:spLocks noChangeShapeType="1"/>
            </p:cNvSpPr>
            <p:nvPr/>
          </p:nvSpPr>
          <p:spPr bwMode="auto">
            <a:xfrm flipH="1" flipV="1">
              <a:off x="2608" y="3741"/>
              <a:ext cx="111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Line 25"/>
            <p:cNvSpPr>
              <a:spLocks noChangeShapeType="1"/>
            </p:cNvSpPr>
            <p:nvPr/>
          </p:nvSpPr>
          <p:spPr bwMode="auto">
            <a:xfrm>
              <a:off x="2370" y="2546"/>
              <a:ext cx="0" cy="8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Line 26"/>
            <p:cNvSpPr>
              <a:spLocks noChangeShapeType="1"/>
            </p:cNvSpPr>
            <p:nvPr/>
          </p:nvSpPr>
          <p:spPr bwMode="auto">
            <a:xfrm flipV="1">
              <a:off x="1133" y="2589"/>
              <a:ext cx="1012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Line 27"/>
            <p:cNvSpPr>
              <a:spLocks noChangeShapeType="1"/>
            </p:cNvSpPr>
            <p:nvPr/>
          </p:nvSpPr>
          <p:spPr bwMode="auto">
            <a:xfrm flipH="1" flipV="1">
              <a:off x="2543" y="2562"/>
              <a:ext cx="1020" cy="1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28"/>
            <p:cNvSpPr>
              <a:spLocks noChangeShapeType="1"/>
            </p:cNvSpPr>
            <p:nvPr/>
          </p:nvSpPr>
          <p:spPr bwMode="auto">
            <a:xfrm flipH="1">
              <a:off x="1366" y="4307"/>
              <a:ext cx="2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30"/>
            <p:cNvSpPr>
              <a:spLocks noChangeArrowheads="1"/>
            </p:cNvSpPr>
            <p:nvPr/>
          </p:nvSpPr>
          <p:spPr bwMode="auto">
            <a:xfrm>
              <a:off x="1526" y="3443"/>
              <a:ext cx="1703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latin typeface="+mj-lt"/>
                  <a:ea typeface="MS PGothic" pitchFamily="34" charset="-128"/>
                  <a:cs typeface="+mn-cs"/>
                </a:rPr>
                <a:t>___________</a:t>
              </a:r>
            </a:p>
          </p:txBody>
        </p:sp>
        <p:sp>
          <p:nvSpPr>
            <p:cNvPr id="34841" name="Text Box 31"/>
            <p:cNvSpPr txBox="1">
              <a:spLocks noChangeArrowheads="1"/>
            </p:cNvSpPr>
            <p:nvPr/>
          </p:nvSpPr>
          <p:spPr bwMode="auto">
            <a:xfrm>
              <a:off x="-108" y="2011"/>
              <a:ext cx="186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3600" b="1">
                  <a:latin typeface="Kruti Dev 010" charset="0"/>
                </a:rPr>
                <a:t>iqjkuk fu;e</a:t>
              </a:r>
            </a:p>
          </p:txBody>
        </p:sp>
        <p:sp>
          <p:nvSpPr>
            <p:cNvPr id="34842" name="Text Box 32"/>
            <p:cNvSpPr txBox="1">
              <a:spLocks noChangeArrowheads="1"/>
            </p:cNvSpPr>
            <p:nvPr/>
          </p:nvSpPr>
          <p:spPr bwMode="auto">
            <a:xfrm>
              <a:off x="2889" y="2009"/>
              <a:ext cx="186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latin typeface="Kruti Dev 010" charset="0"/>
                </a:rPr>
                <a:t>u;k fu;e</a:t>
              </a:r>
            </a:p>
          </p:txBody>
        </p:sp>
      </p:grpSp>
      <p:sp>
        <p:nvSpPr>
          <p:cNvPr id="34820" name="Rectangle 34"/>
          <p:cNvSpPr>
            <a:spLocks noChangeArrowheads="1"/>
          </p:cNvSpPr>
          <p:nvPr/>
        </p:nvSpPr>
        <p:spPr bwMode="auto">
          <a:xfrm>
            <a:off x="198438" y="1179513"/>
            <a:ext cx="7083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Kruti Dev 010" charset="0"/>
              </a:rPr>
              <a:t>ckbZcy ds izdk'ku dh vk/kkjf'kyk % </a:t>
            </a:r>
          </a:p>
          <a:p>
            <a:pPr algn="ctr"/>
            <a:r>
              <a:rPr lang="en-US" sz="2400" b="1">
                <a:latin typeface="Kruti Dev 010" charset="0"/>
              </a:rPr>
              <a:t>ijes'oj dk lsaresar dk;ZØe</a:t>
            </a:r>
          </a:p>
        </p:txBody>
      </p:sp>
      <p:sp>
        <p:nvSpPr>
          <p:cNvPr id="34821" name="Rectangle 35"/>
          <p:cNvSpPr>
            <a:spLocks noChangeArrowheads="1"/>
          </p:cNvSpPr>
          <p:nvPr/>
        </p:nvSpPr>
        <p:spPr bwMode="auto">
          <a:xfrm>
            <a:off x="442913" y="2322513"/>
            <a:ext cx="667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i="1">
                <a:latin typeface="Kruti Dev 010" charset="0"/>
              </a:rPr>
              <a:t>/keZ'kkL= ds nksuksa Hkkxksa esa 'kCnksa ds vFkZ dh fofues;rk nsf[k;s %</a:t>
            </a:r>
          </a:p>
        </p:txBody>
      </p:sp>
      <p:sp>
        <p:nvSpPr>
          <p:cNvPr id="34822" name="AutoShape 37"/>
          <p:cNvSpPr>
            <a:spLocks noChangeArrowheads="1"/>
          </p:cNvSpPr>
          <p:nvPr/>
        </p:nvSpPr>
        <p:spPr bwMode="auto">
          <a:xfrm>
            <a:off x="2347913" y="3446463"/>
            <a:ext cx="2884487" cy="547687"/>
          </a:xfrm>
          <a:prstGeom prst="curvedDownArrow">
            <a:avLst>
              <a:gd name="adj1" fmla="val 105333"/>
              <a:gd name="adj2" fmla="val 210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4823" name="AutoShape 38"/>
          <p:cNvSpPr>
            <a:spLocks noChangeArrowheads="1"/>
          </p:cNvSpPr>
          <p:nvPr/>
        </p:nvSpPr>
        <p:spPr bwMode="auto">
          <a:xfrm rot="-10686276">
            <a:off x="2112963" y="5149850"/>
            <a:ext cx="2884487" cy="547688"/>
          </a:xfrm>
          <a:prstGeom prst="curvedDownArrow">
            <a:avLst>
              <a:gd name="adj1" fmla="val 105333"/>
              <a:gd name="adj2" fmla="val 21066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4824" name="Rectangle 39"/>
          <p:cNvSpPr>
            <a:spLocks noChangeArrowheads="1"/>
          </p:cNvSpPr>
          <p:nvPr/>
        </p:nvSpPr>
        <p:spPr bwMode="auto">
          <a:xfrm>
            <a:off x="4102100" y="7734300"/>
            <a:ext cx="2198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fo/kku</a:t>
            </a:r>
          </a:p>
        </p:txBody>
      </p:sp>
      <p:sp>
        <p:nvSpPr>
          <p:cNvPr id="34825" name="Rectangle 40"/>
          <p:cNvSpPr>
            <a:spLocks noChangeArrowheads="1"/>
          </p:cNvSpPr>
          <p:nvPr/>
        </p:nvSpPr>
        <p:spPr bwMode="auto">
          <a:xfrm>
            <a:off x="2644775" y="4438650"/>
            <a:ext cx="2198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bPNk</a:t>
            </a:r>
          </a:p>
        </p:txBody>
      </p:sp>
      <p:sp>
        <p:nvSpPr>
          <p:cNvPr id="34826" name="Rectangle 41"/>
          <p:cNvSpPr>
            <a:spLocks noChangeArrowheads="1"/>
          </p:cNvSpPr>
          <p:nvPr/>
        </p:nvSpPr>
        <p:spPr bwMode="auto">
          <a:xfrm>
            <a:off x="1166813" y="7766050"/>
            <a:ext cx="219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Kruti Dev 010" charset="0"/>
              </a:rPr>
              <a:t>vuqca/k</a:t>
            </a:r>
          </a:p>
        </p:txBody>
      </p:sp>
      <p:sp>
        <p:nvSpPr>
          <p:cNvPr id="34827" name="Rectangle 42"/>
          <p:cNvSpPr>
            <a:spLocks noChangeArrowheads="1"/>
          </p:cNvSpPr>
          <p:nvPr/>
        </p:nvSpPr>
        <p:spPr bwMode="auto">
          <a:xfrm>
            <a:off x="2344738" y="6276975"/>
            <a:ext cx="2703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Kruti Dev 010" charset="0"/>
              </a:rPr>
              <a:t>okpk</a:t>
            </a:r>
          </a:p>
        </p:txBody>
      </p:sp>
      <p:pic>
        <p:nvPicPr>
          <p:cNvPr id="348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4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१२</a:t>
            </a:r>
            <a:endParaRPr lang="en-US" sz="400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</p:txBody>
      </p:sp>
      <p:pic>
        <p:nvPicPr>
          <p:cNvPr id="3584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74625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2"/>
          <p:cNvSpPr txBox="1">
            <a:spLocks noChangeArrowheads="1"/>
          </p:cNvSpPr>
          <p:nvPr/>
        </p:nvSpPr>
        <p:spPr bwMode="auto">
          <a:xfrm>
            <a:off x="6559550" y="93663"/>
            <a:ext cx="50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13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547688" y="1287463"/>
            <a:ext cx="633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i="1">
                <a:latin typeface="Kruti Dev 010" charset="0"/>
              </a:rPr>
              <a:t>izkphu dky esa okpk dk laca/k -----</a:t>
            </a:r>
          </a:p>
          <a:p>
            <a:pPr algn="ctr"/>
            <a:r>
              <a:rPr lang="en-US" sz="2400" b="1" i="1">
                <a:latin typeface="Kruti Dev 010" charset="0"/>
              </a:rPr>
              <a:t>LFkkf;Ro dh vksj c&lt;rh gqbZ izfrKk!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15938" y="84439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endParaRPr lang="en-US" sz="2000" b="1">
              <a:latin typeface="Kruti Dev 010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36538" y="3613150"/>
            <a:ext cx="70167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800" b="1" u="sng">
                <a:solidFill>
                  <a:srgbClr val="FF0000"/>
                </a:solidFill>
                <a:latin typeface="Kruti Dev 010" charset="0"/>
              </a:rPr>
              <a:t>twrs</a:t>
            </a:r>
            <a:r>
              <a:rPr lang="en-US" sz="2400" b="1">
                <a:latin typeface="Kruti Dev 010" charset="0"/>
              </a:rPr>
              <a:t> dh okpk % nks lewg twrksa dk vknku iznku djrh gS( okpk rc rd izHkko'khy jgsxh tc rd ,d nwljs ds twrs u ykSVk nsA</a:t>
            </a:r>
            <a:endParaRPr lang="en-US" sz="18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47650" y="4705350"/>
            <a:ext cx="701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800" b="1" u="sng">
                <a:solidFill>
                  <a:srgbClr val="FF0000"/>
                </a:solidFill>
                <a:latin typeface="Kruti Dev 010" charset="0"/>
              </a:rPr>
              <a:t>ued</a:t>
            </a:r>
            <a:r>
              <a:rPr lang="en-US" sz="2400" b="1">
                <a:latin typeface="Kruti Dev 010" charset="0"/>
              </a:rPr>
              <a:t> dh okpk % vDlj] ,d lewg dherh ued ysdj pyrk gSA vkilh vuqca/k esa] izR;sd tu viuh FkSyh esa ls ued fudkydj nwljs dh FkSyh esa Mky nsrk gS] okpk rHkh VwVsxh tc ogh ued ds nkus iqu% mlds ekfyd dks ykSVk fn;s tk;sA</a:t>
            </a:r>
            <a:endParaRPr lang="en-US" sz="18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38125" y="6381750"/>
            <a:ext cx="7016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800" b="1" u="sng">
                <a:solidFill>
                  <a:srgbClr val="FF0000"/>
                </a:solidFill>
                <a:latin typeface="Kruti Dev 010" charset="0"/>
              </a:rPr>
              <a:t>ygw</a:t>
            </a:r>
            <a:r>
              <a:rPr lang="en-US" sz="2400" b="1">
                <a:latin typeface="Kruti Dev 010" charset="0"/>
              </a:rPr>
              <a:t> dh okpk % tks lewg okpk rksMsxk og cfy fd;s i'kq ds leku naM ik;sxk&amp;blesa e`R;q naM 'kkfey gSA tkuoj dh e`R;q bl okpk ds LFkkf;Ro dks crkrh gSA vuqca/k nksuksa lewgksa esa ls fdlh ,d dh e`R;q rd izHkko'khy jgrk gSA </a:t>
            </a:r>
            <a:endParaRPr lang="en-US" sz="1800" b="1">
              <a:solidFill>
                <a:srgbClr val="000000"/>
              </a:solidFill>
              <a:latin typeface="Kruti Dev 010" charset="0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04800" y="2597150"/>
            <a:ext cx="695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Kruti Dev 010" charset="0"/>
              </a:rPr>
              <a:t>gkFk</a:t>
            </a:r>
            <a:r>
              <a:rPr lang="en-US" sz="2400" b="1">
                <a:latin typeface="Kruti Dev 010" charset="0"/>
              </a:rPr>
              <a:t> dh okpk % tSls vkt gkFk fgykrs gSa( gFksyh FkiFkikrs gSa( fcYdqy vLFkkbZA</a:t>
            </a:r>
            <a:endParaRPr lang="en-US" sz="1800" b="1">
              <a:latin typeface="Kruti Dev 010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527050" y="8235950"/>
            <a:ext cx="6567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600" b="1">
                <a:solidFill>
                  <a:srgbClr val="000000"/>
                </a:solidFill>
                <a:latin typeface="Kruti Dev 010" charset="0"/>
              </a:rPr>
              <a:t>L=ksr % ts- Mh okbZV isLVhdksLV</a:t>
            </a:r>
          </a:p>
          <a:p>
            <a:pPr algn="r"/>
            <a:r>
              <a:rPr lang="en-US" sz="1600" b="1" i="1">
                <a:solidFill>
                  <a:srgbClr val="000000"/>
                </a:solidFill>
                <a:latin typeface="Kruti Dev 010" charset="0"/>
              </a:rPr>
              <a:t>nk; fdaxMe de</a:t>
            </a:r>
          </a:p>
        </p:txBody>
      </p:sp>
      <p:pic>
        <p:nvPicPr>
          <p:cNvPr id="3687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4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१३</a:t>
            </a:r>
            <a:r>
              <a:rPr lang="en-US" sz="2400" b="1">
                <a:solidFill>
                  <a:srgbClr val="000000"/>
                </a:solidFill>
                <a:latin typeface="Kruti Dev 010" charset="0"/>
                <a:ea typeface="Calibri" charset="0"/>
              </a:rPr>
              <a:t> </a:t>
            </a:r>
            <a:endParaRPr lang="en-US" sz="400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700"/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14</a:t>
            </a:r>
          </a:p>
        </p:txBody>
      </p:sp>
      <p:sp>
        <p:nvSpPr>
          <p:cNvPr id="55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07137" cy="9683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57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8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9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 i="1">
                <a:latin typeface="Kruti Dev 010" charset="0"/>
              </a:rPr>
              <a:t>vczkge dks mRifRr esa nh xbZ izfrKk;sa % </a:t>
            </a:r>
          </a:p>
          <a:p>
            <a:pPr algn="ctr"/>
            <a:r>
              <a:rPr lang="en-US" sz="2400" b="1" i="1">
                <a:latin typeface="Kruti Dev 010" charset="0"/>
              </a:rPr>
              <a:t>ckbZcy ds izdk'ku dh loksZPp ^^vk/kkjf'kyk**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2297113" y="2857500"/>
            <a:ext cx="2897187" cy="79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i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vczkge</a:t>
            </a:r>
            <a:r>
              <a:rPr lang="en-US" sz="2800" b="1" i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i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ds</a:t>
            </a:r>
            <a:r>
              <a:rPr lang="en-US" sz="2800" b="1" i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i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lkFk</a:t>
            </a:r>
            <a:endParaRPr lang="en-US" sz="2800" b="1" i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i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okpk</a:t>
            </a:r>
            <a:endParaRPr lang="en-US" sz="3200" b="1" i="1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23" name="Rectangle 18"/>
          <p:cNvSpPr>
            <a:spLocks noChangeArrowheads="1"/>
          </p:cNvSpPr>
          <p:nvPr/>
        </p:nvSpPr>
        <p:spPr bwMode="auto">
          <a:xfrm>
            <a:off x="812800" y="2717800"/>
            <a:ext cx="1589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vczkge dks</a:t>
            </a:r>
          </a:p>
          <a:p>
            <a:pPr algn="ctr"/>
            <a:r>
              <a:rPr lang="en-US" sz="2400" b="1" u="sng">
                <a:solidFill>
                  <a:srgbClr val="FF0000"/>
                </a:solidFill>
                <a:latin typeface="Kruti Dev 010" charset="0"/>
              </a:rPr>
              <a:t>cqykgV</a:t>
            </a:r>
          </a:p>
          <a:p>
            <a:pPr algn="ctr"/>
            <a:r>
              <a:rPr lang="en-US" sz="1800" b="1">
                <a:latin typeface="Kruti Dev 010" charset="0"/>
              </a:rPr>
              <a:t>mRifRr % ƒ„%ƒ&amp;…</a:t>
            </a:r>
          </a:p>
        </p:txBody>
      </p:sp>
      <p:sp>
        <p:nvSpPr>
          <p:cNvPr id="38924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b="1" u="sng">
                <a:solidFill>
                  <a:srgbClr val="FF0000"/>
                </a:solidFill>
                <a:latin typeface="Kruti Dev 010" charset="0"/>
              </a:rPr>
              <a:t>okpk</a:t>
            </a:r>
          </a:p>
          <a:p>
            <a:pPr algn="ctr"/>
            <a:r>
              <a:rPr lang="en-US" sz="1800" b="1">
                <a:latin typeface="Kruti Dev 010" charset="0"/>
              </a:rPr>
              <a:t>mRifRr ƒ‡%‹&amp;ƒŠ</a:t>
            </a:r>
          </a:p>
        </p:txBody>
      </p:sp>
      <p:sp>
        <p:nvSpPr>
          <p:cNvPr id="38925" name="Rectangle 21"/>
          <p:cNvSpPr>
            <a:spLocks noChangeArrowheads="1"/>
          </p:cNvSpPr>
          <p:nvPr/>
        </p:nvSpPr>
        <p:spPr bwMode="auto">
          <a:xfrm>
            <a:off x="936625" y="5006975"/>
            <a:ext cx="160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ƒ…%ƒ‡</a:t>
            </a:r>
          </a:p>
        </p:txBody>
      </p:sp>
      <p:sp>
        <p:nvSpPr>
          <p:cNvPr id="38926" name="Rectangle 22"/>
          <p:cNvSpPr>
            <a:spLocks noChangeArrowheads="1"/>
          </p:cNvSpPr>
          <p:nvPr/>
        </p:nvSpPr>
        <p:spPr bwMode="auto">
          <a:xfrm>
            <a:off x="2865438" y="5040313"/>
            <a:ext cx="16113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ƒ…%ƒ†&amp;ƒˆ</a:t>
            </a:r>
          </a:p>
        </p:txBody>
      </p:sp>
      <p:sp>
        <p:nvSpPr>
          <p:cNvPr id="38927" name="Rectangle 23"/>
          <p:cNvSpPr>
            <a:spLocks noChangeArrowheads="1"/>
          </p:cNvSpPr>
          <p:nvPr/>
        </p:nvSpPr>
        <p:spPr bwMode="auto">
          <a:xfrm>
            <a:off x="4891088" y="5037138"/>
            <a:ext cx="160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ƒ‡%‹&amp;ƒŠ</a:t>
            </a:r>
          </a:p>
        </p:txBody>
      </p:sp>
      <p:sp>
        <p:nvSpPr>
          <p:cNvPr id="38928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29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i="1">
                <a:latin typeface="Kruti Dev 010" charset="0"/>
              </a:rPr>
              <a:t>__________</a:t>
            </a:r>
          </a:p>
        </p:txBody>
      </p:sp>
      <p:sp>
        <p:nvSpPr>
          <p:cNvPr id="38930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>
                <a:latin typeface="Kruti Dev 010" charset="0"/>
              </a:rPr>
              <a:t>Gen. ___:___</a:t>
            </a:r>
          </a:p>
        </p:txBody>
      </p:sp>
      <p:sp>
        <p:nvSpPr>
          <p:cNvPr id="38931" name="Rectangle 30"/>
          <p:cNvSpPr>
            <a:spLocks noChangeArrowheads="1"/>
          </p:cNvSpPr>
          <p:nvPr/>
        </p:nvSpPr>
        <p:spPr bwMode="auto">
          <a:xfrm>
            <a:off x="1165225" y="8313738"/>
            <a:ext cx="49863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 i="1">
                <a:latin typeface="Kruti Dev 010" charset="0"/>
              </a:rPr>
              <a:t>foLr`r miokpk;sa</a:t>
            </a:r>
          </a:p>
        </p:txBody>
      </p:sp>
      <p:sp>
        <p:nvSpPr>
          <p:cNvPr id="38932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33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34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35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39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40" name="Rectangle 41"/>
          <p:cNvSpPr>
            <a:spLocks noChangeArrowheads="1"/>
          </p:cNvSpPr>
          <p:nvPr/>
        </p:nvSpPr>
        <p:spPr bwMode="auto">
          <a:xfrm>
            <a:off x="2816225" y="6151563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ƒ„%„</a:t>
            </a:r>
          </a:p>
        </p:txBody>
      </p:sp>
      <p:sp>
        <p:nvSpPr>
          <p:cNvPr id="38941" name="Rectangle 43"/>
          <p:cNvSpPr>
            <a:spLocks noChangeArrowheads="1"/>
          </p:cNvSpPr>
          <p:nvPr/>
        </p:nvSpPr>
        <p:spPr bwMode="auto">
          <a:xfrm>
            <a:off x="4975225" y="6153150"/>
            <a:ext cx="17621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ƒ„%…</a:t>
            </a:r>
          </a:p>
        </p:txBody>
      </p:sp>
      <p:sp>
        <p:nvSpPr>
          <p:cNvPr id="38942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 i="1">
                <a:latin typeface="Kruti Dev 010" charset="0"/>
              </a:rPr>
              <a:t>vczkge dh okpk ds vfregRoiw.kZ y{k.k</a:t>
            </a:r>
          </a:p>
        </p:txBody>
      </p:sp>
      <p:sp>
        <p:nvSpPr>
          <p:cNvPr id="38943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38952" name="Rectangle 28"/>
          <p:cNvSpPr>
            <a:spLocks noChangeArrowheads="1"/>
          </p:cNvSpPr>
          <p:nvPr/>
        </p:nvSpPr>
        <p:spPr bwMode="auto">
          <a:xfrm>
            <a:off x="768350" y="6167438"/>
            <a:ext cx="17621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800" b="1">
                <a:latin typeface="Kruti Dev 010" charset="0"/>
              </a:rPr>
              <a:t>mRifRr ƒ„%ƒ</a:t>
            </a:r>
          </a:p>
        </p:txBody>
      </p:sp>
      <p:sp>
        <p:nvSpPr>
          <p:cNvPr id="38953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Text Box 69"/>
          <p:cNvSpPr txBox="1">
            <a:spLocks noChangeArrowheads="1"/>
          </p:cNvSpPr>
          <p:nvPr/>
        </p:nvSpPr>
        <p:spPr bwMode="auto">
          <a:xfrm>
            <a:off x="1401763" y="8909050"/>
            <a:ext cx="5672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Kruti Dev 010" charset="0"/>
              </a:rPr>
              <a:t>v/;;u lgk;d 32 ds leku iw.kZ laLdj.k fn;k gqvk gS</a:t>
            </a:r>
          </a:p>
        </p:txBody>
      </p:sp>
      <p:sp>
        <p:nvSpPr>
          <p:cNvPr id="38955" name="Rectangle 70"/>
          <p:cNvSpPr>
            <a:spLocks noChangeArrowheads="1"/>
          </p:cNvSpPr>
          <p:nvPr/>
        </p:nvSpPr>
        <p:spPr bwMode="auto">
          <a:xfrm>
            <a:off x="274638" y="5770563"/>
            <a:ext cx="27035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ns'k</a:t>
            </a:r>
          </a:p>
        </p:txBody>
      </p:sp>
      <p:sp>
        <p:nvSpPr>
          <p:cNvPr id="38956" name="Rectangle 72"/>
          <p:cNvSpPr>
            <a:spLocks noChangeArrowheads="1"/>
          </p:cNvSpPr>
          <p:nvPr/>
        </p:nvSpPr>
        <p:spPr bwMode="auto">
          <a:xfrm>
            <a:off x="690563" y="4562475"/>
            <a:ext cx="21574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'kk'or</a:t>
            </a:r>
          </a:p>
        </p:txBody>
      </p:sp>
      <p:sp>
        <p:nvSpPr>
          <p:cNvPr id="38957" name="Rectangle 73"/>
          <p:cNvSpPr>
            <a:spLocks noChangeArrowheads="1"/>
          </p:cNvSpPr>
          <p:nvPr/>
        </p:nvSpPr>
        <p:spPr bwMode="auto">
          <a:xfrm>
            <a:off x="2613025" y="4584700"/>
            <a:ext cx="21574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'kkfCnd</a:t>
            </a:r>
          </a:p>
        </p:txBody>
      </p:sp>
      <p:sp>
        <p:nvSpPr>
          <p:cNvPr id="38958" name="Rectangle 74"/>
          <p:cNvSpPr>
            <a:spLocks noChangeArrowheads="1"/>
          </p:cNvSpPr>
          <p:nvPr/>
        </p:nvSpPr>
        <p:spPr bwMode="auto">
          <a:xfrm>
            <a:off x="4627563" y="4557713"/>
            <a:ext cx="21574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lsaresar</a:t>
            </a:r>
          </a:p>
        </p:txBody>
      </p:sp>
      <p:sp>
        <p:nvSpPr>
          <p:cNvPr id="38959" name="Rectangle 76"/>
          <p:cNvSpPr>
            <a:spLocks noChangeArrowheads="1"/>
          </p:cNvSpPr>
          <p:nvPr/>
        </p:nvSpPr>
        <p:spPr bwMode="auto">
          <a:xfrm>
            <a:off x="4578350" y="5770563"/>
            <a:ext cx="27035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vk'kh"k</a:t>
            </a:r>
          </a:p>
        </p:txBody>
      </p:sp>
      <p:sp>
        <p:nvSpPr>
          <p:cNvPr id="38960" name="Rectangle 77"/>
          <p:cNvSpPr>
            <a:spLocks noChangeArrowheads="1"/>
          </p:cNvSpPr>
          <p:nvPr/>
        </p:nvSpPr>
        <p:spPr bwMode="auto">
          <a:xfrm>
            <a:off x="2430463" y="5791200"/>
            <a:ext cx="2703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oa'k</a:t>
            </a:r>
          </a:p>
        </p:txBody>
      </p:sp>
      <p:sp>
        <p:nvSpPr>
          <p:cNvPr id="38961" name="Rectangle 11"/>
          <p:cNvSpPr>
            <a:spLocks noChangeArrowheads="1"/>
          </p:cNvSpPr>
          <p:nvPr/>
        </p:nvSpPr>
        <p:spPr bwMode="auto">
          <a:xfrm>
            <a:off x="696913" y="7481888"/>
            <a:ext cx="18796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Kruti Dev 010" charset="0"/>
              </a:rPr>
              <a:t>okpk</a:t>
            </a:r>
          </a:p>
        </p:txBody>
      </p:sp>
      <p:sp>
        <p:nvSpPr>
          <p:cNvPr id="38962" name="Rectangle 12"/>
          <p:cNvSpPr>
            <a:spLocks noChangeArrowheads="1"/>
          </p:cNvSpPr>
          <p:nvPr/>
        </p:nvSpPr>
        <p:spPr bwMode="auto">
          <a:xfrm>
            <a:off x="2743200" y="7493000"/>
            <a:ext cx="1762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Kruti Dev 010" charset="0"/>
              </a:rPr>
              <a:t>okpk</a:t>
            </a:r>
          </a:p>
        </p:txBody>
      </p:sp>
      <p:sp>
        <p:nvSpPr>
          <p:cNvPr id="38963" name="Rectangle 14"/>
          <p:cNvSpPr>
            <a:spLocks noChangeArrowheads="1"/>
          </p:cNvSpPr>
          <p:nvPr/>
        </p:nvSpPr>
        <p:spPr bwMode="auto">
          <a:xfrm>
            <a:off x="728663" y="7900988"/>
            <a:ext cx="177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Kruti Dev 010" charset="0"/>
              </a:rPr>
              <a:t>O;oLFkk …Œ%ƒ&amp;ƒŒ</a:t>
            </a:r>
          </a:p>
        </p:txBody>
      </p:sp>
      <p:sp>
        <p:nvSpPr>
          <p:cNvPr id="38964" name="Rectangle 15"/>
          <p:cNvSpPr>
            <a:spLocks noChangeArrowheads="1"/>
          </p:cNvSpPr>
          <p:nvPr/>
        </p:nvSpPr>
        <p:spPr bwMode="auto">
          <a:xfrm>
            <a:off x="2703513" y="7904163"/>
            <a:ext cx="1890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Kruti Dev 010" charset="0"/>
              </a:rPr>
              <a:t>2'kew- ‰%ƒ†&amp;ƒˆ</a:t>
            </a:r>
          </a:p>
        </p:txBody>
      </p:sp>
      <p:sp>
        <p:nvSpPr>
          <p:cNvPr id="38965" name="Rectangle 16"/>
          <p:cNvSpPr>
            <a:spLocks noChangeArrowheads="1"/>
          </p:cNvSpPr>
          <p:nvPr/>
        </p:nvSpPr>
        <p:spPr bwMode="auto">
          <a:xfrm>
            <a:off x="5068888" y="7910513"/>
            <a:ext cx="1665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Kruti Dev 010" charset="0"/>
              </a:rPr>
              <a:t>f;eZ- …ƒ%…ƒ&amp;…†</a:t>
            </a:r>
          </a:p>
        </p:txBody>
      </p:sp>
      <p:sp>
        <p:nvSpPr>
          <p:cNvPr id="38966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7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8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Rectangle 68"/>
          <p:cNvSpPr>
            <a:spLocks noChangeArrowheads="1"/>
          </p:cNvSpPr>
          <p:nvPr/>
        </p:nvSpPr>
        <p:spPr bwMode="auto">
          <a:xfrm>
            <a:off x="4935538" y="7464425"/>
            <a:ext cx="17129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Kruti Dev 010" charset="0"/>
              </a:rPr>
              <a:t>okpk</a:t>
            </a:r>
          </a:p>
        </p:txBody>
      </p:sp>
      <p:sp>
        <p:nvSpPr>
          <p:cNvPr id="38972" name="Rectangle 78"/>
          <p:cNvSpPr>
            <a:spLocks noChangeArrowheads="1"/>
          </p:cNvSpPr>
          <p:nvPr/>
        </p:nvSpPr>
        <p:spPr bwMode="auto">
          <a:xfrm>
            <a:off x="660400" y="7251700"/>
            <a:ext cx="19002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ns'k</a:t>
            </a:r>
          </a:p>
        </p:txBody>
      </p:sp>
      <p:sp>
        <p:nvSpPr>
          <p:cNvPr id="38973" name="Rectangle 79"/>
          <p:cNvSpPr>
            <a:spLocks noChangeArrowheads="1"/>
          </p:cNvSpPr>
          <p:nvPr/>
        </p:nvSpPr>
        <p:spPr bwMode="auto">
          <a:xfrm>
            <a:off x="2630488" y="7261225"/>
            <a:ext cx="19002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nkÅn dh</a:t>
            </a:r>
          </a:p>
        </p:txBody>
      </p:sp>
      <p:sp>
        <p:nvSpPr>
          <p:cNvPr id="38974" name="Rectangle 80"/>
          <p:cNvSpPr>
            <a:spLocks noChangeArrowheads="1"/>
          </p:cNvSpPr>
          <p:nvPr/>
        </p:nvSpPr>
        <p:spPr bwMode="auto">
          <a:xfrm>
            <a:off x="4810125" y="7253288"/>
            <a:ext cx="19002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Kruti Dev 010" charset="0"/>
              </a:rPr>
              <a:t>u;h</a:t>
            </a:r>
          </a:p>
        </p:txBody>
      </p:sp>
      <p:pic>
        <p:nvPicPr>
          <p:cNvPr id="389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6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१४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399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6600825" y="76200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15</a:t>
            </a:r>
          </a:p>
        </p:txBody>
      </p:sp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1011238" y="811213"/>
            <a:ext cx="5653087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latin typeface="Kruti Dev 010" charset="0"/>
              </a:rPr>
              <a:t>ijes'oj dh ewlk dks nh xbZ O;oLFkk %</a:t>
            </a:r>
          </a:p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FF0000"/>
                </a:solidFill>
                <a:latin typeface="Kruti Dev 010" charset="0"/>
              </a:rPr>
              <a:t>ewlk ds lkFk</a:t>
            </a:r>
            <a:r>
              <a:rPr lang="en-US" sz="2000" b="1" i="1">
                <a:latin typeface="Kruti Dev 010" charset="0"/>
              </a:rPr>
              <a:t> cka/kh xbZ okpk</a:t>
            </a:r>
          </a:p>
        </p:txBody>
      </p:sp>
      <p:pic>
        <p:nvPicPr>
          <p:cNvPr id="40963" name="Picture 16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46088" y="7623175"/>
            <a:ext cx="1665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22425" y="1763713"/>
            <a:ext cx="4311650" cy="86201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Kruti Dev 010" charset="0"/>
              </a:rPr>
              <a:t>,e&amp;lh&amp;lh                  </a:t>
            </a:r>
            <a:r>
              <a:rPr lang="en-US" sz="1800" b="1">
                <a:latin typeface="Kruti Dev 010" charset="0"/>
              </a:rPr>
              <a:t>vLFkkbZ] fu;fer] lsaresar</a:t>
            </a:r>
            <a:endParaRPr lang="en-US" sz="2800" b="1">
              <a:latin typeface="Kruti Dev 010" charset="0"/>
            </a:endParaRPr>
          </a:p>
        </p:txBody>
      </p:sp>
      <p:grpSp>
        <p:nvGrpSpPr>
          <p:cNvPr id="40965" name="Group 28"/>
          <p:cNvGrpSpPr>
            <a:grpSpLocks/>
          </p:cNvGrpSpPr>
          <p:nvPr/>
        </p:nvGrpSpPr>
        <p:grpSpPr bwMode="auto">
          <a:xfrm>
            <a:off x="5060950" y="2919413"/>
            <a:ext cx="1712913" cy="625475"/>
            <a:chOff x="2496" y="2160"/>
            <a:chExt cx="1079" cy="394"/>
          </a:xfrm>
        </p:grpSpPr>
        <p:sp>
          <p:nvSpPr>
            <p:cNvPr id="40978" name="Oval 22" descr="60%"/>
            <p:cNvSpPr>
              <a:spLocks noChangeArrowheads="1"/>
            </p:cNvSpPr>
            <p:nvPr/>
          </p:nvSpPr>
          <p:spPr bwMode="auto">
            <a:xfrm>
              <a:off x="2496" y="2160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aseline="-25000">
                <a:solidFill>
                  <a:schemeClr val="bg1"/>
                </a:solidFill>
                <a:latin typeface="Kruti Dev 010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519" y="2186"/>
              <a:ext cx="10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bg1"/>
                  </a:solidFill>
                  <a:latin typeface="Kruti Dev 010" pitchFamily="2" charset="0"/>
                </a:rPr>
                <a:t>uSfrd</a:t>
              </a:r>
              <a:endParaRPr lang="en-US" sz="3200" b="1" dirty="0" smtClean="0">
                <a:latin typeface="Kruti Dev 010" pitchFamily="2" charset="0"/>
              </a:endParaRPr>
            </a:p>
          </p:txBody>
        </p:sp>
      </p:grpSp>
      <p:grpSp>
        <p:nvGrpSpPr>
          <p:cNvPr id="40966" name="Group 29"/>
          <p:cNvGrpSpPr>
            <a:grpSpLocks/>
          </p:cNvGrpSpPr>
          <p:nvPr/>
        </p:nvGrpSpPr>
        <p:grpSpPr bwMode="auto">
          <a:xfrm>
            <a:off x="354013" y="5597525"/>
            <a:ext cx="1712912" cy="622300"/>
            <a:chOff x="3184" y="1248"/>
            <a:chExt cx="1079" cy="392"/>
          </a:xfrm>
        </p:grpSpPr>
        <p:sp>
          <p:nvSpPr>
            <p:cNvPr id="40976" name="Oval 23" descr="60%"/>
            <p:cNvSpPr>
              <a:spLocks noChangeArrowheads="1"/>
            </p:cNvSpPr>
            <p:nvPr/>
          </p:nvSpPr>
          <p:spPr bwMode="auto">
            <a:xfrm>
              <a:off x="3184" y="1248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aseline="-25000">
                <a:solidFill>
                  <a:schemeClr val="bg1"/>
                </a:solidFill>
                <a:latin typeface="Kruti Dev 010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207" y="1298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400" b="1" smtClean="0">
                  <a:solidFill>
                    <a:schemeClr val="bg1"/>
                  </a:solidFill>
                  <a:latin typeface="Kruti Dev 010" pitchFamily="2" charset="0"/>
                </a:rPr>
                <a:t>Civil</a:t>
              </a:r>
              <a:endParaRPr lang="en-US" sz="2400" b="1" smtClean="0">
                <a:latin typeface="Kruti Dev 010" pitchFamily="2" charset="0"/>
              </a:endParaRPr>
            </a:p>
          </p:txBody>
        </p:sp>
      </p:grpSp>
      <p:grpSp>
        <p:nvGrpSpPr>
          <p:cNvPr id="40967" name="Group 27"/>
          <p:cNvGrpSpPr>
            <a:grpSpLocks/>
          </p:cNvGrpSpPr>
          <p:nvPr/>
        </p:nvGrpSpPr>
        <p:grpSpPr bwMode="auto">
          <a:xfrm>
            <a:off x="4652963" y="7370763"/>
            <a:ext cx="2184400" cy="622300"/>
            <a:chOff x="1752" y="3808"/>
            <a:chExt cx="1376" cy="392"/>
          </a:xfrm>
        </p:grpSpPr>
        <p:sp>
          <p:nvSpPr>
            <p:cNvPr id="40974" name="Oval 25" descr="60%"/>
            <p:cNvSpPr>
              <a:spLocks noChangeArrowheads="1"/>
            </p:cNvSpPr>
            <p:nvPr/>
          </p:nvSpPr>
          <p:spPr bwMode="auto">
            <a:xfrm>
              <a:off x="1752" y="3808"/>
              <a:ext cx="1376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baseline="-25000">
                <a:solidFill>
                  <a:schemeClr val="bg1"/>
                </a:solidFill>
                <a:latin typeface="Kruti Dev 010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775" y="3858"/>
              <a:ext cx="13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FFFF"/>
                  </a:solidFill>
                  <a:latin typeface="Kruti Dev 010" charset="0"/>
                  <a:ea typeface="ＭＳ Ｐゴシック" charset="0"/>
                </a:rPr>
                <a:t>vkjk/kuk laca/kh</a:t>
              </a:r>
            </a:p>
          </p:txBody>
        </p:sp>
      </p:grp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1568450" y="2613025"/>
            <a:ext cx="3889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>
                <a:latin typeface="Kruti Dev 010" charset="0"/>
              </a:rPr>
              <a:t>v/;k; „Œ % </a:t>
            </a:r>
            <a:r>
              <a:rPr lang="en-US" sz="2400" b="1" u="sng">
                <a:solidFill>
                  <a:srgbClr val="FF0000"/>
                </a:solidFill>
                <a:latin typeface="Kruti Dev 010" charset="0"/>
              </a:rPr>
              <a:t>nl fu;e</a:t>
            </a:r>
          </a:p>
          <a:p>
            <a:r>
              <a:rPr lang="en-US" sz="2400" b="1">
                <a:latin typeface="Kruti Dev 010" charset="0"/>
              </a:rPr>
              <a:t>	         </a:t>
            </a:r>
            <a:r>
              <a:rPr lang="en-US" altLang="ja-JP" sz="2400" b="1">
                <a:latin typeface="Kruti Dev 010" charset="0"/>
              </a:rPr>
              <a:t>^^nl vkKk;sa**</a:t>
            </a:r>
          </a:p>
          <a:p>
            <a:endParaRPr lang="en-US" sz="2400" b="1">
              <a:latin typeface="Kruti Dev 010" charset="0"/>
            </a:endParaRP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785813" y="3365500"/>
            <a:ext cx="64166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>
                <a:latin typeface="Kruti Dev 010" charset="0"/>
              </a:rPr>
              <a:t>			izFke ifVVdk % ijes'oj ds izfr dRrZO; ¼in 1&amp;12½</a:t>
            </a:r>
            <a:endParaRPr lang="en-US" sz="1200" b="1">
              <a:latin typeface="Kruti Dev 010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ijes'oj rqEgkjk izHkq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mlds vkxs dksbZ nsork ugha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ewfrZ ;k lekurk izfrcaf/kr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vU; nsorkvksa dh iwtk izfrcaf/kr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izHkq dk uke ifo= gksxk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	lCr dk fnu ifo= ekuk tk;s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		N% fnu dk;Z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			lCr dk fnu foJke okj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="1" i="1">
              <a:latin typeface="Kruti Dev 010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>
                <a:latin typeface="Kruti Dev 010" charset="0"/>
              </a:rPr>
              <a:t>			f}rh; ifV~Vdk % euq"; ds izfr dRrZO; ¼in 13&amp;17½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vius ekrk firk dk vknj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</a:t>
            </a:r>
            <a:r>
              <a:rPr lang="en-US" sz="1200" b="1" i="1">
                <a:latin typeface="Kruti Dev 010" charset="0"/>
              </a:rPr>
              <a:t>				</a:t>
            </a:r>
            <a:r>
              <a:rPr lang="en-US" sz="1200" b="1">
                <a:latin typeface="Kruti Dev 010" charset="0"/>
              </a:rPr>
              <a:t>dqN dk;Z izfrcr 	gR;k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O;fHkpkj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pksjh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	&gt;wB cksyuk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  							nwljs tu ;k mldh phtksa dk ykyp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="1">
              <a:latin typeface="Kruti Dev 010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>
                <a:latin typeface="Kruti Dev 010" charset="0"/>
              </a:rPr>
              <a:t>v/;k; 21&amp;24% </a:t>
            </a:r>
            <a:r>
              <a:rPr lang="en-US" sz="1400" b="1" i="1" u="sng">
                <a:solidFill>
                  <a:srgbClr val="FF0000"/>
                </a:solidFill>
                <a:latin typeface="Kruti Dev 010" charset="0"/>
              </a:rPr>
              <a:t>lkekftd</a:t>
            </a:r>
            <a:r>
              <a:rPr lang="en-US" sz="1400" b="1" i="1">
                <a:latin typeface="Kruti Dev 010" charset="0"/>
              </a:rPr>
              <a:t> fu;e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O;fDrxr vf/kdkj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laifRr dk vf/kdkj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bZekunkjh dh vko';drk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="1">
              <a:latin typeface="Kruti Dev 010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>
                <a:latin typeface="Kruti Dev 010" charset="0"/>
              </a:rPr>
              <a:t>v/;k; 25&amp;31 % </a:t>
            </a:r>
            <a:r>
              <a:rPr lang="en-US" sz="1400" b="1" i="1" u="sng">
                <a:solidFill>
                  <a:srgbClr val="FF0000"/>
                </a:solidFill>
                <a:latin typeface="Kruti Dev 010" charset="0"/>
              </a:rPr>
              <a:t>racw</a:t>
            </a:r>
            <a:r>
              <a:rPr lang="en-US" sz="1400" b="1" i="1">
                <a:latin typeface="Kruti Dev 010" charset="0"/>
              </a:rPr>
              <a:t> esa vkjk/kuk ds fu;e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bldh osnh] est] nhinku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dkaL; cukoV osnh vkSj vkaxu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iqjksfgrkbZ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iqjksfgrksa dk ifo=hdj.k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/kwiosnh o vkjk/kd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200" b="1">
                <a:latin typeface="Kruti Dev 010" charset="0"/>
              </a:rPr>
              <a:t>									ifjJeh o lCr dk fnu</a:t>
            </a: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200" b="1">
              <a:latin typeface="Kruti Dev 010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400" b="1">
              <a:latin typeface="Kruti Dev 010" charset="0"/>
            </a:endParaRPr>
          </a:p>
        </p:txBody>
      </p:sp>
      <p:sp>
        <p:nvSpPr>
          <p:cNvPr id="40970" name="Rectangle 34"/>
          <p:cNvSpPr>
            <a:spLocks noChangeArrowheads="1"/>
          </p:cNvSpPr>
          <p:nvPr/>
        </p:nvSpPr>
        <p:spPr bwMode="auto">
          <a:xfrm>
            <a:off x="4249738" y="5427663"/>
            <a:ext cx="23987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Kruti Dev 010" charset="0"/>
                <a:cs typeface="Times New Roman" charset="0"/>
              </a:rPr>
              <a:t>rac</a:t>
            </a:r>
            <a:r>
              <a:rPr lang="en-US" sz="2000" b="1">
                <a:solidFill>
                  <a:srgbClr val="C00000"/>
                </a:solidFill>
                <a:latin typeface="Kruti Dev 010" charset="0"/>
                <a:cs typeface="Times New Roman" charset="0"/>
              </a:rPr>
              <a:t>w</a:t>
            </a:r>
            <a:endParaRPr lang="en-US" sz="2000" b="1">
              <a:solidFill>
                <a:srgbClr val="C00000"/>
              </a:solidFill>
              <a:latin typeface="Kruti Dev 010" charset="0"/>
            </a:endParaRPr>
          </a:p>
        </p:txBody>
      </p:sp>
      <p:sp>
        <p:nvSpPr>
          <p:cNvPr id="40971" name="TextBox 18"/>
          <p:cNvSpPr txBox="1">
            <a:spLocks noChangeArrowheads="1"/>
          </p:cNvSpPr>
          <p:nvPr/>
        </p:nvSpPr>
        <p:spPr bwMode="auto">
          <a:xfrm>
            <a:off x="4805363" y="4435475"/>
            <a:ext cx="142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  <a:latin typeface="Kruti Dev 010" charset="0"/>
                <a:cs typeface="Times New Roman" charset="0"/>
              </a:rPr>
              <a:t>lkekftd</a:t>
            </a:r>
            <a:endParaRPr lang="en-US" sz="600" b="1">
              <a:solidFill>
                <a:srgbClr val="C00000"/>
              </a:solidFill>
              <a:latin typeface="Kruti Dev 010" charset="0"/>
            </a:endParaRPr>
          </a:p>
        </p:txBody>
      </p:sp>
      <p:pic>
        <p:nvPicPr>
          <p:cNvPr id="4097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१५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419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7"/>
          <p:cNvSpPr txBox="1">
            <a:spLocks noChangeArrowheads="1"/>
          </p:cNvSpPr>
          <p:nvPr/>
        </p:nvSpPr>
        <p:spPr bwMode="auto">
          <a:xfrm>
            <a:off x="6607175" y="714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16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19175" y="4800600"/>
            <a:ext cx="5715000" cy="25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7000" y="4902200"/>
            <a:ext cx="70627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349500" y="1689100"/>
            <a:ext cx="1651000" cy="393700"/>
            <a:chOff x="320" y="992"/>
            <a:chExt cx="1040" cy="248"/>
          </a:xfrm>
        </p:grpSpPr>
        <p:sp>
          <p:nvSpPr>
            <p:cNvPr id="43072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3073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</p:grp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2738438" y="2003425"/>
            <a:ext cx="201136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,uks'k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duku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egyysy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;sjsn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guksd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erw'ksyg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ysesd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uwg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'kse ¼gke ,oa ;sisr½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viZ{kn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dSuu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'ksyg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,csj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isysx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l:x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ukgksj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rsjg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vczkge ¼lkjk½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blgkd ¼fjcsdk½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;kdwc</a:t>
            </a:r>
            <a:endParaRPr lang="en-US" sz="800" b="1">
              <a:latin typeface="Kruti Dev 010" charset="0"/>
            </a:endParaRP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2032000" y="5454650"/>
            <a:ext cx="10906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u="sng">
                <a:latin typeface="Kruti Dev 010" charset="0"/>
              </a:rPr>
              <a:t>ukFku</a:t>
            </a:r>
            <a:endParaRPr lang="en-US" sz="800" b="1" u="sng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eRrkr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feUukg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eysvkg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by;kdhe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;ksuke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;qlqQ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;gwnk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f'kekSu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ysoh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eRrkr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;ksjhe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,fy;ktj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;gks'kq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byeksnke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dkslke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vn~nh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eydh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usjh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'kkyfr;sy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t:Cck fcy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u="sng">
              <a:latin typeface="Kruti Dev 010" charset="0"/>
            </a:endParaRP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2971800" y="5461000"/>
            <a:ext cx="15843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isjst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fglzksu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jke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vnfeu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vEehuknkc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ug'kksu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lyeksu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cksvt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vkscsn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f;'kS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4411663" y="5467350"/>
            <a:ext cx="129063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u="sng">
                <a:latin typeface="Kruti Dev 010" charset="0"/>
              </a:rPr>
              <a:t>lkWykseu</a:t>
            </a:r>
            <a:endParaRPr lang="en-US" sz="800" b="1" u="sng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jgwfc;ke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vfc;kg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vklk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;gks'kkikr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;ksjke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mfTt;kg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;ksrke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vgkt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fgtfd;kg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eu''ks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veksu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;ksf'k;kg  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;dwfu;kg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  </a:t>
            </a:r>
            <a:r>
              <a:rPr lang="en-US" sz="800" b="1" u="sng">
                <a:latin typeface="Kruti Dev 010" charset="0"/>
              </a:rPr>
              <a:t>mldk oa'k Jkfir(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  </a:t>
            </a:r>
            <a:r>
              <a:rPr lang="en-US" sz="800" b="1" u="sng">
                <a:latin typeface="Kruti Dev 010" charset="0"/>
              </a:rPr>
              <a:t>f;eZ22%24&amp;30(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  </a:t>
            </a:r>
            <a:r>
              <a:rPr lang="en-US" sz="800" b="1" u="sng">
                <a:latin typeface="Kruti Dev 010" charset="0"/>
              </a:rPr>
              <a:t>jDroa'k lekIr(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  </a:t>
            </a:r>
            <a:r>
              <a:rPr lang="en-US" sz="800" b="1" u="sng">
                <a:latin typeface="Kruti Dev 010" charset="0"/>
              </a:rPr>
              <a:t>fdarq mRrjkf/kdkj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   fujarj-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'ksYrh;y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t:Cckfcy</a:t>
            </a: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917575" y="1119188"/>
            <a:ext cx="5457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i="1">
                <a:latin typeface="Kruti Dev 010" charset="0"/>
              </a:rPr>
              <a:t>;h'kq elhg dh oa'kkoyh</a:t>
            </a:r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5535613" y="6664325"/>
            <a:ext cx="13890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vch;qn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,fy;kdhe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vtksj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;nksd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vfPNe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,sY;sn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,fy;ktj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eRrku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;kdwc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i="1" u="sng">
                <a:latin typeface="Kruti Dev 010" charset="0"/>
              </a:rPr>
              <a:t>;qlqQ</a:t>
            </a: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u="sng">
              <a:latin typeface="Kruti Dev 010" charset="0"/>
            </a:endParaRPr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 flipV="1">
            <a:off x="976313" y="8288338"/>
            <a:ext cx="5594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"/>
          <p:cNvSpPr>
            <a:spLocks noChangeShapeType="1"/>
          </p:cNvSpPr>
          <p:nvPr/>
        </p:nvSpPr>
        <p:spPr bwMode="auto">
          <a:xfrm>
            <a:off x="3784600" y="827881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2128838" y="1855788"/>
            <a:ext cx="20955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dSu                 gkfcy              'ksr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2603500" y="1412875"/>
            <a:ext cx="11731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vkne -- gok</a:t>
            </a:r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>
            <a:off x="2732088" y="15605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>
            <a:off x="3170238" y="15605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>
            <a:off x="3763963" y="4791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>
            <a:off x="3763963" y="4678363"/>
            <a:ext cx="0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22"/>
          <p:cNvSpPr txBox="1">
            <a:spLocks noChangeArrowheads="1"/>
          </p:cNvSpPr>
          <p:nvPr/>
        </p:nvSpPr>
        <p:spPr bwMode="auto">
          <a:xfrm>
            <a:off x="1047750" y="8264525"/>
            <a:ext cx="206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u="sng">
                <a:latin typeface="Kruti Dev 010" charset="0"/>
              </a:rPr>
              <a:t>jDr oa'k</a:t>
            </a:r>
          </a:p>
        </p:txBody>
      </p:sp>
      <p:sp>
        <p:nvSpPr>
          <p:cNvPr id="43028" name="Text Box 23"/>
          <p:cNvSpPr txBox="1">
            <a:spLocks noChangeArrowheads="1"/>
          </p:cNvSpPr>
          <p:nvPr/>
        </p:nvSpPr>
        <p:spPr bwMode="auto">
          <a:xfrm>
            <a:off x="4797425" y="8264525"/>
            <a:ext cx="213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u="sng">
                <a:latin typeface="Kruti Dev 010" charset="0"/>
              </a:rPr>
              <a:t>oS/kkfud mRrjkf/kdkj</a:t>
            </a:r>
          </a:p>
        </p:txBody>
      </p:sp>
      <p:sp>
        <p:nvSpPr>
          <p:cNvPr id="43029" name="Line 24"/>
          <p:cNvSpPr>
            <a:spLocks noChangeShapeType="1"/>
          </p:cNvSpPr>
          <p:nvPr/>
        </p:nvSpPr>
        <p:spPr bwMode="auto">
          <a:xfrm>
            <a:off x="1814513" y="8429625"/>
            <a:ext cx="1465262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5"/>
          <p:cNvSpPr>
            <a:spLocks noChangeShapeType="1"/>
          </p:cNvSpPr>
          <p:nvPr/>
        </p:nvSpPr>
        <p:spPr bwMode="auto">
          <a:xfrm flipH="1" flipV="1">
            <a:off x="4197350" y="8440738"/>
            <a:ext cx="5953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>
            <a:off x="3014663" y="6748463"/>
            <a:ext cx="1431925" cy="66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3032" name="Text Box 27"/>
          <p:cNvSpPr txBox="1">
            <a:spLocks noChangeArrowheads="1"/>
          </p:cNvSpPr>
          <p:nvPr/>
        </p:nvSpPr>
        <p:spPr bwMode="auto">
          <a:xfrm>
            <a:off x="2844800" y="6831013"/>
            <a:ext cx="17859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nkÅn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vkSj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               cSr'ksck</a:t>
            </a:r>
          </a:p>
        </p:txBody>
      </p:sp>
      <p:sp>
        <p:nvSpPr>
          <p:cNvPr id="43033" name="Text Box 28"/>
          <p:cNvSpPr txBox="1">
            <a:spLocks noChangeArrowheads="1"/>
          </p:cNvSpPr>
          <p:nvPr/>
        </p:nvSpPr>
        <p:spPr bwMode="auto">
          <a:xfrm>
            <a:off x="1449388" y="8424863"/>
            <a:ext cx="457993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;h'kq</a:t>
            </a:r>
            <a:endParaRPr lang="en-US" sz="1000" b="1">
              <a:latin typeface="Kruti Dev 010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elhg ¼elhgk % ^^vfHkf"kDr**½ &amp; ijes'oj dk iq=</a:t>
            </a:r>
          </a:p>
        </p:txBody>
      </p:sp>
      <p:sp>
        <p:nvSpPr>
          <p:cNvPr id="43034" name="Text Box 29"/>
          <p:cNvSpPr txBox="1">
            <a:spLocks noChangeArrowheads="1"/>
          </p:cNvSpPr>
          <p:nvPr/>
        </p:nvSpPr>
        <p:spPr bwMode="auto">
          <a:xfrm>
            <a:off x="4562475" y="2120900"/>
            <a:ext cx="26431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400" b="1" u="sng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;qlqQ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eRrh ƒ%ƒ&amp;ƒ‰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• ________,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             </a:t>
            </a:r>
            <a:r>
              <a:rPr lang="en-US" sz="1400" b="1">
                <a:latin typeface="Times" charset="0"/>
              </a:rPr>
              <a:t>_________</a:t>
            </a:r>
            <a:r>
              <a:rPr lang="en-US" sz="1400" b="1">
                <a:latin typeface="Kruti Dev 010" charset="0"/>
              </a:rPr>
              <a:t>oa'k</a:t>
            </a:r>
            <a:endParaRPr lang="en-US" sz="14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 i="1">
                <a:latin typeface="Kruti Dev 010" charset="0"/>
              </a:rPr>
              <a:t>• </a:t>
            </a:r>
            <a:r>
              <a:rPr lang="en-US" sz="1000" b="1" i="1" u="sng">
                <a:latin typeface="Kruti Dev 010" charset="0"/>
              </a:rPr>
              <a:t>vczkge ls</a:t>
            </a:r>
            <a:endParaRPr lang="en-US" sz="10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  nkÅn dk iq=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  ;qlqQ</a:t>
            </a:r>
            <a:endParaRPr lang="en-US" sz="10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• ;gwfn;ksa dks izdk'ku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• </a:t>
            </a:r>
            <a:r>
              <a:rPr lang="en-US" sz="1000" b="1" u="sng">
                <a:latin typeface="Kruti Dev 010" charset="0"/>
              </a:rPr>
              <a:t>mRrjkf/kdkj</a:t>
            </a:r>
          </a:p>
        </p:txBody>
      </p:sp>
      <p:sp>
        <p:nvSpPr>
          <p:cNvPr id="43035" name="Rectangle 30"/>
          <p:cNvSpPr>
            <a:spLocks noChangeArrowheads="1"/>
          </p:cNvSpPr>
          <p:nvPr/>
        </p:nvSpPr>
        <p:spPr bwMode="auto">
          <a:xfrm>
            <a:off x="4522788" y="22098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3036" name="Text Box 31"/>
          <p:cNvSpPr txBox="1">
            <a:spLocks noChangeArrowheads="1"/>
          </p:cNvSpPr>
          <p:nvPr/>
        </p:nvSpPr>
        <p:spPr bwMode="auto">
          <a:xfrm>
            <a:off x="604838" y="2420938"/>
            <a:ext cx="23002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efj;e</a:t>
            </a:r>
            <a:endParaRPr lang="en-US" sz="14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ywdk …%…„&amp;…Š</a:t>
            </a:r>
            <a:endParaRPr lang="en-US" sz="1400" b="1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• </a:t>
            </a:r>
            <a:r>
              <a:rPr lang="en-US" sz="1400" b="1">
                <a:solidFill>
                  <a:srgbClr val="FF0000"/>
                </a:solidFill>
                <a:latin typeface="Kruti Dev 010" charset="0"/>
              </a:rPr>
              <a:t>jDr</a:t>
            </a:r>
            <a:r>
              <a:rPr lang="en-US" sz="1400" b="1">
                <a:latin typeface="Kruti Dev 010" charset="0"/>
              </a:rPr>
              <a:t> oa'k</a:t>
            </a:r>
            <a:endParaRPr lang="en-US" sz="14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 i="1">
                <a:latin typeface="Kruti Dev 010" charset="0"/>
              </a:rPr>
              <a:t>•</a:t>
            </a:r>
            <a:r>
              <a:rPr lang="en-US" sz="1000" b="1" i="1">
                <a:latin typeface="Kruti Dev 010" charset="0"/>
              </a:rPr>
              <a:t> </a:t>
            </a:r>
            <a:r>
              <a:rPr lang="en-US" sz="1000" b="1" i="1" u="sng">
                <a:latin typeface="Kruti Dev 010" charset="0"/>
              </a:rPr>
              <a:t>vkne ls</a:t>
            </a:r>
            <a:endParaRPr lang="en-US" sz="10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    efj;e rd]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    oa'k Lo'kk[kh;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• </a:t>
            </a:r>
            <a:r>
              <a:rPr lang="en-US" sz="1000" b="1">
                <a:latin typeface="Kruti Dev 010" charset="0"/>
              </a:rPr>
              <a:t>O;fDrxr oa'kkoyh]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   efj;e ls</a:t>
            </a:r>
            <a:endParaRPr lang="en-US" sz="1000" b="1" u="sng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• </a:t>
            </a:r>
            <a:r>
              <a:rPr lang="en-US" sz="1000" b="1" u="sng">
                <a:latin typeface="Kruti Dev 010" charset="0"/>
              </a:rPr>
              <a:t>nkÅn ds oa'k ls</a:t>
            </a:r>
            <a:endParaRPr lang="en-US" sz="1000" b="1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Kruti Dev 010" charset="0"/>
              </a:rPr>
              <a:t>  ¼2'kew- 7%12]13(jksfe;ks 1%3½</a:t>
            </a:r>
            <a:endParaRPr lang="en-US" sz="1000" b="1" u="sng">
              <a:latin typeface="Kruti Dev 010" charset="0"/>
            </a:endParaRPr>
          </a:p>
        </p:txBody>
      </p:sp>
      <p:sp>
        <p:nvSpPr>
          <p:cNvPr id="43037" name="Line 32"/>
          <p:cNvSpPr>
            <a:spLocks noChangeShapeType="1"/>
          </p:cNvSpPr>
          <p:nvPr/>
        </p:nvSpPr>
        <p:spPr bwMode="auto">
          <a:xfrm>
            <a:off x="3173413" y="17129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3"/>
          <p:cNvSpPr>
            <a:spLocks noChangeShapeType="1"/>
          </p:cNvSpPr>
          <p:nvPr/>
        </p:nvSpPr>
        <p:spPr bwMode="auto">
          <a:xfrm>
            <a:off x="4500563" y="5575300"/>
            <a:ext cx="26987" cy="25336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4"/>
          <p:cNvSpPr>
            <a:spLocks noChangeShapeType="1"/>
          </p:cNvSpPr>
          <p:nvPr/>
        </p:nvSpPr>
        <p:spPr bwMode="auto">
          <a:xfrm flipH="1">
            <a:off x="1684338" y="5699125"/>
            <a:ext cx="1587" cy="2128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35"/>
          <p:cNvSpPr>
            <a:spLocks noChangeShapeType="1"/>
          </p:cNvSpPr>
          <p:nvPr/>
        </p:nvSpPr>
        <p:spPr bwMode="auto">
          <a:xfrm flipH="1">
            <a:off x="2967038" y="5556250"/>
            <a:ext cx="3175" cy="26019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Text Box 36"/>
          <p:cNvSpPr txBox="1">
            <a:spLocks noChangeArrowheads="1"/>
          </p:cNvSpPr>
          <p:nvPr/>
        </p:nvSpPr>
        <p:spPr bwMode="auto">
          <a:xfrm>
            <a:off x="6167438" y="5064125"/>
            <a:ext cx="1096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[DAN, NAPHTALI]</a:t>
            </a:r>
          </a:p>
        </p:txBody>
      </p:sp>
      <p:sp>
        <p:nvSpPr>
          <p:cNvPr id="43042" name="Text Box 37"/>
          <p:cNvSpPr txBox="1">
            <a:spLocks noChangeArrowheads="1"/>
          </p:cNvSpPr>
          <p:nvPr/>
        </p:nvSpPr>
        <p:spPr bwMode="auto">
          <a:xfrm>
            <a:off x="4894263" y="5078413"/>
            <a:ext cx="1484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[JOSEPH, BENJAMIN]</a:t>
            </a:r>
          </a:p>
        </p:txBody>
      </p:sp>
      <p:sp>
        <p:nvSpPr>
          <p:cNvPr id="43043" name="Text Box 38"/>
          <p:cNvSpPr txBox="1">
            <a:spLocks noChangeArrowheads="1"/>
          </p:cNvSpPr>
          <p:nvPr/>
        </p:nvSpPr>
        <p:spPr bwMode="auto">
          <a:xfrm>
            <a:off x="1466850" y="5008563"/>
            <a:ext cx="3757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¼:csu] f'kekSu] ysoh] bLlkdkj  </a:t>
            </a:r>
            <a:r>
              <a:rPr lang="en-US" sz="1400" b="1">
                <a:latin typeface="Kruti Dev 010" charset="0"/>
              </a:rPr>
              <a:t>;gwnk, </a:t>
            </a:r>
            <a:r>
              <a:rPr lang="en-US" sz="800" b="1">
                <a:latin typeface="Kruti Dev 010" charset="0"/>
              </a:rPr>
              <a:t>tcqyqu½</a:t>
            </a:r>
          </a:p>
        </p:txBody>
      </p:sp>
      <p:sp>
        <p:nvSpPr>
          <p:cNvPr id="43044" name="Text Box 40"/>
          <p:cNvSpPr txBox="1">
            <a:spLocks noChangeArrowheads="1"/>
          </p:cNvSpPr>
          <p:nvPr/>
        </p:nvSpPr>
        <p:spPr bwMode="auto">
          <a:xfrm>
            <a:off x="3465513" y="4876800"/>
            <a:ext cx="574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¼yh½</a:t>
            </a:r>
          </a:p>
        </p:txBody>
      </p:sp>
      <p:sp>
        <p:nvSpPr>
          <p:cNvPr id="43045" name="Text Box 41"/>
          <p:cNvSpPr txBox="1">
            <a:spLocks noChangeArrowheads="1"/>
          </p:cNvSpPr>
          <p:nvPr/>
        </p:nvSpPr>
        <p:spPr bwMode="auto">
          <a:xfrm>
            <a:off x="5286375" y="4864100"/>
            <a:ext cx="727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(RACHEL)</a:t>
            </a:r>
          </a:p>
        </p:txBody>
      </p:sp>
      <p:sp>
        <p:nvSpPr>
          <p:cNvPr id="43046" name="Text Box 42"/>
          <p:cNvSpPr txBox="1">
            <a:spLocks noChangeArrowheads="1"/>
          </p:cNvSpPr>
          <p:nvPr/>
        </p:nvSpPr>
        <p:spPr bwMode="auto">
          <a:xfrm>
            <a:off x="6426200" y="4851400"/>
            <a:ext cx="727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(BILHAH)</a:t>
            </a:r>
          </a:p>
        </p:txBody>
      </p:sp>
      <p:sp>
        <p:nvSpPr>
          <p:cNvPr id="43047" name="Line 43"/>
          <p:cNvSpPr>
            <a:spLocks noChangeShapeType="1"/>
          </p:cNvSpPr>
          <p:nvPr/>
        </p:nvSpPr>
        <p:spPr bwMode="auto">
          <a:xfrm>
            <a:off x="5656263" y="4806950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Text Box 44"/>
          <p:cNvSpPr txBox="1">
            <a:spLocks noChangeArrowheads="1"/>
          </p:cNvSpPr>
          <p:nvPr/>
        </p:nvSpPr>
        <p:spPr bwMode="auto">
          <a:xfrm>
            <a:off x="534988" y="5081588"/>
            <a:ext cx="969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 ¼xkn v'ksj½</a:t>
            </a:r>
          </a:p>
        </p:txBody>
      </p:sp>
      <p:sp>
        <p:nvSpPr>
          <p:cNvPr id="43049" name="Line 45"/>
          <p:cNvSpPr>
            <a:spLocks noChangeShapeType="1"/>
          </p:cNvSpPr>
          <p:nvPr/>
        </p:nvSpPr>
        <p:spPr bwMode="auto">
          <a:xfrm>
            <a:off x="1009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46"/>
          <p:cNvSpPr>
            <a:spLocks noChangeShapeType="1"/>
          </p:cNvSpPr>
          <p:nvPr/>
        </p:nvSpPr>
        <p:spPr bwMode="auto">
          <a:xfrm>
            <a:off x="5657850" y="5045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47"/>
          <p:cNvSpPr>
            <a:spLocks noChangeShapeType="1"/>
          </p:cNvSpPr>
          <p:nvPr/>
        </p:nvSpPr>
        <p:spPr bwMode="auto">
          <a:xfrm>
            <a:off x="6724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8"/>
          <p:cNvSpPr>
            <a:spLocks noChangeShapeType="1"/>
          </p:cNvSpPr>
          <p:nvPr/>
        </p:nvSpPr>
        <p:spPr bwMode="auto">
          <a:xfrm>
            <a:off x="3752850" y="53117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49"/>
          <p:cNvSpPr>
            <a:spLocks noChangeShapeType="1"/>
          </p:cNvSpPr>
          <p:nvPr/>
        </p:nvSpPr>
        <p:spPr bwMode="auto">
          <a:xfrm>
            <a:off x="5797550" y="6980238"/>
            <a:ext cx="0" cy="12144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Rectangle 50"/>
          <p:cNvSpPr>
            <a:spLocks noChangeArrowheads="1"/>
          </p:cNvSpPr>
          <p:nvPr/>
        </p:nvSpPr>
        <p:spPr bwMode="auto">
          <a:xfrm>
            <a:off x="395288" y="21971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3055" name="Text Box 51"/>
          <p:cNvSpPr txBox="1">
            <a:spLocks noChangeArrowheads="1"/>
          </p:cNvSpPr>
          <p:nvPr/>
        </p:nvSpPr>
        <p:spPr bwMode="auto">
          <a:xfrm>
            <a:off x="760413" y="838200"/>
            <a:ext cx="5888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i="1">
                <a:latin typeface="Kruti Dev 010" charset="0"/>
              </a:rPr>
              <a:t>vkne ls elhg rd</a:t>
            </a:r>
          </a:p>
        </p:txBody>
      </p:sp>
      <p:sp>
        <p:nvSpPr>
          <p:cNvPr id="43056" name="Line 52"/>
          <p:cNvSpPr>
            <a:spLocks noChangeShapeType="1"/>
          </p:cNvSpPr>
          <p:nvPr/>
        </p:nvSpPr>
        <p:spPr bwMode="auto">
          <a:xfrm>
            <a:off x="37528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Text Box 54"/>
          <p:cNvSpPr txBox="1">
            <a:spLocks noChangeArrowheads="1"/>
          </p:cNvSpPr>
          <p:nvPr/>
        </p:nvSpPr>
        <p:spPr bwMode="auto">
          <a:xfrm>
            <a:off x="750888" y="5664200"/>
            <a:ext cx="106838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jslk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;wgUuk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;ksnkg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;ksls[k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f'keh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efFk;kl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ekr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uksxg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vlY;kg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ugwe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vkeksl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efRr;kg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;qlqQ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;Uuk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eydh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ysoh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eRrkr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,yh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;qlqQ ¼taokbZ½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 i="1" u="sng">
                <a:latin typeface="Kruti Dev 010" charset="0"/>
              </a:rPr>
              <a:t>efj;e</a:t>
            </a:r>
            <a:endParaRPr lang="en-US" sz="800" b="1">
              <a:latin typeface="Kruti Dev 010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u="sng">
              <a:latin typeface="Kruti Dev 010" charset="0"/>
            </a:endParaRPr>
          </a:p>
        </p:txBody>
      </p:sp>
      <p:sp>
        <p:nvSpPr>
          <p:cNvPr id="43058" name="Rectangle 56"/>
          <p:cNvSpPr>
            <a:spLocks noChangeArrowheads="1"/>
          </p:cNvSpPr>
          <p:nvPr/>
        </p:nvSpPr>
        <p:spPr bwMode="auto">
          <a:xfrm>
            <a:off x="4568825" y="7231063"/>
            <a:ext cx="1049338" cy="627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3059" name="Line 57"/>
          <p:cNvSpPr>
            <a:spLocks noChangeShapeType="1"/>
          </p:cNvSpPr>
          <p:nvPr/>
        </p:nvSpPr>
        <p:spPr bwMode="auto">
          <a:xfrm flipH="1" flipV="1">
            <a:off x="3000375" y="5557838"/>
            <a:ext cx="450850" cy="1624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Line 58"/>
          <p:cNvSpPr>
            <a:spLocks noChangeShapeType="1"/>
          </p:cNvSpPr>
          <p:nvPr/>
        </p:nvSpPr>
        <p:spPr bwMode="auto">
          <a:xfrm flipV="1">
            <a:off x="4046538" y="5592763"/>
            <a:ext cx="436562" cy="16160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Line 59"/>
          <p:cNvSpPr>
            <a:spLocks noChangeShapeType="1"/>
          </p:cNvSpPr>
          <p:nvPr/>
        </p:nvSpPr>
        <p:spPr bwMode="auto">
          <a:xfrm flipH="1" flipV="1">
            <a:off x="1697038" y="5694363"/>
            <a:ext cx="468312" cy="2460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Line 60"/>
          <p:cNvSpPr>
            <a:spLocks noChangeShapeType="1"/>
          </p:cNvSpPr>
          <p:nvPr/>
        </p:nvSpPr>
        <p:spPr bwMode="auto">
          <a:xfrm flipV="1">
            <a:off x="5459413" y="6973888"/>
            <a:ext cx="309562" cy="1063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Line 61"/>
          <p:cNvSpPr>
            <a:spLocks noChangeShapeType="1"/>
          </p:cNvSpPr>
          <p:nvPr/>
        </p:nvSpPr>
        <p:spPr bwMode="auto">
          <a:xfrm>
            <a:off x="642938" y="533241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Line 62"/>
          <p:cNvSpPr>
            <a:spLocks noChangeShapeType="1"/>
          </p:cNvSpPr>
          <p:nvPr/>
        </p:nvSpPr>
        <p:spPr bwMode="auto">
          <a:xfrm>
            <a:off x="1552575" y="5334000"/>
            <a:ext cx="310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5" name="Line 63"/>
          <p:cNvSpPr>
            <a:spLocks noChangeShapeType="1"/>
          </p:cNvSpPr>
          <p:nvPr/>
        </p:nvSpPr>
        <p:spPr bwMode="auto">
          <a:xfrm>
            <a:off x="5072063" y="5334000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Line 64"/>
          <p:cNvSpPr>
            <a:spLocks noChangeShapeType="1"/>
          </p:cNvSpPr>
          <p:nvPr/>
        </p:nvSpPr>
        <p:spPr bwMode="auto">
          <a:xfrm>
            <a:off x="6297613" y="531971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Rectangle 66"/>
          <p:cNvSpPr>
            <a:spLocks noChangeArrowheads="1"/>
          </p:cNvSpPr>
          <p:nvPr/>
        </p:nvSpPr>
        <p:spPr bwMode="auto">
          <a:xfrm>
            <a:off x="4478338" y="2946400"/>
            <a:ext cx="13414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  <a:latin typeface="Kruti Dev 010" charset="0"/>
              </a:rPr>
              <a:t>jktoa'k</a:t>
            </a:r>
          </a:p>
        </p:txBody>
      </p:sp>
      <p:sp>
        <p:nvSpPr>
          <p:cNvPr id="43068" name="Rectangle 67"/>
          <p:cNvSpPr>
            <a:spLocks noChangeArrowheads="1"/>
          </p:cNvSpPr>
          <p:nvPr/>
        </p:nvSpPr>
        <p:spPr bwMode="auto">
          <a:xfrm>
            <a:off x="4718050" y="3168650"/>
            <a:ext cx="1968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E32434"/>
                </a:solidFill>
                <a:latin typeface="Kruti Dev 010" charset="0"/>
              </a:rPr>
              <a:t>oS/kkfud</a:t>
            </a:r>
          </a:p>
        </p:txBody>
      </p:sp>
      <p:sp>
        <p:nvSpPr>
          <p:cNvPr id="43069" name="Text Box 40"/>
          <p:cNvSpPr txBox="1">
            <a:spLocks noChangeArrowheads="1"/>
          </p:cNvSpPr>
          <p:nvPr/>
        </p:nvSpPr>
        <p:spPr bwMode="auto">
          <a:xfrm>
            <a:off x="658813" y="4859338"/>
            <a:ext cx="738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Kruti Dev 010" charset="0"/>
              </a:rPr>
              <a:t>¼ftYik½</a:t>
            </a:r>
          </a:p>
        </p:txBody>
      </p:sp>
      <p:pic>
        <p:nvPicPr>
          <p:cNvPr id="430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71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१६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3"/>
          <p:cNvSpPr txBox="1">
            <a:spLocks noChangeArrowheads="1"/>
          </p:cNvSpPr>
          <p:nvPr/>
        </p:nvSpPr>
        <p:spPr bwMode="auto">
          <a:xfrm>
            <a:off x="969963" y="121602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Kruti Dev 010" charset="0"/>
            </a:endParaRP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14325" y="89344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Kruti Dev 010" charset="0"/>
              </a:rPr>
              <a:t>58</a:t>
            </a:r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440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8"/>
          <p:cNvSpPr txBox="1">
            <a:spLocks noChangeArrowheads="1"/>
          </p:cNvSpPr>
          <p:nvPr/>
        </p:nvSpPr>
        <p:spPr bwMode="auto">
          <a:xfrm>
            <a:off x="6607175" y="714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17</a:t>
            </a:r>
          </a:p>
        </p:txBody>
      </p:sp>
      <p:sp>
        <p:nvSpPr>
          <p:cNvPr id="45058" name="Text Box 13"/>
          <p:cNvSpPr txBox="1">
            <a:spLocks noChangeArrowheads="1"/>
          </p:cNvSpPr>
          <p:nvPr/>
        </p:nvSpPr>
        <p:spPr bwMode="auto">
          <a:xfrm>
            <a:off x="534988" y="1071563"/>
            <a:ext cx="6418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latin typeface="Kruti Dev 010" charset="0"/>
              </a:rPr>
              <a:t>;h'kq elhg ds tUe o thou dh vfo'oluh; laHkkoukvksa dks nsf[k;s*</a:t>
            </a:r>
          </a:p>
        </p:txBody>
      </p:sp>
      <p:sp>
        <p:nvSpPr>
          <p:cNvPr id="45059" name="Text Box 27"/>
          <p:cNvSpPr txBox="1">
            <a:spLocks noChangeArrowheads="1"/>
          </p:cNvSpPr>
          <p:nvPr/>
        </p:nvSpPr>
        <p:spPr bwMode="auto">
          <a:xfrm>
            <a:off x="73025" y="7019925"/>
            <a:ext cx="23050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u="sng">
                <a:latin typeface="Kruti Dev 010" charset="0"/>
              </a:rPr>
              <a:t>jDr oa'k </a:t>
            </a:r>
          </a:p>
          <a:p>
            <a:pPr algn="ctr">
              <a:spcBef>
                <a:spcPct val="50000"/>
              </a:spcBef>
            </a:pPr>
            <a:r>
              <a:rPr lang="en-US" sz="2000" b="1" i="1" u="sng">
                <a:latin typeface="Kruti Dev 010" charset="0"/>
              </a:rPr>
              <a:t>¼efj;e½</a:t>
            </a:r>
          </a:p>
        </p:txBody>
      </p:sp>
      <p:sp>
        <p:nvSpPr>
          <p:cNvPr id="45060" name="Text Box 28"/>
          <p:cNvSpPr txBox="1">
            <a:spLocks noChangeArrowheads="1"/>
          </p:cNvSpPr>
          <p:nvPr/>
        </p:nvSpPr>
        <p:spPr bwMode="auto">
          <a:xfrm>
            <a:off x="5064125" y="7019925"/>
            <a:ext cx="2136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u="sng">
                <a:latin typeface="Kruti Dev 010" charset="0"/>
              </a:rPr>
              <a:t>oS/kkfud mRrjkf/kdkj</a:t>
            </a:r>
          </a:p>
          <a:p>
            <a:pPr algn="ctr">
              <a:spcBef>
                <a:spcPct val="50000"/>
              </a:spcBef>
            </a:pPr>
            <a:r>
              <a:rPr lang="en-US" sz="2000" b="1" i="1" u="sng">
                <a:latin typeface="Kruti Dev 010" charset="0"/>
              </a:rPr>
              <a:t>¼;qlqQ½</a:t>
            </a:r>
          </a:p>
        </p:txBody>
      </p:sp>
      <p:sp>
        <p:nvSpPr>
          <p:cNvPr id="45061" name="Text Box 33"/>
          <p:cNvSpPr txBox="1">
            <a:spLocks noChangeArrowheads="1"/>
          </p:cNvSpPr>
          <p:nvPr/>
        </p:nvSpPr>
        <p:spPr bwMode="auto">
          <a:xfrm>
            <a:off x="2011363" y="7024688"/>
            <a:ext cx="34496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Kruti Dev 010" charset="0"/>
              </a:rPr>
              <a:t>;h'kq</a:t>
            </a:r>
            <a:endParaRPr lang="en-US" sz="1400" b="1">
              <a:latin typeface="Kruti Dev 010" charset="0"/>
            </a:endParaRPr>
          </a:p>
          <a:p>
            <a:pPr algn="ctr"/>
            <a:r>
              <a:rPr lang="en-US" sz="1400" b="1">
                <a:latin typeface="Kruti Dev 010" charset="0"/>
              </a:rPr>
              <a:t>elhg</a:t>
            </a:r>
          </a:p>
          <a:p>
            <a:pPr algn="ctr"/>
            <a:r>
              <a:rPr lang="en-US" sz="1400" b="1">
                <a:latin typeface="Kruti Dev 010" charset="0"/>
              </a:rPr>
              <a:t> ¼fØLrksl % ^^vfHkf"kDr**½</a:t>
            </a:r>
          </a:p>
          <a:p>
            <a:pPr algn="ctr"/>
            <a:r>
              <a:rPr lang="en-US" altLang="ja-JP" sz="1400" b="1">
                <a:latin typeface="Kruti Dev 010" charset="0"/>
              </a:rPr>
              <a:t>ijes'oj dk iq=</a:t>
            </a:r>
            <a:endParaRPr lang="en-US" sz="1400" b="1">
              <a:latin typeface="Kruti Dev 010" charset="0"/>
            </a:endParaRPr>
          </a:p>
        </p:txBody>
      </p:sp>
      <p:sp>
        <p:nvSpPr>
          <p:cNvPr id="45062" name="Text Box 56"/>
          <p:cNvSpPr txBox="1">
            <a:spLocks noChangeArrowheads="1"/>
          </p:cNvSpPr>
          <p:nvPr/>
        </p:nvSpPr>
        <p:spPr bwMode="auto">
          <a:xfrm>
            <a:off x="1189038" y="838200"/>
            <a:ext cx="58880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i="1">
                <a:latin typeface="Kruti Dev 010" charset="0"/>
              </a:rPr>
              <a:t>ek= nq?kZVuk ;k tUe \</a:t>
            </a:r>
          </a:p>
        </p:txBody>
      </p:sp>
      <p:sp>
        <p:nvSpPr>
          <p:cNvPr id="45063" name="Text Box 62"/>
          <p:cNvSpPr txBox="1">
            <a:spLocks noChangeArrowheads="1"/>
          </p:cNvSpPr>
          <p:nvPr/>
        </p:nvSpPr>
        <p:spPr bwMode="auto">
          <a:xfrm>
            <a:off x="561975" y="1582738"/>
            <a:ext cx="6365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Kruti Dev 010" charset="0"/>
              </a:rPr>
              <a:t>iqjkus fu;e esa % ;h'kq elhg ds tUe]</a:t>
            </a:r>
            <a:r>
              <a:rPr lang="en-US" sz="2000" b="1">
                <a:latin typeface="Kruti Dev 010" charset="0"/>
              </a:rPr>
              <a:t> </a:t>
            </a:r>
            <a:r>
              <a:rPr lang="en-US" sz="2000" b="1" baseline="-25000">
                <a:latin typeface="Kruti Dev 010" charset="0"/>
              </a:rPr>
              <a:t>thou o Øwlhdj.k dks ysdj elhgk ds vkxeu laca/kh</a:t>
            </a:r>
            <a:r>
              <a:rPr lang="en-US" sz="1800" b="1" baseline="-25000">
                <a:latin typeface="Kruti Dev 010" charset="0"/>
              </a:rPr>
              <a:t> </a:t>
            </a:r>
            <a:r>
              <a:rPr lang="en-US" sz="3200" b="1" baseline="-25000">
                <a:latin typeface="Kruti Dev 010" charset="0"/>
              </a:rPr>
              <a:t>…ŒŒ</a:t>
            </a:r>
            <a:r>
              <a:rPr lang="en-US" sz="1800" b="1" baseline="-25000">
                <a:latin typeface="Kruti Dev 010" charset="0"/>
              </a:rPr>
              <a:t> </a:t>
            </a:r>
            <a:r>
              <a:rPr lang="en-US" sz="2000" b="1" baseline="-25000">
                <a:latin typeface="Kruti Dev 010" charset="0"/>
              </a:rPr>
              <a:t>lanHkZ iw.kZ gq;sA blds lkFk gh dgk tk ldrk gS -------</a:t>
            </a:r>
          </a:p>
        </p:txBody>
      </p:sp>
      <p:sp>
        <p:nvSpPr>
          <p:cNvPr id="45064" name="Text Box 63"/>
          <p:cNvSpPr txBox="1">
            <a:spLocks noChangeArrowheads="1"/>
          </p:cNvSpPr>
          <p:nvPr/>
        </p:nvSpPr>
        <p:spPr bwMode="auto">
          <a:xfrm>
            <a:off x="690563" y="2417763"/>
            <a:ext cx="591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Kruti Dev 010" charset="0"/>
              </a:rPr>
              <a:t>fdlh O;fDr ds fy;s dh xbZ </a:t>
            </a:r>
            <a:r>
              <a:rPr lang="en-US" sz="3600" b="1" baseline="-25000">
                <a:latin typeface="Kruti Dev 010" charset="0"/>
              </a:rPr>
              <a:t>Š</a:t>
            </a:r>
            <a:r>
              <a:rPr lang="en-US" sz="1800" b="1" baseline="-25000">
                <a:latin typeface="Kruti Dev 010" charset="0"/>
              </a:rPr>
              <a:t> </a:t>
            </a:r>
            <a:r>
              <a:rPr lang="en-US" sz="2000" b="1" baseline="-25000">
                <a:latin typeface="Kruti Dev 010" charset="0"/>
              </a:rPr>
              <a:t>Hkfo";okf.k;ka Hkh mlds thou esa iw.kZ gks tk;s \</a:t>
            </a:r>
          </a:p>
        </p:txBody>
      </p:sp>
      <p:sp>
        <p:nvSpPr>
          <p:cNvPr id="45065" name="Text Box 64"/>
          <p:cNvSpPr txBox="1">
            <a:spLocks noChangeArrowheads="1"/>
          </p:cNvSpPr>
          <p:nvPr/>
        </p:nvSpPr>
        <p:spPr bwMode="auto">
          <a:xfrm>
            <a:off x="901700" y="3227388"/>
            <a:ext cx="591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baseline="-25000">
                <a:latin typeface="Kruti Dev 010" charset="0"/>
              </a:rPr>
              <a:t>mRrj % lkS djksM 'ka[k</a:t>
            </a:r>
            <a:r>
              <a:rPr lang="en-US" sz="2000" b="1" i="1">
                <a:latin typeface="Kruti Dev 010" charset="0"/>
              </a:rPr>
              <a:t> </a:t>
            </a:r>
            <a:r>
              <a:rPr lang="en-US" sz="2000" b="1" i="1" baseline="-25000">
                <a:latin typeface="Kruti Dev 010" charset="0"/>
              </a:rPr>
              <a:t>esa ,d ckj ¼ƒŒ </a:t>
            </a:r>
            <a:r>
              <a:rPr lang="en-US" sz="2000" b="1" i="1" baseline="30000">
                <a:latin typeface="Kruti Dev 010" charset="0"/>
              </a:rPr>
              <a:t>ƒ‰</a:t>
            </a:r>
            <a:r>
              <a:rPr lang="en-US" sz="2000" b="1" i="1" baseline="-25000">
                <a:latin typeface="Kruti Dev 010" charset="0"/>
              </a:rPr>
              <a:t>½</a:t>
            </a:r>
          </a:p>
        </p:txBody>
      </p:sp>
      <p:sp>
        <p:nvSpPr>
          <p:cNvPr id="43019" name="Text Box 65"/>
          <p:cNvSpPr txBox="1">
            <a:spLocks noChangeArrowheads="1"/>
          </p:cNvSpPr>
          <p:nvPr/>
        </p:nvSpPr>
        <p:spPr bwMode="auto">
          <a:xfrm>
            <a:off x="927100" y="3476625"/>
            <a:ext cx="59150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baseline="-25000" dirty="0">
                <a:latin typeface="+mj-lt"/>
                <a:ea typeface="MS PGothic" pitchFamily="34" charset="-128"/>
                <a:cs typeface="+mn-cs"/>
              </a:rPr>
              <a:t>1:100,000,000,000,000,000</a:t>
            </a:r>
            <a:endParaRPr lang="en-US" sz="3200" baseline="-25000" dirty="0"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5067" name="Text Box 66"/>
          <p:cNvSpPr txBox="1">
            <a:spLocks noChangeArrowheads="1"/>
          </p:cNvSpPr>
          <p:nvPr/>
        </p:nvSpPr>
        <p:spPr bwMode="auto">
          <a:xfrm>
            <a:off x="741363" y="404177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-25000">
                <a:latin typeface="Kruti Dev 010" charset="0"/>
              </a:rPr>
              <a:t>fdlh ds fy;s </a:t>
            </a:r>
            <a:r>
              <a:rPr lang="en-US" sz="3600" b="1" baseline="-25000">
                <a:latin typeface="Kruti Dev 010" charset="0"/>
              </a:rPr>
              <a:t>†Š</a:t>
            </a:r>
            <a:r>
              <a:rPr lang="en-US" sz="2000" i="1" baseline="-25000">
                <a:latin typeface="Kruti Dev 010" charset="0"/>
              </a:rPr>
              <a:t>H</a:t>
            </a:r>
            <a:r>
              <a:rPr lang="en-US" sz="2000" baseline="-25000">
                <a:latin typeface="Kruti Dev 010" charset="0"/>
              </a:rPr>
              <a:t>kfo";okf.k;ka</a:t>
            </a:r>
            <a:r>
              <a:rPr lang="en-US" sz="2000">
                <a:latin typeface="Kruti Dev 010" charset="0"/>
              </a:rPr>
              <a:t> </a:t>
            </a:r>
            <a:r>
              <a:rPr lang="en-US" sz="2000" baseline="-25000">
                <a:latin typeface="Kruti Dev 010" charset="0"/>
              </a:rPr>
              <a:t>lgh lkfcr gks</a:t>
            </a:r>
          </a:p>
        </p:txBody>
      </p:sp>
      <p:sp>
        <p:nvSpPr>
          <p:cNvPr id="45068" name="Text Box 68"/>
          <p:cNvSpPr txBox="1">
            <a:spLocks noChangeArrowheads="1"/>
          </p:cNvSpPr>
          <p:nvPr/>
        </p:nvSpPr>
        <p:spPr bwMode="auto">
          <a:xfrm>
            <a:off x="889000" y="4772025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Kruti Dev 010" charset="0"/>
              </a:rPr>
              <a:t>mRrj</a:t>
            </a:r>
            <a:r>
              <a:rPr lang="en-US" sz="2400" b="1">
                <a:latin typeface="Kruti Dev 010" charset="0"/>
              </a:rPr>
              <a:t> </a:t>
            </a:r>
            <a:r>
              <a:rPr lang="en-US" sz="2400" b="1" baseline="-25000">
                <a:latin typeface="Kruti Dev 010" charset="0"/>
              </a:rPr>
              <a:t>% ƒŒ</a:t>
            </a:r>
            <a:r>
              <a:rPr lang="en-US" sz="2400" b="1" baseline="30000">
                <a:latin typeface="Kruti Dev 010" charset="0"/>
              </a:rPr>
              <a:t>ƒ‡‰ </a:t>
            </a:r>
            <a:r>
              <a:rPr lang="en-US" sz="2400" b="1" baseline="-25000">
                <a:latin typeface="Kruti Dev 010" charset="0"/>
              </a:rPr>
              <a:t>esa ,d ckj </a:t>
            </a:r>
          </a:p>
        </p:txBody>
      </p:sp>
      <p:sp>
        <p:nvSpPr>
          <p:cNvPr id="45069" name="AutoShape 70"/>
          <p:cNvSpPr>
            <a:spLocks noChangeArrowheads="1"/>
          </p:cNvSpPr>
          <p:nvPr/>
        </p:nvSpPr>
        <p:spPr bwMode="auto">
          <a:xfrm>
            <a:off x="2413000" y="70770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5070" name="AutoShape 71"/>
          <p:cNvSpPr>
            <a:spLocks noChangeArrowheads="1"/>
          </p:cNvSpPr>
          <p:nvPr/>
        </p:nvSpPr>
        <p:spPr bwMode="auto">
          <a:xfrm rot="10800000">
            <a:off x="4483100" y="70897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5071" name="Line 74"/>
          <p:cNvSpPr>
            <a:spLocks noChangeShapeType="1"/>
          </p:cNvSpPr>
          <p:nvPr/>
        </p:nvSpPr>
        <p:spPr bwMode="auto">
          <a:xfrm>
            <a:off x="708025" y="4148138"/>
            <a:ext cx="6188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75"/>
          <p:cNvSpPr txBox="1">
            <a:spLocks noChangeArrowheads="1"/>
          </p:cNvSpPr>
          <p:nvPr/>
        </p:nvSpPr>
        <p:spPr bwMode="auto">
          <a:xfrm>
            <a:off x="939800" y="8267700"/>
            <a:ext cx="5962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Kruti Dev 010" charset="0"/>
              </a:rPr>
              <a:t>*L=ksr % tks'k lSdMk osy] bfoMSl</a:t>
            </a:r>
            <a:r>
              <a:rPr lang="en-US" sz="2000">
                <a:latin typeface="Kruti Dev 010" charset="0"/>
              </a:rPr>
              <a:t> </a:t>
            </a:r>
            <a:r>
              <a:rPr lang="en-US" sz="2000" baseline="-25000">
                <a:latin typeface="Kruti Dev 010" charset="0"/>
              </a:rPr>
              <a:t>nSV fMekaM~l , ofMZDV] 1972] i`"B 175( ihVj LVksuj] lkbal</a:t>
            </a:r>
            <a:r>
              <a:rPr lang="en-US" sz="2000">
                <a:latin typeface="Kruti Dev 010" charset="0"/>
              </a:rPr>
              <a:t> </a:t>
            </a:r>
            <a:r>
              <a:rPr lang="en-US" sz="2000" baseline="-25000">
                <a:latin typeface="Kruti Dev 010" charset="0"/>
              </a:rPr>
              <a:t>LihDl] ewMh</a:t>
            </a:r>
            <a:r>
              <a:rPr lang="en-US" sz="2000">
                <a:latin typeface="Kruti Dev 010" charset="0"/>
              </a:rPr>
              <a:t> </a:t>
            </a:r>
            <a:r>
              <a:rPr lang="en-US" sz="2000" baseline="-25000">
                <a:latin typeface="Kruti Dev 010" charset="0"/>
              </a:rPr>
              <a:t>izsl 1963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Kruti Dev 010" charset="0"/>
              </a:rPr>
              <a:t>,             </a:t>
            </a:r>
          </a:p>
        </p:txBody>
      </p:sp>
      <p:grpSp>
        <p:nvGrpSpPr>
          <p:cNvPr id="45073" name="Group 79"/>
          <p:cNvGrpSpPr>
            <a:grpSpLocks/>
          </p:cNvGrpSpPr>
          <p:nvPr/>
        </p:nvGrpSpPr>
        <p:grpSpPr bwMode="auto">
          <a:xfrm>
            <a:off x="350838" y="5332413"/>
            <a:ext cx="6888162" cy="1322387"/>
            <a:chOff x="413" y="3319"/>
            <a:chExt cx="4078" cy="833"/>
          </a:xfrm>
        </p:grpSpPr>
        <p:sp>
          <p:nvSpPr>
            <p:cNvPr id="43031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baseline="-25000" dirty="0">
                  <a:latin typeface="+mj-lt"/>
                  <a:ea typeface="MS PGothic" pitchFamily="34" charset="-128"/>
                  <a:cs typeface="+mn-cs"/>
                </a:rPr>
                <a:t>1:10,000,000,000,000,000,000,000,000,000,000,000,000,000, 000,000,000,000,000,000,000,000,000,000,000,000,000,000, 000,000,000,000,000,000,000,000,000,000,000,000,000,000, 000, 000,000,000,000,000,000,000,000,000,000,000</a:t>
              </a:r>
              <a:endParaRPr lang="en-US" sz="2400" baseline="-25000" dirty="0">
                <a:latin typeface="+mj-lt"/>
                <a:ea typeface="MS PGothic" pitchFamily="34" charset="-128"/>
                <a:cs typeface="+mn-cs"/>
              </a:endParaRPr>
            </a:p>
          </p:txBody>
        </p:sp>
        <p:sp>
          <p:nvSpPr>
            <p:cNvPr id="45079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8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</p:grpSp>
      <p:sp>
        <p:nvSpPr>
          <p:cNvPr id="45074" name="Line 86"/>
          <p:cNvSpPr>
            <a:spLocks noChangeShapeType="1"/>
          </p:cNvSpPr>
          <p:nvPr/>
        </p:nvSpPr>
        <p:spPr bwMode="auto">
          <a:xfrm>
            <a:off x="671513" y="25177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87"/>
          <p:cNvSpPr>
            <a:spLocks noChangeShapeType="1"/>
          </p:cNvSpPr>
          <p:nvPr/>
        </p:nvSpPr>
        <p:spPr bwMode="auto">
          <a:xfrm>
            <a:off x="658813" y="68738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7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१७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460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18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174750" y="969963"/>
            <a:ext cx="5345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latin typeface="Kruti Dev 010" charset="0"/>
              </a:rPr>
              <a:t>^^[kqyh** ckbZcy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latin typeface="Kruti Dev 010" charset="0"/>
              </a:rPr>
              <a:t>iqjkus ,oa u;s fu;e esa fØ;kUof;r lekukarj %</a:t>
            </a:r>
            <a:br>
              <a:rPr lang="en-US" sz="2000" b="1" i="1">
                <a:latin typeface="Kruti Dev 010" charset="0"/>
              </a:rPr>
            </a:b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fu;e</a:t>
            </a:r>
            <a:r>
              <a:rPr lang="en-US" sz="1400" b="1">
                <a:latin typeface="Kruti Dev 010" charset="0"/>
              </a:rPr>
              <a:t> ¼1½ vkSj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lqlekpkj</a:t>
            </a:r>
            <a:r>
              <a:rPr lang="en-US" sz="1400" b="1">
                <a:latin typeface="Kruti Dev 010" charset="0"/>
              </a:rPr>
              <a:t> ¼5½</a:t>
            </a:r>
            <a:br>
              <a:rPr lang="en-US" sz="1400" b="1">
                <a:latin typeface="Kruti Dev 010" charset="0"/>
              </a:rPr>
            </a:br>
            <a:r>
              <a:rPr lang="en-US" sz="1400" b="1">
                <a:latin typeface="Kruti Dev 010" charset="0"/>
              </a:rPr>
              <a:t>,d ,sfrgkfld ifj.kke mRiUu djrs gSa</a:t>
            </a:r>
            <a:br>
              <a:rPr lang="en-US" sz="1400" b="1">
                <a:latin typeface="Kruti Dev 010" charset="0"/>
              </a:rPr>
            </a:br>
            <a:r>
              <a:rPr lang="en-US" sz="1400" b="1">
                <a:latin typeface="Kruti Dev 010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bfrgkl</a:t>
            </a:r>
            <a:r>
              <a:rPr lang="en-US" sz="1400" b="1">
                <a:latin typeface="Kruti Dev 010" charset="0"/>
              </a:rPr>
              <a:t> ¼2½ vkSj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izsfjrksa ds dk;Z</a:t>
            </a:r>
            <a:r>
              <a:rPr lang="en-US" sz="1400" b="1">
                <a:latin typeface="Kruti Dev 010" charset="0"/>
              </a:rPr>
              <a:t> ¼6½( </a:t>
            </a:r>
            <a:br>
              <a:rPr lang="en-US" sz="1400" b="1">
                <a:latin typeface="Kruti Dev 010" charset="0"/>
              </a:rPr>
            </a:br>
            <a:r>
              <a:rPr lang="en-US" sz="1400" b="1">
                <a:latin typeface="Kruti Dev 010" charset="0"/>
              </a:rPr>
              <a:t>tks ys[ku dk;Z izLrqr djrs gSa ( </a:t>
            </a:r>
            <a:br>
              <a:rPr lang="en-US" sz="1400" b="1">
                <a:latin typeface="Kruti Dev 010" charset="0"/>
              </a:rPr>
            </a:br>
            <a:r>
              <a:rPr lang="en-US" sz="1400" b="1">
                <a:latin typeface="Kruti Dev 010" charset="0"/>
              </a:rPr>
              <a:t>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O;oLFkkfooj.k</a:t>
            </a:r>
            <a:r>
              <a:rPr lang="en-US" sz="1400" b="1">
                <a:latin typeface="Kruti Dev 010" charset="0"/>
              </a:rPr>
              <a:t> ¼3½ vkSj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if=;ka</a:t>
            </a:r>
            <a:r>
              <a:rPr lang="en-US" sz="1400" b="1">
                <a:latin typeface="Kruti Dev 010" charset="0"/>
              </a:rPr>
              <a:t> ¼7½]</a:t>
            </a:r>
            <a:br>
              <a:rPr lang="en-US" sz="1400" b="1">
                <a:latin typeface="Kruti Dev 010" charset="0"/>
              </a:rPr>
            </a:br>
            <a:r>
              <a:rPr lang="en-US" sz="1400" b="1">
                <a:latin typeface="Kruti Dev 010" charset="0"/>
              </a:rPr>
              <a:t>ckbZcy ds nks vuwBs Hkkx] </a:t>
            </a:r>
            <a:br>
              <a:rPr lang="en-US" sz="1400" b="1">
                <a:latin typeface="Kruti Dev 010" charset="0"/>
              </a:rPr>
            </a:b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Hkfo";okf.k;ka</a:t>
            </a:r>
            <a:r>
              <a:rPr lang="en-US" sz="1400" b="1">
                <a:latin typeface="Kruti Dev 010" charset="0"/>
              </a:rPr>
              <a:t> ¼4½ vkSj </a:t>
            </a:r>
            <a:r>
              <a:rPr lang="en-US" sz="1400" b="1" u="sng">
                <a:solidFill>
                  <a:srgbClr val="E32434"/>
                </a:solidFill>
                <a:latin typeface="Kruti Dev 010" charset="0"/>
              </a:rPr>
              <a:t>izdkf'krokD;</a:t>
            </a:r>
            <a:r>
              <a:rPr lang="en-US" sz="1400" b="1">
                <a:latin typeface="Kruti Dev 010" charset="0"/>
              </a:rPr>
              <a:t> ¼8½.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pic>
        <p:nvPicPr>
          <p:cNvPr id="47109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flipV="1">
            <a:off x="1179513" y="2560638"/>
            <a:ext cx="950912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3109913" y="2432050"/>
            <a:ext cx="1287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Kruti Dev 010" charset="0"/>
              </a:rPr>
              <a:t>,d fo"k;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5732463" y="2592388"/>
            <a:ext cx="120332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1152525" y="3221038"/>
            <a:ext cx="112712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>
            <a:off x="5811838" y="3187700"/>
            <a:ext cx="12287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 flipV="1">
            <a:off x="1192213" y="3629025"/>
            <a:ext cx="8255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6027738" y="3586163"/>
            <a:ext cx="1109662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V="1">
            <a:off x="6122988" y="4170363"/>
            <a:ext cx="1130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6456363" y="5883275"/>
            <a:ext cx="7191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6"/>
          <p:cNvSpPr>
            <a:spLocks noChangeArrowheads="1"/>
          </p:cNvSpPr>
          <p:nvPr/>
        </p:nvSpPr>
        <p:spPr bwMode="auto">
          <a:xfrm>
            <a:off x="336550" y="2378075"/>
            <a:ext cx="8874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Mh¼iqjkuk fu½</a:t>
            </a:r>
          </a:p>
        </p:txBody>
      </p:sp>
      <p:sp>
        <p:nvSpPr>
          <p:cNvPr id="47130" name="Rectangle 27"/>
          <p:cNvSpPr>
            <a:spLocks noChangeArrowheads="1"/>
          </p:cNvSpPr>
          <p:nvPr/>
        </p:nvSpPr>
        <p:spPr bwMode="auto">
          <a:xfrm>
            <a:off x="4865688" y="2382838"/>
            <a:ext cx="858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Mh ¼u;k fu½</a:t>
            </a:r>
          </a:p>
        </p:txBody>
      </p:sp>
      <p:sp>
        <p:nvSpPr>
          <p:cNvPr id="47131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</a:t>
            </a:r>
          </a:p>
        </p:txBody>
      </p:sp>
      <p:sp>
        <p:nvSpPr>
          <p:cNvPr id="47132" name="Rectangle 29"/>
          <p:cNvSpPr>
            <a:spLocks noChangeArrowheads="1"/>
          </p:cNvSpPr>
          <p:nvPr/>
        </p:nvSpPr>
        <p:spPr bwMode="auto">
          <a:xfrm>
            <a:off x="2647950" y="2132013"/>
            <a:ext cx="32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ch</a:t>
            </a:r>
          </a:p>
        </p:txBody>
      </p:sp>
      <p:sp>
        <p:nvSpPr>
          <p:cNvPr id="47133" name="Rectangle 30"/>
          <p:cNvSpPr>
            <a:spLocks noChangeArrowheads="1"/>
          </p:cNvSpPr>
          <p:nvPr/>
        </p:nvSpPr>
        <p:spPr bwMode="auto">
          <a:xfrm>
            <a:off x="2652713" y="2409825"/>
            <a:ext cx="320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lh</a:t>
            </a:r>
          </a:p>
        </p:txBody>
      </p:sp>
      <p:sp>
        <p:nvSpPr>
          <p:cNvPr id="47134" name="Rectangle 31"/>
          <p:cNvSpPr>
            <a:spLocks noChangeArrowheads="1"/>
          </p:cNvSpPr>
          <p:nvPr/>
        </p:nvSpPr>
        <p:spPr bwMode="auto">
          <a:xfrm>
            <a:off x="274638" y="2965450"/>
            <a:ext cx="9572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bZ ¼iqjkuk fu½</a:t>
            </a:r>
          </a:p>
        </p:txBody>
      </p:sp>
      <p:sp>
        <p:nvSpPr>
          <p:cNvPr id="47135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bZ ¼u;k fu½</a:t>
            </a:r>
          </a:p>
        </p:txBody>
      </p:sp>
      <p:sp>
        <p:nvSpPr>
          <p:cNvPr id="47136" name="Rectangle 33"/>
          <p:cNvSpPr>
            <a:spLocks noChangeArrowheads="1"/>
          </p:cNvSpPr>
          <p:nvPr/>
        </p:nvSpPr>
        <p:spPr bwMode="auto">
          <a:xfrm>
            <a:off x="5135563" y="3348038"/>
            <a:ext cx="9874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,Q ¼u;k fu½</a:t>
            </a:r>
          </a:p>
        </p:txBody>
      </p:sp>
      <p:sp>
        <p:nvSpPr>
          <p:cNvPr id="47137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th ¼u;k fu½</a:t>
            </a:r>
          </a:p>
        </p:txBody>
      </p:sp>
      <p:sp>
        <p:nvSpPr>
          <p:cNvPr id="47138" name="Rectangle 35"/>
          <p:cNvSpPr>
            <a:spLocks noChangeArrowheads="1"/>
          </p:cNvSpPr>
          <p:nvPr/>
        </p:nvSpPr>
        <p:spPr bwMode="auto">
          <a:xfrm>
            <a:off x="284163" y="3376613"/>
            <a:ext cx="1092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,Q ¼iqjkuk fu½</a:t>
            </a:r>
          </a:p>
        </p:txBody>
      </p:sp>
      <p:sp>
        <p:nvSpPr>
          <p:cNvPr id="47139" name="Rectangle 36"/>
          <p:cNvSpPr>
            <a:spLocks noChangeArrowheads="1"/>
          </p:cNvSpPr>
          <p:nvPr/>
        </p:nvSpPr>
        <p:spPr bwMode="auto">
          <a:xfrm>
            <a:off x="263525" y="3944938"/>
            <a:ext cx="968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th ¼iqjkuk fu½</a:t>
            </a:r>
          </a:p>
        </p:txBody>
      </p:sp>
      <p:sp>
        <p:nvSpPr>
          <p:cNvPr id="47140" name="Rectangle 37"/>
          <p:cNvSpPr>
            <a:spLocks noChangeArrowheads="1"/>
          </p:cNvSpPr>
          <p:nvPr/>
        </p:nvSpPr>
        <p:spPr bwMode="auto">
          <a:xfrm>
            <a:off x="315913" y="5599113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,p ¼iqjkuk fu½</a:t>
            </a:r>
          </a:p>
        </p:txBody>
      </p:sp>
      <p:sp>
        <p:nvSpPr>
          <p:cNvPr id="47141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,p ¼u;k fu½</a:t>
            </a:r>
          </a:p>
        </p:txBody>
      </p:sp>
      <p:sp>
        <p:nvSpPr>
          <p:cNvPr id="47142" name="Rectangle 39"/>
          <p:cNvSpPr>
            <a:spLocks noChangeArrowheads="1"/>
          </p:cNvSpPr>
          <p:nvPr/>
        </p:nvSpPr>
        <p:spPr bwMode="auto">
          <a:xfrm>
            <a:off x="1724025" y="5997575"/>
            <a:ext cx="1082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vkbZ ¼iqjkuk fu½</a:t>
            </a:r>
          </a:p>
        </p:txBody>
      </p:sp>
      <p:sp>
        <p:nvSpPr>
          <p:cNvPr id="47143" name="Rectangle 40"/>
          <p:cNvSpPr>
            <a:spLocks noChangeArrowheads="1"/>
          </p:cNvSpPr>
          <p:nvPr/>
        </p:nvSpPr>
        <p:spPr bwMode="auto">
          <a:xfrm>
            <a:off x="3617913" y="5800725"/>
            <a:ext cx="32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ts</a:t>
            </a:r>
          </a:p>
        </p:txBody>
      </p:sp>
      <p:sp>
        <p:nvSpPr>
          <p:cNvPr id="47144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54" name="Rectangle 51"/>
          <p:cNvSpPr>
            <a:spLocks noChangeArrowheads="1"/>
          </p:cNvSpPr>
          <p:nvPr/>
        </p:nvSpPr>
        <p:spPr bwMode="auto">
          <a:xfrm>
            <a:off x="6997700" y="3757613"/>
            <a:ext cx="3111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Kruti Dev 010" charset="0"/>
              </a:rPr>
              <a:t>/</a:t>
            </a:r>
          </a:p>
        </p:txBody>
      </p:sp>
      <p:sp>
        <p:nvSpPr>
          <p:cNvPr id="47155" name="Rectangle 52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56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57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58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59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60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5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6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67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68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69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70" name="Arc 67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2147483647 h 21600"/>
              <a:gd name="T2" fmla="*/ 2147483647 w 21785"/>
              <a:gd name="T3" fmla="*/ 2147483647 h 21600"/>
              <a:gd name="T4" fmla="*/ 2147483647 w 2178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71" name="Arc 68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2147483647 h 21599"/>
              <a:gd name="T2" fmla="*/ 2147483647 w 21597"/>
              <a:gd name="T3" fmla="*/ 0 h 21599"/>
              <a:gd name="T4" fmla="*/ 2147483647 w 21597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lnTo>
                  <a:pt x="-1" y="2125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72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2147483647 h 21600"/>
              <a:gd name="T2" fmla="*/ 74139349 w 22518"/>
              <a:gd name="T3" fmla="*/ 2147483647 h 21600"/>
              <a:gd name="T4" fmla="*/ 3022957 w 22518"/>
              <a:gd name="T5" fmla="*/ 2147483647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lnTo>
                  <a:pt x="-1" y="1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73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74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47483647 h 21586"/>
              <a:gd name="T2" fmla="*/ 2147483647 w 21600"/>
              <a:gd name="T3" fmla="*/ 0 h 21586"/>
              <a:gd name="T4" fmla="*/ 2147483647 w 21600"/>
              <a:gd name="T5" fmla="*/ 2147483647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lnTo>
                  <a:pt x="-1" y="215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75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grpSp>
        <p:nvGrpSpPr>
          <p:cNvPr id="47176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47259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60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61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62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63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4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5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6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7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8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69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70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71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72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73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74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75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76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77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78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</p:grpSp>
      <p:sp>
        <p:nvSpPr>
          <p:cNvPr id="47177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78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7179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0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1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2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3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4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5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6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7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8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9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0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1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2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3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4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5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6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7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8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99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47252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3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4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5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6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7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7258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Kruti Dev 010" charset="0"/>
              </a:endParaRPr>
            </a:p>
          </p:txBody>
        </p:sp>
      </p:grpSp>
      <p:sp>
        <p:nvSpPr>
          <p:cNvPr id="47200" name="Rectangle 124"/>
          <p:cNvSpPr>
            <a:spLocks noChangeArrowheads="1"/>
          </p:cNvSpPr>
          <p:nvPr/>
        </p:nvSpPr>
        <p:spPr bwMode="auto">
          <a:xfrm>
            <a:off x="1670050" y="3781425"/>
            <a:ext cx="3111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Kruti Dev 010" charset="0"/>
              </a:rPr>
              <a:t>/</a:t>
            </a:r>
          </a:p>
        </p:txBody>
      </p:sp>
      <p:sp>
        <p:nvSpPr>
          <p:cNvPr id="47201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02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03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04" name="Rectangle 128"/>
          <p:cNvSpPr>
            <a:spLocks noChangeArrowheads="1"/>
          </p:cNvSpPr>
          <p:nvPr/>
        </p:nvSpPr>
        <p:spPr bwMode="auto">
          <a:xfrm>
            <a:off x="3825875" y="5670550"/>
            <a:ext cx="1560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Kruti Dev 010" charset="0"/>
              </a:rPr>
              <a:t>2 </a:t>
            </a:r>
            <a:endParaRPr lang="en-US" sz="1600" b="1" u="sng">
              <a:latin typeface="Kruti Dev 010" charset="0"/>
            </a:endParaRPr>
          </a:p>
          <a:p>
            <a:r>
              <a:rPr lang="en-US" sz="1600" b="1">
                <a:latin typeface="Kruti Dev 010" charset="0"/>
              </a:rPr>
              <a:t>1</a:t>
            </a:r>
          </a:p>
        </p:txBody>
      </p:sp>
      <p:sp>
        <p:nvSpPr>
          <p:cNvPr id="47205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Kruti Dev 010" charset="0"/>
            </a:endParaRPr>
          </a:p>
        </p:txBody>
      </p:sp>
      <p:sp>
        <p:nvSpPr>
          <p:cNvPr id="47206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07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Kruti Dev 010" charset="0"/>
            </a:endParaRPr>
          </a:p>
        </p:txBody>
      </p:sp>
      <p:sp>
        <p:nvSpPr>
          <p:cNvPr id="47208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09" name="Line 133"/>
          <p:cNvSpPr>
            <a:spLocks noChangeShapeType="1"/>
          </p:cNvSpPr>
          <p:nvPr/>
        </p:nvSpPr>
        <p:spPr bwMode="auto">
          <a:xfrm>
            <a:off x="6083300" y="4500563"/>
            <a:ext cx="966788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10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11" name="Text Box 135"/>
          <p:cNvSpPr txBox="1">
            <a:spLocks noChangeArrowheads="1"/>
          </p:cNvSpPr>
          <p:nvPr/>
        </p:nvSpPr>
        <p:spPr bwMode="auto">
          <a:xfrm>
            <a:off x="2325688" y="1643063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1600 o"kZ</a:t>
            </a:r>
          </a:p>
        </p:txBody>
      </p:sp>
      <p:sp>
        <p:nvSpPr>
          <p:cNvPr id="47212" name="Text Box 136"/>
          <p:cNvSpPr txBox="1">
            <a:spLocks noChangeArrowheads="1"/>
          </p:cNvSpPr>
          <p:nvPr/>
        </p:nvSpPr>
        <p:spPr bwMode="auto">
          <a:xfrm>
            <a:off x="2303463" y="1970088"/>
            <a:ext cx="2659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40 ys[kd</a:t>
            </a:r>
          </a:p>
        </p:txBody>
      </p:sp>
      <p:sp>
        <p:nvSpPr>
          <p:cNvPr id="47213" name="Text Box 137"/>
          <p:cNvSpPr txBox="1">
            <a:spLocks noChangeArrowheads="1"/>
          </p:cNvSpPr>
          <p:nvPr/>
        </p:nvSpPr>
        <p:spPr bwMode="auto">
          <a:xfrm>
            <a:off x="1230313" y="3248025"/>
            <a:ext cx="1169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bczkuh</a:t>
            </a:r>
          </a:p>
        </p:txBody>
      </p:sp>
      <p:sp>
        <p:nvSpPr>
          <p:cNvPr id="47214" name="Text Box 138"/>
          <p:cNvSpPr txBox="1">
            <a:spLocks noChangeArrowheads="1"/>
          </p:cNvSpPr>
          <p:nvPr/>
        </p:nvSpPr>
        <p:spPr bwMode="auto">
          <a:xfrm>
            <a:off x="1112838" y="278447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baseline="-25000">
                <a:solidFill>
                  <a:srgbClr val="E32434"/>
                </a:solidFill>
                <a:latin typeface="Kruti Dev 010" charset="0"/>
              </a:rPr>
              <a:t>^^39**</a:t>
            </a:r>
            <a:r>
              <a:rPr lang="en-US" altLang="ja-JP" sz="2400" b="1">
                <a:solidFill>
                  <a:srgbClr val="E32434"/>
                </a:solidFill>
                <a:latin typeface="Kruti Dev 010" charset="0"/>
              </a:rPr>
              <a:t> </a:t>
            </a:r>
            <a:r>
              <a:rPr lang="en-US" altLang="ja-JP" sz="2400" b="1" baseline="-25000">
                <a:solidFill>
                  <a:srgbClr val="E32434"/>
                </a:solidFill>
                <a:latin typeface="Kruti Dev 010" charset="0"/>
              </a:rPr>
              <a:t>fdrkcsa</a:t>
            </a:r>
          </a:p>
        </p:txBody>
      </p:sp>
      <p:sp>
        <p:nvSpPr>
          <p:cNvPr id="47215" name="Text Box 139"/>
          <p:cNvSpPr txBox="1">
            <a:spLocks noChangeArrowheads="1"/>
          </p:cNvSpPr>
          <p:nvPr/>
        </p:nvSpPr>
        <p:spPr bwMode="auto">
          <a:xfrm>
            <a:off x="5967413" y="3205163"/>
            <a:ext cx="1074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;wukuh</a:t>
            </a:r>
          </a:p>
        </p:txBody>
      </p:sp>
      <p:sp>
        <p:nvSpPr>
          <p:cNvPr id="47216" name="Text Box 140"/>
          <p:cNvSpPr txBox="1">
            <a:spLocks noChangeArrowheads="1"/>
          </p:cNvSpPr>
          <p:nvPr/>
        </p:nvSpPr>
        <p:spPr bwMode="auto">
          <a:xfrm>
            <a:off x="6030913" y="3798888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vuqxzg dk</a:t>
            </a:r>
          </a:p>
        </p:txBody>
      </p:sp>
      <p:sp>
        <p:nvSpPr>
          <p:cNvPr id="47217" name="Text Box 141"/>
          <p:cNvSpPr txBox="1">
            <a:spLocks noChangeArrowheads="1"/>
          </p:cNvSpPr>
          <p:nvPr/>
        </p:nvSpPr>
        <p:spPr bwMode="auto">
          <a:xfrm>
            <a:off x="6091238" y="4141788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iw.kZ gksuk</a:t>
            </a:r>
          </a:p>
        </p:txBody>
      </p:sp>
      <p:sp>
        <p:nvSpPr>
          <p:cNvPr id="47218" name="Text Box 142"/>
          <p:cNvSpPr txBox="1">
            <a:spLocks noChangeArrowheads="1"/>
          </p:cNvSpPr>
          <p:nvPr/>
        </p:nvSpPr>
        <p:spPr bwMode="auto">
          <a:xfrm>
            <a:off x="1081088" y="38481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fu;e</a:t>
            </a:r>
          </a:p>
        </p:txBody>
      </p:sp>
      <p:sp>
        <p:nvSpPr>
          <p:cNvPr id="47219" name="Text Box 143"/>
          <p:cNvSpPr txBox="1">
            <a:spLocks noChangeArrowheads="1"/>
          </p:cNvSpPr>
          <p:nvPr/>
        </p:nvSpPr>
        <p:spPr bwMode="auto">
          <a:xfrm>
            <a:off x="455613" y="4160838"/>
            <a:ext cx="1262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izfrKk</a:t>
            </a:r>
          </a:p>
        </p:txBody>
      </p:sp>
      <p:sp>
        <p:nvSpPr>
          <p:cNvPr id="47220" name="Text Box 144"/>
          <p:cNvSpPr txBox="1">
            <a:spLocks noChangeArrowheads="1"/>
          </p:cNvSpPr>
          <p:nvPr/>
        </p:nvSpPr>
        <p:spPr bwMode="auto">
          <a:xfrm>
            <a:off x="1123950" y="5445125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VsyhLdksi</a:t>
            </a:r>
          </a:p>
        </p:txBody>
      </p:sp>
      <p:sp>
        <p:nvSpPr>
          <p:cNvPr id="47221" name="Text Box 145"/>
          <p:cNvSpPr txBox="1">
            <a:spLocks noChangeArrowheads="1"/>
          </p:cNvSpPr>
          <p:nvPr/>
        </p:nvSpPr>
        <p:spPr bwMode="auto">
          <a:xfrm>
            <a:off x="341313" y="5894388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vuar Hkwrdky</a:t>
            </a:r>
          </a:p>
        </p:txBody>
      </p:sp>
      <p:sp>
        <p:nvSpPr>
          <p:cNvPr id="47222" name="Text Box 146"/>
          <p:cNvSpPr txBox="1">
            <a:spLocks noChangeArrowheads="1"/>
          </p:cNvSpPr>
          <p:nvPr/>
        </p:nvSpPr>
        <p:spPr bwMode="auto">
          <a:xfrm>
            <a:off x="2592388" y="5972175"/>
            <a:ext cx="1770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Kruti Dev 010" charset="0"/>
              </a:rPr>
              <a:t>ekbØksLdksi</a:t>
            </a:r>
          </a:p>
        </p:txBody>
      </p:sp>
      <p:sp>
        <p:nvSpPr>
          <p:cNvPr id="47223" name="Text Box 147"/>
          <p:cNvSpPr txBox="1">
            <a:spLocks noChangeArrowheads="1"/>
          </p:cNvSpPr>
          <p:nvPr/>
        </p:nvSpPr>
        <p:spPr bwMode="auto">
          <a:xfrm>
            <a:off x="3997325" y="5573713"/>
            <a:ext cx="1770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VsyhLdksi</a:t>
            </a:r>
          </a:p>
        </p:txBody>
      </p:sp>
      <p:sp>
        <p:nvSpPr>
          <p:cNvPr id="47224" name="Text Box 148"/>
          <p:cNvSpPr txBox="1">
            <a:spLocks noChangeArrowheads="1"/>
          </p:cNvSpPr>
          <p:nvPr/>
        </p:nvSpPr>
        <p:spPr bwMode="auto">
          <a:xfrm>
            <a:off x="4037013" y="5818188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ekbØksLdksi</a:t>
            </a:r>
          </a:p>
        </p:txBody>
      </p:sp>
      <p:sp>
        <p:nvSpPr>
          <p:cNvPr id="47225" name="Text Box 149"/>
          <p:cNvSpPr txBox="1">
            <a:spLocks noChangeArrowheads="1"/>
          </p:cNvSpPr>
          <p:nvPr/>
        </p:nvSpPr>
        <p:spPr bwMode="auto">
          <a:xfrm>
            <a:off x="6361113" y="5505450"/>
            <a:ext cx="1182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VsyhLdksi</a:t>
            </a:r>
          </a:p>
        </p:txBody>
      </p:sp>
      <p:sp>
        <p:nvSpPr>
          <p:cNvPr id="47226" name="Text Box 150"/>
          <p:cNvSpPr txBox="1">
            <a:spLocks noChangeArrowheads="1"/>
          </p:cNvSpPr>
          <p:nvPr/>
        </p:nvSpPr>
        <p:spPr bwMode="auto">
          <a:xfrm>
            <a:off x="5737225" y="5849938"/>
            <a:ext cx="1770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'kk'or Hkfo";</a:t>
            </a:r>
          </a:p>
        </p:txBody>
      </p:sp>
      <p:sp>
        <p:nvSpPr>
          <p:cNvPr id="47227" name="Text Box 151"/>
          <p:cNvSpPr txBox="1">
            <a:spLocks noChangeArrowheads="1"/>
          </p:cNvSpPr>
          <p:nvPr/>
        </p:nvSpPr>
        <p:spPr bwMode="auto">
          <a:xfrm>
            <a:off x="2247900" y="2546350"/>
            <a:ext cx="265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ijes'oj dh efgek</a:t>
            </a:r>
          </a:p>
        </p:txBody>
      </p:sp>
      <p:sp>
        <p:nvSpPr>
          <p:cNvPr id="47228" name="Text Box 152"/>
          <p:cNvSpPr txBox="1">
            <a:spLocks noChangeArrowheads="1"/>
          </p:cNvSpPr>
          <p:nvPr/>
        </p:nvSpPr>
        <p:spPr bwMode="auto">
          <a:xfrm>
            <a:off x="1176338" y="2197100"/>
            <a:ext cx="159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baseline="-25000">
                <a:solidFill>
                  <a:srgbClr val="E32434"/>
                </a:solidFill>
                <a:latin typeface="Kruti Dev 010" charset="0"/>
              </a:rPr>
              <a:t>iqjkuk fu;e</a:t>
            </a:r>
            <a:endParaRPr lang="en-US" sz="2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47229" name="Text Box 153"/>
          <p:cNvSpPr txBox="1">
            <a:spLocks noChangeArrowheads="1"/>
          </p:cNvSpPr>
          <p:nvPr/>
        </p:nvSpPr>
        <p:spPr bwMode="auto">
          <a:xfrm>
            <a:off x="5653088" y="2216150"/>
            <a:ext cx="169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baseline="-25000">
                <a:solidFill>
                  <a:srgbClr val="E32434"/>
                </a:solidFill>
                <a:latin typeface="Kruti Dev 010" charset="0"/>
              </a:rPr>
              <a:t>^^u;k** fu;e</a:t>
            </a:r>
            <a:endParaRPr lang="en-US" sz="2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47230" name="Text Box 154"/>
          <p:cNvSpPr txBox="1">
            <a:spLocks noChangeArrowheads="1"/>
          </p:cNvSpPr>
          <p:nvPr/>
        </p:nvSpPr>
        <p:spPr bwMode="auto">
          <a:xfrm>
            <a:off x="5695950" y="2813050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baseline="-25000">
                <a:solidFill>
                  <a:srgbClr val="E32434"/>
                </a:solidFill>
                <a:latin typeface="Kruti Dev 010" charset="0"/>
              </a:rPr>
              <a:t>^^27** fdrkcsa</a:t>
            </a:r>
            <a:endParaRPr lang="en-US" sz="2400" b="1" baseline="-25000">
              <a:solidFill>
                <a:srgbClr val="E32434"/>
              </a:solidFill>
              <a:latin typeface="Kruti Dev 010" charset="0"/>
            </a:endParaRPr>
          </a:p>
        </p:txBody>
      </p:sp>
      <p:sp>
        <p:nvSpPr>
          <p:cNvPr id="47231" name="Text Box 155"/>
          <p:cNvSpPr txBox="1">
            <a:spLocks noChangeArrowheads="1"/>
          </p:cNvSpPr>
          <p:nvPr/>
        </p:nvSpPr>
        <p:spPr bwMode="auto">
          <a:xfrm rot="91668">
            <a:off x="1998663" y="49180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Kruti Dev 010" charset="0"/>
              </a:rPr>
              <a:t>fu;e</a:t>
            </a:r>
          </a:p>
        </p:txBody>
      </p:sp>
      <p:sp>
        <p:nvSpPr>
          <p:cNvPr id="47232" name="Text Box 156"/>
          <p:cNvSpPr txBox="1">
            <a:spLocks noChangeArrowheads="1"/>
          </p:cNvSpPr>
          <p:nvPr/>
        </p:nvSpPr>
        <p:spPr bwMode="auto">
          <a:xfrm rot="4577662">
            <a:off x="2864644" y="4193382"/>
            <a:ext cx="1473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Hkfo";okf.k;ka</a:t>
            </a:r>
          </a:p>
        </p:txBody>
      </p:sp>
      <p:sp>
        <p:nvSpPr>
          <p:cNvPr id="47233" name="Text Box 157"/>
          <p:cNvSpPr txBox="1">
            <a:spLocks noChangeArrowheads="1"/>
          </p:cNvSpPr>
          <p:nvPr/>
        </p:nvSpPr>
        <p:spPr bwMode="auto">
          <a:xfrm>
            <a:off x="4440238" y="5149850"/>
            <a:ext cx="147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baseline="-25000">
                <a:solidFill>
                  <a:srgbClr val="E32434"/>
                </a:solidFill>
                <a:latin typeface="Kruti Dev 010" charset="0"/>
              </a:rPr>
              <a:t>izdkf'krokD;</a:t>
            </a:r>
          </a:p>
        </p:txBody>
      </p:sp>
      <p:sp>
        <p:nvSpPr>
          <p:cNvPr id="47234" name="Text Box 158"/>
          <p:cNvSpPr txBox="1">
            <a:spLocks noChangeArrowheads="1"/>
          </p:cNvSpPr>
          <p:nvPr/>
        </p:nvSpPr>
        <p:spPr bwMode="auto">
          <a:xfrm rot="-3033647">
            <a:off x="3798094" y="3815557"/>
            <a:ext cx="1473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lqlekpkj</a:t>
            </a:r>
          </a:p>
        </p:txBody>
      </p:sp>
      <p:sp>
        <p:nvSpPr>
          <p:cNvPr id="47235" name="Text Box 159"/>
          <p:cNvSpPr txBox="1">
            <a:spLocks noChangeArrowheads="1"/>
          </p:cNvSpPr>
          <p:nvPr/>
        </p:nvSpPr>
        <p:spPr bwMode="auto">
          <a:xfrm rot="-762753">
            <a:off x="4395788" y="4706938"/>
            <a:ext cx="1473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if=;ka</a:t>
            </a:r>
          </a:p>
        </p:txBody>
      </p:sp>
      <p:sp>
        <p:nvSpPr>
          <p:cNvPr id="47236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Kruti Dev 010" charset="0"/>
              </a:rPr>
              <a:t>HISTORIES</a:t>
            </a:r>
          </a:p>
        </p:txBody>
      </p:sp>
      <p:sp>
        <p:nvSpPr>
          <p:cNvPr id="47237" name="Text Box 161"/>
          <p:cNvSpPr txBox="1">
            <a:spLocks noChangeArrowheads="1"/>
          </p:cNvSpPr>
          <p:nvPr/>
        </p:nvSpPr>
        <p:spPr bwMode="auto">
          <a:xfrm rot="-2034800">
            <a:off x="4202113" y="4143375"/>
            <a:ext cx="1473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izsfjrksa ds dk;Z</a:t>
            </a:r>
          </a:p>
        </p:txBody>
      </p:sp>
      <p:sp>
        <p:nvSpPr>
          <p:cNvPr id="47238" name="Text Box 162"/>
          <p:cNvSpPr txBox="1">
            <a:spLocks noChangeArrowheads="1"/>
          </p:cNvSpPr>
          <p:nvPr/>
        </p:nvSpPr>
        <p:spPr bwMode="auto">
          <a:xfrm rot="3053071">
            <a:off x="2461419" y="4428332"/>
            <a:ext cx="1346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O;oLFkkfooj.k</a:t>
            </a:r>
          </a:p>
        </p:txBody>
      </p:sp>
      <p:sp>
        <p:nvSpPr>
          <p:cNvPr id="47239" name="Text Box 163"/>
          <p:cNvSpPr txBox="1">
            <a:spLocks noChangeArrowheads="1"/>
          </p:cNvSpPr>
          <p:nvPr/>
        </p:nvSpPr>
        <p:spPr bwMode="auto">
          <a:xfrm rot="1226197">
            <a:off x="2149475" y="4625975"/>
            <a:ext cx="1304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Kruti Dev 010" charset="0"/>
              </a:rPr>
              <a:t>bfrgkl</a:t>
            </a:r>
          </a:p>
        </p:txBody>
      </p:sp>
      <p:grpSp>
        <p:nvGrpSpPr>
          <p:cNvPr id="47240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8500"/>
            <a:chOff x="1119" y="2169"/>
            <a:chExt cx="2687" cy="1240"/>
          </a:xfrm>
        </p:grpSpPr>
        <p:sp>
          <p:nvSpPr>
            <p:cNvPr id="47244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Kruti Dev 010" charset="0"/>
                </a:rPr>
                <a:t>१</a:t>
              </a:r>
            </a:p>
          </p:txBody>
        </p:sp>
        <p:sp>
          <p:nvSpPr>
            <p:cNvPr id="47245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Kruti Dev 010" charset="0"/>
                </a:rPr>
                <a:t>२</a:t>
              </a:r>
            </a:p>
          </p:txBody>
        </p:sp>
        <p:sp>
          <p:nvSpPr>
            <p:cNvPr id="47246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Kruti Dev 010" charset="0"/>
                </a:rPr>
                <a:t>३</a:t>
              </a:r>
            </a:p>
          </p:txBody>
        </p:sp>
        <p:sp>
          <p:nvSpPr>
            <p:cNvPr id="47247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Kruti Dev 010" charset="0"/>
                </a:rPr>
                <a:t>४</a:t>
              </a:r>
            </a:p>
          </p:txBody>
        </p:sp>
        <p:sp>
          <p:nvSpPr>
            <p:cNvPr id="47248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Kruti Dev 010" charset="0"/>
                </a:rPr>
                <a:t>५</a:t>
              </a:r>
            </a:p>
          </p:txBody>
        </p:sp>
        <p:sp>
          <p:nvSpPr>
            <p:cNvPr id="47249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Kruti Dev 010" charset="0"/>
                </a:rPr>
                <a:t>६</a:t>
              </a:r>
            </a:p>
          </p:txBody>
        </p:sp>
        <p:sp>
          <p:nvSpPr>
            <p:cNvPr id="47250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Kruti Dev 010" charset="0"/>
                </a:rPr>
                <a:t>७</a:t>
              </a:r>
            </a:p>
          </p:txBody>
        </p:sp>
        <p:sp>
          <p:nvSpPr>
            <p:cNvPr id="47251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Kruti Dev 010" charset="0"/>
                </a:rPr>
                <a:t>8</a:t>
              </a:r>
            </a:p>
          </p:txBody>
        </p:sp>
      </p:grpSp>
      <p:sp>
        <p:nvSpPr>
          <p:cNvPr id="47241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pic>
        <p:nvPicPr>
          <p:cNvPr id="4724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43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१८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3165475" y="63500"/>
            <a:ext cx="39735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481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347"/>
          <p:cNvGrpSpPr>
            <a:grpSpLocks/>
          </p:cNvGrpSpPr>
          <p:nvPr/>
        </p:nvGrpSpPr>
        <p:grpSpPr bwMode="auto">
          <a:xfrm>
            <a:off x="0" y="0"/>
            <a:ext cx="7334250" cy="9083675"/>
            <a:chOff x="0" y="0"/>
            <a:chExt cx="7334250" cy="9083675"/>
          </a:xfrm>
        </p:grpSpPr>
        <p:grpSp>
          <p:nvGrpSpPr>
            <p:cNvPr id="49154" name="Group 348"/>
            <p:cNvGrpSpPr>
              <a:grpSpLocks/>
            </p:cNvGrpSpPr>
            <p:nvPr/>
          </p:nvGrpSpPr>
          <p:grpSpPr bwMode="auto">
            <a:xfrm>
              <a:off x="785813" y="4567238"/>
              <a:ext cx="503237" cy="2595562"/>
              <a:chOff x="192" y="1824"/>
              <a:chExt cx="288" cy="2304"/>
            </a:xfrm>
          </p:grpSpPr>
          <p:sp>
            <p:nvSpPr>
              <p:cNvPr id="691" name="AutoShape 3"/>
              <p:cNvSpPr>
                <a:spLocks noChangeArrowheads="1"/>
              </p:cNvSpPr>
              <p:nvPr/>
            </p:nvSpPr>
            <p:spPr bwMode="auto">
              <a:xfrm>
                <a:off x="192" y="1920"/>
                <a:ext cx="240" cy="2112"/>
              </a:xfrm>
              <a:prstGeom prst="bracketPair">
                <a:avLst>
                  <a:gd name="adj" fmla="val 16667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2" name="Rectangle 4"/>
              <p:cNvSpPr>
                <a:spLocks noChangeArrowheads="1"/>
              </p:cNvSpPr>
              <p:nvPr/>
            </p:nvSpPr>
            <p:spPr bwMode="auto">
              <a:xfrm>
                <a:off x="288" y="1824"/>
                <a:ext cx="192" cy="23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55" name="Group 5"/>
            <p:cNvGrpSpPr>
              <a:grpSpLocks/>
            </p:cNvGrpSpPr>
            <p:nvPr/>
          </p:nvGrpSpPr>
          <p:grpSpPr bwMode="auto">
            <a:xfrm>
              <a:off x="785813" y="1343025"/>
              <a:ext cx="503237" cy="2909888"/>
              <a:chOff x="192" y="1824"/>
              <a:chExt cx="288" cy="2304"/>
            </a:xfrm>
          </p:grpSpPr>
          <p:sp>
            <p:nvSpPr>
              <p:cNvPr id="689" name="AutoShape 6"/>
              <p:cNvSpPr>
                <a:spLocks noChangeArrowheads="1"/>
              </p:cNvSpPr>
              <p:nvPr/>
            </p:nvSpPr>
            <p:spPr bwMode="auto">
              <a:xfrm>
                <a:off x="192" y="1920"/>
                <a:ext cx="240" cy="2113"/>
              </a:xfrm>
              <a:prstGeom prst="bracketPair">
                <a:avLst>
                  <a:gd name="adj" fmla="val 16667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0" name="Rectangle 7"/>
              <p:cNvSpPr>
                <a:spLocks noChangeArrowheads="1"/>
              </p:cNvSpPr>
              <p:nvPr/>
            </p:nvSpPr>
            <p:spPr bwMode="auto">
              <a:xfrm>
                <a:off x="288" y="1824"/>
                <a:ext cx="192" cy="23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51" name="Text Box 8"/>
            <p:cNvSpPr txBox="1">
              <a:spLocks noChangeArrowheads="1"/>
            </p:cNvSpPr>
            <p:nvPr/>
          </p:nvSpPr>
          <p:spPr bwMode="auto">
            <a:xfrm>
              <a:off x="6580188" y="19050"/>
              <a:ext cx="7540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19</a:t>
              </a:r>
            </a:p>
          </p:txBody>
        </p:sp>
        <p:sp>
          <p:nvSpPr>
            <p:cNvPr id="352" name="Rectangle 9"/>
            <p:cNvSpPr>
              <a:spLocks noChangeArrowheads="1"/>
            </p:cNvSpPr>
            <p:nvPr/>
          </p:nvSpPr>
          <p:spPr bwMode="auto">
            <a:xfrm>
              <a:off x="0" y="798513"/>
              <a:ext cx="627063" cy="782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3" name="Text Box 11"/>
            <p:cNvSpPr txBox="1">
              <a:spLocks noChangeArrowheads="1"/>
            </p:cNvSpPr>
            <p:nvPr/>
          </p:nvSpPr>
          <p:spPr bwMode="auto">
            <a:xfrm>
              <a:off x="922338" y="8637588"/>
              <a:ext cx="56721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1" u="sng" dirty="0">
                  <a:latin typeface="Kruti Dev 010" pitchFamily="2" charset="0"/>
                  <a:ea typeface="ＭＳ Ｐゴシック" pitchFamily="34" charset="-128"/>
                  <a:cs typeface="+mn-cs"/>
                </a:rPr>
                <a:t>v/;;u lgk;rk 34 ,d laiw.kZ laLdj.k ds :i esa miyC/k gSA</a:t>
              </a:r>
            </a:p>
          </p:txBody>
        </p:sp>
        <p:sp>
          <p:nvSpPr>
            <p:cNvPr id="354" name="Line 12"/>
            <p:cNvSpPr>
              <a:spLocks noChangeShapeType="1"/>
            </p:cNvSpPr>
            <p:nvPr/>
          </p:nvSpPr>
          <p:spPr bwMode="auto">
            <a:xfrm>
              <a:off x="4846638" y="1422400"/>
              <a:ext cx="809625" cy="0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49160" name="Group 13"/>
            <p:cNvGrpSpPr>
              <a:grpSpLocks/>
            </p:cNvGrpSpPr>
            <p:nvPr/>
          </p:nvGrpSpPr>
          <p:grpSpPr bwMode="auto">
            <a:xfrm>
              <a:off x="938213" y="1073152"/>
              <a:ext cx="1571625" cy="473075"/>
              <a:chOff x="458" y="303"/>
              <a:chExt cx="779" cy="299"/>
            </a:xfrm>
          </p:grpSpPr>
          <p:sp>
            <p:nvSpPr>
              <p:cNvPr id="683" name="AutoShape 14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4" name="Rectangle 15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59" cy="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5" name="Line 16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6" name="Line 17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7" name="Text Box 18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l`f"V</a:t>
                </a:r>
              </a:p>
            </p:txBody>
          </p:sp>
          <p:sp>
            <p:nvSpPr>
              <p:cNvPr id="688" name="Rectangle 19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1" name="Group 20"/>
            <p:cNvGrpSpPr>
              <a:grpSpLocks/>
            </p:cNvGrpSpPr>
            <p:nvPr/>
          </p:nvGrpSpPr>
          <p:grpSpPr bwMode="auto">
            <a:xfrm>
              <a:off x="938213" y="1500187"/>
              <a:ext cx="1571625" cy="474661"/>
              <a:chOff x="458" y="303"/>
              <a:chExt cx="779" cy="299"/>
            </a:xfrm>
          </p:grpSpPr>
          <p:sp>
            <p:nvSpPr>
              <p:cNvPr id="677" name="AutoShape 21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8" name="Rectangle 22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59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9" name="Line 23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0" name="Line 24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1" name="Text Box 25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vczkge</a:t>
                </a:r>
              </a:p>
            </p:txBody>
          </p:sp>
          <p:sp>
            <p:nvSpPr>
              <p:cNvPr id="682" name="Rectangle 26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2" name="Group 27"/>
            <p:cNvGrpSpPr>
              <a:grpSpLocks/>
            </p:cNvGrpSpPr>
            <p:nvPr/>
          </p:nvGrpSpPr>
          <p:grpSpPr bwMode="auto">
            <a:xfrm>
              <a:off x="927101" y="2130426"/>
              <a:ext cx="1579562" cy="474664"/>
              <a:chOff x="458" y="303"/>
              <a:chExt cx="779" cy="299"/>
            </a:xfrm>
          </p:grpSpPr>
          <p:sp>
            <p:nvSpPr>
              <p:cNvPr id="671" name="AutoShape 28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2" name="Rectangle 29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3" name="Line 30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4" name="Line 31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5" name="Text Box 32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;qlqQ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6" name="Rectangle 33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3" name="Group 34"/>
            <p:cNvGrpSpPr>
              <a:grpSpLocks/>
            </p:cNvGrpSpPr>
            <p:nvPr/>
          </p:nvGrpSpPr>
          <p:grpSpPr bwMode="auto">
            <a:xfrm>
              <a:off x="947738" y="2679701"/>
              <a:ext cx="1570038" cy="474664"/>
              <a:chOff x="458" y="303"/>
              <a:chExt cx="779" cy="299"/>
            </a:xfrm>
          </p:grpSpPr>
          <p:sp>
            <p:nvSpPr>
              <p:cNvPr id="665" name="AutoShape 35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6" name="Rectangle 36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7" name="Line 37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8" name="Line 38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9" name="Text Box 39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ewlk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70" name="Rectangle 40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4" name="Group 41"/>
            <p:cNvGrpSpPr>
              <a:grpSpLocks/>
            </p:cNvGrpSpPr>
            <p:nvPr/>
          </p:nvGrpSpPr>
          <p:grpSpPr bwMode="auto">
            <a:xfrm>
              <a:off x="947738" y="3781427"/>
              <a:ext cx="1587501" cy="473075"/>
              <a:chOff x="458" y="303"/>
              <a:chExt cx="779" cy="299"/>
            </a:xfrm>
          </p:grpSpPr>
          <p:sp>
            <p:nvSpPr>
              <p:cNvPr id="659" name="AutoShape 42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0" name="Rectangle 43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1" name="Line 44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8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2" name="Line 45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3" name="Text Box 46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;gks'kq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64" name="Rectangle 47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5" name="Group 48"/>
            <p:cNvGrpSpPr>
              <a:grpSpLocks/>
            </p:cNvGrpSpPr>
            <p:nvPr/>
          </p:nvGrpSpPr>
          <p:grpSpPr bwMode="auto">
            <a:xfrm>
              <a:off x="938211" y="4724402"/>
              <a:ext cx="1592262" cy="473075"/>
              <a:chOff x="458" y="303"/>
              <a:chExt cx="779" cy="299"/>
            </a:xfrm>
          </p:grpSpPr>
          <p:sp>
            <p:nvSpPr>
              <p:cNvPr id="653" name="AutoShape 49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4" name="Rectangle 50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2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5" name="Line 51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6" name="Line 52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7" name="Text Box 53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vjktdrk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8" name="Rectangle 54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6" name="Group 55"/>
            <p:cNvGrpSpPr>
              <a:grpSpLocks/>
            </p:cNvGrpSpPr>
            <p:nvPr/>
          </p:nvGrpSpPr>
          <p:grpSpPr bwMode="auto">
            <a:xfrm>
              <a:off x="938211" y="6734176"/>
              <a:ext cx="1592262" cy="474664"/>
              <a:chOff x="458" y="303"/>
              <a:chExt cx="779" cy="299"/>
            </a:xfrm>
          </p:grpSpPr>
          <p:sp>
            <p:nvSpPr>
              <p:cNvPr id="647" name="AutoShape 56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8" name="Rectangle 57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9" name="Line 58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0" name="Line 59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1" name="Text Box 60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nklrk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52" name="Rectangle 61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7" name="Group 62"/>
            <p:cNvGrpSpPr>
              <a:grpSpLocks/>
            </p:cNvGrpSpPr>
            <p:nvPr/>
          </p:nvGrpSpPr>
          <p:grpSpPr bwMode="auto">
            <a:xfrm>
              <a:off x="938211" y="7597775"/>
              <a:ext cx="1592262" cy="474663"/>
              <a:chOff x="458" y="303"/>
              <a:chExt cx="779" cy="298"/>
            </a:xfrm>
          </p:grpSpPr>
          <p:sp>
            <p:nvSpPr>
              <p:cNvPr id="641" name="AutoShape 63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2" name="Rectangle 64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3" name="Line 65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4" name="Line 66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5" name="Text Box 67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'kkafrdky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6" name="Rectangle 68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8" name="Group 69"/>
            <p:cNvGrpSpPr>
              <a:grpSpLocks/>
            </p:cNvGrpSpPr>
            <p:nvPr/>
          </p:nvGrpSpPr>
          <p:grpSpPr bwMode="auto">
            <a:xfrm>
              <a:off x="938211" y="8105776"/>
              <a:ext cx="1592262" cy="474664"/>
              <a:chOff x="458" y="303"/>
              <a:chExt cx="779" cy="299"/>
            </a:xfrm>
          </p:grpSpPr>
          <p:sp>
            <p:nvSpPr>
              <p:cNvPr id="635" name="AutoShape 70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6" name="Rectangle 71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7" name="Line 72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8" name="Line 73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9" name="Text Box 74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8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;h'kq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40" name="Rectangle 75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169" name="Group 76"/>
            <p:cNvGrpSpPr>
              <a:grpSpLocks/>
            </p:cNvGrpSpPr>
            <p:nvPr/>
          </p:nvGrpSpPr>
          <p:grpSpPr bwMode="auto">
            <a:xfrm>
              <a:off x="942976" y="5510212"/>
              <a:ext cx="1592266" cy="474661"/>
              <a:chOff x="458" y="303"/>
              <a:chExt cx="779" cy="299"/>
            </a:xfrm>
          </p:grpSpPr>
          <p:sp>
            <p:nvSpPr>
              <p:cNvPr id="629" name="AutoShape 77"/>
              <p:cNvSpPr>
                <a:spLocks noChangeArrowheads="1"/>
              </p:cNvSpPr>
              <p:nvPr/>
            </p:nvSpPr>
            <p:spPr bwMode="auto">
              <a:xfrm>
                <a:off x="551" y="312"/>
                <a:ext cx="506" cy="14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0" name="Rectangle 78"/>
              <p:cNvSpPr>
                <a:spLocks noChangeArrowheads="1"/>
              </p:cNvSpPr>
              <p:nvPr/>
            </p:nvSpPr>
            <p:spPr bwMode="auto">
              <a:xfrm>
                <a:off x="553" y="399"/>
                <a:ext cx="660" cy="1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1" name="Line 79"/>
              <p:cNvSpPr>
                <a:spLocks noChangeShapeType="1"/>
              </p:cNvSpPr>
              <p:nvPr/>
            </p:nvSpPr>
            <p:spPr bwMode="auto">
              <a:xfrm flipV="1">
                <a:off x="561" y="395"/>
                <a:ext cx="356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2" name="Line 80"/>
              <p:cNvSpPr>
                <a:spLocks noChangeShapeType="1"/>
              </p:cNvSpPr>
              <p:nvPr/>
            </p:nvSpPr>
            <p:spPr bwMode="auto">
              <a:xfrm flipV="1">
                <a:off x="694" y="393"/>
                <a:ext cx="357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3" name="Text Box 81"/>
              <p:cNvSpPr txBox="1">
                <a:spLocks noChangeArrowheads="1"/>
              </p:cNvSpPr>
              <p:nvPr/>
            </p:nvSpPr>
            <p:spPr bwMode="auto">
              <a:xfrm>
                <a:off x="458" y="303"/>
                <a:ext cx="69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jktoa'k</a:t>
                </a:r>
                <a:endPara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34" name="Rectangle 82"/>
              <p:cNvSpPr>
                <a:spLocks noChangeArrowheads="1"/>
              </p:cNvSpPr>
              <p:nvPr/>
            </p:nvSpPr>
            <p:spPr bwMode="auto">
              <a:xfrm>
                <a:off x="538" y="472"/>
                <a:ext cx="699" cy="1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7025" tIns="48512" rIns="97025" bIns="4851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7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65" name="Rectangle 83"/>
            <p:cNvSpPr>
              <a:spLocks noChangeArrowheads="1"/>
            </p:cNvSpPr>
            <p:nvPr/>
          </p:nvSpPr>
          <p:spPr bwMode="auto">
            <a:xfrm>
              <a:off x="4525963" y="1422400"/>
              <a:ext cx="1257300" cy="22621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027" tIns="48513" rIns="97027" bIns="48513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6" name="Rectangle 84"/>
            <p:cNvSpPr>
              <a:spLocks noChangeArrowheads="1"/>
            </p:cNvSpPr>
            <p:nvPr/>
          </p:nvSpPr>
          <p:spPr bwMode="auto">
            <a:xfrm>
              <a:off x="2682875" y="8105775"/>
              <a:ext cx="1508125" cy="4445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027" tIns="48513" rIns="97027" bIns="48513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7" name="Text Box 85"/>
            <p:cNvSpPr txBox="1">
              <a:spLocks noChangeArrowheads="1"/>
            </p:cNvSpPr>
            <p:nvPr/>
          </p:nvSpPr>
          <p:spPr bwMode="auto">
            <a:xfrm>
              <a:off x="669925" y="1108075"/>
              <a:ext cx="671513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1-</a:t>
              </a:r>
            </a:p>
          </p:txBody>
        </p:sp>
        <p:sp>
          <p:nvSpPr>
            <p:cNvPr id="368" name="Text Box 86"/>
            <p:cNvSpPr txBox="1">
              <a:spLocks noChangeArrowheads="1"/>
            </p:cNvSpPr>
            <p:nvPr/>
          </p:nvSpPr>
          <p:spPr bwMode="auto">
            <a:xfrm>
              <a:off x="665163" y="1539875"/>
              <a:ext cx="671512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2-</a:t>
              </a:r>
            </a:p>
          </p:txBody>
        </p:sp>
        <p:sp>
          <p:nvSpPr>
            <p:cNvPr id="369" name="Text Box 87"/>
            <p:cNvSpPr txBox="1">
              <a:spLocks noChangeArrowheads="1"/>
            </p:cNvSpPr>
            <p:nvPr/>
          </p:nvSpPr>
          <p:spPr bwMode="auto">
            <a:xfrm>
              <a:off x="669925" y="2173288"/>
              <a:ext cx="671513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3-</a:t>
              </a:r>
            </a:p>
          </p:txBody>
        </p:sp>
        <p:sp>
          <p:nvSpPr>
            <p:cNvPr id="370" name="Text Box 88"/>
            <p:cNvSpPr txBox="1">
              <a:spLocks noChangeArrowheads="1"/>
            </p:cNvSpPr>
            <p:nvPr/>
          </p:nvSpPr>
          <p:spPr bwMode="auto">
            <a:xfrm>
              <a:off x="676275" y="2719388"/>
              <a:ext cx="6699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4-</a:t>
              </a:r>
            </a:p>
          </p:txBody>
        </p:sp>
        <p:sp>
          <p:nvSpPr>
            <p:cNvPr id="371" name="Text Box 89"/>
            <p:cNvSpPr txBox="1">
              <a:spLocks noChangeArrowheads="1"/>
            </p:cNvSpPr>
            <p:nvPr/>
          </p:nvSpPr>
          <p:spPr bwMode="auto">
            <a:xfrm>
              <a:off x="669925" y="3814763"/>
              <a:ext cx="671513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5-</a:t>
              </a:r>
            </a:p>
          </p:txBody>
        </p:sp>
        <p:sp>
          <p:nvSpPr>
            <p:cNvPr id="372" name="Text Box 90"/>
            <p:cNvSpPr txBox="1">
              <a:spLocks noChangeArrowheads="1"/>
            </p:cNvSpPr>
            <p:nvPr/>
          </p:nvSpPr>
          <p:spPr bwMode="auto">
            <a:xfrm>
              <a:off x="669925" y="4764088"/>
              <a:ext cx="671513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6-</a:t>
              </a:r>
            </a:p>
          </p:txBody>
        </p:sp>
        <p:sp>
          <p:nvSpPr>
            <p:cNvPr id="373" name="Text Box 91"/>
            <p:cNvSpPr txBox="1">
              <a:spLocks noChangeArrowheads="1"/>
            </p:cNvSpPr>
            <p:nvPr/>
          </p:nvSpPr>
          <p:spPr bwMode="auto">
            <a:xfrm>
              <a:off x="676275" y="5549900"/>
              <a:ext cx="6699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7-</a:t>
              </a:r>
            </a:p>
          </p:txBody>
        </p:sp>
        <p:sp>
          <p:nvSpPr>
            <p:cNvPr id="374" name="Text Box 92"/>
            <p:cNvSpPr txBox="1">
              <a:spLocks noChangeArrowheads="1"/>
            </p:cNvSpPr>
            <p:nvPr/>
          </p:nvSpPr>
          <p:spPr bwMode="auto">
            <a:xfrm>
              <a:off x="676275" y="6773863"/>
              <a:ext cx="6699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8-</a:t>
              </a:r>
            </a:p>
          </p:txBody>
        </p:sp>
        <p:sp>
          <p:nvSpPr>
            <p:cNvPr id="375" name="Text Box 93"/>
            <p:cNvSpPr txBox="1">
              <a:spLocks noChangeArrowheads="1"/>
            </p:cNvSpPr>
            <p:nvPr/>
          </p:nvSpPr>
          <p:spPr bwMode="auto">
            <a:xfrm>
              <a:off x="669925" y="7639050"/>
              <a:ext cx="671513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9-</a:t>
              </a:r>
            </a:p>
          </p:txBody>
        </p:sp>
        <p:sp>
          <p:nvSpPr>
            <p:cNvPr id="376" name="Text Box 94"/>
            <p:cNvSpPr txBox="1">
              <a:spLocks noChangeArrowheads="1"/>
            </p:cNvSpPr>
            <p:nvPr/>
          </p:nvSpPr>
          <p:spPr bwMode="auto">
            <a:xfrm>
              <a:off x="617538" y="8150225"/>
              <a:ext cx="671512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10-</a:t>
              </a:r>
            </a:p>
          </p:txBody>
        </p:sp>
        <p:sp>
          <p:nvSpPr>
            <p:cNvPr id="377" name="Text Box 95"/>
            <p:cNvSpPr txBox="1">
              <a:spLocks noChangeArrowheads="1"/>
            </p:cNvSpPr>
            <p:nvPr/>
          </p:nvSpPr>
          <p:spPr bwMode="auto">
            <a:xfrm>
              <a:off x="279400" y="1035050"/>
              <a:ext cx="996950" cy="59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</a:t>
              </a:r>
            </a:p>
          </p:txBody>
        </p:sp>
        <p:sp>
          <p:nvSpPr>
            <p:cNvPr id="378" name="Text Box 96"/>
            <p:cNvSpPr txBox="1">
              <a:spLocks noChangeArrowheads="1"/>
            </p:cNvSpPr>
            <p:nvPr/>
          </p:nvSpPr>
          <p:spPr bwMode="auto">
            <a:xfrm rot="16211526">
              <a:off x="-388144" y="2339182"/>
              <a:ext cx="1833563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† yksx</a:t>
              </a:r>
            </a:p>
          </p:txBody>
        </p:sp>
        <p:sp>
          <p:nvSpPr>
            <p:cNvPr id="379" name="Text Box 97"/>
            <p:cNvSpPr txBox="1">
              <a:spLocks noChangeArrowheads="1"/>
            </p:cNvSpPr>
            <p:nvPr/>
          </p:nvSpPr>
          <p:spPr bwMode="auto">
            <a:xfrm rot="16210747">
              <a:off x="-1016000" y="5418138"/>
              <a:ext cx="307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… lekt</a:t>
              </a:r>
            </a:p>
          </p:txBody>
        </p:sp>
        <p:sp>
          <p:nvSpPr>
            <p:cNvPr id="380" name="Text Box 98"/>
            <p:cNvSpPr txBox="1">
              <a:spLocks noChangeArrowheads="1"/>
            </p:cNvSpPr>
            <p:nvPr/>
          </p:nvSpPr>
          <p:spPr bwMode="auto">
            <a:xfrm>
              <a:off x="373063" y="7527925"/>
              <a:ext cx="522287" cy="108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,l</a:t>
              </a:r>
            </a:p>
          </p:txBody>
        </p:sp>
        <p:sp>
          <p:nvSpPr>
            <p:cNvPr id="381" name="Text Box 99"/>
            <p:cNvSpPr txBox="1">
              <a:spLocks noChangeArrowheads="1"/>
            </p:cNvSpPr>
            <p:nvPr/>
          </p:nvSpPr>
          <p:spPr bwMode="auto">
            <a:xfrm>
              <a:off x="400050" y="8493125"/>
              <a:ext cx="8667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ts</a:t>
              </a:r>
            </a:p>
          </p:txBody>
        </p:sp>
        <p:grpSp>
          <p:nvGrpSpPr>
            <p:cNvPr id="49187" name="Group 100"/>
            <p:cNvGrpSpPr>
              <a:grpSpLocks/>
            </p:cNvGrpSpPr>
            <p:nvPr/>
          </p:nvGrpSpPr>
          <p:grpSpPr bwMode="auto">
            <a:xfrm>
              <a:off x="258763" y="407988"/>
              <a:ext cx="1768475" cy="406400"/>
              <a:chOff x="148" y="271"/>
              <a:chExt cx="1013" cy="248"/>
            </a:xfrm>
          </p:grpSpPr>
          <p:sp>
            <p:nvSpPr>
              <p:cNvPr id="627" name="Text Box 101"/>
              <p:cNvSpPr txBox="1">
                <a:spLocks noChangeArrowheads="1"/>
              </p:cNvSpPr>
              <p:nvPr/>
            </p:nvSpPr>
            <p:spPr bwMode="auto">
              <a:xfrm>
                <a:off x="148" y="271"/>
                <a:ext cx="101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defTabSz="969963">
                  <a:spcBef>
                    <a:spcPct val="50000"/>
                  </a:spcBef>
                  <a:defRPr/>
                </a:pPr>
                <a:r>
                  <a:rPr lang="en-US" sz="20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lh </a:t>
                </a:r>
                <a:r>
                  <a:rPr lang="en-US" sz="2000" b="1" dirty="0">
                    <a:latin typeface="Kruti Dev 010" pitchFamily="2" charset="0"/>
                    <a:ea typeface="ＭＳ Ｐゴシック" pitchFamily="34" charset="-128"/>
                    <a:cs typeface="Mangal"/>
                  </a:rPr>
                  <a:t>७</a:t>
                </a:r>
                <a:r>
                  <a:rPr lang="en-US" sz="20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 ,l ts</a:t>
                </a:r>
              </a:p>
            </p:txBody>
          </p:sp>
          <p:sp>
            <p:nvSpPr>
              <p:cNvPr id="628" name="Line 102"/>
              <p:cNvSpPr>
                <a:spLocks noChangeShapeType="1"/>
              </p:cNvSpPr>
              <p:nvPr/>
            </p:nvSpPr>
            <p:spPr bwMode="auto">
              <a:xfrm>
                <a:off x="341" y="370"/>
                <a:ext cx="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83" name="AutoShape 103" descr="Dark upward diagonal"/>
            <p:cNvSpPr>
              <a:spLocks noChangeArrowheads="1"/>
            </p:cNvSpPr>
            <p:nvPr/>
          </p:nvSpPr>
          <p:spPr bwMode="auto">
            <a:xfrm>
              <a:off x="468313" y="723900"/>
              <a:ext cx="236537" cy="366713"/>
            </a:xfrm>
            <a:prstGeom prst="downArrow">
              <a:avLst>
                <a:gd name="adj1" fmla="val 50000"/>
                <a:gd name="adj2" fmla="val 38759"/>
              </a:avLst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4" name="Rectangle 104"/>
            <p:cNvSpPr>
              <a:spLocks noChangeArrowheads="1"/>
            </p:cNvSpPr>
            <p:nvPr/>
          </p:nvSpPr>
          <p:spPr bwMode="auto">
            <a:xfrm>
              <a:off x="2598738" y="1185863"/>
              <a:ext cx="1592262" cy="2438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027" tIns="48513" rIns="97027" bIns="48513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5" name="Rectangle 105"/>
            <p:cNvSpPr>
              <a:spLocks noChangeArrowheads="1"/>
            </p:cNvSpPr>
            <p:nvPr/>
          </p:nvSpPr>
          <p:spPr bwMode="auto">
            <a:xfrm>
              <a:off x="2598738" y="3781425"/>
              <a:ext cx="1592262" cy="37734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027" tIns="48513" rIns="97027" bIns="48513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6" name="Line 106"/>
            <p:cNvSpPr>
              <a:spLocks noChangeShapeType="1"/>
            </p:cNvSpPr>
            <p:nvPr/>
          </p:nvSpPr>
          <p:spPr bwMode="auto">
            <a:xfrm>
              <a:off x="3000375" y="1500188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7" name="AutoShape 107"/>
            <p:cNvSpPr>
              <a:spLocks noChangeArrowheads="1"/>
            </p:cNvSpPr>
            <p:nvPr/>
          </p:nvSpPr>
          <p:spPr bwMode="auto">
            <a:xfrm>
              <a:off x="3668713" y="6113463"/>
              <a:ext cx="1751012" cy="13271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9 w 21600"/>
                <a:gd name="T13" fmla="*/ 4169 h 21600"/>
                <a:gd name="T14" fmla="*/ 17431 w 21600"/>
                <a:gd name="T15" fmla="*/ 174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38" y="21600"/>
                  </a:lnTo>
                  <a:lnTo>
                    <a:pt x="168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7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8" name="Rectangle 108"/>
            <p:cNvSpPr>
              <a:spLocks noChangeArrowheads="1"/>
            </p:cNvSpPr>
            <p:nvPr/>
          </p:nvSpPr>
          <p:spPr bwMode="auto">
            <a:xfrm>
              <a:off x="4205288" y="5816600"/>
              <a:ext cx="1377950" cy="1870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9" name="AutoShape 109"/>
            <p:cNvSpPr>
              <a:spLocks noChangeArrowheads="1"/>
            </p:cNvSpPr>
            <p:nvPr/>
          </p:nvSpPr>
          <p:spPr bwMode="auto">
            <a:xfrm>
              <a:off x="3817938" y="6219825"/>
              <a:ext cx="1751012" cy="11350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46 w 21600"/>
                <a:gd name="T13" fmla="*/ 3846 h 21600"/>
                <a:gd name="T14" fmla="*/ 17754 w 21600"/>
                <a:gd name="T15" fmla="*/ 177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092" y="21600"/>
                  </a:lnTo>
                  <a:lnTo>
                    <a:pt x="175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7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0" name="Rectangle 110"/>
            <p:cNvSpPr>
              <a:spLocks noChangeArrowheads="1"/>
            </p:cNvSpPr>
            <p:nvPr/>
          </p:nvSpPr>
          <p:spPr bwMode="auto">
            <a:xfrm>
              <a:off x="4521200" y="4233863"/>
              <a:ext cx="1257300" cy="4324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027" tIns="48513" rIns="97027" bIns="48513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1" name="Line 111"/>
            <p:cNvSpPr>
              <a:spLocks noChangeShapeType="1"/>
            </p:cNvSpPr>
            <p:nvPr/>
          </p:nvSpPr>
          <p:spPr bwMode="auto">
            <a:xfrm>
              <a:off x="4527550" y="6237288"/>
              <a:ext cx="0" cy="61118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2" name="Line 112"/>
            <p:cNvSpPr>
              <a:spLocks noChangeShapeType="1"/>
            </p:cNvSpPr>
            <p:nvPr/>
          </p:nvSpPr>
          <p:spPr bwMode="auto">
            <a:xfrm>
              <a:off x="4506913" y="6731000"/>
              <a:ext cx="0" cy="6111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3" name="Text Box 113"/>
            <p:cNvSpPr txBox="1">
              <a:spLocks noChangeArrowheads="1"/>
            </p:cNvSpPr>
            <p:nvPr/>
          </p:nvSpPr>
          <p:spPr bwMode="auto">
            <a:xfrm rot="16211526">
              <a:off x="945357" y="5404643"/>
              <a:ext cx="3632200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bfrgkl ¼ƒ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„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</p:txBody>
        </p:sp>
        <p:sp>
          <p:nvSpPr>
            <p:cNvPr id="394" name="Line 114"/>
            <p:cNvSpPr>
              <a:spLocks noChangeShapeType="1"/>
            </p:cNvSpPr>
            <p:nvPr/>
          </p:nvSpPr>
          <p:spPr bwMode="auto">
            <a:xfrm>
              <a:off x="2908300" y="1193800"/>
              <a:ext cx="0" cy="2430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5" name="Line 115"/>
            <p:cNvSpPr>
              <a:spLocks noChangeShapeType="1"/>
            </p:cNvSpPr>
            <p:nvPr/>
          </p:nvSpPr>
          <p:spPr bwMode="auto">
            <a:xfrm>
              <a:off x="2898775" y="3784600"/>
              <a:ext cx="0" cy="3773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6" name="Text Box 116"/>
            <p:cNvSpPr txBox="1">
              <a:spLocks noChangeArrowheads="1"/>
            </p:cNvSpPr>
            <p:nvPr/>
          </p:nvSpPr>
          <p:spPr bwMode="auto">
            <a:xfrm rot="16211526">
              <a:off x="4437062" y="2317751"/>
              <a:ext cx="2373313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dfork ¼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‡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</p:txBody>
        </p:sp>
        <p:sp>
          <p:nvSpPr>
            <p:cNvPr id="397" name="Line 117"/>
            <p:cNvSpPr>
              <a:spLocks noChangeShapeType="1"/>
            </p:cNvSpPr>
            <p:nvPr/>
          </p:nvSpPr>
          <p:spPr bwMode="auto">
            <a:xfrm>
              <a:off x="5478463" y="1422400"/>
              <a:ext cx="0" cy="2249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8" name="Line 118"/>
            <p:cNvSpPr>
              <a:spLocks noChangeShapeType="1"/>
            </p:cNvSpPr>
            <p:nvPr/>
          </p:nvSpPr>
          <p:spPr bwMode="auto">
            <a:xfrm>
              <a:off x="5478463" y="4254500"/>
              <a:ext cx="0" cy="433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9" name="Line 119"/>
            <p:cNvSpPr>
              <a:spLocks noChangeShapeType="1"/>
            </p:cNvSpPr>
            <p:nvPr/>
          </p:nvSpPr>
          <p:spPr bwMode="auto">
            <a:xfrm>
              <a:off x="3000375" y="2843213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0" name="Line 120"/>
            <p:cNvSpPr>
              <a:spLocks noChangeShapeType="1"/>
            </p:cNvSpPr>
            <p:nvPr/>
          </p:nvSpPr>
          <p:spPr bwMode="auto">
            <a:xfrm>
              <a:off x="3000375" y="3086100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1" name="Line 121"/>
            <p:cNvSpPr>
              <a:spLocks noChangeShapeType="1"/>
            </p:cNvSpPr>
            <p:nvPr/>
          </p:nvSpPr>
          <p:spPr bwMode="auto">
            <a:xfrm>
              <a:off x="3000375" y="3322638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2" name="Line 122"/>
            <p:cNvSpPr>
              <a:spLocks noChangeShapeType="1"/>
            </p:cNvSpPr>
            <p:nvPr/>
          </p:nvSpPr>
          <p:spPr bwMode="auto">
            <a:xfrm>
              <a:off x="3000375" y="4022725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3" name="Line 123"/>
            <p:cNvSpPr>
              <a:spLocks noChangeShapeType="1"/>
            </p:cNvSpPr>
            <p:nvPr/>
          </p:nvSpPr>
          <p:spPr bwMode="auto">
            <a:xfrm>
              <a:off x="3000375" y="4999038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4" name="Line 124"/>
            <p:cNvSpPr>
              <a:spLocks noChangeShapeType="1"/>
            </p:cNvSpPr>
            <p:nvPr/>
          </p:nvSpPr>
          <p:spPr bwMode="auto">
            <a:xfrm>
              <a:off x="3000375" y="5556250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5" name="Line 125"/>
            <p:cNvSpPr>
              <a:spLocks noChangeShapeType="1"/>
            </p:cNvSpPr>
            <p:nvPr/>
          </p:nvSpPr>
          <p:spPr bwMode="auto">
            <a:xfrm>
              <a:off x="3000375" y="5838825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6" name="Line 126"/>
            <p:cNvSpPr>
              <a:spLocks noChangeShapeType="1"/>
            </p:cNvSpPr>
            <p:nvPr/>
          </p:nvSpPr>
          <p:spPr bwMode="auto">
            <a:xfrm>
              <a:off x="2992438" y="6015038"/>
              <a:ext cx="1093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7" name="Line 127"/>
            <p:cNvSpPr>
              <a:spLocks noChangeShapeType="1"/>
            </p:cNvSpPr>
            <p:nvPr/>
          </p:nvSpPr>
          <p:spPr bwMode="auto">
            <a:xfrm>
              <a:off x="3000375" y="6297613"/>
              <a:ext cx="652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8" name="Line 128"/>
            <p:cNvSpPr>
              <a:spLocks noChangeShapeType="1"/>
            </p:cNvSpPr>
            <p:nvPr/>
          </p:nvSpPr>
          <p:spPr bwMode="auto">
            <a:xfrm>
              <a:off x="3006725" y="6565900"/>
              <a:ext cx="723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9" name="Line 129"/>
            <p:cNvSpPr>
              <a:spLocks noChangeShapeType="1"/>
            </p:cNvSpPr>
            <p:nvPr/>
          </p:nvSpPr>
          <p:spPr bwMode="auto">
            <a:xfrm>
              <a:off x="3006725" y="6756400"/>
              <a:ext cx="77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0" name="Line 130"/>
            <p:cNvSpPr>
              <a:spLocks noChangeShapeType="1"/>
            </p:cNvSpPr>
            <p:nvPr/>
          </p:nvSpPr>
          <p:spPr bwMode="auto">
            <a:xfrm>
              <a:off x="3000375" y="6985000"/>
              <a:ext cx="847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1" name="Line 131"/>
            <p:cNvSpPr>
              <a:spLocks noChangeShapeType="1"/>
            </p:cNvSpPr>
            <p:nvPr/>
          </p:nvSpPr>
          <p:spPr bwMode="auto">
            <a:xfrm>
              <a:off x="3006725" y="7215188"/>
              <a:ext cx="89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2" name="Line 132"/>
            <p:cNvSpPr>
              <a:spLocks noChangeShapeType="1"/>
            </p:cNvSpPr>
            <p:nvPr/>
          </p:nvSpPr>
          <p:spPr bwMode="auto">
            <a:xfrm>
              <a:off x="3006725" y="7418388"/>
              <a:ext cx="946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3" name="Line 133"/>
            <p:cNvSpPr>
              <a:spLocks noChangeShapeType="1"/>
            </p:cNvSpPr>
            <p:nvPr/>
          </p:nvSpPr>
          <p:spPr bwMode="auto">
            <a:xfrm>
              <a:off x="3000375" y="4757738"/>
              <a:ext cx="109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4" name="Line 134"/>
            <p:cNvSpPr>
              <a:spLocks noChangeShapeType="1"/>
            </p:cNvSpPr>
            <p:nvPr/>
          </p:nvSpPr>
          <p:spPr bwMode="auto">
            <a:xfrm>
              <a:off x="4621213" y="2398713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5" name="Line 135"/>
            <p:cNvSpPr>
              <a:spLocks noChangeShapeType="1"/>
            </p:cNvSpPr>
            <p:nvPr/>
          </p:nvSpPr>
          <p:spPr bwMode="auto">
            <a:xfrm>
              <a:off x="4621213" y="2824163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6" name="Line 136"/>
            <p:cNvSpPr>
              <a:spLocks noChangeShapeType="1"/>
            </p:cNvSpPr>
            <p:nvPr/>
          </p:nvSpPr>
          <p:spPr bwMode="auto">
            <a:xfrm>
              <a:off x="4613275" y="3203575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7" name="Line 137"/>
            <p:cNvSpPr>
              <a:spLocks noChangeShapeType="1"/>
            </p:cNvSpPr>
            <p:nvPr/>
          </p:nvSpPr>
          <p:spPr bwMode="auto">
            <a:xfrm>
              <a:off x="4613275" y="3609975"/>
              <a:ext cx="793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8" name="Line 138"/>
            <p:cNvSpPr>
              <a:spLocks noChangeShapeType="1"/>
            </p:cNvSpPr>
            <p:nvPr/>
          </p:nvSpPr>
          <p:spPr bwMode="auto">
            <a:xfrm>
              <a:off x="4621213" y="1835150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9" name="Line 139"/>
            <p:cNvSpPr>
              <a:spLocks noChangeShapeType="1"/>
            </p:cNvSpPr>
            <p:nvPr/>
          </p:nvSpPr>
          <p:spPr bwMode="auto">
            <a:xfrm>
              <a:off x="4606925" y="4570413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0" name="Line 140"/>
            <p:cNvSpPr>
              <a:spLocks noChangeShapeType="1"/>
            </p:cNvSpPr>
            <p:nvPr/>
          </p:nvSpPr>
          <p:spPr bwMode="auto">
            <a:xfrm>
              <a:off x="4606925" y="4741863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1" name="Line 141"/>
            <p:cNvSpPr>
              <a:spLocks noChangeShapeType="1"/>
            </p:cNvSpPr>
            <p:nvPr/>
          </p:nvSpPr>
          <p:spPr bwMode="auto">
            <a:xfrm>
              <a:off x="4616450" y="4954588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2" name="Line 142"/>
            <p:cNvSpPr>
              <a:spLocks noChangeShapeType="1"/>
            </p:cNvSpPr>
            <p:nvPr/>
          </p:nvSpPr>
          <p:spPr bwMode="auto">
            <a:xfrm>
              <a:off x="4606925" y="5372100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3" name="Line 143"/>
            <p:cNvSpPr>
              <a:spLocks noChangeShapeType="1"/>
            </p:cNvSpPr>
            <p:nvPr/>
          </p:nvSpPr>
          <p:spPr bwMode="auto">
            <a:xfrm>
              <a:off x="4608513" y="5554663"/>
              <a:ext cx="814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4" name="Line 144"/>
            <p:cNvSpPr>
              <a:spLocks noChangeShapeType="1"/>
            </p:cNvSpPr>
            <p:nvPr/>
          </p:nvSpPr>
          <p:spPr bwMode="auto">
            <a:xfrm>
              <a:off x="4610100" y="5745163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5" name="Line 145"/>
            <p:cNvSpPr>
              <a:spLocks noChangeShapeType="1"/>
            </p:cNvSpPr>
            <p:nvPr/>
          </p:nvSpPr>
          <p:spPr bwMode="auto">
            <a:xfrm>
              <a:off x="4611688" y="5932488"/>
              <a:ext cx="814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6" name="Line 146"/>
            <p:cNvSpPr>
              <a:spLocks noChangeShapeType="1"/>
            </p:cNvSpPr>
            <p:nvPr/>
          </p:nvSpPr>
          <p:spPr bwMode="auto">
            <a:xfrm>
              <a:off x="4610100" y="6308725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7" name="Line 147"/>
            <p:cNvSpPr>
              <a:spLocks noChangeShapeType="1"/>
            </p:cNvSpPr>
            <p:nvPr/>
          </p:nvSpPr>
          <p:spPr bwMode="auto">
            <a:xfrm>
              <a:off x="4606925" y="6499225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8" name="Line 148"/>
            <p:cNvSpPr>
              <a:spLocks noChangeShapeType="1"/>
            </p:cNvSpPr>
            <p:nvPr/>
          </p:nvSpPr>
          <p:spPr bwMode="auto">
            <a:xfrm>
              <a:off x="4606925" y="6926263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9" name="Line 149"/>
            <p:cNvSpPr>
              <a:spLocks noChangeShapeType="1"/>
            </p:cNvSpPr>
            <p:nvPr/>
          </p:nvSpPr>
          <p:spPr bwMode="auto">
            <a:xfrm>
              <a:off x="4608513" y="7154863"/>
              <a:ext cx="814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0" name="Line 150"/>
            <p:cNvSpPr>
              <a:spLocks noChangeShapeType="1"/>
            </p:cNvSpPr>
            <p:nvPr/>
          </p:nvSpPr>
          <p:spPr bwMode="auto">
            <a:xfrm>
              <a:off x="4610100" y="7516813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1" name="Line 151"/>
            <p:cNvSpPr>
              <a:spLocks noChangeShapeType="1"/>
            </p:cNvSpPr>
            <p:nvPr/>
          </p:nvSpPr>
          <p:spPr bwMode="auto">
            <a:xfrm>
              <a:off x="4621213" y="7739063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2" name="Line 152"/>
            <p:cNvSpPr>
              <a:spLocks noChangeShapeType="1"/>
            </p:cNvSpPr>
            <p:nvPr/>
          </p:nvSpPr>
          <p:spPr bwMode="auto">
            <a:xfrm>
              <a:off x="4613275" y="8134350"/>
              <a:ext cx="814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3" name="Line 153"/>
            <p:cNvSpPr>
              <a:spLocks noChangeShapeType="1"/>
            </p:cNvSpPr>
            <p:nvPr/>
          </p:nvSpPr>
          <p:spPr bwMode="auto">
            <a:xfrm>
              <a:off x="4606925" y="8315325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4" name="Line 154"/>
            <p:cNvSpPr>
              <a:spLocks noChangeShapeType="1"/>
            </p:cNvSpPr>
            <p:nvPr/>
          </p:nvSpPr>
          <p:spPr bwMode="auto">
            <a:xfrm>
              <a:off x="4608513" y="8497888"/>
              <a:ext cx="814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5" name="AutoShape 155" descr="70%"/>
            <p:cNvSpPr>
              <a:spLocks noChangeArrowheads="1"/>
            </p:cNvSpPr>
            <p:nvPr/>
          </p:nvSpPr>
          <p:spPr bwMode="auto">
            <a:xfrm>
              <a:off x="2532063" y="1555750"/>
              <a:ext cx="2055812" cy="311150"/>
            </a:xfrm>
            <a:prstGeom prst="leftArrow">
              <a:avLst>
                <a:gd name="adj1" fmla="val 50000"/>
                <a:gd name="adj2" fmla="val 165179"/>
              </a:avLst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6" name="AutoShape 156" descr="20%"/>
            <p:cNvSpPr>
              <a:spLocks noChangeArrowheads="1"/>
            </p:cNvSpPr>
            <p:nvPr/>
          </p:nvSpPr>
          <p:spPr bwMode="auto">
            <a:xfrm>
              <a:off x="3408363" y="1579563"/>
              <a:ext cx="322262" cy="995362"/>
            </a:xfrm>
            <a:prstGeom prst="downArrow">
              <a:avLst>
                <a:gd name="adj1" fmla="val 50000"/>
                <a:gd name="adj2" fmla="val 77217"/>
              </a:avLst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37" name="Text Box 157"/>
            <p:cNvSpPr txBox="1">
              <a:spLocks noChangeArrowheads="1"/>
            </p:cNvSpPr>
            <p:nvPr/>
          </p:nvSpPr>
          <p:spPr bwMode="auto">
            <a:xfrm>
              <a:off x="1069975" y="1212850"/>
              <a:ext cx="11874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%</a:t>
              </a:r>
            </a:p>
            <a:p>
              <a:pPr defTabSz="969963"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2000 ch-lh-</a:t>
              </a:r>
            </a:p>
          </p:txBody>
        </p:sp>
        <p:sp>
          <p:nvSpPr>
            <p:cNvPr id="438" name="Text Box 158"/>
            <p:cNvSpPr txBox="1">
              <a:spLocks noChangeArrowheads="1"/>
            </p:cNvSpPr>
            <p:nvPr/>
          </p:nvSpPr>
          <p:spPr bwMode="auto">
            <a:xfrm>
              <a:off x="1076325" y="1639888"/>
              <a:ext cx="1047750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</a:t>
              </a:r>
            </a:p>
            <a:p>
              <a:pPr defTabSz="969963"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2000 ch-lh-</a:t>
              </a:r>
            </a:p>
          </p:txBody>
        </p:sp>
        <p:sp>
          <p:nvSpPr>
            <p:cNvPr id="439" name="Text Box 159"/>
            <p:cNvSpPr txBox="1">
              <a:spLocks noChangeArrowheads="1"/>
            </p:cNvSpPr>
            <p:nvPr/>
          </p:nvSpPr>
          <p:spPr bwMode="auto">
            <a:xfrm>
              <a:off x="1069975" y="2270125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                     2000 ch-lh-</a:t>
              </a:r>
            </a:p>
          </p:txBody>
        </p:sp>
        <p:sp>
          <p:nvSpPr>
            <p:cNvPr id="440" name="Text Box 160"/>
            <p:cNvSpPr txBox="1">
              <a:spLocks noChangeArrowheads="1"/>
            </p:cNvSpPr>
            <p:nvPr/>
          </p:nvSpPr>
          <p:spPr bwMode="auto">
            <a:xfrm>
              <a:off x="1079500" y="2822575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                     1500 ch-lh-</a:t>
              </a:r>
            </a:p>
          </p:txBody>
        </p:sp>
        <p:sp>
          <p:nvSpPr>
            <p:cNvPr id="441" name="Text Box 161"/>
            <p:cNvSpPr txBox="1">
              <a:spLocks noChangeArrowheads="1"/>
            </p:cNvSpPr>
            <p:nvPr/>
          </p:nvSpPr>
          <p:spPr bwMode="auto">
            <a:xfrm>
              <a:off x="1074738" y="3919538"/>
              <a:ext cx="1047750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                    1500 ch-lh-</a:t>
              </a:r>
            </a:p>
          </p:txBody>
        </p:sp>
        <p:sp>
          <p:nvSpPr>
            <p:cNvPr id="442" name="Text Box 162"/>
            <p:cNvSpPr txBox="1">
              <a:spLocks noChangeArrowheads="1"/>
            </p:cNvSpPr>
            <p:nvPr/>
          </p:nvSpPr>
          <p:spPr bwMode="auto">
            <a:xfrm>
              <a:off x="1079500" y="4860925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%                    1000 ch-lh-</a:t>
              </a:r>
            </a:p>
          </p:txBody>
        </p:sp>
        <p:sp>
          <p:nvSpPr>
            <p:cNvPr id="443" name="Text Box 163"/>
            <p:cNvSpPr txBox="1">
              <a:spLocks noChangeArrowheads="1"/>
            </p:cNvSpPr>
            <p:nvPr/>
          </p:nvSpPr>
          <p:spPr bwMode="auto">
            <a:xfrm>
              <a:off x="1084263" y="5654675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%                    1000 ch-lh-</a:t>
              </a:r>
            </a:p>
          </p:txBody>
        </p:sp>
        <p:sp>
          <p:nvSpPr>
            <p:cNvPr id="444" name="Text Box 164"/>
            <p:cNvSpPr txBox="1">
              <a:spLocks noChangeArrowheads="1"/>
            </p:cNvSpPr>
            <p:nvPr/>
          </p:nvSpPr>
          <p:spPr bwMode="auto">
            <a:xfrm>
              <a:off x="1074738" y="6880225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%                     500 ch-lh-</a:t>
              </a:r>
            </a:p>
          </p:txBody>
        </p:sp>
        <p:sp>
          <p:nvSpPr>
            <p:cNvPr id="445" name="Text Box 165"/>
            <p:cNvSpPr txBox="1">
              <a:spLocks noChangeArrowheads="1"/>
            </p:cNvSpPr>
            <p:nvPr/>
          </p:nvSpPr>
          <p:spPr bwMode="auto">
            <a:xfrm>
              <a:off x="1074738" y="7740650"/>
              <a:ext cx="1047750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le; lhek %                     500 ch-lh-</a:t>
              </a:r>
            </a:p>
          </p:txBody>
        </p:sp>
        <p:sp>
          <p:nvSpPr>
            <p:cNvPr id="446" name="Text Box 166"/>
            <p:cNvSpPr txBox="1">
              <a:spLocks noChangeArrowheads="1"/>
            </p:cNvSpPr>
            <p:nvPr/>
          </p:nvSpPr>
          <p:spPr bwMode="auto">
            <a:xfrm>
              <a:off x="1074738" y="8302625"/>
              <a:ext cx="104775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6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Approx </a:t>
              </a:r>
              <a:r>
                <a:rPr lang="en-US" sz="7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Time</a:t>
              </a:r>
              <a:r>
                <a:rPr lang="en-US" sz="6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Frame:                  First Century A.D.</a:t>
              </a:r>
            </a:p>
          </p:txBody>
        </p:sp>
        <p:sp>
          <p:nvSpPr>
            <p:cNvPr id="447" name="Text Box 167"/>
            <p:cNvSpPr txBox="1">
              <a:spLocks noChangeArrowheads="1"/>
            </p:cNvSpPr>
            <p:nvPr/>
          </p:nvSpPr>
          <p:spPr bwMode="auto">
            <a:xfrm>
              <a:off x="1966913" y="1217613"/>
              <a:ext cx="544512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ifjokj                                           iki                                       ck&lt;                              ehukj</a:t>
              </a:r>
            </a:p>
          </p:txBody>
        </p:sp>
        <p:sp>
          <p:nvSpPr>
            <p:cNvPr id="448" name="Text Box 168"/>
            <p:cNvSpPr txBox="1">
              <a:spLocks noChangeArrowheads="1"/>
            </p:cNvSpPr>
            <p:nvPr/>
          </p:nvSpPr>
          <p:spPr bwMode="auto">
            <a:xfrm>
              <a:off x="1966913" y="1647825"/>
              <a:ext cx="544512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,y-,l-ch                                           blgkd                                       ;kdwc                              12 iq=</a:t>
              </a:r>
            </a:p>
          </p:txBody>
        </p:sp>
        <p:sp>
          <p:nvSpPr>
            <p:cNvPr id="449" name="Text Box 169"/>
            <p:cNvSpPr txBox="1">
              <a:spLocks noChangeArrowheads="1"/>
            </p:cNvSpPr>
            <p:nvPr/>
          </p:nvSpPr>
          <p:spPr bwMode="auto">
            <a:xfrm>
              <a:off x="1884363" y="2824163"/>
              <a:ext cx="639762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lhuS                                           ,e-lh-lh                                       dkns'k cusZ                              40 o"kZ                5 lans'k</a:t>
              </a:r>
            </a:p>
          </p:txBody>
        </p:sp>
        <p:sp>
          <p:nvSpPr>
            <p:cNvPr id="450" name="Text Box 170"/>
            <p:cNvSpPr txBox="1">
              <a:spLocks noChangeArrowheads="1"/>
            </p:cNvSpPr>
            <p:nvPr/>
          </p:nvSpPr>
          <p:spPr bwMode="auto">
            <a:xfrm>
              <a:off x="1971675" y="2271713"/>
              <a:ext cx="544513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nklrk                                           430</a:t>
              </a:r>
            </a:p>
          </p:txBody>
        </p:sp>
        <p:sp>
          <p:nvSpPr>
            <p:cNvPr id="451" name="Text Box 171"/>
            <p:cNvSpPr txBox="1">
              <a:spLocks noChangeArrowheads="1"/>
            </p:cNvSpPr>
            <p:nvPr/>
          </p:nvSpPr>
          <p:spPr bwMode="auto">
            <a:xfrm>
              <a:off x="1792288" y="3924300"/>
              <a:ext cx="739775" cy="42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;jhgks@, vkbZ                                          ns'k foHkkftr gqvk                                       </a:t>
              </a:r>
            </a:p>
          </p:txBody>
        </p:sp>
        <p:sp>
          <p:nvSpPr>
            <p:cNvPr id="452" name="Text Box 172"/>
            <p:cNvSpPr txBox="1">
              <a:spLocks noChangeArrowheads="1"/>
            </p:cNvSpPr>
            <p:nvPr/>
          </p:nvSpPr>
          <p:spPr bwMode="auto">
            <a:xfrm>
              <a:off x="1792288" y="4870450"/>
              <a:ext cx="7397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U;kf;;ksa                                           350 o"kZ                                       </a:t>
              </a:r>
            </a:p>
          </p:txBody>
        </p:sp>
        <p:grpSp>
          <p:nvGrpSpPr>
            <p:cNvPr id="49258" name="Group 173"/>
            <p:cNvGrpSpPr>
              <a:grpSpLocks/>
            </p:cNvGrpSpPr>
            <p:nvPr/>
          </p:nvGrpSpPr>
          <p:grpSpPr bwMode="auto">
            <a:xfrm>
              <a:off x="1714502" y="5637213"/>
              <a:ext cx="874714" cy="1122362"/>
              <a:chOff x="976" y="3542"/>
              <a:chExt cx="453" cy="685"/>
            </a:xfrm>
          </p:grpSpPr>
          <p:sp>
            <p:nvSpPr>
              <p:cNvPr id="624" name="Text Box 174"/>
              <p:cNvSpPr txBox="1">
                <a:spLocks noChangeArrowheads="1"/>
              </p:cNvSpPr>
              <p:nvPr/>
            </p:nvSpPr>
            <p:spPr bwMode="auto">
              <a:xfrm>
                <a:off x="1089" y="3542"/>
                <a:ext cx="22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9246" tIns="54622" rIns="109246" bIns="5462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7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,l-Mh-,l </a:t>
                </a:r>
                <a:r>
                  <a:rPr lang="en-US" sz="700" b="1" u="sng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foHkktu</a:t>
                </a:r>
                <a:endPara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25" name="Text Box 175"/>
              <p:cNvSpPr txBox="1">
                <a:spLocks noChangeArrowheads="1"/>
              </p:cNvSpPr>
              <p:nvPr/>
            </p:nvSpPr>
            <p:spPr bwMode="auto">
              <a:xfrm>
                <a:off x="976" y="3634"/>
                <a:ext cx="277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9246" tIns="54622" rIns="109246" bIns="5462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r" defTabSz="969963">
                  <a:spcBef>
                    <a:spcPct val="50000"/>
                  </a:spcBef>
                  <a:defRPr/>
                </a:pPr>
                <a:r>
                  <a:rPr lang="en-US" sz="7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,u % mRrj                                              10 tkfr;ka                 btjk;y     20-ts                      200                         vlhfj;k                                        </a:t>
                </a:r>
              </a:p>
            </p:txBody>
          </p:sp>
          <p:sp>
            <p:nvSpPr>
              <p:cNvPr id="626" name="Text Box 176"/>
              <p:cNvSpPr txBox="1">
                <a:spLocks noChangeArrowheads="1"/>
              </p:cNvSpPr>
              <p:nvPr/>
            </p:nvSpPr>
            <p:spPr bwMode="auto">
              <a:xfrm>
                <a:off x="1160" y="3633"/>
                <a:ext cx="269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9246" tIns="54622" rIns="109246" bIns="54622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defTabSz="969963">
                  <a:spcBef>
                    <a:spcPct val="50000"/>
                  </a:spcBef>
                  <a:defRPr/>
                </a:pPr>
                <a:r>
                  <a:rPr lang="en-US" sz="7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,l % nf{k.k                                              2 tkfr;ka                 ;gwnk       20-vkj                      350                         cschyksu                                        </a:t>
                </a:r>
              </a:p>
            </p:txBody>
          </p:sp>
        </p:grpSp>
        <p:sp>
          <p:nvSpPr>
            <p:cNvPr id="454" name="Text Box 177"/>
            <p:cNvSpPr txBox="1">
              <a:spLocks noChangeArrowheads="1"/>
            </p:cNvSpPr>
            <p:nvPr/>
          </p:nvSpPr>
          <p:spPr bwMode="auto">
            <a:xfrm>
              <a:off x="1793875" y="6872288"/>
              <a:ext cx="739775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70 o"kZ                                           2 tkfr;ka                    100 o"kZ                                50]000 yksx                                 tsM-b-,u                                       </a:t>
              </a:r>
            </a:p>
          </p:txBody>
        </p:sp>
        <p:sp>
          <p:nvSpPr>
            <p:cNvPr id="455" name="Text Box 178"/>
            <p:cNvSpPr txBox="1">
              <a:spLocks noChangeArrowheads="1"/>
            </p:cNvSpPr>
            <p:nvPr/>
          </p:nvSpPr>
          <p:spPr bwMode="auto">
            <a:xfrm>
              <a:off x="1801813" y="7732713"/>
              <a:ext cx="741362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fldanj ;wukuh                                           jkseu iz.kkyh</a:t>
              </a:r>
            </a:p>
          </p:txBody>
        </p:sp>
        <p:sp>
          <p:nvSpPr>
            <p:cNvPr id="456" name="Text Box 179"/>
            <p:cNvSpPr txBox="1">
              <a:spLocks noChangeArrowheads="1"/>
            </p:cNvSpPr>
            <p:nvPr/>
          </p:nvSpPr>
          <p:spPr bwMode="auto">
            <a:xfrm>
              <a:off x="1797050" y="8240713"/>
              <a:ext cx="7397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sz="7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thou                                           Øwl                    dyhfl;k</a:t>
              </a:r>
            </a:p>
          </p:txBody>
        </p:sp>
        <p:sp>
          <p:nvSpPr>
            <p:cNvPr id="457" name="Text Box 180"/>
            <p:cNvSpPr txBox="1">
              <a:spLocks noChangeArrowheads="1"/>
            </p:cNvSpPr>
            <p:nvPr/>
          </p:nvSpPr>
          <p:spPr bwMode="auto">
            <a:xfrm>
              <a:off x="4956175" y="1427163"/>
              <a:ext cx="59055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yxHkx %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58" name="Line 181"/>
            <p:cNvSpPr>
              <a:spLocks noChangeShapeType="1"/>
            </p:cNvSpPr>
            <p:nvPr/>
          </p:nvSpPr>
          <p:spPr bwMode="auto">
            <a:xfrm>
              <a:off x="5043488" y="1644650"/>
              <a:ext cx="0" cy="20208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59" name="Text Box 182"/>
            <p:cNvSpPr txBox="1">
              <a:spLocks noChangeArrowheads="1"/>
            </p:cNvSpPr>
            <p:nvPr/>
          </p:nvSpPr>
          <p:spPr bwMode="auto">
            <a:xfrm>
              <a:off x="4473575" y="1814513"/>
              <a:ext cx="1039813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vU; ^^ys[ku** ^^jktoa'k** dky ds gSa</a:t>
              </a:r>
            </a:p>
          </p:txBody>
        </p:sp>
        <p:sp>
          <p:nvSpPr>
            <p:cNvPr id="460" name="Line 185"/>
            <p:cNvSpPr>
              <a:spLocks noChangeShapeType="1"/>
            </p:cNvSpPr>
            <p:nvPr/>
          </p:nvSpPr>
          <p:spPr bwMode="auto">
            <a:xfrm>
              <a:off x="4629150" y="5011738"/>
              <a:ext cx="78263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1" name="Text Box 189"/>
            <p:cNvSpPr txBox="1">
              <a:spLocks noChangeArrowheads="1"/>
            </p:cNvSpPr>
            <p:nvPr/>
          </p:nvSpPr>
          <p:spPr bwMode="auto">
            <a:xfrm>
              <a:off x="4498975" y="5019675"/>
              <a:ext cx="600075" cy="83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4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*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2" name="Text Box 190"/>
            <p:cNvSpPr txBox="1">
              <a:spLocks noChangeArrowheads="1"/>
            </p:cNvSpPr>
            <p:nvPr/>
          </p:nvSpPr>
          <p:spPr bwMode="auto">
            <a:xfrm>
              <a:off x="4392613" y="6145213"/>
              <a:ext cx="600075" cy="83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4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*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3" name="Text Box 191"/>
            <p:cNvSpPr txBox="1">
              <a:spLocks noChangeArrowheads="1"/>
            </p:cNvSpPr>
            <p:nvPr/>
          </p:nvSpPr>
          <p:spPr bwMode="auto">
            <a:xfrm>
              <a:off x="4484688" y="7162800"/>
              <a:ext cx="600075" cy="83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4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*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4" name="Text Box 192"/>
            <p:cNvSpPr txBox="1">
              <a:spLocks noChangeArrowheads="1"/>
            </p:cNvSpPr>
            <p:nvPr/>
          </p:nvSpPr>
          <p:spPr bwMode="auto">
            <a:xfrm>
              <a:off x="4484688" y="7385050"/>
              <a:ext cx="600075" cy="83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4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*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5" name="Line 193"/>
            <p:cNvSpPr>
              <a:spLocks noChangeShapeType="1"/>
            </p:cNvSpPr>
            <p:nvPr/>
          </p:nvSpPr>
          <p:spPr bwMode="auto">
            <a:xfrm>
              <a:off x="4611688" y="5999163"/>
              <a:ext cx="884237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6" name="Line 194"/>
            <p:cNvSpPr>
              <a:spLocks noChangeShapeType="1"/>
            </p:cNvSpPr>
            <p:nvPr/>
          </p:nvSpPr>
          <p:spPr bwMode="auto">
            <a:xfrm>
              <a:off x="4597400" y="7212013"/>
              <a:ext cx="88423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7" name="Line 195"/>
            <p:cNvSpPr>
              <a:spLocks noChangeShapeType="1"/>
            </p:cNvSpPr>
            <p:nvPr/>
          </p:nvSpPr>
          <p:spPr bwMode="auto">
            <a:xfrm>
              <a:off x="4597400" y="7800975"/>
              <a:ext cx="88423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49273" name="Group 196"/>
            <p:cNvGrpSpPr>
              <a:grpSpLocks/>
            </p:cNvGrpSpPr>
            <p:nvPr/>
          </p:nvGrpSpPr>
          <p:grpSpPr bwMode="auto">
            <a:xfrm>
              <a:off x="3724275" y="3265488"/>
              <a:ext cx="477838" cy="500062"/>
              <a:chOff x="3710" y="2489"/>
              <a:chExt cx="273" cy="305"/>
            </a:xfrm>
          </p:grpSpPr>
          <p:grpSp>
            <p:nvGrpSpPr>
              <p:cNvPr id="49424" name="Group 197"/>
              <p:cNvGrpSpPr>
                <a:grpSpLocks/>
              </p:cNvGrpSpPr>
              <p:nvPr/>
            </p:nvGrpSpPr>
            <p:grpSpPr bwMode="auto">
              <a:xfrm>
                <a:off x="3710" y="2489"/>
                <a:ext cx="273" cy="215"/>
                <a:chOff x="3710" y="2489"/>
                <a:chExt cx="273" cy="215"/>
              </a:xfrm>
            </p:grpSpPr>
            <p:pic>
              <p:nvPicPr>
                <p:cNvPr id="49426" name="Picture 19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0" y="2489"/>
                  <a:ext cx="273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3794" y="2567"/>
                  <a:ext cx="93" cy="1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7027" tIns="48513" rIns="97027" bIns="48513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en-US" sz="700" dirty="0">
                    <a:latin typeface="Kruti Dev 010" pitchFamily="2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621" name="Text Box 200"/>
              <p:cNvSpPr txBox="1">
                <a:spLocks noChangeArrowheads="1"/>
              </p:cNvSpPr>
              <p:nvPr/>
            </p:nvSpPr>
            <p:spPr bwMode="auto">
              <a:xfrm>
                <a:off x="3716" y="2528"/>
                <a:ext cx="25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100" b="1" dirty="0">
                    <a:solidFill>
                      <a:srgbClr val="E32434"/>
                    </a:solidFill>
                    <a:latin typeface="Kruti Dev 010" pitchFamily="2" charset="0"/>
                    <a:ea typeface="ＭＳ Ｐゴシック" pitchFamily="34" charset="-128"/>
                    <a:cs typeface="+mn-cs"/>
                  </a:rPr>
                  <a:t>,ylh</a:t>
                </a:r>
                <a:endPara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274" name="Group 201"/>
            <p:cNvGrpSpPr>
              <a:grpSpLocks/>
            </p:cNvGrpSpPr>
            <p:nvPr/>
          </p:nvGrpSpPr>
          <p:grpSpPr bwMode="auto">
            <a:xfrm>
              <a:off x="3754438" y="1249363"/>
              <a:ext cx="476250" cy="352425"/>
              <a:chOff x="3710" y="2489"/>
              <a:chExt cx="273" cy="215"/>
            </a:xfrm>
          </p:grpSpPr>
          <p:grpSp>
            <p:nvGrpSpPr>
              <p:cNvPr id="49420" name="Group 202"/>
              <p:cNvGrpSpPr>
                <a:grpSpLocks/>
              </p:cNvGrpSpPr>
              <p:nvPr/>
            </p:nvGrpSpPr>
            <p:grpSpPr bwMode="auto">
              <a:xfrm>
                <a:off x="3710" y="2489"/>
                <a:ext cx="273" cy="215"/>
                <a:chOff x="3710" y="2489"/>
                <a:chExt cx="273" cy="215"/>
              </a:xfrm>
            </p:grpSpPr>
            <p:pic>
              <p:nvPicPr>
                <p:cNvPr id="49422" name="Picture 20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0" y="2489"/>
                  <a:ext cx="273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9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4" y="2567"/>
                  <a:ext cx="96" cy="1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7027" tIns="48513" rIns="97027" bIns="48513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en-US" sz="700" dirty="0">
                    <a:latin typeface="Kruti Dev 010" pitchFamily="2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617" name="Text Box 205"/>
              <p:cNvSpPr txBox="1">
                <a:spLocks noChangeArrowheads="1"/>
              </p:cNvSpPr>
              <p:nvPr/>
            </p:nvSpPr>
            <p:spPr bwMode="auto">
              <a:xfrm>
                <a:off x="3716" y="2528"/>
                <a:ext cx="2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100" b="1" dirty="0">
                    <a:solidFill>
                      <a:srgbClr val="E32434"/>
                    </a:solidFill>
                    <a:latin typeface="Kruti Dev 010" pitchFamily="2" charset="0"/>
                    <a:ea typeface="ＭＳ Ｐゴシック" pitchFamily="34" charset="-128"/>
                    <a:cs typeface="+mn-cs"/>
                  </a:rPr>
                  <a:t>,lh</a:t>
                </a:r>
                <a:endPara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275" name="Group 206"/>
            <p:cNvGrpSpPr>
              <a:grpSpLocks/>
            </p:cNvGrpSpPr>
            <p:nvPr/>
          </p:nvGrpSpPr>
          <p:grpSpPr bwMode="auto">
            <a:xfrm>
              <a:off x="3754438" y="5534025"/>
              <a:ext cx="476250" cy="352425"/>
              <a:chOff x="3710" y="2489"/>
              <a:chExt cx="273" cy="215"/>
            </a:xfrm>
          </p:grpSpPr>
          <p:grpSp>
            <p:nvGrpSpPr>
              <p:cNvPr id="49416" name="Group 207"/>
              <p:cNvGrpSpPr>
                <a:grpSpLocks/>
              </p:cNvGrpSpPr>
              <p:nvPr/>
            </p:nvGrpSpPr>
            <p:grpSpPr bwMode="auto">
              <a:xfrm>
                <a:off x="3710" y="2489"/>
                <a:ext cx="273" cy="215"/>
                <a:chOff x="3710" y="2489"/>
                <a:chExt cx="273" cy="215"/>
              </a:xfrm>
            </p:grpSpPr>
            <p:pic>
              <p:nvPicPr>
                <p:cNvPr id="49418" name="Picture 20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0" y="2489"/>
                  <a:ext cx="273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5" name="Rectangle 209"/>
                <p:cNvSpPr>
                  <a:spLocks noChangeArrowheads="1"/>
                </p:cNvSpPr>
                <p:nvPr/>
              </p:nvSpPr>
              <p:spPr bwMode="auto">
                <a:xfrm>
                  <a:off x="3794" y="2567"/>
                  <a:ext cx="96" cy="1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7027" tIns="48513" rIns="97027" bIns="48513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en-US" sz="700" dirty="0">
                    <a:latin typeface="Kruti Dev 010" pitchFamily="2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613" name="Text Box 210"/>
              <p:cNvSpPr txBox="1">
                <a:spLocks noChangeArrowheads="1"/>
              </p:cNvSpPr>
              <p:nvPr/>
            </p:nvSpPr>
            <p:spPr bwMode="auto">
              <a:xfrm>
                <a:off x="3716" y="2528"/>
                <a:ext cx="2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100" b="1" dirty="0">
                    <a:solidFill>
                      <a:srgbClr val="E32434"/>
                    </a:solidFill>
                    <a:latin typeface="Kruti Dev 010" pitchFamily="2" charset="0"/>
                    <a:ea typeface="ＭＳ Ｐゴシック" pitchFamily="34" charset="-128"/>
                    <a:cs typeface="+mn-cs"/>
                  </a:rPr>
                  <a:t>Mhlh</a:t>
                </a:r>
                <a:endPara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49276" name="Group 211"/>
            <p:cNvGrpSpPr>
              <a:grpSpLocks/>
            </p:cNvGrpSpPr>
            <p:nvPr/>
          </p:nvGrpSpPr>
          <p:grpSpPr bwMode="auto">
            <a:xfrm>
              <a:off x="5086350" y="6024563"/>
              <a:ext cx="477838" cy="500062"/>
              <a:chOff x="3710" y="2489"/>
              <a:chExt cx="273" cy="305"/>
            </a:xfrm>
          </p:grpSpPr>
          <p:grpSp>
            <p:nvGrpSpPr>
              <p:cNvPr id="49412" name="Group 212"/>
              <p:cNvGrpSpPr>
                <a:grpSpLocks/>
              </p:cNvGrpSpPr>
              <p:nvPr/>
            </p:nvGrpSpPr>
            <p:grpSpPr bwMode="auto">
              <a:xfrm>
                <a:off x="3710" y="2489"/>
                <a:ext cx="273" cy="215"/>
                <a:chOff x="3710" y="2489"/>
                <a:chExt cx="273" cy="215"/>
              </a:xfrm>
            </p:grpSpPr>
            <p:pic>
              <p:nvPicPr>
                <p:cNvPr id="49414" name="Picture 2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0" y="2489"/>
                  <a:ext cx="273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1" name="Rectangle 214"/>
                <p:cNvSpPr>
                  <a:spLocks noChangeArrowheads="1"/>
                </p:cNvSpPr>
                <p:nvPr/>
              </p:nvSpPr>
              <p:spPr bwMode="auto">
                <a:xfrm>
                  <a:off x="3794" y="2567"/>
                  <a:ext cx="93" cy="1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7027" tIns="48513" rIns="97027" bIns="48513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en-US" sz="700" dirty="0">
                    <a:latin typeface="Kruti Dev 010" pitchFamily="2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609" name="Text Box 215"/>
              <p:cNvSpPr txBox="1">
                <a:spLocks noChangeArrowheads="1"/>
              </p:cNvSpPr>
              <p:nvPr/>
            </p:nvSpPr>
            <p:spPr bwMode="auto">
              <a:xfrm>
                <a:off x="3716" y="2528"/>
                <a:ext cx="25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 defTabSz="969963">
                  <a:spcBef>
                    <a:spcPct val="50000"/>
                  </a:spcBef>
                  <a:defRPr/>
                </a:pPr>
                <a:r>
                  <a:rPr lang="en-US" sz="1100" b="1" dirty="0">
                    <a:solidFill>
                      <a:srgbClr val="E32434"/>
                    </a:solidFill>
                    <a:latin typeface="Kruti Dev 010" pitchFamily="2" charset="0"/>
                    <a:ea typeface="ＭＳ Ｐゴシック" pitchFamily="34" charset="-128"/>
                    <a:cs typeface="+mn-cs"/>
                  </a:rPr>
                  <a:t>,ulh</a:t>
                </a:r>
                <a:endPara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472" name="Text Box 216"/>
            <p:cNvSpPr txBox="1">
              <a:spLocks noChangeArrowheads="1"/>
            </p:cNvSpPr>
            <p:nvPr/>
          </p:nvSpPr>
          <p:spPr bwMode="auto">
            <a:xfrm>
              <a:off x="4294188" y="2174875"/>
              <a:ext cx="6699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7-</a:t>
              </a:r>
            </a:p>
          </p:txBody>
        </p:sp>
        <p:sp>
          <p:nvSpPr>
            <p:cNvPr id="473" name="Text Box 217"/>
            <p:cNvSpPr txBox="1">
              <a:spLocks noChangeArrowheads="1"/>
            </p:cNvSpPr>
            <p:nvPr/>
          </p:nvSpPr>
          <p:spPr bwMode="auto">
            <a:xfrm>
              <a:off x="4287838" y="2595563"/>
              <a:ext cx="66992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7-</a:t>
              </a:r>
            </a:p>
          </p:txBody>
        </p:sp>
        <p:sp>
          <p:nvSpPr>
            <p:cNvPr id="474" name="Text Box 218"/>
            <p:cNvSpPr txBox="1">
              <a:spLocks noChangeArrowheads="1"/>
            </p:cNvSpPr>
            <p:nvPr/>
          </p:nvSpPr>
          <p:spPr bwMode="auto">
            <a:xfrm>
              <a:off x="4287838" y="2981325"/>
              <a:ext cx="6699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7-</a:t>
              </a:r>
            </a:p>
          </p:txBody>
        </p:sp>
        <p:sp>
          <p:nvSpPr>
            <p:cNvPr id="475" name="Text Box 219"/>
            <p:cNvSpPr txBox="1">
              <a:spLocks noChangeArrowheads="1"/>
            </p:cNvSpPr>
            <p:nvPr/>
          </p:nvSpPr>
          <p:spPr bwMode="auto">
            <a:xfrm>
              <a:off x="4294188" y="3387725"/>
              <a:ext cx="6699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7-</a:t>
              </a:r>
            </a:p>
          </p:txBody>
        </p:sp>
        <p:sp>
          <p:nvSpPr>
            <p:cNvPr id="476" name="Text Box 220"/>
            <p:cNvSpPr txBox="1">
              <a:spLocks noChangeArrowheads="1"/>
            </p:cNvSpPr>
            <p:nvPr/>
          </p:nvSpPr>
          <p:spPr bwMode="auto">
            <a:xfrm>
              <a:off x="4329113" y="1604963"/>
              <a:ext cx="66992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2-</a:t>
              </a:r>
            </a:p>
          </p:txBody>
        </p:sp>
        <p:sp>
          <p:nvSpPr>
            <p:cNvPr id="477" name="Text Box 222"/>
            <p:cNvSpPr txBox="1">
              <a:spLocks noChangeArrowheads="1"/>
            </p:cNvSpPr>
            <p:nvPr/>
          </p:nvSpPr>
          <p:spPr bwMode="auto">
            <a:xfrm>
              <a:off x="2636838" y="8067675"/>
              <a:ext cx="160337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u;k fu;e</a:t>
              </a:r>
              <a:r>
                <a:rPr lang="en-US" sz="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          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lqlekpkj&amp;izsfjrksa ds dk;Z&amp;if=;ka&amp;izdkf'krokD;</a:t>
              </a:r>
            </a:p>
          </p:txBody>
        </p:sp>
        <p:sp>
          <p:nvSpPr>
            <p:cNvPr id="478" name="Text Box 223"/>
            <p:cNvSpPr txBox="1">
              <a:spLocks noChangeArrowheads="1"/>
            </p:cNvSpPr>
            <p:nvPr/>
          </p:nvSpPr>
          <p:spPr bwMode="auto">
            <a:xfrm>
              <a:off x="2595563" y="7688263"/>
              <a:ext cx="1601787" cy="356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©2006 John Fryman</a:t>
              </a:r>
              <a:endParaRPr lang="en-US" sz="6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79" name="Text Box 224"/>
            <p:cNvSpPr txBox="1">
              <a:spLocks noChangeArrowheads="1"/>
            </p:cNvSpPr>
            <p:nvPr/>
          </p:nvSpPr>
          <p:spPr bwMode="auto">
            <a:xfrm>
              <a:off x="2822575" y="5392738"/>
              <a:ext cx="495300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9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¼,l½</a:t>
              </a:r>
            </a:p>
          </p:txBody>
        </p:sp>
        <p:sp>
          <p:nvSpPr>
            <p:cNvPr id="480" name="Text Box 225"/>
            <p:cNvSpPr txBox="1">
              <a:spLocks noChangeArrowheads="1"/>
            </p:cNvSpPr>
            <p:nvPr/>
          </p:nvSpPr>
          <p:spPr bwMode="auto">
            <a:xfrm>
              <a:off x="2822575" y="5675313"/>
              <a:ext cx="495300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9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¼Mh½</a:t>
              </a:r>
            </a:p>
          </p:txBody>
        </p:sp>
        <p:sp>
          <p:nvSpPr>
            <p:cNvPr id="481" name="Text Box 226"/>
            <p:cNvSpPr txBox="1">
              <a:spLocks noChangeArrowheads="1"/>
            </p:cNvSpPr>
            <p:nvPr/>
          </p:nvSpPr>
          <p:spPr bwMode="auto">
            <a:xfrm>
              <a:off x="2814638" y="5864225"/>
              <a:ext cx="496887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9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¼,l½</a:t>
              </a:r>
            </a:p>
          </p:txBody>
        </p:sp>
        <p:sp>
          <p:nvSpPr>
            <p:cNvPr id="482" name="Text Box 227"/>
            <p:cNvSpPr txBox="1">
              <a:spLocks noChangeArrowheads="1"/>
            </p:cNvSpPr>
            <p:nvPr/>
          </p:nvSpPr>
          <p:spPr bwMode="auto">
            <a:xfrm>
              <a:off x="2814638" y="6134100"/>
              <a:ext cx="496887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9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¼lh MCY;w½</a:t>
              </a:r>
            </a:p>
          </p:txBody>
        </p:sp>
        <p:sp>
          <p:nvSpPr>
            <p:cNvPr id="483" name="Text Box 228"/>
            <p:cNvSpPr txBox="1">
              <a:spLocks noChangeArrowheads="1"/>
            </p:cNvSpPr>
            <p:nvPr/>
          </p:nvSpPr>
          <p:spPr bwMode="auto">
            <a:xfrm>
              <a:off x="3765550" y="5721350"/>
              <a:ext cx="57943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}</a:t>
              </a:r>
            </a:p>
          </p:txBody>
        </p:sp>
        <p:sp>
          <p:nvSpPr>
            <p:cNvPr id="484" name="Text Box 229"/>
            <p:cNvSpPr txBox="1">
              <a:spLocks noChangeArrowheads="1"/>
            </p:cNvSpPr>
            <p:nvPr/>
          </p:nvSpPr>
          <p:spPr bwMode="auto">
            <a:xfrm>
              <a:off x="2913063" y="4829175"/>
              <a:ext cx="5238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5" name="Text Box 230"/>
            <p:cNvSpPr txBox="1">
              <a:spLocks noChangeArrowheads="1"/>
            </p:cNvSpPr>
            <p:nvPr/>
          </p:nvSpPr>
          <p:spPr bwMode="auto">
            <a:xfrm>
              <a:off x="3489325" y="4202113"/>
              <a:ext cx="195263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6" name="Text Box 231"/>
            <p:cNvSpPr txBox="1">
              <a:spLocks noChangeArrowheads="1"/>
            </p:cNvSpPr>
            <p:nvPr/>
          </p:nvSpPr>
          <p:spPr bwMode="auto">
            <a:xfrm>
              <a:off x="3062288" y="3946525"/>
              <a:ext cx="195262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defRPr/>
              </a:pP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7" name="AutoShape 232"/>
            <p:cNvSpPr>
              <a:spLocks noChangeArrowheads="1"/>
            </p:cNvSpPr>
            <p:nvPr/>
          </p:nvSpPr>
          <p:spPr bwMode="auto">
            <a:xfrm>
              <a:off x="3276600" y="6303963"/>
              <a:ext cx="152400" cy="920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8" name="Text Box 233"/>
            <p:cNvSpPr txBox="1">
              <a:spLocks noChangeArrowheads="1"/>
            </p:cNvSpPr>
            <p:nvPr/>
          </p:nvSpPr>
          <p:spPr bwMode="auto">
            <a:xfrm>
              <a:off x="2814638" y="6396038"/>
              <a:ext cx="1265237" cy="108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(       )</a:t>
              </a:r>
            </a:p>
          </p:txBody>
        </p:sp>
        <p:sp>
          <p:nvSpPr>
            <p:cNvPr id="489" name="Text Box 234"/>
            <p:cNvSpPr txBox="1">
              <a:spLocks noChangeArrowheads="1"/>
            </p:cNvSpPr>
            <p:nvPr/>
          </p:nvSpPr>
          <p:spPr bwMode="auto">
            <a:xfrm>
              <a:off x="1612900" y="477838"/>
              <a:ext cx="50927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DEDEDE">
                  <a:alpha val="74998"/>
                </a:srgbClr>
              </a:outerShdw>
            </a:effectLst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800" b="1" i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iqjkus fu;e dh iqLrdksa dk la;kstu</a:t>
              </a:r>
              <a:endParaRPr lang="en-US" sz="2800" b="1" i="1" dirty="0">
                <a:latin typeface="Kruti Dev 010" pitchFamily="2" charset="0"/>
                <a:ea typeface="ＭＳ Ｐゴシック" pitchFamily="-84" charset="-128"/>
                <a:cs typeface="+mn-cs"/>
              </a:endParaRPr>
            </a:p>
          </p:txBody>
        </p:sp>
        <p:sp>
          <p:nvSpPr>
            <p:cNvPr id="490" name="Line 236"/>
            <p:cNvSpPr>
              <a:spLocks noChangeShapeType="1"/>
            </p:cNvSpPr>
            <p:nvPr/>
          </p:nvSpPr>
          <p:spPr bwMode="auto">
            <a:xfrm>
              <a:off x="411163" y="400050"/>
              <a:ext cx="64817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1" name="Line 237"/>
            <p:cNvSpPr>
              <a:spLocks noChangeShapeType="1"/>
            </p:cNvSpPr>
            <p:nvPr/>
          </p:nvSpPr>
          <p:spPr bwMode="auto">
            <a:xfrm>
              <a:off x="544513" y="9020175"/>
              <a:ext cx="64817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2" name="Text Box 238"/>
            <p:cNvSpPr txBox="1">
              <a:spLocks noChangeArrowheads="1"/>
            </p:cNvSpPr>
            <p:nvPr/>
          </p:nvSpPr>
          <p:spPr bwMode="auto">
            <a:xfrm>
              <a:off x="2981325" y="1271588"/>
              <a:ext cx="87947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mRifRr</a:t>
              </a:r>
            </a:p>
          </p:txBody>
        </p:sp>
        <p:sp>
          <p:nvSpPr>
            <p:cNvPr id="493" name="Text Box 239"/>
            <p:cNvSpPr txBox="1">
              <a:spLocks noChangeArrowheads="1"/>
            </p:cNvSpPr>
            <p:nvPr/>
          </p:nvSpPr>
          <p:spPr bwMode="auto">
            <a:xfrm>
              <a:off x="3076575" y="2857500"/>
              <a:ext cx="105568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ySO;O;oLFkk</a:t>
              </a:r>
            </a:p>
          </p:txBody>
        </p:sp>
        <p:sp>
          <p:nvSpPr>
            <p:cNvPr id="494" name="Text Box 240"/>
            <p:cNvSpPr txBox="1">
              <a:spLocks noChangeArrowheads="1"/>
            </p:cNvSpPr>
            <p:nvPr/>
          </p:nvSpPr>
          <p:spPr bwMode="auto">
            <a:xfrm>
              <a:off x="3062288" y="3098800"/>
              <a:ext cx="1125537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fxurh</a:t>
              </a:r>
            </a:p>
          </p:txBody>
        </p:sp>
        <p:sp>
          <p:nvSpPr>
            <p:cNvPr id="495" name="Text Box 241"/>
            <p:cNvSpPr txBox="1">
              <a:spLocks noChangeArrowheads="1"/>
            </p:cNvSpPr>
            <p:nvPr/>
          </p:nvSpPr>
          <p:spPr bwMode="auto">
            <a:xfrm>
              <a:off x="3062288" y="3295650"/>
              <a:ext cx="881062" cy="412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O;oLFkkfooj.k</a:t>
              </a:r>
            </a:p>
          </p:txBody>
        </p:sp>
        <p:sp>
          <p:nvSpPr>
            <p:cNvPr id="496" name="Line 242"/>
            <p:cNvSpPr>
              <a:spLocks noChangeShapeType="1"/>
            </p:cNvSpPr>
            <p:nvPr/>
          </p:nvSpPr>
          <p:spPr bwMode="auto">
            <a:xfrm>
              <a:off x="3006725" y="3571875"/>
              <a:ext cx="1093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7" name="Text Box 243"/>
            <p:cNvSpPr txBox="1">
              <a:spLocks noChangeArrowheads="1"/>
            </p:cNvSpPr>
            <p:nvPr/>
          </p:nvSpPr>
          <p:spPr bwMode="auto">
            <a:xfrm>
              <a:off x="3146425" y="2614613"/>
              <a:ext cx="881063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fuxZeu</a:t>
              </a:r>
            </a:p>
          </p:txBody>
        </p:sp>
        <p:sp>
          <p:nvSpPr>
            <p:cNvPr id="499" name="Text Box 244"/>
            <p:cNvSpPr txBox="1">
              <a:spLocks noChangeArrowheads="1"/>
            </p:cNvSpPr>
            <p:nvPr/>
          </p:nvSpPr>
          <p:spPr bwMode="auto">
            <a:xfrm>
              <a:off x="4362450" y="1663700"/>
              <a:ext cx="998538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v¸;qc</a:t>
              </a:r>
            </a:p>
          </p:txBody>
        </p:sp>
        <p:sp>
          <p:nvSpPr>
            <p:cNvPr id="500" name="Text Box 245"/>
            <p:cNvSpPr txBox="1">
              <a:spLocks noChangeArrowheads="1"/>
            </p:cNvSpPr>
            <p:nvPr/>
          </p:nvSpPr>
          <p:spPr bwMode="auto">
            <a:xfrm>
              <a:off x="4360863" y="2163763"/>
              <a:ext cx="998537" cy="32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defRPr/>
              </a:pPr>
              <a:r>
                <a:rPr lang="en-US" sz="1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Hktu </a:t>
              </a:r>
            </a:p>
            <a:p>
              <a:pPr algn="ctr" defTabSz="969963">
                <a:lnSpc>
                  <a:spcPct val="70000"/>
                </a:lnSpc>
                <a:defRPr/>
              </a:pPr>
              <a:r>
                <a:rPr lang="en-US" sz="1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lafgrk</a:t>
              </a:r>
            </a:p>
          </p:txBody>
        </p:sp>
        <p:sp>
          <p:nvSpPr>
            <p:cNvPr id="501" name="Text Box 246"/>
            <p:cNvSpPr txBox="1">
              <a:spLocks noChangeArrowheads="1"/>
            </p:cNvSpPr>
            <p:nvPr/>
          </p:nvSpPr>
          <p:spPr bwMode="auto">
            <a:xfrm>
              <a:off x="4360863" y="2547938"/>
              <a:ext cx="998537" cy="34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uhfr </a:t>
              </a:r>
            </a:p>
            <a:p>
              <a:pPr algn="ctr" defTabSz="969963">
                <a:lnSpc>
                  <a:spcPct val="70000"/>
                </a:lnSpc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opu</a:t>
              </a:r>
            </a:p>
          </p:txBody>
        </p:sp>
        <p:sp>
          <p:nvSpPr>
            <p:cNvPr id="502" name="Text Box 247"/>
            <p:cNvSpPr txBox="1">
              <a:spLocks noChangeArrowheads="1"/>
            </p:cNvSpPr>
            <p:nvPr/>
          </p:nvSpPr>
          <p:spPr bwMode="auto">
            <a:xfrm>
              <a:off x="4354513" y="2913063"/>
              <a:ext cx="998537" cy="34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lHkks </a:t>
              </a:r>
            </a:p>
            <a:p>
              <a:pPr algn="ctr" defTabSz="969963">
                <a:lnSpc>
                  <a:spcPct val="70000"/>
                </a:lnSpc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ins'kd</a:t>
              </a:r>
            </a:p>
          </p:txBody>
        </p:sp>
        <p:sp>
          <p:nvSpPr>
            <p:cNvPr id="503" name="Text Box 248"/>
            <p:cNvSpPr txBox="1">
              <a:spLocks noChangeArrowheads="1"/>
            </p:cNvSpPr>
            <p:nvPr/>
          </p:nvSpPr>
          <p:spPr bwMode="auto">
            <a:xfrm>
              <a:off x="4362450" y="3459163"/>
              <a:ext cx="998538" cy="22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Js"Bxhr</a:t>
              </a:r>
            </a:p>
          </p:txBody>
        </p:sp>
        <p:sp>
          <p:nvSpPr>
            <p:cNvPr id="504" name="Text Box 249"/>
            <p:cNvSpPr txBox="1">
              <a:spLocks noChangeArrowheads="1"/>
            </p:cNvSpPr>
            <p:nvPr/>
          </p:nvSpPr>
          <p:spPr bwMode="auto">
            <a:xfrm>
              <a:off x="4919663" y="1673225"/>
              <a:ext cx="642937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vczkge</a:t>
              </a:r>
            </a:p>
          </p:txBody>
        </p:sp>
        <p:sp>
          <p:nvSpPr>
            <p:cNvPr id="505" name="Text Box 250"/>
            <p:cNvSpPr txBox="1">
              <a:spLocks noChangeArrowheads="1"/>
            </p:cNvSpPr>
            <p:nvPr/>
          </p:nvSpPr>
          <p:spPr bwMode="auto">
            <a:xfrm>
              <a:off x="4627563" y="2155825"/>
              <a:ext cx="8731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1@2 nkÅn</a:t>
              </a:r>
            </a:p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1 ewlk</a:t>
              </a:r>
            </a:p>
          </p:txBody>
        </p:sp>
        <p:sp>
          <p:nvSpPr>
            <p:cNvPr id="506" name="Text Box 251"/>
            <p:cNvSpPr txBox="1">
              <a:spLocks noChangeArrowheads="1"/>
            </p:cNvSpPr>
            <p:nvPr/>
          </p:nvSpPr>
          <p:spPr bwMode="auto">
            <a:xfrm>
              <a:off x="4635500" y="2555875"/>
              <a:ext cx="8731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lkWykseu thou </a:t>
              </a:r>
            </a:p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ij cksyrk gS</a:t>
              </a:r>
            </a:p>
          </p:txBody>
        </p:sp>
        <p:sp>
          <p:nvSpPr>
            <p:cNvPr id="507" name="Text Box 252"/>
            <p:cNvSpPr txBox="1">
              <a:spLocks noChangeArrowheads="1"/>
            </p:cNvSpPr>
            <p:nvPr/>
          </p:nvSpPr>
          <p:spPr bwMode="auto">
            <a:xfrm>
              <a:off x="4629150" y="2932113"/>
              <a:ext cx="87312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lkWykseu thou </a:t>
              </a:r>
            </a:p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ij cksyrk gS</a:t>
              </a:r>
            </a:p>
          </p:txBody>
        </p:sp>
        <p:sp>
          <p:nvSpPr>
            <p:cNvPr id="508" name="Text Box 253"/>
            <p:cNvSpPr txBox="1">
              <a:spLocks noChangeArrowheads="1"/>
            </p:cNvSpPr>
            <p:nvPr/>
          </p:nvSpPr>
          <p:spPr bwMode="auto">
            <a:xfrm>
              <a:off x="4635500" y="3365500"/>
              <a:ext cx="8731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lkWyksu fookg ij</a:t>
              </a:r>
            </a:p>
            <a:p>
              <a:pPr algn="r" defTabSz="969963">
                <a:defRPr/>
              </a:pPr>
              <a:r>
                <a:rPr lang="en-US" sz="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fy[krk gS</a:t>
              </a:r>
            </a:p>
          </p:txBody>
        </p:sp>
        <p:sp>
          <p:nvSpPr>
            <p:cNvPr id="509" name="Text Box 254"/>
            <p:cNvSpPr txBox="1">
              <a:spLocks noChangeArrowheads="1"/>
            </p:cNvSpPr>
            <p:nvPr/>
          </p:nvSpPr>
          <p:spPr bwMode="auto">
            <a:xfrm>
              <a:off x="3067050" y="3821113"/>
              <a:ext cx="998538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;gks'kq</a:t>
              </a:r>
            </a:p>
          </p:txBody>
        </p:sp>
        <p:sp>
          <p:nvSpPr>
            <p:cNvPr id="510" name="Text Box 255"/>
            <p:cNvSpPr txBox="1">
              <a:spLocks noChangeArrowheads="1"/>
            </p:cNvSpPr>
            <p:nvPr/>
          </p:nvSpPr>
          <p:spPr bwMode="auto">
            <a:xfrm>
              <a:off x="3059113" y="4579938"/>
              <a:ext cx="998537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U;kf;;ksa</a:t>
              </a:r>
            </a:p>
          </p:txBody>
        </p:sp>
        <p:sp>
          <p:nvSpPr>
            <p:cNvPr id="511" name="Text Box 256"/>
            <p:cNvSpPr txBox="1">
              <a:spLocks noChangeArrowheads="1"/>
            </p:cNvSpPr>
            <p:nvPr/>
          </p:nvSpPr>
          <p:spPr bwMode="auto">
            <a:xfrm>
              <a:off x="3052763" y="4822825"/>
              <a:ext cx="998537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:Fk</a:t>
              </a:r>
            </a:p>
          </p:txBody>
        </p:sp>
        <p:sp>
          <p:nvSpPr>
            <p:cNvPr id="512" name="Text Box 257"/>
            <p:cNvSpPr txBox="1">
              <a:spLocks noChangeArrowheads="1"/>
            </p:cNvSpPr>
            <p:nvPr/>
          </p:nvSpPr>
          <p:spPr bwMode="auto">
            <a:xfrm>
              <a:off x="3046413" y="5346700"/>
              <a:ext cx="998537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1 'kew,y</a:t>
              </a:r>
            </a:p>
          </p:txBody>
        </p:sp>
        <p:sp>
          <p:nvSpPr>
            <p:cNvPr id="513" name="Text Box 258"/>
            <p:cNvSpPr txBox="1">
              <a:spLocks noChangeArrowheads="1"/>
            </p:cNvSpPr>
            <p:nvPr/>
          </p:nvSpPr>
          <p:spPr bwMode="auto">
            <a:xfrm>
              <a:off x="2940050" y="5640388"/>
              <a:ext cx="1000125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2 'kew,y</a:t>
              </a:r>
            </a:p>
          </p:txBody>
        </p:sp>
        <p:sp>
          <p:nvSpPr>
            <p:cNvPr id="514" name="Text Box 259"/>
            <p:cNvSpPr txBox="1">
              <a:spLocks noChangeArrowheads="1"/>
            </p:cNvSpPr>
            <p:nvPr/>
          </p:nvSpPr>
          <p:spPr bwMode="auto">
            <a:xfrm>
              <a:off x="2962275" y="5838825"/>
              <a:ext cx="998538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1 jktk</a:t>
              </a:r>
            </a:p>
          </p:txBody>
        </p:sp>
        <p:sp>
          <p:nvSpPr>
            <p:cNvPr id="515" name="Text Box 260"/>
            <p:cNvSpPr txBox="1">
              <a:spLocks noChangeArrowheads="1"/>
            </p:cNvSpPr>
            <p:nvPr/>
          </p:nvSpPr>
          <p:spPr bwMode="auto">
            <a:xfrm>
              <a:off x="2905125" y="6119813"/>
              <a:ext cx="1000125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2 jktk</a:t>
              </a:r>
            </a:p>
          </p:txBody>
        </p:sp>
        <p:sp>
          <p:nvSpPr>
            <p:cNvPr id="516" name="Text Box 261"/>
            <p:cNvSpPr txBox="1">
              <a:spLocks noChangeArrowheads="1"/>
            </p:cNvSpPr>
            <p:nvPr/>
          </p:nvSpPr>
          <p:spPr bwMode="auto">
            <a:xfrm>
              <a:off x="2857500" y="6389688"/>
              <a:ext cx="998538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1 bfrgkl</a:t>
              </a:r>
            </a:p>
          </p:txBody>
        </p:sp>
        <p:sp>
          <p:nvSpPr>
            <p:cNvPr id="517" name="Text Box 262"/>
            <p:cNvSpPr txBox="1">
              <a:spLocks noChangeArrowheads="1"/>
            </p:cNvSpPr>
            <p:nvPr/>
          </p:nvSpPr>
          <p:spPr bwMode="auto">
            <a:xfrm>
              <a:off x="2852738" y="6578600"/>
              <a:ext cx="1000125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2 bfrgkl</a:t>
              </a:r>
            </a:p>
          </p:txBody>
        </p:sp>
        <p:sp>
          <p:nvSpPr>
            <p:cNvPr id="518" name="Text Box 263"/>
            <p:cNvSpPr txBox="1">
              <a:spLocks noChangeArrowheads="1"/>
            </p:cNvSpPr>
            <p:nvPr/>
          </p:nvSpPr>
          <p:spPr bwMode="auto">
            <a:xfrm>
              <a:off x="2933700" y="6802438"/>
              <a:ext cx="998538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,tzk</a:t>
              </a:r>
            </a:p>
          </p:txBody>
        </p:sp>
        <p:sp>
          <p:nvSpPr>
            <p:cNvPr id="519" name="Text Box 264"/>
            <p:cNvSpPr txBox="1">
              <a:spLocks noChangeArrowheads="1"/>
            </p:cNvSpPr>
            <p:nvPr/>
          </p:nvSpPr>
          <p:spPr bwMode="auto">
            <a:xfrm>
              <a:off x="2878138" y="7031038"/>
              <a:ext cx="1158875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ugsek;kg</a:t>
              </a:r>
            </a:p>
          </p:txBody>
        </p:sp>
        <p:sp>
          <p:nvSpPr>
            <p:cNvPr id="520" name="Text Box 265"/>
            <p:cNvSpPr txBox="1">
              <a:spLocks noChangeArrowheads="1"/>
            </p:cNvSpPr>
            <p:nvPr/>
          </p:nvSpPr>
          <p:spPr bwMode="auto">
            <a:xfrm>
              <a:off x="2982913" y="7240588"/>
              <a:ext cx="998537" cy="28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,sLrj</a:t>
              </a:r>
            </a:p>
          </p:txBody>
        </p:sp>
        <p:sp>
          <p:nvSpPr>
            <p:cNvPr id="521" name="Text Box 266"/>
            <p:cNvSpPr txBox="1">
              <a:spLocks noChangeArrowheads="1"/>
            </p:cNvSpPr>
            <p:nvPr/>
          </p:nvSpPr>
          <p:spPr bwMode="auto">
            <a:xfrm>
              <a:off x="4495800" y="4405313"/>
              <a:ext cx="1000125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vkeksl</a:t>
              </a:r>
            </a:p>
          </p:txBody>
        </p:sp>
        <p:sp>
          <p:nvSpPr>
            <p:cNvPr id="522" name="Text Box 267"/>
            <p:cNvSpPr txBox="1">
              <a:spLocks noChangeArrowheads="1"/>
            </p:cNvSpPr>
            <p:nvPr/>
          </p:nvSpPr>
          <p:spPr bwMode="auto">
            <a:xfrm>
              <a:off x="4495800" y="4583113"/>
              <a:ext cx="998538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gks'ks</a:t>
              </a:r>
            </a:p>
          </p:txBody>
        </p:sp>
        <p:sp>
          <p:nvSpPr>
            <p:cNvPr id="523" name="Text Box 268"/>
            <p:cNvSpPr txBox="1">
              <a:spLocks noChangeArrowheads="1"/>
            </p:cNvSpPr>
            <p:nvPr/>
          </p:nvSpPr>
          <p:spPr bwMode="auto">
            <a:xfrm>
              <a:off x="4552950" y="4706938"/>
              <a:ext cx="998538" cy="43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;ksuk                           ¼uhuos½</a:t>
              </a:r>
            </a:p>
          </p:txBody>
        </p:sp>
        <p:sp>
          <p:nvSpPr>
            <p:cNvPr id="524" name="Text Box 269"/>
            <p:cNvSpPr txBox="1">
              <a:spLocks noChangeArrowheads="1"/>
            </p:cNvSpPr>
            <p:nvPr/>
          </p:nvSpPr>
          <p:spPr bwMode="auto">
            <a:xfrm>
              <a:off x="4552950" y="5216525"/>
              <a:ext cx="998538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;'kk;kg</a:t>
              </a:r>
            </a:p>
          </p:txBody>
        </p:sp>
        <p:sp>
          <p:nvSpPr>
            <p:cNvPr id="525" name="Text Box 270"/>
            <p:cNvSpPr txBox="1">
              <a:spLocks noChangeArrowheads="1"/>
            </p:cNvSpPr>
            <p:nvPr/>
          </p:nvSpPr>
          <p:spPr bwMode="auto">
            <a:xfrm>
              <a:off x="4525963" y="5394325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;ks,y</a:t>
              </a:r>
            </a:p>
          </p:txBody>
        </p:sp>
        <p:sp>
          <p:nvSpPr>
            <p:cNvPr id="526" name="Text Box 271"/>
            <p:cNvSpPr txBox="1">
              <a:spLocks noChangeArrowheads="1"/>
            </p:cNvSpPr>
            <p:nvPr/>
          </p:nvSpPr>
          <p:spPr bwMode="auto">
            <a:xfrm>
              <a:off x="4508500" y="5584825"/>
              <a:ext cx="1000125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ehdk</a:t>
              </a:r>
            </a:p>
          </p:txBody>
        </p:sp>
        <p:sp>
          <p:nvSpPr>
            <p:cNvPr id="527" name="Text Box 273"/>
            <p:cNvSpPr txBox="1">
              <a:spLocks noChangeArrowheads="1"/>
            </p:cNvSpPr>
            <p:nvPr/>
          </p:nvSpPr>
          <p:spPr bwMode="auto">
            <a:xfrm>
              <a:off x="4516438" y="6527800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gcDdwd</a:t>
              </a:r>
            </a:p>
          </p:txBody>
        </p:sp>
        <p:sp>
          <p:nvSpPr>
            <p:cNvPr id="528" name="Text Box 274"/>
            <p:cNvSpPr txBox="1">
              <a:spLocks noChangeArrowheads="1"/>
            </p:cNvSpPr>
            <p:nvPr/>
          </p:nvSpPr>
          <p:spPr bwMode="auto">
            <a:xfrm>
              <a:off x="4518025" y="6992938"/>
              <a:ext cx="998538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liU;kg</a:t>
              </a:r>
            </a:p>
          </p:txBody>
        </p:sp>
        <p:sp>
          <p:nvSpPr>
            <p:cNvPr id="529" name="Text Box 275"/>
            <p:cNvSpPr txBox="1">
              <a:spLocks noChangeArrowheads="1"/>
            </p:cNvSpPr>
            <p:nvPr/>
          </p:nvSpPr>
          <p:spPr bwMode="auto">
            <a:xfrm>
              <a:off x="4621213" y="7353300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f;tdsy</a:t>
              </a:r>
            </a:p>
          </p:txBody>
        </p:sp>
        <p:sp>
          <p:nvSpPr>
            <p:cNvPr id="530" name="Text Box 276"/>
            <p:cNvSpPr txBox="1">
              <a:spLocks noChangeArrowheads="1"/>
            </p:cNvSpPr>
            <p:nvPr/>
          </p:nvSpPr>
          <p:spPr bwMode="auto">
            <a:xfrm>
              <a:off x="4608513" y="7570788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nkfu;sy</a:t>
              </a:r>
            </a:p>
          </p:txBody>
        </p:sp>
        <p:sp>
          <p:nvSpPr>
            <p:cNvPr id="531" name="Text Box 277"/>
            <p:cNvSpPr txBox="1">
              <a:spLocks noChangeArrowheads="1"/>
            </p:cNvSpPr>
            <p:nvPr/>
          </p:nvSpPr>
          <p:spPr bwMode="auto">
            <a:xfrm>
              <a:off x="4525963" y="7962900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gkXxs</a:t>
              </a:r>
            </a:p>
          </p:txBody>
        </p:sp>
        <p:sp>
          <p:nvSpPr>
            <p:cNvPr id="532" name="Text Box 278"/>
            <p:cNvSpPr txBox="1">
              <a:spLocks noChangeArrowheads="1"/>
            </p:cNvSpPr>
            <p:nvPr/>
          </p:nvSpPr>
          <p:spPr bwMode="auto">
            <a:xfrm>
              <a:off x="4533900" y="8153400"/>
              <a:ext cx="998538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td;kZg</a:t>
              </a:r>
            </a:p>
          </p:txBody>
        </p:sp>
        <p:sp>
          <p:nvSpPr>
            <p:cNvPr id="533" name="Text Box 279"/>
            <p:cNvSpPr txBox="1">
              <a:spLocks noChangeArrowheads="1"/>
            </p:cNvSpPr>
            <p:nvPr/>
          </p:nvSpPr>
          <p:spPr bwMode="auto">
            <a:xfrm>
              <a:off x="4525963" y="8329613"/>
              <a:ext cx="998537" cy="26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eykdh</a:t>
              </a:r>
            </a:p>
          </p:txBody>
        </p:sp>
        <p:sp>
          <p:nvSpPr>
            <p:cNvPr id="534" name="Text Box 280"/>
            <p:cNvSpPr txBox="1">
              <a:spLocks noChangeArrowheads="1"/>
            </p:cNvSpPr>
            <p:nvPr/>
          </p:nvSpPr>
          <p:spPr bwMode="auto">
            <a:xfrm>
              <a:off x="4583113" y="5715000"/>
              <a:ext cx="998537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vksc/kkg                         ¼,nkse½</a:t>
              </a:r>
            </a:p>
          </p:txBody>
        </p:sp>
        <p:sp>
          <p:nvSpPr>
            <p:cNvPr id="535" name="Text Box 281"/>
            <p:cNvSpPr txBox="1">
              <a:spLocks noChangeArrowheads="1"/>
            </p:cNvSpPr>
            <p:nvPr/>
          </p:nvSpPr>
          <p:spPr bwMode="auto">
            <a:xfrm>
              <a:off x="4529138" y="6678613"/>
              <a:ext cx="1000125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ugwe                ¼uhuos½</a:t>
              </a:r>
            </a:p>
          </p:txBody>
        </p:sp>
        <p:sp>
          <p:nvSpPr>
            <p:cNvPr id="536" name="AutoShape 282" descr="75%"/>
            <p:cNvSpPr>
              <a:spLocks noChangeArrowheads="1"/>
            </p:cNvSpPr>
            <p:nvPr/>
          </p:nvSpPr>
          <p:spPr bwMode="auto">
            <a:xfrm>
              <a:off x="3940175" y="5799138"/>
              <a:ext cx="425450" cy="288925"/>
            </a:xfrm>
            <a:prstGeom prst="leftArrow">
              <a:avLst>
                <a:gd name="adj1" fmla="val 50000"/>
                <a:gd name="adj2" fmla="val 36813"/>
              </a:avLst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37" name="Rectangle 283" descr="75%"/>
            <p:cNvSpPr>
              <a:spLocks noChangeArrowheads="1"/>
            </p:cNvSpPr>
            <p:nvPr/>
          </p:nvSpPr>
          <p:spPr bwMode="auto">
            <a:xfrm>
              <a:off x="4421188" y="2260600"/>
              <a:ext cx="114300" cy="1444625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49342" name="Picture 2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1212850"/>
              <a:ext cx="13271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9" name="Rectangle 285" descr="75%"/>
            <p:cNvSpPr>
              <a:spLocks noChangeArrowheads="1"/>
            </p:cNvSpPr>
            <p:nvPr/>
          </p:nvSpPr>
          <p:spPr bwMode="auto">
            <a:xfrm>
              <a:off x="4311650" y="2239963"/>
              <a:ext cx="138113" cy="3792537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40" name="Text Box 286"/>
            <p:cNvSpPr txBox="1">
              <a:spLocks noChangeArrowheads="1"/>
            </p:cNvSpPr>
            <p:nvPr/>
          </p:nvSpPr>
          <p:spPr bwMode="auto">
            <a:xfrm>
              <a:off x="4397375" y="5951538"/>
              <a:ext cx="600075" cy="83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4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*</a:t>
              </a:r>
              <a:endParaRPr lang="en-US" sz="32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41" name="Text Box 287"/>
            <p:cNvSpPr txBox="1">
              <a:spLocks noChangeArrowheads="1"/>
            </p:cNvSpPr>
            <p:nvPr/>
          </p:nvSpPr>
          <p:spPr bwMode="auto">
            <a:xfrm>
              <a:off x="4535488" y="6350000"/>
              <a:ext cx="998537" cy="22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foykixhr</a:t>
              </a:r>
            </a:p>
          </p:txBody>
        </p:sp>
        <p:sp>
          <p:nvSpPr>
            <p:cNvPr id="542" name="Line 288"/>
            <p:cNvSpPr>
              <a:spLocks noChangeShapeType="1"/>
            </p:cNvSpPr>
            <p:nvPr/>
          </p:nvSpPr>
          <p:spPr bwMode="auto">
            <a:xfrm>
              <a:off x="4611688" y="6694488"/>
              <a:ext cx="81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43" name="Text Box 289"/>
            <p:cNvSpPr txBox="1">
              <a:spLocks noChangeArrowheads="1"/>
            </p:cNvSpPr>
            <p:nvPr/>
          </p:nvSpPr>
          <p:spPr bwMode="auto">
            <a:xfrm>
              <a:off x="5802313" y="422751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</a:t>
              </a:r>
            </a:p>
          </p:txBody>
        </p:sp>
        <p:sp>
          <p:nvSpPr>
            <p:cNvPr id="544" name="Text Box 290"/>
            <p:cNvSpPr txBox="1">
              <a:spLocks noChangeArrowheads="1"/>
            </p:cNvSpPr>
            <p:nvPr/>
          </p:nvSpPr>
          <p:spPr bwMode="auto">
            <a:xfrm>
              <a:off x="5794375" y="4432300"/>
              <a:ext cx="5746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gs</a:t>
              </a:r>
            </a:p>
          </p:txBody>
        </p:sp>
        <p:sp>
          <p:nvSpPr>
            <p:cNvPr id="545" name="Text Box 291"/>
            <p:cNvSpPr txBox="1">
              <a:spLocks noChangeArrowheads="1"/>
            </p:cNvSpPr>
            <p:nvPr/>
          </p:nvSpPr>
          <p:spPr bwMode="auto">
            <a:xfrm>
              <a:off x="5800725" y="462121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T</a:t>
              </a:r>
            </a:p>
          </p:txBody>
        </p:sp>
        <p:sp>
          <p:nvSpPr>
            <p:cNvPr id="546" name="Text Box 292"/>
            <p:cNvSpPr txBox="1">
              <a:spLocks noChangeArrowheads="1"/>
            </p:cNvSpPr>
            <p:nvPr/>
          </p:nvSpPr>
          <p:spPr bwMode="auto">
            <a:xfrm>
              <a:off x="5845175" y="502126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b</a:t>
              </a:r>
            </a:p>
          </p:txBody>
        </p:sp>
        <p:sp>
          <p:nvSpPr>
            <p:cNvPr id="547" name="Text Box 293"/>
            <p:cNvSpPr txBox="1">
              <a:spLocks noChangeArrowheads="1"/>
            </p:cNvSpPr>
            <p:nvPr/>
          </p:nvSpPr>
          <p:spPr bwMode="auto">
            <a:xfrm>
              <a:off x="5800725" y="519906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t</a:t>
              </a:r>
            </a:p>
          </p:txBody>
        </p:sp>
        <p:sp>
          <p:nvSpPr>
            <p:cNvPr id="548" name="Text Box 294"/>
            <p:cNvSpPr txBox="1">
              <a:spLocks noChangeArrowheads="1"/>
            </p:cNvSpPr>
            <p:nvPr/>
          </p:nvSpPr>
          <p:spPr bwMode="auto">
            <a:xfrm>
              <a:off x="5827713" y="5394325"/>
              <a:ext cx="5746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</a:t>
              </a:r>
            </a:p>
          </p:txBody>
        </p:sp>
        <p:sp>
          <p:nvSpPr>
            <p:cNvPr id="549" name="Text Box 295"/>
            <p:cNvSpPr txBox="1">
              <a:spLocks noChangeArrowheads="1"/>
            </p:cNvSpPr>
            <p:nvPr/>
          </p:nvSpPr>
          <p:spPr bwMode="auto">
            <a:xfrm>
              <a:off x="5819775" y="778986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gs</a:t>
              </a:r>
            </a:p>
          </p:txBody>
        </p:sp>
        <p:sp>
          <p:nvSpPr>
            <p:cNvPr id="550" name="Text Box 296"/>
            <p:cNvSpPr txBox="1">
              <a:spLocks noChangeArrowheads="1"/>
            </p:cNvSpPr>
            <p:nvPr/>
          </p:nvSpPr>
          <p:spPr bwMode="auto">
            <a:xfrm>
              <a:off x="5834063" y="7988300"/>
              <a:ext cx="5746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th</a:t>
              </a:r>
            </a:p>
          </p:txBody>
        </p:sp>
        <p:sp>
          <p:nvSpPr>
            <p:cNvPr id="551" name="Text Box 297"/>
            <p:cNvSpPr txBox="1">
              <a:spLocks noChangeArrowheads="1"/>
            </p:cNvSpPr>
            <p:nvPr/>
          </p:nvSpPr>
          <p:spPr bwMode="auto">
            <a:xfrm>
              <a:off x="5818188" y="817403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es</a:t>
              </a:r>
            </a:p>
          </p:txBody>
        </p:sp>
        <p:sp>
          <p:nvSpPr>
            <p:cNvPr id="552" name="Text Box 298"/>
            <p:cNvSpPr txBox="1">
              <a:spLocks noChangeArrowheads="1"/>
            </p:cNvSpPr>
            <p:nvPr/>
          </p:nvSpPr>
          <p:spPr bwMode="auto">
            <a:xfrm>
              <a:off x="5846763" y="637063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gs</a:t>
              </a:r>
            </a:p>
          </p:txBody>
        </p:sp>
        <p:sp>
          <p:nvSpPr>
            <p:cNvPr id="553" name="Text Box 299"/>
            <p:cNvSpPr txBox="1">
              <a:spLocks noChangeArrowheads="1"/>
            </p:cNvSpPr>
            <p:nvPr/>
          </p:nvSpPr>
          <p:spPr bwMode="auto">
            <a:xfrm>
              <a:off x="5835650" y="659288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ukW</a:t>
              </a:r>
            </a:p>
          </p:txBody>
        </p:sp>
        <p:sp>
          <p:nvSpPr>
            <p:cNvPr id="554" name="Text Box 300"/>
            <p:cNvSpPr txBox="1">
              <a:spLocks noChangeArrowheads="1"/>
            </p:cNvSpPr>
            <p:nvPr/>
          </p:nvSpPr>
          <p:spPr bwMode="auto">
            <a:xfrm>
              <a:off x="5800725" y="560228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vks</a:t>
              </a:r>
            </a:p>
          </p:txBody>
        </p:sp>
        <p:sp>
          <p:nvSpPr>
            <p:cNvPr id="555" name="Text Box 301"/>
            <p:cNvSpPr txBox="1">
              <a:spLocks noChangeArrowheads="1"/>
            </p:cNvSpPr>
            <p:nvPr/>
          </p:nvSpPr>
          <p:spPr bwMode="auto">
            <a:xfrm>
              <a:off x="5818188" y="7186613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</a:t>
              </a:r>
            </a:p>
          </p:txBody>
        </p:sp>
        <p:sp>
          <p:nvSpPr>
            <p:cNvPr id="556" name="Text Box 302"/>
            <p:cNvSpPr txBox="1">
              <a:spLocks noChangeArrowheads="1"/>
            </p:cNvSpPr>
            <p:nvPr/>
          </p:nvSpPr>
          <p:spPr bwMode="auto">
            <a:xfrm>
              <a:off x="5821363" y="7397750"/>
              <a:ext cx="5746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Mk</a:t>
              </a:r>
            </a:p>
          </p:txBody>
        </p:sp>
        <p:sp>
          <p:nvSpPr>
            <p:cNvPr id="557" name="Text Box 303"/>
            <p:cNvSpPr txBox="1">
              <a:spLocks noChangeArrowheads="1"/>
            </p:cNvSpPr>
            <p:nvPr/>
          </p:nvSpPr>
          <p:spPr bwMode="auto">
            <a:xfrm rot="16185222">
              <a:off x="3748881" y="6184107"/>
              <a:ext cx="3775075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Hkfo";ok.kh;ka ¼ƒ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‰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</p:txBody>
        </p:sp>
        <p:sp>
          <p:nvSpPr>
            <p:cNvPr id="558" name="Line 304"/>
            <p:cNvSpPr>
              <a:spLocks noChangeShapeType="1"/>
            </p:cNvSpPr>
            <p:nvPr/>
          </p:nvSpPr>
          <p:spPr bwMode="auto">
            <a:xfrm>
              <a:off x="5938838" y="5332413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59" name="Line 305"/>
            <p:cNvSpPr>
              <a:spLocks noChangeShapeType="1"/>
            </p:cNvSpPr>
            <p:nvPr/>
          </p:nvSpPr>
          <p:spPr bwMode="auto">
            <a:xfrm>
              <a:off x="5937250" y="554355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0" name="Line 306"/>
            <p:cNvSpPr>
              <a:spLocks noChangeShapeType="1"/>
            </p:cNvSpPr>
            <p:nvPr/>
          </p:nvSpPr>
          <p:spPr bwMode="auto">
            <a:xfrm>
              <a:off x="5934075" y="572135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1" name="Line 307"/>
            <p:cNvSpPr>
              <a:spLocks noChangeShapeType="1"/>
            </p:cNvSpPr>
            <p:nvPr/>
          </p:nvSpPr>
          <p:spPr bwMode="auto">
            <a:xfrm>
              <a:off x="5943600" y="5927725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2" name="Line 308"/>
            <p:cNvSpPr>
              <a:spLocks noChangeShapeType="1"/>
            </p:cNvSpPr>
            <p:nvPr/>
          </p:nvSpPr>
          <p:spPr bwMode="auto">
            <a:xfrm>
              <a:off x="5943600" y="670560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3" name="Line 309"/>
            <p:cNvSpPr>
              <a:spLocks noChangeShapeType="1"/>
            </p:cNvSpPr>
            <p:nvPr/>
          </p:nvSpPr>
          <p:spPr bwMode="auto">
            <a:xfrm>
              <a:off x="5954713" y="6911975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4" name="Line 310"/>
            <p:cNvSpPr>
              <a:spLocks noChangeShapeType="1"/>
            </p:cNvSpPr>
            <p:nvPr/>
          </p:nvSpPr>
          <p:spPr bwMode="auto">
            <a:xfrm>
              <a:off x="5938838" y="7126288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5" name="Line 311"/>
            <p:cNvSpPr>
              <a:spLocks noChangeShapeType="1"/>
            </p:cNvSpPr>
            <p:nvPr/>
          </p:nvSpPr>
          <p:spPr bwMode="auto">
            <a:xfrm>
              <a:off x="5940425" y="751205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6" name="Line 312"/>
            <p:cNvSpPr>
              <a:spLocks noChangeShapeType="1"/>
            </p:cNvSpPr>
            <p:nvPr/>
          </p:nvSpPr>
          <p:spPr bwMode="auto">
            <a:xfrm>
              <a:off x="5942013" y="7720013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7" name="Line 313"/>
            <p:cNvSpPr>
              <a:spLocks noChangeShapeType="1"/>
            </p:cNvSpPr>
            <p:nvPr/>
          </p:nvSpPr>
          <p:spPr bwMode="auto">
            <a:xfrm>
              <a:off x="5942013" y="8104188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8" name="Line 314"/>
            <p:cNvSpPr>
              <a:spLocks noChangeShapeType="1"/>
            </p:cNvSpPr>
            <p:nvPr/>
          </p:nvSpPr>
          <p:spPr bwMode="auto">
            <a:xfrm>
              <a:off x="5943600" y="8310563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9" name="Line 315"/>
            <p:cNvSpPr>
              <a:spLocks noChangeShapeType="1"/>
            </p:cNvSpPr>
            <p:nvPr/>
          </p:nvSpPr>
          <p:spPr bwMode="auto">
            <a:xfrm>
              <a:off x="5937250" y="8493125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0" name="Line 316"/>
            <p:cNvSpPr>
              <a:spLocks noChangeShapeType="1"/>
            </p:cNvSpPr>
            <p:nvPr/>
          </p:nvSpPr>
          <p:spPr bwMode="auto">
            <a:xfrm>
              <a:off x="5942013" y="455295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1" name="Line 317"/>
            <p:cNvSpPr>
              <a:spLocks noChangeShapeType="1"/>
            </p:cNvSpPr>
            <p:nvPr/>
          </p:nvSpPr>
          <p:spPr bwMode="auto">
            <a:xfrm>
              <a:off x="5943600" y="4751388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2" name="Line 318"/>
            <p:cNvSpPr>
              <a:spLocks noChangeShapeType="1"/>
            </p:cNvSpPr>
            <p:nvPr/>
          </p:nvSpPr>
          <p:spPr bwMode="auto">
            <a:xfrm>
              <a:off x="5937250" y="4932363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3" name="Line 319"/>
            <p:cNvSpPr>
              <a:spLocks noChangeShapeType="1"/>
            </p:cNvSpPr>
            <p:nvPr/>
          </p:nvSpPr>
          <p:spPr bwMode="auto">
            <a:xfrm>
              <a:off x="5876925" y="5003800"/>
              <a:ext cx="7810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4" name="Text Box 320"/>
            <p:cNvSpPr txBox="1">
              <a:spLocks noChangeArrowheads="1"/>
            </p:cNvSpPr>
            <p:nvPr/>
          </p:nvSpPr>
          <p:spPr bwMode="auto">
            <a:xfrm>
              <a:off x="5672138" y="3694113"/>
              <a:ext cx="160337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95000"/>
                </a:lnSpc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Hkfo";oDrkvksa</a:t>
              </a:r>
            </a:p>
            <a:p>
              <a:pPr algn="ctr" defTabSz="969963">
                <a:lnSpc>
                  <a:spcPct val="95000"/>
                </a:lnSpc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dks</a:t>
              </a:r>
            </a:p>
            <a:p>
              <a:pPr algn="ctr" defTabSz="969963">
                <a:lnSpc>
                  <a:spcPct val="95000"/>
                </a:lnSpc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lqy&gt;kuk %</a:t>
              </a:r>
              <a:endParaRPr lang="en-US" sz="6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75" name="Text Box 321"/>
            <p:cNvSpPr txBox="1">
              <a:spLocks noChangeArrowheads="1"/>
            </p:cNvSpPr>
            <p:nvPr/>
          </p:nvSpPr>
          <p:spPr bwMode="auto">
            <a:xfrm>
              <a:off x="5994400" y="4359275"/>
              <a:ext cx="998538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jsfc;k</a:t>
              </a:r>
            </a:p>
          </p:txBody>
        </p:sp>
        <p:sp>
          <p:nvSpPr>
            <p:cNvPr id="576" name="Text Box 322"/>
            <p:cNvSpPr txBox="1">
              <a:spLocks noChangeArrowheads="1"/>
            </p:cNvSpPr>
            <p:nvPr/>
          </p:nvSpPr>
          <p:spPr bwMode="auto">
            <a:xfrm>
              <a:off x="5948363" y="4556125"/>
              <a:ext cx="998537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M</a:t>
              </a:r>
            </a:p>
          </p:txBody>
        </p:sp>
        <p:sp>
          <p:nvSpPr>
            <p:cNvPr id="577" name="Text Box 323"/>
            <p:cNvSpPr txBox="1">
              <a:spLocks noChangeArrowheads="1"/>
            </p:cNvSpPr>
            <p:nvPr/>
          </p:nvSpPr>
          <p:spPr bwMode="auto">
            <a:xfrm>
              <a:off x="5948363" y="4732338"/>
              <a:ext cx="99853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osYl</a:t>
              </a:r>
            </a:p>
          </p:txBody>
        </p:sp>
        <p:sp>
          <p:nvSpPr>
            <p:cNvPr id="578" name="Text Box 324"/>
            <p:cNvSpPr txBox="1">
              <a:spLocks noChangeArrowheads="1"/>
            </p:cNvSpPr>
            <p:nvPr/>
          </p:nvSpPr>
          <p:spPr bwMode="auto">
            <a:xfrm>
              <a:off x="5949950" y="5145088"/>
              <a:ext cx="998538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tjk;y</a:t>
              </a:r>
            </a:p>
          </p:txBody>
        </p:sp>
        <p:sp>
          <p:nvSpPr>
            <p:cNvPr id="579" name="Text Box 325"/>
            <p:cNvSpPr txBox="1">
              <a:spLocks noChangeArrowheads="1"/>
            </p:cNvSpPr>
            <p:nvPr/>
          </p:nvSpPr>
          <p:spPr bwMode="auto">
            <a:xfrm>
              <a:off x="5949950" y="5329238"/>
              <a:ext cx="99853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LV</a:t>
              </a:r>
            </a:p>
          </p:txBody>
        </p:sp>
        <p:sp>
          <p:nvSpPr>
            <p:cNvPr id="580" name="Text Box 326"/>
            <p:cNvSpPr txBox="1">
              <a:spLocks noChangeArrowheads="1"/>
            </p:cNvSpPr>
            <p:nvPr/>
          </p:nvSpPr>
          <p:spPr bwMode="auto">
            <a:xfrm>
              <a:off x="5949950" y="5526088"/>
              <a:ext cx="99853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LV</a:t>
              </a:r>
            </a:p>
          </p:txBody>
        </p:sp>
        <p:sp>
          <p:nvSpPr>
            <p:cNvPr id="581" name="Text Box 327"/>
            <p:cNvSpPr txBox="1">
              <a:spLocks noChangeArrowheads="1"/>
            </p:cNvSpPr>
            <p:nvPr/>
          </p:nvSpPr>
          <p:spPr bwMode="auto">
            <a:xfrm>
              <a:off x="5995988" y="5735638"/>
              <a:ext cx="57308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cs</a:t>
              </a:r>
            </a:p>
          </p:txBody>
        </p:sp>
        <p:sp>
          <p:nvSpPr>
            <p:cNvPr id="582" name="Text Box 328"/>
            <p:cNvSpPr txBox="1">
              <a:spLocks noChangeArrowheads="1"/>
            </p:cNvSpPr>
            <p:nvPr/>
          </p:nvSpPr>
          <p:spPr bwMode="auto">
            <a:xfrm>
              <a:off x="5973763" y="6081713"/>
              <a:ext cx="120173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:'kyse</a:t>
              </a:r>
            </a:p>
          </p:txBody>
        </p:sp>
        <p:sp>
          <p:nvSpPr>
            <p:cNvPr id="583" name="Text Box 329"/>
            <p:cNvSpPr txBox="1">
              <a:spLocks noChangeArrowheads="1"/>
            </p:cNvSpPr>
            <p:nvPr/>
          </p:nvSpPr>
          <p:spPr bwMode="auto">
            <a:xfrm>
              <a:off x="5978525" y="6500813"/>
              <a:ext cx="99853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M</a:t>
              </a:r>
            </a:p>
          </p:txBody>
        </p:sp>
        <p:sp>
          <p:nvSpPr>
            <p:cNvPr id="584" name="Text Box 330"/>
            <p:cNvSpPr txBox="1">
              <a:spLocks noChangeArrowheads="1"/>
            </p:cNvSpPr>
            <p:nvPr/>
          </p:nvSpPr>
          <p:spPr bwMode="auto">
            <a:xfrm>
              <a:off x="5973763" y="6724650"/>
              <a:ext cx="1000125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bth</a:t>
              </a:r>
            </a:p>
          </p:txBody>
        </p:sp>
        <p:sp>
          <p:nvSpPr>
            <p:cNvPr id="585" name="Text Box 331"/>
            <p:cNvSpPr txBox="1">
              <a:spLocks noChangeArrowheads="1"/>
            </p:cNvSpPr>
            <p:nvPr/>
          </p:nvSpPr>
          <p:spPr bwMode="auto">
            <a:xfrm>
              <a:off x="6005513" y="6938963"/>
              <a:ext cx="99853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Ul</a:t>
              </a:r>
            </a:p>
          </p:txBody>
        </p:sp>
        <p:sp>
          <p:nvSpPr>
            <p:cNvPr id="586" name="Text Box 332"/>
            <p:cNvSpPr txBox="1">
              <a:spLocks noChangeArrowheads="1"/>
            </p:cNvSpPr>
            <p:nvPr/>
          </p:nvSpPr>
          <p:spPr bwMode="auto">
            <a:xfrm>
              <a:off x="5970588" y="7321550"/>
              <a:ext cx="99853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Ldsi</a:t>
              </a:r>
            </a:p>
          </p:txBody>
        </p:sp>
        <p:sp>
          <p:nvSpPr>
            <p:cNvPr id="587" name="Text Box 333"/>
            <p:cNvSpPr txBox="1">
              <a:spLocks noChangeArrowheads="1"/>
            </p:cNvSpPr>
            <p:nvPr/>
          </p:nvSpPr>
          <p:spPr bwMode="auto">
            <a:xfrm>
              <a:off x="5991225" y="7524750"/>
              <a:ext cx="1000125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mUM</a:t>
              </a:r>
            </a:p>
          </p:txBody>
        </p:sp>
        <p:sp>
          <p:nvSpPr>
            <p:cNvPr id="588" name="Text Box 334"/>
            <p:cNvSpPr txBox="1">
              <a:spLocks noChangeArrowheads="1"/>
            </p:cNvSpPr>
            <p:nvPr/>
          </p:nvSpPr>
          <p:spPr bwMode="auto">
            <a:xfrm>
              <a:off x="5970588" y="7910513"/>
              <a:ext cx="998537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oUl</a:t>
              </a:r>
            </a:p>
          </p:txBody>
        </p:sp>
        <p:sp>
          <p:nvSpPr>
            <p:cNvPr id="589" name="Text Box 335"/>
            <p:cNvSpPr txBox="1">
              <a:spLocks noChangeArrowheads="1"/>
            </p:cNvSpPr>
            <p:nvPr/>
          </p:nvSpPr>
          <p:spPr bwMode="auto">
            <a:xfrm>
              <a:off x="6061075" y="8113713"/>
              <a:ext cx="852488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yl</a:t>
              </a:r>
            </a:p>
          </p:txBody>
        </p:sp>
        <p:sp>
          <p:nvSpPr>
            <p:cNvPr id="590" name="Text Box 336"/>
            <p:cNvSpPr txBox="1">
              <a:spLocks noChangeArrowheads="1"/>
            </p:cNvSpPr>
            <p:nvPr/>
          </p:nvSpPr>
          <p:spPr bwMode="auto">
            <a:xfrm>
              <a:off x="5980113" y="8291513"/>
              <a:ext cx="75565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u</a:t>
              </a:r>
            </a:p>
          </p:txBody>
        </p:sp>
        <p:sp>
          <p:nvSpPr>
            <p:cNvPr id="591" name="Text Box 337"/>
            <p:cNvSpPr txBox="1">
              <a:spLocks noChangeArrowheads="1"/>
            </p:cNvSpPr>
            <p:nvPr/>
          </p:nvSpPr>
          <p:spPr bwMode="auto">
            <a:xfrm>
              <a:off x="5829300" y="681513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tks</a:t>
              </a:r>
            </a:p>
          </p:txBody>
        </p:sp>
        <p:sp>
          <p:nvSpPr>
            <p:cNvPr id="592" name="Text Box 338"/>
            <p:cNvSpPr txBox="1">
              <a:spLocks noChangeArrowheads="1"/>
            </p:cNvSpPr>
            <p:nvPr/>
          </p:nvSpPr>
          <p:spPr bwMode="auto">
            <a:xfrm>
              <a:off x="5830888" y="6175375"/>
              <a:ext cx="5746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fy</a:t>
              </a:r>
            </a:p>
          </p:txBody>
        </p:sp>
        <p:sp>
          <p:nvSpPr>
            <p:cNvPr id="593" name="Line 339"/>
            <p:cNvSpPr>
              <a:spLocks noChangeShapeType="1"/>
            </p:cNvSpPr>
            <p:nvPr/>
          </p:nvSpPr>
          <p:spPr bwMode="auto">
            <a:xfrm>
              <a:off x="5956300" y="6496050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4" name="Text Box 340"/>
            <p:cNvSpPr txBox="1">
              <a:spLocks noChangeArrowheads="1"/>
            </p:cNvSpPr>
            <p:nvPr/>
          </p:nvSpPr>
          <p:spPr bwMode="auto">
            <a:xfrm>
              <a:off x="6019800" y="6300788"/>
              <a:ext cx="998538" cy="30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Vjsyh</a:t>
              </a:r>
            </a:p>
          </p:txBody>
        </p:sp>
        <p:sp>
          <p:nvSpPr>
            <p:cNvPr id="595" name="Line 341"/>
            <p:cNvSpPr>
              <a:spLocks noChangeShapeType="1"/>
            </p:cNvSpPr>
            <p:nvPr/>
          </p:nvSpPr>
          <p:spPr bwMode="auto">
            <a:xfrm>
              <a:off x="5932488" y="6272213"/>
              <a:ext cx="977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6" name="Text Box 342"/>
            <p:cNvSpPr txBox="1">
              <a:spLocks noChangeArrowheads="1"/>
            </p:cNvSpPr>
            <p:nvPr/>
          </p:nvSpPr>
          <p:spPr bwMode="auto">
            <a:xfrm>
              <a:off x="5807075" y="5951538"/>
              <a:ext cx="57467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rIns="91438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ts</a:t>
              </a:r>
            </a:p>
          </p:txBody>
        </p:sp>
        <p:sp>
          <p:nvSpPr>
            <p:cNvPr id="597" name="Text Box 343"/>
            <p:cNvSpPr txBox="1">
              <a:spLocks noChangeArrowheads="1"/>
            </p:cNvSpPr>
            <p:nvPr/>
          </p:nvSpPr>
          <p:spPr bwMode="auto">
            <a:xfrm rot="16211526">
              <a:off x="1604169" y="2491582"/>
              <a:ext cx="2374900" cy="40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fu;e ¼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‡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</p:txBody>
        </p:sp>
        <p:sp>
          <p:nvSpPr>
            <p:cNvPr id="598" name="Text Box 345"/>
            <p:cNvSpPr txBox="1">
              <a:spLocks noChangeArrowheads="1"/>
            </p:cNvSpPr>
            <p:nvPr/>
          </p:nvSpPr>
          <p:spPr bwMode="auto">
            <a:xfrm>
              <a:off x="4443413" y="4229100"/>
              <a:ext cx="1158875" cy="43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btjk;y mRrjh jkT;</a:t>
              </a:r>
            </a:p>
          </p:txBody>
        </p:sp>
        <p:sp>
          <p:nvSpPr>
            <p:cNvPr id="599" name="Text Box 346"/>
            <p:cNvSpPr txBox="1">
              <a:spLocks noChangeArrowheads="1"/>
            </p:cNvSpPr>
            <p:nvPr/>
          </p:nvSpPr>
          <p:spPr bwMode="auto">
            <a:xfrm>
              <a:off x="4491038" y="5019675"/>
              <a:ext cx="1011237" cy="42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;gwnk ¼u"V gksrk gS½</a:t>
              </a:r>
            </a:p>
          </p:txBody>
        </p:sp>
        <p:sp>
          <p:nvSpPr>
            <p:cNvPr id="600" name="Text Box 347"/>
            <p:cNvSpPr txBox="1">
              <a:spLocks noChangeArrowheads="1"/>
            </p:cNvSpPr>
            <p:nvPr/>
          </p:nvSpPr>
          <p:spPr bwMode="auto">
            <a:xfrm>
              <a:off x="4449763" y="5962650"/>
              <a:ext cx="1011237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ts val="800"/>
                </a:lnSpc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;gwnk </a:t>
              </a:r>
            </a:p>
            <a:p>
              <a:pPr algn="ctr" defTabSz="969963">
                <a:lnSpc>
                  <a:spcPts val="800"/>
                </a:lnSpc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¼dfBukbZ esa½</a:t>
              </a:r>
            </a:p>
          </p:txBody>
        </p:sp>
        <p:sp>
          <p:nvSpPr>
            <p:cNvPr id="601" name="Text Box 348"/>
            <p:cNvSpPr txBox="1">
              <a:spLocks noChangeArrowheads="1"/>
            </p:cNvSpPr>
            <p:nvPr/>
          </p:nvSpPr>
          <p:spPr bwMode="auto">
            <a:xfrm>
              <a:off x="4514850" y="7186613"/>
              <a:ext cx="101123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;gwnk ¼nklrk esa½</a:t>
              </a:r>
            </a:p>
          </p:txBody>
        </p:sp>
        <p:sp>
          <p:nvSpPr>
            <p:cNvPr id="602" name="Text Box 349"/>
            <p:cNvSpPr txBox="1">
              <a:spLocks noChangeArrowheads="1"/>
            </p:cNvSpPr>
            <p:nvPr/>
          </p:nvSpPr>
          <p:spPr bwMode="auto">
            <a:xfrm>
              <a:off x="4514850" y="7786688"/>
              <a:ext cx="101123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;gwnk ¼ykSVrk gS½</a:t>
              </a:r>
            </a:p>
          </p:txBody>
        </p:sp>
        <p:sp>
          <p:nvSpPr>
            <p:cNvPr id="603" name="Text Box 350"/>
            <p:cNvSpPr txBox="1">
              <a:spLocks noChangeArrowheads="1"/>
            </p:cNvSpPr>
            <p:nvPr/>
          </p:nvSpPr>
          <p:spPr bwMode="auto">
            <a:xfrm>
              <a:off x="3838575" y="6257925"/>
              <a:ext cx="1647825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foHkktu ds 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ckn Hkfo";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oDrkvksa us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pkj lkS 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o"kksZa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rd </a:t>
              </a:r>
            </a:p>
            <a:p>
              <a:pPr>
                <a:lnSpc>
                  <a:spcPct val="45000"/>
                </a:lnSpc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fy[kk</a:t>
              </a:r>
            </a:p>
          </p:txBody>
        </p:sp>
        <p:sp>
          <p:nvSpPr>
            <p:cNvPr id="604" name="Text Box 351"/>
            <p:cNvSpPr txBox="1">
              <a:spLocks noChangeArrowheads="1"/>
            </p:cNvSpPr>
            <p:nvPr/>
          </p:nvSpPr>
          <p:spPr bwMode="auto">
            <a:xfrm>
              <a:off x="4389438" y="6159500"/>
              <a:ext cx="998537" cy="22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05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f;eZ;kg</a:t>
              </a:r>
            </a:p>
          </p:txBody>
        </p:sp>
        <p:sp>
          <p:nvSpPr>
            <p:cNvPr id="605" name="Rectangle 4"/>
            <p:cNvSpPr>
              <a:spLocks noChangeArrowheads="1"/>
            </p:cNvSpPr>
            <p:nvPr/>
          </p:nvSpPr>
          <p:spPr bwMode="auto">
            <a:xfrm>
              <a:off x="3905250" y="0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40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40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ƒ‹</a:t>
              </a:r>
              <a:r>
                <a:rPr lang="en-GB" sz="40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 </a:t>
              </a:r>
              <a:endParaRPr lang="en-US" sz="600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410" name="Rectangle 342"/>
            <p:cNvSpPr>
              <a:spLocks noChangeArrowheads="1"/>
            </p:cNvSpPr>
            <p:nvPr/>
          </p:nvSpPr>
          <p:spPr bwMode="auto">
            <a:xfrm>
              <a:off x="6057900" y="1943100"/>
              <a:ext cx="419100" cy="7048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49411" name="Rectangle 343"/>
            <p:cNvSpPr>
              <a:spLocks noChangeArrowheads="1"/>
            </p:cNvSpPr>
            <p:nvPr/>
          </p:nvSpPr>
          <p:spPr bwMode="auto">
            <a:xfrm>
              <a:off x="5940425" y="2176463"/>
              <a:ext cx="9747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hi-in" sz="1400">
                  <a:latin typeface="Kruti Dev 010" charset="0"/>
                </a:rPr>
                <a:t>बाइबल फाईल</a:t>
              </a:r>
              <a:r>
                <a:rPr lang="en-US" sz="1400">
                  <a:latin typeface="Kruti Dev 010" charset="0"/>
                </a:rPr>
                <a:t>]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501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70"/>
          <p:cNvGrpSpPr>
            <a:grpSpLocks/>
          </p:cNvGrpSpPr>
          <p:nvPr/>
        </p:nvGrpSpPr>
        <p:grpSpPr bwMode="auto">
          <a:xfrm>
            <a:off x="369888" y="39688"/>
            <a:ext cx="6964362" cy="9174162"/>
            <a:chOff x="369888" y="39688"/>
            <a:chExt cx="6964362" cy="9174162"/>
          </a:xfrm>
        </p:grpSpPr>
        <p:sp>
          <p:nvSpPr>
            <p:cNvPr id="72" name="Rectangle 2" descr="30%"/>
            <p:cNvSpPr>
              <a:spLocks noChangeArrowheads="1"/>
            </p:cNvSpPr>
            <p:nvPr/>
          </p:nvSpPr>
          <p:spPr bwMode="auto">
            <a:xfrm>
              <a:off x="615950" y="2019300"/>
              <a:ext cx="1533525" cy="495300"/>
            </a:xfrm>
            <a:prstGeom prst="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3" name="Rectangle 3" descr="30%"/>
            <p:cNvSpPr>
              <a:spLocks noChangeArrowheads="1"/>
            </p:cNvSpPr>
            <p:nvPr/>
          </p:nvSpPr>
          <p:spPr bwMode="auto">
            <a:xfrm>
              <a:off x="2279650" y="2025650"/>
              <a:ext cx="1531938" cy="496888"/>
            </a:xfrm>
            <a:prstGeom prst="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4" name="Rectangle 4" descr="30%"/>
            <p:cNvSpPr>
              <a:spLocks noChangeArrowheads="1"/>
            </p:cNvSpPr>
            <p:nvPr/>
          </p:nvSpPr>
          <p:spPr bwMode="auto">
            <a:xfrm>
              <a:off x="3922713" y="2024063"/>
              <a:ext cx="1531937" cy="495300"/>
            </a:xfrm>
            <a:prstGeom prst="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5" name="Rectangle 5" descr="30%"/>
            <p:cNvSpPr>
              <a:spLocks noChangeArrowheads="1"/>
            </p:cNvSpPr>
            <p:nvPr/>
          </p:nvSpPr>
          <p:spPr bwMode="auto">
            <a:xfrm>
              <a:off x="5553075" y="2028825"/>
              <a:ext cx="1495425" cy="496888"/>
            </a:xfrm>
            <a:prstGeom prst="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6" name="Rectangle 6" descr="Narrow horizontal"/>
            <p:cNvSpPr>
              <a:spLocks noChangeArrowheads="1"/>
            </p:cNvSpPr>
            <p:nvPr/>
          </p:nvSpPr>
          <p:spPr bwMode="auto">
            <a:xfrm>
              <a:off x="3941763" y="6477000"/>
              <a:ext cx="1493837" cy="2205038"/>
            </a:xfrm>
            <a:prstGeom prst="rect">
              <a:avLst/>
            </a:prstGeom>
            <a:pattFill prst="narHorz">
              <a:fgClr>
                <a:srgbClr val="FF9EF3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7" name="Rectangle 7" descr="40%"/>
            <p:cNvSpPr>
              <a:spLocks noChangeArrowheads="1"/>
            </p:cNvSpPr>
            <p:nvPr/>
          </p:nvSpPr>
          <p:spPr bwMode="auto">
            <a:xfrm>
              <a:off x="3929063" y="2668588"/>
              <a:ext cx="1495425" cy="3802062"/>
            </a:xfrm>
            <a:prstGeom prst="rect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6580188" y="92075"/>
              <a:ext cx="7540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20</a:t>
              </a:r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>
              <a:off x="977900" y="933450"/>
              <a:ext cx="6018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rgbClr val="CCCCCC">
                  <a:alpha val="74998"/>
                </a:srgb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 dirty="0">
                  <a:latin typeface="Kruti Dev 010" pitchFamily="2" charset="0"/>
                  <a:ea typeface="+mn-ea"/>
                  <a:cs typeface="+mn-cs"/>
                </a:rPr>
                <a:t>u;s fu;e dh iqLrdksa dk Øe</a:t>
              </a:r>
            </a:p>
          </p:txBody>
        </p: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369888" y="1287463"/>
              <a:ext cx="68437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^^;h'kq** QkbZy ls ---- u;k fu;e lqlekpkj ds bfrgkl o iwohZ dyhfl;k ds yxHkx 100 o"kZ r; djrk gSA cgqr le; igys] u;k fu;e pkj eq[; fo"k;ksa ij laxfBr fd;k x;k Fkk ----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792163" y="2046288"/>
              <a:ext cx="12080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+mj-lt"/>
                  <a:ea typeface="ＭＳ Ｐゴシック" pitchFamily="34" charset="-128"/>
                  <a:cs typeface="+mn-cs"/>
                </a:rPr>
                <a:t>__________,oa___________</a:t>
              </a: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2425700" y="2054225"/>
              <a:ext cx="1225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+mj-lt"/>
                  <a:ea typeface="ＭＳ Ｐゴシック" pitchFamily="34" charset="-128"/>
                  <a:cs typeface="+mn-cs"/>
                </a:rPr>
                <a:t>____________ ____________</a:t>
              </a:r>
            </a:p>
          </p:txBody>
        </p:sp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4064000" y="2063750"/>
              <a:ext cx="1225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+mj-lt"/>
                  <a:ea typeface="ＭＳ Ｐゴシック" pitchFamily="34" charset="-128"/>
                  <a:cs typeface="+mn-cs"/>
                </a:rPr>
                <a:t>____________ ____________</a:t>
              </a:r>
            </a:p>
          </p:txBody>
        </p:sp>
        <p:sp>
          <p:nvSpPr>
            <p:cNvPr id="84" name="Text Box 14"/>
            <p:cNvSpPr txBox="1">
              <a:spLocks noChangeArrowheads="1"/>
            </p:cNvSpPr>
            <p:nvPr/>
          </p:nvSpPr>
          <p:spPr bwMode="auto">
            <a:xfrm>
              <a:off x="5689600" y="2076450"/>
              <a:ext cx="1225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+mj-lt"/>
                  <a:ea typeface="ＭＳ Ｐゴシック" pitchFamily="34" charset="-128"/>
                  <a:cs typeface="+mn-cs"/>
                </a:rPr>
                <a:t>____________ ____________</a:t>
              </a: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1074738" y="1722438"/>
              <a:ext cx="698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¼4½</a:t>
              </a: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2660650" y="1716088"/>
              <a:ext cx="698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¼1½</a:t>
              </a:r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4318000" y="1727200"/>
              <a:ext cx="698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¼21½</a:t>
              </a: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927725" y="1727200"/>
              <a:ext cx="698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¼1½</a:t>
              </a: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2271713" y="2671763"/>
              <a:ext cx="1549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izsfjrksa ds dk;Z</a:t>
              </a:r>
            </a:p>
          </p:txBody>
        </p:sp>
        <p:sp>
          <p:nvSpPr>
            <p:cNvPr id="90" name="Text Box 20"/>
            <p:cNvSpPr txBox="1">
              <a:spLocks noChangeArrowheads="1"/>
            </p:cNvSpPr>
            <p:nvPr/>
          </p:nvSpPr>
          <p:spPr bwMode="auto">
            <a:xfrm>
              <a:off x="587375" y="2644775"/>
              <a:ext cx="16510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lqlekpkj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eRrh*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ejdql*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ywdk*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;wgUuk</a:t>
              </a:r>
              <a:b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--------</a:t>
              </a:r>
            </a:p>
            <a:p>
              <a:pPr algn="ctr">
                <a:lnSpc>
                  <a:spcPct val="75000"/>
                </a:lnSpc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*laf{kIr %</a:t>
              </a:r>
            </a:p>
          </p:txBody>
        </p:sp>
        <p:sp>
          <p:nvSpPr>
            <p:cNvPr id="99" name="Text Box 21"/>
            <p:cNvSpPr txBox="1">
              <a:spLocks noChangeArrowheads="1"/>
            </p:cNvSpPr>
            <p:nvPr/>
          </p:nvSpPr>
          <p:spPr bwMode="auto">
            <a:xfrm>
              <a:off x="5500688" y="2832100"/>
              <a:ext cx="15541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</a:t>
              </a:r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3916363" y="2638425"/>
              <a:ext cx="1514475" cy="60833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1" name="Rectangle 23"/>
            <p:cNvSpPr>
              <a:spLocks noChangeArrowheads="1"/>
            </p:cNvSpPr>
            <p:nvPr/>
          </p:nvSpPr>
          <p:spPr bwMode="auto">
            <a:xfrm>
              <a:off x="2279650" y="2667000"/>
              <a:ext cx="1531938" cy="850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2" name="Rectangle 24"/>
            <p:cNvSpPr>
              <a:spLocks noChangeArrowheads="1"/>
            </p:cNvSpPr>
            <p:nvPr/>
          </p:nvSpPr>
          <p:spPr bwMode="auto">
            <a:xfrm>
              <a:off x="642938" y="2665413"/>
              <a:ext cx="1533525" cy="25781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5554663" y="2670175"/>
              <a:ext cx="1514475" cy="7445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2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51226" name="Group 103"/>
            <p:cNvGrpSpPr>
              <a:grpSpLocks/>
            </p:cNvGrpSpPr>
            <p:nvPr/>
          </p:nvGrpSpPr>
          <p:grpSpPr bwMode="auto">
            <a:xfrm>
              <a:off x="719138" y="5516573"/>
              <a:ext cx="3389310" cy="523876"/>
              <a:chOff x="475" y="3420"/>
              <a:chExt cx="2135" cy="330"/>
            </a:xfrm>
          </p:grpSpPr>
          <p:sp>
            <p:nvSpPr>
              <p:cNvPr id="146" name="AutoShape 27" descr="Light upward diagonal"/>
              <p:cNvSpPr>
                <a:spLocks noChangeArrowheads="1"/>
              </p:cNvSpPr>
              <p:nvPr/>
            </p:nvSpPr>
            <p:spPr bwMode="auto">
              <a:xfrm>
                <a:off x="537" y="3422"/>
                <a:ext cx="1785" cy="323"/>
              </a:xfrm>
              <a:prstGeom prst="roundRect">
                <a:avLst>
                  <a:gd name="adj" fmla="val 16667"/>
                </a:avLst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7" name="Text Box 28"/>
              <p:cNvSpPr txBox="1">
                <a:spLocks noChangeArrowheads="1"/>
              </p:cNvSpPr>
              <p:nvPr/>
            </p:nvSpPr>
            <p:spPr bwMode="auto">
              <a:xfrm>
                <a:off x="475" y="3420"/>
                <a:ext cx="191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en-US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ppZ ds [ktkaph dk foyki % </a:t>
                </a:r>
              </a:p>
              <a:p>
                <a:pPr algn="ctr">
                  <a:defRPr/>
                </a:pPr>
                <a:r>
                  <a:rPr lang="ja-JP" altLang="en-US" sz="1400" b="1">
                    <a:latin typeface="Kruti Dev 010" pitchFamily="2" charset="0"/>
                    <a:ea typeface="ＭＳ Ｐゴシック" pitchFamily="34" charset="-128"/>
                    <a:cs typeface="+mn-cs"/>
                  </a:rPr>
                  <a:t>“</a:t>
                </a:r>
                <a:r>
                  <a:rPr lang="en-US" altLang="ja-JP" sz="1400" b="1" dirty="0">
                    <a:latin typeface="+mj-lt"/>
                    <a:ea typeface="ＭＳ Ｐゴシック" pitchFamily="34" charset="-128"/>
                    <a:cs typeface="+mn-cs"/>
                  </a:rPr>
                  <a:t>___ ________ _______ .</a:t>
                </a:r>
                <a:r>
                  <a:rPr lang="ja-JP" altLang="en-US" sz="1400" b="1">
                    <a:latin typeface="+mj-lt"/>
                    <a:ea typeface="ＭＳ Ｐゴシック" pitchFamily="34" charset="-128"/>
                    <a:cs typeface="+mn-cs"/>
                  </a:rPr>
                  <a:t>”</a:t>
                </a:r>
                <a:endParaRPr lang="en-US" sz="1400" b="1" dirty="0">
                  <a:latin typeface="+mj-lt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8" name="AutoShape 29"/>
              <p:cNvSpPr>
                <a:spLocks noChangeArrowheads="1"/>
              </p:cNvSpPr>
              <p:nvPr/>
            </p:nvSpPr>
            <p:spPr bwMode="auto">
              <a:xfrm>
                <a:off x="2256" y="3440"/>
                <a:ext cx="354" cy="2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6 w 21600"/>
                  <a:gd name="T13" fmla="*/ 5400 h 21600"/>
                  <a:gd name="T14" fmla="*/ 18915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51227" name="Group 30"/>
            <p:cNvGrpSpPr>
              <a:grpSpLocks/>
            </p:cNvGrpSpPr>
            <p:nvPr/>
          </p:nvGrpSpPr>
          <p:grpSpPr bwMode="auto">
            <a:xfrm>
              <a:off x="622300" y="6156325"/>
              <a:ext cx="3446463" cy="609600"/>
              <a:chOff x="436" y="3757"/>
              <a:chExt cx="2171" cy="384"/>
            </a:xfrm>
          </p:grpSpPr>
          <p:sp>
            <p:nvSpPr>
              <p:cNvPr id="143" name="AutoShape 31" descr="Light upward diagonal"/>
              <p:cNvSpPr>
                <a:spLocks noChangeArrowheads="1"/>
              </p:cNvSpPr>
              <p:nvPr/>
            </p:nvSpPr>
            <p:spPr bwMode="auto">
              <a:xfrm>
                <a:off x="546" y="3801"/>
                <a:ext cx="1785" cy="218"/>
              </a:xfrm>
              <a:prstGeom prst="roundRect">
                <a:avLst>
                  <a:gd name="adj" fmla="val 16667"/>
                </a:avLst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4" name="Text Box 32"/>
              <p:cNvSpPr txBox="1">
                <a:spLocks noChangeArrowheads="1"/>
              </p:cNvSpPr>
              <p:nvPr/>
            </p:nvSpPr>
            <p:spPr bwMode="auto">
              <a:xfrm>
                <a:off x="436" y="3811"/>
                <a:ext cx="190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ja-JP" altLang="en-US" sz="1400" b="1">
                    <a:latin typeface="Kruti Dev 010" pitchFamily="2" charset="0"/>
                    <a:ea typeface="ＭＳ Ｐゴシック" pitchFamily="34" charset="-128"/>
                    <a:cs typeface="+mn-cs"/>
                  </a:rPr>
                  <a:t>“</a:t>
                </a:r>
                <a:r>
                  <a:rPr lang="en-US" altLang="ja-JP" sz="14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ikSyql dk vafre i= % _________.</a:t>
                </a:r>
                <a:r>
                  <a:rPr lang="ja-JP" altLang="en-US" sz="1400" b="1">
                    <a:latin typeface="Kruti Dev 010" pitchFamily="2" charset="0"/>
                    <a:ea typeface="ＭＳ Ｐゴシック" pitchFamily="34" charset="-128"/>
                    <a:cs typeface="+mn-cs"/>
                  </a:rPr>
                  <a:t>”</a:t>
                </a:r>
                <a:endPara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5" name="AutoShape 33"/>
              <p:cNvSpPr>
                <a:spLocks noChangeArrowheads="1"/>
              </p:cNvSpPr>
              <p:nvPr/>
            </p:nvSpPr>
            <p:spPr bwMode="auto">
              <a:xfrm>
                <a:off x="2253" y="3757"/>
                <a:ext cx="354" cy="2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6 w 21600"/>
                  <a:gd name="T13" fmla="*/ 5400 h 21600"/>
                  <a:gd name="T14" fmla="*/ 18915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06" name="AutoShape 35" descr="Light upward diagonal"/>
            <p:cNvSpPr>
              <a:spLocks noChangeArrowheads="1"/>
            </p:cNvSpPr>
            <p:nvPr/>
          </p:nvSpPr>
          <p:spPr bwMode="auto">
            <a:xfrm>
              <a:off x="5713413" y="3511550"/>
              <a:ext cx="1222375" cy="911225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Text Box 36" descr="Light upward diagonal"/>
            <p:cNvSpPr txBox="1">
              <a:spLocks noChangeArrowheads="1"/>
            </p:cNvSpPr>
            <p:nvPr/>
          </p:nvSpPr>
          <p:spPr bwMode="auto">
            <a:xfrm>
              <a:off x="5697538" y="3492500"/>
              <a:ext cx="1201737" cy="5232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sz="1400" b="1" dirty="0">
                  <a:latin typeface="+mj-lt"/>
                  <a:ea typeface="ＭＳ Ｐゴシック" pitchFamily="34" charset="-128"/>
                  <a:cs typeface="+mn-cs"/>
                </a:rPr>
                <a:t> _________ ________.</a:t>
              </a:r>
              <a:r>
                <a:rPr lang="ja-JP" altLang="en-US" sz="1400" b="1">
                  <a:latin typeface="+mj-lt"/>
                  <a:ea typeface="ＭＳ Ｐゴシック" pitchFamily="34" charset="-128"/>
                  <a:cs typeface="+mn-cs"/>
                </a:rPr>
                <a:t>”</a:t>
              </a:r>
              <a:endParaRPr lang="en-US" sz="1400" b="1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8" name="AutoShape 37"/>
            <p:cNvSpPr>
              <a:spLocks noChangeArrowheads="1"/>
            </p:cNvSpPr>
            <p:nvPr/>
          </p:nvSpPr>
          <p:spPr bwMode="auto">
            <a:xfrm flipH="1">
              <a:off x="5275263" y="3744913"/>
              <a:ext cx="541337" cy="44608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9" name="AutoShape 38" descr="Light upward diagonal"/>
            <p:cNvSpPr>
              <a:spLocks noChangeArrowheads="1"/>
            </p:cNvSpPr>
            <p:nvPr/>
          </p:nvSpPr>
          <p:spPr bwMode="auto">
            <a:xfrm>
              <a:off x="2446338" y="4319588"/>
              <a:ext cx="1222375" cy="911225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0" name="AutoShape 39"/>
            <p:cNvSpPr>
              <a:spLocks noChangeArrowheads="1"/>
            </p:cNvSpPr>
            <p:nvPr/>
          </p:nvSpPr>
          <p:spPr bwMode="auto">
            <a:xfrm>
              <a:off x="3516313" y="4548188"/>
              <a:ext cx="563562" cy="4127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1" name="Text Box 40" descr="Light upward diagonal"/>
            <p:cNvSpPr txBox="1">
              <a:spLocks noChangeArrowheads="1"/>
            </p:cNvSpPr>
            <p:nvPr/>
          </p:nvSpPr>
          <p:spPr bwMode="auto">
            <a:xfrm>
              <a:off x="2343150" y="4359275"/>
              <a:ext cx="1289050" cy="865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ja-JP" altLang="en-US" sz="1400" b="1">
                  <a:latin typeface="+mj-lt"/>
                  <a:ea typeface="ＭＳ Ｐゴシック" pitchFamily="34" charset="-128"/>
                  <a:cs typeface="+mn-cs"/>
                </a:rPr>
                <a:t>“</a:t>
              </a:r>
              <a:r>
                <a:rPr lang="en-US" altLang="ja-JP" sz="1400" b="1" dirty="0">
                  <a:latin typeface="+mj-lt"/>
                  <a:ea typeface="ＭＳ Ｐゴシック" pitchFamily="34" charset="-128"/>
                  <a:cs typeface="+mn-cs"/>
                </a:rPr>
                <a:t>_________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+mj-lt"/>
                  <a:ea typeface="ＭＳ Ｐゴシック" pitchFamily="34" charset="-128"/>
                  <a:cs typeface="+mn-cs"/>
                </a:rPr>
                <a:t>_________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+mj-lt"/>
                  <a:ea typeface="ＭＳ Ｐゴシック" pitchFamily="34" charset="-128"/>
                  <a:cs typeface="+mn-cs"/>
                </a:rPr>
                <a:t>_________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+mj-lt"/>
                  <a:ea typeface="ＭＳ Ｐゴシック" pitchFamily="34" charset="-128"/>
                  <a:cs typeface="+mn-cs"/>
                </a:rPr>
                <a:t>_________</a:t>
              </a:r>
              <a:r>
                <a:rPr lang="ja-JP" altLang="en-US" sz="1400" b="1">
                  <a:latin typeface="+mj-lt"/>
                  <a:ea typeface="ＭＳ Ｐゴシック" pitchFamily="34" charset="-128"/>
                  <a:cs typeface="+mn-cs"/>
                </a:rPr>
                <a:t>”</a:t>
              </a:r>
              <a:endParaRPr lang="en-US" sz="1400" b="1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>
              <a:off x="4108450" y="4325938"/>
              <a:ext cx="1144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4084638" y="5191125"/>
              <a:ext cx="1144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4079875" y="6154738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3911600" y="6481763"/>
              <a:ext cx="15303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4113213" y="6992938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4087813" y="7299325"/>
              <a:ext cx="1144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3911600" y="3122613"/>
              <a:ext cx="153193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4105275" y="3630613"/>
              <a:ext cx="1144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Text Box 54"/>
            <p:cNvSpPr txBox="1">
              <a:spLocks noChangeArrowheads="1"/>
            </p:cNvSpPr>
            <p:nvPr/>
          </p:nvSpPr>
          <p:spPr bwMode="auto">
            <a:xfrm>
              <a:off x="3870325" y="2489712"/>
              <a:ext cx="1616075" cy="636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ts val="10200"/>
                </a:spcBef>
                <a:spcAft>
                  <a:spcPts val="1800"/>
                </a:spcAft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if=;ka</a:t>
              </a:r>
              <a:endParaRPr lang="en-US" sz="1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ts val="1200"/>
                </a:spcAft>
                <a:defRPr/>
              </a:pPr>
              <a:r>
                <a:rPr lang="en-US" sz="14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dh vksj ls i= %</a:t>
              </a:r>
              <a:endParaRPr lang="en-US" sz="1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jksfe;ks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 dqjafFk;ks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 dq:afFk;ks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xyfr;ksa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bfQfl;ks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fQfyfIi;ksa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dqyqfLl;ksa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 fFkLlyquhfd;ks</a:t>
              </a:r>
              <a:br>
                <a:rPr lang="en-US" sz="12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 fFkLlyquhfd;ksa</a:t>
              </a:r>
              <a:br>
                <a:rPr lang="en-US" sz="12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 rheqfFk;ql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 rheqfFk;ql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rhrql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fQyseksu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vU;ksa }kjk          fy[ks i=</a:t>
              </a:r>
              <a:endParaRPr lang="en-US" sz="1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bczkfu;ksa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;kdwc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 irjl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 irjl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 ;wgUuk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 ;wgUuk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3 ;wgUuk</a:t>
              </a:r>
              <a:b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</a:b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;gwnk</a:t>
              </a:r>
            </a:p>
          </p:txBody>
        </p:sp>
        <p:sp>
          <p:nvSpPr>
            <p:cNvPr id="121" name="Text Box 55"/>
            <p:cNvSpPr txBox="1">
              <a:spLocks noChangeArrowheads="1"/>
            </p:cNvSpPr>
            <p:nvPr/>
          </p:nvSpPr>
          <p:spPr bwMode="auto">
            <a:xfrm>
              <a:off x="1401763" y="8909050"/>
              <a:ext cx="5672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i="1" u="sng" dirty="0">
                  <a:latin typeface="Kruti Dev 010" pitchFamily="2" charset="0"/>
                  <a:ea typeface="ＭＳ Ｐゴシック" pitchFamily="34" charset="-128"/>
                  <a:cs typeface="+mn-cs"/>
                </a:rPr>
                <a:t>v/;;u lgk;d 35 laiw.kZ laLdj.k miyC/k gS</a:t>
              </a:r>
            </a:p>
          </p:txBody>
        </p:sp>
        <p:sp>
          <p:nvSpPr>
            <p:cNvPr id="122" name="Text Box 56"/>
            <p:cNvSpPr txBox="1">
              <a:spLocks noChangeArrowheads="1"/>
            </p:cNvSpPr>
            <p:nvPr/>
          </p:nvSpPr>
          <p:spPr bwMode="auto">
            <a:xfrm>
              <a:off x="869950" y="1916113"/>
              <a:ext cx="965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rF;</a:t>
              </a:r>
            </a:p>
          </p:txBody>
        </p:sp>
        <p:sp>
          <p:nvSpPr>
            <p:cNvPr id="123" name="Text Box 57"/>
            <p:cNvSpPr txBox="1">
              <a:spLocks noChangeArrowheads="1"/>
            </p:cNvSpPr>
            <p:nvPr/>
          </p:nvSpPr>
          <p:spPr bwMode="auto">
            <a:xfrm>
              <a:off x="2447925" y="1916113"/>
              <a:ext cx="1335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dyhfl;k dk</a:t>
              </a:r>
            </a:p>
          </p:txBody>
        </p:sp>
        <p:sp>
          <p:nvSpPr>
            <p:cNvPr id="124" name="Text Box 58"/>
            <p:cNvSpPr txBox="1">
              <a:spLocks noChangeArrowheads="1"/>
            </p:cNvSpPr>
            <p:nvPr/>
          </p:nvSpPr>
          <p:spPr bwMode="auto">
            <a:xfrm>
              <a:off x="4097338" y="1927225"/>
              <a:ext cx="1254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dyhfl;k ds</a:t>
              </a:r>
            </a:p>
          </p:txBody>
        </p:sp>
        <p:sp>
          <p:nvSpPr>
            <p:cNvPr id="125" name="Text Box 59"/>
            <p:cNvSpPr txBox="1">
              <a:spLocks noChangeArrowheads="1"/>
            </p:cNvSpPr>
            <p:nvPr/>
          </p:nvSpPr>
          <p:spPr bwMode="auto">
            <a:xfrm>
              <a:off x="5681663" y="1936750"/>
              <a:ext cx="12811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'kk'or</a:t>
              </a:r>
            </a:p>
          </p:txBody>
        </p:sp>
        <p:sp>
          <p:nvSpPr>
            <p:cNvPr id="126" name="Text Box 61"/>
            <p:cNvSpPr txBox="1">
              <a:spLocks noChangeArrowheads="1"/>
            </p:cNvSpPr>
            <p:nvPr/>
          </p:nvSpPr>
          <p:spPr bwMode="auto">
            <a:xfrm>
              <a:off x="2527300" y="4225925"/>
              <a:ext cx="1303338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vU; tkfr</a:t>
              </a:r>
            </a:p>
          </p:txBody>
        </p:sp>
        <p:sp>
          <p:nvSpPr>
            <p:cNvPr id="127" name="Text Box 62"/>
            <p:cNvSpPr txBox="1">
              <a:spLocks noChangeArrowheads="1"/>
            </p:cNvSpPr>
            <p:nvPr/>
          </p:nvSpPr>
          <p:spPr bwMode="auto">
            <a:xfrm>
              <a:off x="5695802" y="3407476"/>
              <a:ext cx="1192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jkseUl</a:t>
              </a:r>
            </a:p>
          </p:txBody>
        </p:sp>
        <p:sp>
          <p:nvSpPr>
            <p:cNvPr id="128" name="Text Box 63"/>
            <p:cNvSpPr txBox="1">
              <a:spLocks noChangeArrowheads="1"/>
            </p:cNvSpPr>
            <p:nvPr/>
          </p:nvSpPr>
          <p:spPr bwMode="auto">
            <a:xfrm>
              <a:off x="973138" y="5626100"/>
              <a:ext cx="2425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os Mjiksd n'keka'k nsus okys</a:t>
              </a:r>
            </a:p>
          </p:txBody>
        </p:sp>
        <p:sp>
          <p:nvSpPr>
            <p:cNvPr id="129" name="Text Box 64"/>
            <p:cNvSpPr txBox="1">
              <a:spLocks noChangeArrowheads="1"/>
            </p:cNvSpPr>
            <p:nvPr/>
          </p:nvSpPr>
          <p:spPr bwMode="auto">
            <a:xfrm>
              <a:off x="2432050" y="6126163"/>
              <a:ext cx="965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fQyseksu</a:t>
              </a:r>
            </a:p>
          </p:txBody>
        </p:sp>
        <p:sp>
          <p:nvSpPr>
            <p:cNvPr id="130" name="Text Box 66"/>
            <p:cNvSpPr txBox="1">
              <a:spLocks noChangeArrowheads="1"/>
            </p:cNvSpPr>
            <p:nvPr/>
          </p:nvSpPr>
          <p:spPr bwMode="auto">
            <a:xfrm>
              <a:off x="735013" y="2097088"/>
              <a:ext cx="1479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/keZfoKku</a:t>
              </a:r>
            </a:p>
          </p:txBody>
        </p:sp>
        <p:sp>
          <p:nvSpPr>
            <p:cNvPr id="131" name="Text Box 67"/>
            <p:cNvSpPr txBox="1">
              <a:spLocks noChangeArrowheads="1"/>
            </p:cNvSpPr>
            <p:nvPr/>
          </p:nvSpPr>
          <p:spPr bwMode="auto">
            <a:xfrm>
              <a:off x="2425700" y="2103438"/>
              <a:ext cx="1335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bfrgkl</a:t>
              </a:r>
            </a:p>
          </p:txBody>
        </p:sp>
        <p:sp>
          <p:nvSpPr>
            <p:cNvPr id="132" name="Text Box 68"/>
            <p:cNvSpPr txBox="1">
              <a:spLocks noChangeArrowheads="1"/>
            </p:cNvSpPr>
            <p:nvPr/>
          </p:nvSpPr>
          <p:spPr bwMode="auto">
            <a:xfrm>
              <a:off x="4154488" y="2111375"/>
              <a:ext cx="1254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eqn~ns</a:t>
              </a:r>
            </a:p>
          </p:txBody>
        </p:sp>
        <p:sp>
          <p:nvSpPr>
            <p:cNvPr id="133" name="Text Box 69"/>
            <p:cNvSpPr txBox="1">
              <a:spLocks noChangeArrowheads="1"/>
            </p:cNvSpPr>
            <p:nvPr/>
          </p:nvSpPr>
          <p:spPr bwMode="auto">
            <a:xfrm>
              <a:off x="5722938" y="2141538"/>
              <a:ext cx="12811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Hkfo";</a:t>
              </a:r>
            </a:p>
          </p:txBody>
        </p:sp>
        <p:sp>
          <p:nvSpPr>
            <p:cNvPr id="134" name="Text Box 70"/>
            <p:cNvSpPr txBox="1">
              <a:spLocks noChangeArrowheads="1"/>
            </p:cNvSpPr>
            <p:nvPr/>
          </p:nvSpPr>
          <p:spPr bwMode="auto">
            <a:xfrm>
              <a:off x="654050" y="4598988"/>
              <a:ext cx="1522413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^^,d lkFk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ns[ks x;s**</a:t>
              </a:r>
            </a:p>
          </p:txBody>
        </p:sp>
        <p:sp>
          <p:nvSpPr>
            <p:cNvPr id="135" name="Text Box 71"/>
            <p:cNvSpPr txBox="1">
              <a:spLocks noChangeArrowheads="1"/>
            </p:cNvSpPr>
            <p:nvPr/>
          </p:nvSpPr>
          <p:spPr bwMode="auto">
            <a:xfrm>
              <a:off x="2587625" y="4391025"/>
              <a:ext cx="130333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lqvj dk</a:t>
              </a:r>
            </a:p>
          </p:txBody>
        </p:sp>
        <p:sp>
          <p:nvSpPr>
            <p:cNvPr id="136" name="Text Box 72"/>
            <p:cNvSpPr txBox="1">
              <a:spLocks noChangeArrowheads="1"/>
            </p:cNvSpPr>
            <p:nvPr/>
          </p:nvSpPr>
          <p:spPr bwMode="auto">
            <a:xfrm>
              <a:off x="2652713" y="4573588"/>
              <a:ext cx="13033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ekal</a:t>
              </a:r>
            </a:p>
          </p:txBody>
        </p:sp>
        <p:sp>
          <p:nvSpPr>
            <p:cNvPr id="137" name="Text Box 73"/>
            <p:cNvSpPr txBox="1">
              <a:spLocks noChangeArrowheads="1"/>
            </p:cNvSpPr>
            <p:nvPr/>
          </p:nvSpPr>
          <p:spPr bwMode="auto">
            <a:xfrm>
              <a:off x="2613025" y="4806950"/>
              <a:ext cx="11795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[kkrs Fks</a:t>
              </a:r>
            </a:p>
          </p:txBody>
        </p:sp>
        <p:sp>
          <p:nvSpPr>
            <p:cNvPr id="138" name="Text Box 74"/>
            <p:cNvSpPr txBox="1">
              <a:spLocks noChangeArrowheads="1"/>
            </p:cNvSpPr>
            <p:nvPr/>
          </p:nvSpPr>
          <p:spPr bwMode="auto">
            <a:xfrm>
              <a:off x="5684023" y="3872283"/>
              <a:ext cx="11096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  </a:t>
              </a:r>
              <a:r>
                <a:rPr lang="en-US" sz="2400" b="1" baseline="-25000" dirty="0">
                  <a:solidFill>
                    <a:srgbClr val="E32434"/>
                  </a:solidFill>
                  <a:latin typeface="Kruti Dev 010"/>
                  <a:ea typeface="ＭＳ Ｐゴシック" pitchFamily="34" charset="-128"/>
                  <a:cs typeface="+mn-cs"/>
                </a:rPr>
                <a:t>„</a:t>
              </a: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dqfjaFk</a:t>
              </a:r>
            </a:p>
          </p:txBody>
        </p:sp>
        <p:sp>
          <p:nvSpPr>
            <p:cNvPr id="139" name="AutoShape 79" descr="Light upward diagonal"/>
            <p:cNvSpPr>
              <a:spLocks noChangeArrowheads="1"/>
            </p:cNvSpPr>
            <p:nvPr/>
          </p:nvSpPr>
          <p:spPr bwMode="auto">
            <a:xfrm>
              <a:off x="844550" y="6832600"/>
              <a:ext cx="2835275" cy="1704975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0" name="Text Box 78"/>
            <p:cNvSpPr txBox="1">
              <a:spLocks noChangeArrowheads="1"/>
            </p:cNvSpPr>
            <p:nvPr/>
          </p:nvSpPr>
          <p:spPr bwMode="auto">
            <a:xfrm>
              <a:off x="874713" y="6878638"/>
              <a:ext cx="2992437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;:'kyse esa </a:t>
              </a:r>
              <a:r>
                <a:rPr lang="en-US" sz="1400" b="1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bczh</a:t>
              </a: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Vsyhfotu ij lekpkjksa           dk lewg --------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;kdwc]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irjl]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;wgUuk vkSj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;gwnk</a:t>
              </a:r>
            </a:p>
          </p:txBody>
        </p:sp>
        <p:pic>
          <p:nvPicPr>
            <p:cNvPr id="51263" name="Picture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95263"/>
              <a:ext cx="12636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32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32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„Œ</a:t>
              </a:r>
              <a:endParaRPr lang="en-US" sz="400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522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37"/>
          <p:cNvSpPr txBox="1">
            <a:spLocks noChangeArrowheads="1"/>
          </p:cNvSpPr>
          <p:nvPr/>
        </p:nvSpPr>
        <p:spPr bwMode="auto">
          <a:xfrm>
            <a:off x="7208838" y="50800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sz="105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7208838" y="50800"/>
            <a:ext cx="3016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365125" y="1028700"/>
            <a:ext cx="68230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 smtClean="0">
                <a:latin typeface="Kruti Dev 010" pitchFamily="2" charset="0"/>
              </a:rPr>
              <a:t>izHkq ;h'kq elhg dh laiw.kZ rLohj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6586538" y="98425"/>
            <a:ext cx="75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Kruti Dev 010" pitchFamily="2" charset="0"/>
                <a:ea typeface="ＭＳ Ｐゴシック" pitchFamily="34" charset="-128"/>
                <a:cs typeface="+mn-cs"/>
              </a:rPr>
              <a:t>21</a:t>
            </a:r>
          </a:p>
        </p:txBody>
      </p:sp>
      <p:pic>
        <p:nvPicPr>
          <p:cNvPr id="47" name="Picture 2" descr="Purple mesh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19088" y="2919413"/>
            <a:ext cx="6931025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871538" y="3346450"/>
            <a:ext cx="5610225" cy="458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914775" y="3575050"/>
            <a:ext cx="2478088" cy="1890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1120775" y="5862638"/>
            <a:ext cx="2478088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3913188" y="5834063"/>
            <a:ext cx="2478087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7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1119188" y="3563938"/>
            <a:ext cx="2478087" cy="18923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989388" y="3616325"/>
            <a:ext cx="33972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Kruti Dev 010" pitchFamily="2" charset="0"/>
                <a:ea typeface="ＭＳ Ｐゴシック" pitchFamily="34" charset="-128"/>
                <a:cs typeface="+mn-cs"/>
              </a:rPr>
              <a:t>„</a:t>
            </a: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1182688" y="3638550"/>
            <a:ext cx="33972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Kruti Dev 010" pitchFamily="2" charset="0"/>
                <a:ea typeface="ＭＳ Ｐゴシック" pitchFamily="34" charset="-128"/>
                <a:cs typeface="+mn-cs"/>
              </a:rPr>
              <a:t>ƒ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1277938" y="5856288"/>
            <a:ext cx="341312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Kruti Dev 010" pitchFamily="2" charset="0"/>
                <a:ea typeface="ＭＳ Ｐゴシック" pitchFamily="34" charset="-128"/>
                <a:cs typeface="+mn-cs"/>
              </a:rPr>
              <a:t>…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3957638" y="5826125"/>
            <a:ext cx="33972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Kruti Dev 010" pitchFamily="2" charset="0"/>
                <a:ea typeface="ＭＳ Ｐゴシック" pitchFamily="34" charset="-128"/>
                <a:cs typeface="+mn-cs"/>
              </a:rPr>
              <a:t>†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1600200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1223963" y="4159250"/>
            <a:ext cx="227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izfr%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 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 tSls%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tks             mlus%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3998913" y="4178300"/>
            <a:ext cx="2273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izfr%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  tSls%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___</a:t>
            </a:r>
            <a:b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tks mlus% </a:t>
            </a:r>
            <a:b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	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</a:t>
            </a:r>
            <a:endParaRPr lang="en-US" sz="2400" b="1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1268413" y="6437313"/>
            <a:ext cx="227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izfr%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   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tSls%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 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tks             mlus%_____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083050" y="6402388"/>
            <a:ext cx="2273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izfr%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  tSls%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</a:rPr>
              <a:t>__________</a:t>
            </a: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tks</a:t>
            </a:r>
            <a:endParaRPr lang="en-US" sz="2400" b="1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4437063" y="6276975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1706563" y="6313488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4479925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777875" y="1582738"/>
            <a:ext cx="6091238" cy="19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lqlekpkj ys[kdksa ls % muds fo'ks"k n'kZdksa ls -----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izR;sd ys[kd us ;h'kq elhg dk vf}rh; o.kZu fd;k gS ----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izR;sd lqlekpkj esa vk/kkjHkwr mn~ns'; lwfpr fd;k gS -----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400" b="1" dirty="0">
                <a:latin typeface="Kruti Dev 010" pitchFamily="2" charset="0"/>
                <a:ea typeface="ＭＳ Ｐゴシック" pitchFamily="34" charset="-128"/>
                <a:cs typeface="+mn-cs"/>
              </a:rPr>
              <a:t>ys[ku dh vuqekfur rkjh[k----A</a:t>
            </a:r>
          </a:p>
        </p:txBody>
      </p:sp>
      <p:grpSp>
        <p:nvGrpSpPr>
          <p:cNvPr id="53273" name="Group 73"/>
          <p:cNvGrpSpPr>
            <a:grpSpLocks/>
          </p:cNvGrpSpPr>
          <p:nvPr/>
        </p:nvGrpSpPr>
        <p:grpSpPr bwMode="auto">
          <a:xfrm>
            <a:off x="1654175" y="7721600"/>
            <a:ext cx="1698625" cy="485775"/>
            <a:chOff x="-1294" y="2235"/>
            <a:chExt cx="1070" cy="306"/>
          </a:xfrm>
        </p:grpSpPr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-1294" y="2235"/>
              <a:ext cx="1070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8" name="Text Box 75"/>
            <p:cNvSpPr txBox="1">
              <a:spLocks noChangeArrowheads="1"/>
            </p:cNvSpPr>
            <p:nvPr/>
          </p:nvSpPr>
          <p:spPr bwMode="auto">
            <a:xfrm>
              <a:off x="-1238" y="2283"/>
              <a:ext cx="9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aseline="-25000" dirty="0">
                  <a:latin typeface="+mj-lt"/>
                  <a:ea typeface="ＭＳ Ｐゴシック" pitchFamily="34" charset="-128"/>
                  <a:cs typeface="+mn-cs"/>
                </a:rPr>
                <a:t>_________</a:t>
              </a:r>
              <a:endParaRPr lang="en-US" sz="2400" b="1" baseline="-25000" dirty="0">
                <a:latin typeface="+mj-lt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53274" name="Group 76"/>
          <p:cNvGrpSpPr>
            <a:grpSpLocks/>
          </p:cNvGrpSpPr>
          <p:nvPr/>
        </p:nvGrpSpPr>
        <p:grpSpPr bwMode="auto">
          <a:xfrm>
            <a:off x="4457700" y="7688263"/>
            <a:ext cx="1651000" cy="538162"/>
            <a:chOff x="-1294" y="2235"/>
            <a:chExt cx="1040" cy="339"/>
          </a:xfrm>
        </p:grpSpPr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-1294" y="2235"/>
              <a:ext cx="1040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1" name="Text Box 78"/>
            <p:cNvSpPr txBox="1">
              <a:spLocks noChangeArrowheads="1"/>
            </p:cNvSpPr>
            <p:nvPr/>
          </p:nvSpPr>
          <p:spPr bwMode="auto">
            <a:xfrm>
              <a:off x="-1278" y="2283"/>
              <a:ext cx="10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aseline="-25000" dirty="0">
                  <a:latin typeface="+mj-lt"/>
                  <a:ea typeface="ＭＳ Ｐゴシック" pitchFamily="34" charset="-128"/>
                  <a:cs typeface="+mn-cs"/>
                </a:rPr>
                <a:t> </a:t>
              </a:r>
              <a:r>
                <a:rPr lang="en-US" sz="2400" dirty="0">
                  <a:latin typeface="+mj-lt"/>
                  <a:ea typeface="ＭＳ Ｐゴシック" pitchFamily="34" charset="-128"/>
                  <a:cs typeface="+mn-cs"/>
                </a:rPr>
                <a:t>  </a:t>
              </a:r>
              <a:r>
                <a:rPr lang="en-US" sz="2400" baseline="-25000" dirty="0">
                  <a:latin typeface="+mj-lt"/>
                  <a:ea typeface="ＭＳ Ｐゴシック" pitchFamily="34" charset="-128"/>
                  <a:cs typeface="+mn-cs"/>
                </a:rPr>
                <a:t>_</a:t>
              </a:r>
              <a:r>
                <a:rPr lang="en-US" sz="24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,-Mh-</a:t>
              </a:r>
            </a:p>
          </p:txBody>
        </p:sp>
      </p:grpSp>
      <p:grpSp>
        <p:nvGrpSpPr>
          <p:cNvPr id="53275" name="Group 79"/>
          <p:cNvGrpSpPr>
            <a:grpSpLocks/>
          </p:cNvGrpSpPr>
          <p:nvPr/>
        </p:nvGrpSpPr>
        <p:grpSpPr bwMode="auto">
          <a:xfrm>
            <a:off x="3171825" y="5081588"/>
            <a:ext cx="1606550" cy="1528762"/>
            <a:chOff x="245" y="3012"/>
            <a:chExt cx="1012" cy="963"/>
          </a:xfrm>
        </p:grpSpPr>
        <p:sp>
          <p:nvSpPr>
            <p:cNvPr id="73" name="AutoShape 38"/>
            <p:cNvSpPr>
              <a:spLocks noChangeArrowheads="1"/>
            </p:cNvSpPr>
            <p:nvPr/>
          </p:nvSpPr>
          <p:spPr bwMode="auto">
            <a:xfrm rot="5407733">
              <a:off x="294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91581" dir="3378596" algn="ctr" rotWithShape="0">
                <a:schemeClr val="tx1">
                  <a:alpha val="74998"/>
                </a:schemeClr>
              </a:outerShdw>
            </a:effectLst>
          </p:spPr>
          <p:txBody>
            <a:bodyPr rot="10800000" vert="eaVert"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endParaRPr lang="en-US" sz="1400" b="1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74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5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53276" name="Group 80"/>
          <p:cNvGrpSpPr>
            <a:grpSpLocks/>
          </p:cNvGrpSpPr>
          <p:nvPr/>
        </p:nvGrpSpPr>
        <p:grpSpPr bwMode="auto">
          <a:xfrm>
            <a:off x="1641475" y="3159125"/>
            <a:ext cx="1719263" cy="485775"/>
            <a:chOff x="-1294" y="2235"/>
            <a:chExt cx="1065" cy="306"/>
          </a:xfrm>
        </p:grpSpPr>
        <p:sp>
          <p:nvSpPr>
            <p:cNvPr id="77" name="Rectangle 81"/>
            <p:cNvSpPr>
              <a:spLocks noChangeArrowheads="1"/>
            </p:cNvSpPr>
            <p:nvPr/>
          </p:nvSpPr>
          <p:spPr bwMode="auto">
            <a:xfrm>
              <a:off x="-1294" y="2235"/>
              <a:ext cx="1026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8" name="Text Box 82"/>
            <p:cNvSpPr txBox="1">
              <a:spLocks noChangeArrowheads="1"/>
            </p:cNvSpPr>
            <p:nvPr/>
          </p:nvSpPr>
          <p:spPr bwMode="auto">
            <a:xfrm>
              <a:off x="-1238" y="2283"/>
              <a:ext cx="10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aseline="-25000" dirty="0">
                  <a:latin typeface="+mj-lt"/>
                  <a:ea typeface="ＭＳ Ｐゴシック" pitchFamily="34" charset="-128"/>
                  <a:cs typeface="+mn-cs"/>
                </a:rPr>
                <a:t>________</a:t>
              </a:r>
              <a:r>
                <a:rPr lang="en-US" sz="24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,-Mh-</a:t>
              </a:r>
            </a:p>
          </p:txBody>
        </p:sp>
      </p:grpSp>
      <p:grpSp>
        <p:nvGrpSpPr>
          <p:cNvPr id="53277" name="Group 83"/>
          <p:cNvGrpSpPr>
            <a:grpSpLocks/>
          </p:cNvGrpSpPr>
          <p:nvPr/>
        </p:nvGrpSpPr>
        <p:grpSpPr bwMode="auto">
          <a:xfrm>
            <a:off x="4357688" y="3160713"/>
            <a:ext cx="1674812" cy="485775"/>
            <a:chOff x="-1294" y="2235"/>
            <a:chExt cx="1038" cy="306"/>
          </a:xfrm>
        </p:grpSpPr>
        <p:sp>
          <p:nvSpPr>
            <p:cNvPr id="80" name="Rectangle 84"/>
            <p:cNvSpPr>
              <a:spLocks noChangeArrowheads="1"/>
            </p:cNvSpPr>
            <p:nvPr/>
          </p:nvSpPr>
          <p:spPr bwMode="auto">
            <a:xfrm>
              <a:off x="-1294" y="2235"/>
              <a:ext cx="1014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1" name="Text Box 85"/>
            <p:cNvSpPr txBox="1">
              <a:spLocks noChangeArrowheads="1"/>
            </p:cNvSpPr>
            <p:nvPr/>
          </p:nvSpPr>
          <p:spPr bwMode="auto">
            <a:xfrm>
              <a:off x="-1238" y="2283"/>
              <a:ext cx="9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aseline="-25000" dirty="0">
                  <a:latin typeface="+mj-lt"/>
                  <a:ea typeface="ＭＳ Ｐゴシック" pitchFamily="34" charset="-128"/>
                  <a:cs typeface="+mn-cs"/>
                </a:rPr>
                <a:t>____</a:t>
              </a:r>
              <a:r>
                <a:rPr lang="en-US" sz="24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,-Mh-</a:t>
              </a:r>
            </a:p>
          </p:txBody>
        </p:sp>
      </p:grpSp>
      <p:sp>
        <p:nvSpPr>
          <p:cNvPr id="82" name="Text Box 86"/>
          <p:cNvSpPr txBox="1">
            <a:spLocks noChangeArrowheads="1"/>
          </p:cNvSpPr>
          <p:nvPr/>
        </p:nvSpPr>
        <p:spPr bwMode="auto">
          <a:xfrm>
            <a:off x="1631950" y="3644900"/>
            <a:ext cx="181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eRrh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4770438" y="365283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ejdql</a:t>
            </a:r>
          </a:p>
        </p:txBody>
      </p:sp>
      <p:sp>
        <p:nvSpPr>
          <p:cNvPr id="84" name="Text Box 88"/>
          <p:cNvSpPr txBox="1">
            <a:spLocks noChangeArrowheads="1"/>
          </p:cNvSpPr>
          <p:nvPr/>
        </p:nvSpPr>
        <p:spPr bwMode="auto">
          <a:xfrm>
            <a:off x="1868488" y="586263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ywdk</a:t>
            </a:r>
          </a:p>
        </p:txBody>
      </p:sp>
      <p:sp>
        <p:nvSpPr>
          <p:cNvPr id="85" name="Text Box 89"/>
          <p:cNvSpPr txBox="1">
            <a:spLocks noChangeArrowheads="1"/>
          </p:cNvSpPr>
          <p:nvPr/>
        </p:nvSpPr>
        <p:spPr bwMode="auto">
          <a:xfrm>
            <a:off x="4721225" y="583723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;wgUuk</a:t>
            </a:r>
          </a:p>
        </p:txBody>
      </p:sp>
      <p:sp>
        <p:nvSpPr>
          <p:cNvPr id="86" name="Text Box 90"/>
          <p:cNvSpPr txBox="1">
            <a:spLocks noChangeArrowheads="1"/>
          </p:cNvSpPr>
          <p:nvPr/>
        </p:nvSpPr>
        <p:spPr bwMode="auto">
          <a:xfrm>
            <a:off x="1882775" y="4006850"/>
            <a:ext cx="173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;gwfn;ksa dk</a:t>
            </a:r>
          </a:p>
        </p:txBody>
      </p:sp>
      <p:sp>
        <p:nvSpPr>
          <p:cNvPr id="87" name="Text Box 92"/>
          <p:cNvSpPr txBox="1">
            <a:spLocks noChangeArrowheads="1"/>
          </p:cNvSpPr>
          <p:nvPr/>
        </p:nvSpPr>
        <p:spPr bwMode="auto">
          <a:xfrm>
            <a:off x="1860550" y="4938713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dgk</a:t>
            </a:r>
          </a:p>
        </p:txBody>
      </p:sp>
      <p:sp>
        <p:nvSpPr>
          <p:cNvPr id="88" name="Text Box 93"/>
          <p:cNvSpPr txBox="1">
            <a:spLocks noChangeArrowheads="1"/>
          </p:cNvSpPr>
          <p:nvPr/>
        </p:nvSpPr>
        <p:spPr bwMode="auto">
          <a:xfrm>
            <a:off x="4414838" y="402748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jksfe;ksa</a:t>
            </a:r>
          </a:p>
        </p:txBody>
      </p:sp>
      <p:sp>
        <p:nvSpPr>
          <p:cNvPr id="89" name="Text Box 94"/>
          <p:cNvSpPr txBox="1">
            <a:spLocks noChangeArrowheads="1"/>
          </p:cNvSpPr>
          <p:nvPr/>
        </p:nvSpPr>
        <p:spPr bwMode="auto">
          <a:xfrm>
            <a:off x="4535488" y="441483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nkl</a:t>
            </a:r>
          </a:p>
        </p:txBody>
      </p:sp>
      <p:sp>
        <p:nvSpPr>
          <p:cNvPr id="90" name="Text Box 95"/>
          <p:cNvSpPr txBox="1">
            <a:spLocks noChangeArrowheads="1"/>
          </p:cNvSpPr>
          <p:nvPr/>
        </p:nvSpPr>
        <p:spPr bwMode="auto">
          <a:xfrm>
            <a:off x="5008563" y="496728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fd;k</a:t>
            </a:r>
          </a:p>
        </p:txBody>
      </p:sp>
      <p:sp>
        <p:nvSpPr>
          <p:cNvPr id="91" name="Text Box 96"/>
          <p:cNvSpPr txBox="1">
            <a:spLocks noChangeArrowheads="1"/>
          </p:cNvSpPr>
          <p:nvPr/>
        </p:nvSpPr>
        <p:spPr bwMode="auto">
          <a:xfrm>
            <a:off x="1798638" y="6284913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;wukuh</a:t>
            </a:r>
          </a:p>
        </p:txBody>
      </p:sp>
      <p:sp>
        <p:nvSpPr>
          <p:cNvPr id="92" name="Text Box 97"/>
          <p:cNvSpPr txBox="1">
            <a:spLocks noChangeArrowheads="1"/>
          </p:cNvSpPr>
          <p:nvPr/>
        </p:nvSpPr>
        <p:spPr bwMode="auto">
          <a:xfrm>
            <a:off x="1681163" y="6596063"/>
            <a:ext cx="2011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ijes'oj@euq";</a:t>
            </a:r>
          </a:p>
        </p:txBody>
      </p:sp>
      <p:sp>
        <p:nvSpPr>
          <p:cNvPr id="93" name="Text Box 98"/>
          <p:cNvSpPr txBox="1">
            <a:spLocks noChangeArrowheads="1"/>
          </p:cNvSpPr>
          <p:nvPr/>
        </p:nvSpPr>
        <p:spPr bwMode="auto">
          <a:xfrm>
            <a:off x="1833563" y="720883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eglwl fd;k</a:t>
            </a:r>
          </a:p>
        </p:txBody>
      </p:sp>
      <p:sp>
        <p:nvSpPr>
          <p:cNvPr id="94" name="Text Box 99"/>
          <p:cNvSpPr txBox="1">
            <a:spLocks noChangeArrowheads="1"/>
          </p:cNvSpPr>
          <p:nvPr/>
        </p:nvSpPr>
        <p:spPr bwMode="auto">
          <a:xfrm>
            <a:off x="4572000" y="6257925"/>
            <a:ext cx="162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dyhfl;k</a:t>
            </a:r>
          </a:p>
        </p:txBody>
      </p:sp>
      <p:sp>
        <p:nvSpPr>
          <p:cNvPr id="95" name="Text Box 100"/>
          <p:cNvSpPr txBox="1">
            <a:spLocks noChangeArrowheads="1"/>
          </p:cNvSpPr>
          <p:nvPr/>
        </p:nvSpPr>
        <p:spPr bwMode="auto">
          <a:xfrm>
            <a:off x="4914900" y="6554788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ijes'oj</a:t>
            </a:r>
          </a:p>
        </p:txBody>
      </p:sp>
      <p:sp>
        <p:nvSpPr>
          <p:cNvPr id="96" name="Text Box 101"/>
          <p:cNvSpPr txBox="1">
            <a:spLocks noChangeArrowheads="1"/>
          </p:cNvSpPr>
          <p:nvPr/>
        </p:nvSpPr>
        <p:spPr bwMode="auto">
          <a:xfrm>
            <a:off x="4646613" y="6870700"/>
            <a:ext cx="162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eryc</a:t>
            </a:r>
            <a:r>
              <a:rPr lang="en-US" sz="3600" b="1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Fkk</a:t>
            </a:r>
          </a:p>
        </p:txBody>
      </p:sp>
      <p:sp>
        <p:nvSpPr>
          <p:cNvPr id="97" name="Text Box 102"/>
          <p:cNvSpPr txBox="1">
            <a:spLocks noChangeArrowheads="1"/>
          </p:cNvSpPr>
          <p:nvPr/>
        </p:nvSpPr>
        <p:spPr bwMode="auto">
          <a:xfrm rot="18994369">
            <a:off x="3044825" y="4992688"/>
            <a:ext cx="1482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laf{kIr</a:t>
            </a:r>
            <a:r>
              <a:rPr lang="en-US" sz="2400" b="1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%</a:t>
            </a:r>
            <a:endParaRPr lang="en-US" sz="2400" b="1" baseline="-25000" dirty="0">
              <a:solidFill>
                <a:srgbClr val="E32434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8" name="Text Box 103"/>
          <p:cNvSpPr txBox="1">
            <a:spLocks noChangeArrowheads="1"/>
          </p:cNvSpPr>
          <p:nvPr/>
        </p:nvSpPr>
        <p:spPr bwMode="auto">
          <a:xfrm rot="19017434">
            <a:off x="3011488" y="5273675"/>
            <a:ext cx="17891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^^tSlk ns[kk</a:t>
            </a:r>
            <a:r>
              <a:rPr lang="en-US" altLang="ja-JP" sz="2000" b="1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altLang="ja-JP" sz="20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x;k**</a:t>
            </a:r>
          </a:p>
        </p:txBody>
      </p:sp>
      <p:sp>
        <p:nvSpPr>
          <p:cNvPr id="99" name="Text Box 104"/>
          <p:cNvSpPr txBox="1">
            <a:spLocks noChangeArrowheads="1"/>
          </p:cNvSpPr>
          <p:nvPr/>
        </p:nvSpPr>
        <p:spPr bwMode="auto">
          <a:xfrm>
            <a:off x="1785938" y="3124200"/>
            <a:ext cx="162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 †</a:t>
            </a:r>
            <a:r>
              <a:rPr lang="en-US" sz="3600" b="1" baseline="-25000" dirty="0">
                <a:solidFill>
                  <a:srgbClr val="E32434"/>
                </a:solidFill>
                <a:latin typeface="Kruti Dev 010"/>
                <a:ea typeface="ＭＳ Ｐゴシック" pitchFamily="34" charset="-128"/>
                <a:cs typeface="+mn-cs"/>
              </a:rPr>
              <a:t>Œ</a:t>
            </a: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100" name="Text Box 105"/>
          <p:cNvSpPr txBox="1">
            <a:spLocks noChangeArrowheads="1"/>
          </p:cNvSpPr>
          <p:nvPr/>
        </p:nvSpPr>
        <p:spPr bwMode="auto">
          <a:xfrm>
            <a:off x="4464050" y="3117850"/>
            <a:ext cx="162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ˆ</a:t>
            </a:r>
            <a:r>
              <a:rPr lang="en-US" sz="3600" b="1" baseline="-25000" dirty="0">
                <a:solidFill>
                  <a:srgbClr val="E32434"/>
                </a:solidFill>
                <a:latin typeface="Kruti Dev 010"/>
                <a:ea typeface="ＭＳ Ｐゴシック" pitchFamily="34" charset="-128"/>
                <a:cs typeface="+mn-cs"/>
              </a:rPr>
              <a:t>†‐ˆŠ</a:t>
            </a:r>
            <a:endParaRPr lang="en-US" sz="3600" b="1" baseline="-25000" dirty="0">
              <a:solidFill>
                <a:srgbClr val="E32434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Text Box 106"/>
          <p:cNvSpPr txBox="1">
            <a:spLocks noChangeArrowheads="1"/>
          </p:cNvSpPr>
          <p:nvPr/>
        </p:nvSpPr>
        <p:spPr bwMode="auto">
          <a:xfrm>
            <a:off x="1843088" y="7661275"/>
            <a:ext cx="162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‡</a:t>
            </a:r>
            <a:r>
              <a:rPr lang="en-US" sz="3600" b="1" baseline="-25000" dirty="0">
                <a:solidFill>
                  <a:srgbClr val="E32434"/>
                </a:solidFill>
                <a:latin typeface="Kruti Dev 010"/>
                <a:ea typeface="ＭＳ Ｐゴシック" pitchFamily="34" charset="-128"/>
                <a:cs typeface="+mn-cs"/>
              </a:rPr>
              <a:t>‰‐‡‰</a:t>
            </a:r>
            <a:endParaRPr lang="en-US" sz="3600" b="1" baseline="-25000" dirty="0">
              <a:solidFill>
                <a:srgbClr val="E32434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" name="Text Box 107"/>
          <p:cNvSpPr txBox="1">
            <a:spLocks noChangeArrowheads="1"/>
          </p:cNvSpPr>
          <p:nvPr/>
        </p:nvSpPr>
        <p:spPr bwMode="auto">
          <a:xfrm>
            <a:off x="4761659" y="7674785"/>
            <a:ext cx="162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ˆ</a:t>
            </a:r>
            <a:r>
              <a:rPr lang="en-US" sz="3600" b="1" baseline="-25000" dirty="0">
                <a:solidFill>
                  <a:srgbClr val="E32434"/>
                </a:solidFill>
                <a:latin typeface="Kruti Dev 010"/>
                <a:ea typeface="ＭＳ Ｐゴシック" pitchFamily="34" charset="-128"/>
                <a:cs typeface="+mn-cs"/>
              </a:rPr>
              <a:t>‹</a:t>
            </a:r>
            <a:endParaRPr lang="en-US" sz="3600" b="1" baseline="-25000" dirty="0">
              <a:solidFill>
                <a:srgbClr val="E32434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" name="Text Box 108"/>
          <p:cNvSpPr txBox="1">
            <a:spLocks noChangeArrowheads="1"/>
          </p:cNvSpPr>
          <p:nvPr/>
        </p:nvSpPr>
        <p:spPr bwMode="auto">
          <a:xfrm>
            <a:off x="1947863" y="4321175"/>
            <a:ext cx="162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baseline="-25000" dirty="0">
                <a:solidFill>
                  <a:srgbClr val="E32434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jktk</a:t>
            </a:r>
          </a:p>
        </p:txBody>
      </p:sp>
      <p:pic>
        <p:nvPicPr>
          <p:cNvPr id="53300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95263"/>
            <a:ext cx="1265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600" b="1" dirty="0"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„ƒ</a:t>
            </a:r>
            <a:endParaRPr lang="en-US" dirty="0"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302" name="Rectangle 64"/>
          <p:cNvSpPr>
            <a:spLocks noChangeArrowheads="1"/>
          </p:cNvSpPr>
          <p:nvPr/>
        </p:nvSpPr>
        <p:spPr bwMode="auto">
          <a:xfrm>
            <a:off x="2751138" y="7753350"/>
            <a:ext cx="49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baseline="-25000">
                <a:solidFill>
                  <a:srgbClr val="000000"/>
                </a:solidFill>
                <a:latin typeface="Kruti Dev 010" charset="0"/>
              </a:rPr>
              <a:t>,-Mh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ChangeArrowheads="1"/>
          </p:cNvSpPr>
          <p:nvPr/>
        </p:nvSpPr>
        <p:spPr bwMode="auto">
          <a:xfrm>
            <a:off x="-1519238" y="4079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rIns="91438">
            <a:spAutoFit/>
          </a:bodyPr>
          <a:lstStyle/>
          <a:p>
            <a:endParaRPr lang="en-US" sz="1200" baseline="-25000">
              <a:latin typeface="Kruti Dev 010" charset="0"/>
            </a:endParaRPr>
          </a:p>
        </p:txBody>
      </p:sp>
      <p:sp>
        <p:nvSpPr>
          <p:cNvPr id="8194" name="Text Box 27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Kruti Dev 010" charset="0"/>
              </a:rPr>
              <a:t>59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>
              <a:latin typeface="Kruti Dev 010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708025" y="1082675"/>
            <a:ext cx="135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,d</a:t>
            </a:r>
            <a:endParaRPr lang="en-US" sz="1600">
              <a:latin typeface="Kruti Dev 010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676275" y="1463675"/>
            <a:ext cx="135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nks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666750" y="1711325"/>
            <a:ext cx="1123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rhu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692150" y="2741613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pkj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692150" y="2971800"/>
            <a:ext cx="135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ikap</a:t>
            </a: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742950" y="4610100"/>
            <a:ext cx="1357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N%</a:t>
            </a:r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738188" y="4826000"/>
            <a:ext cx="1357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lkr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725488" y="5075238"/>
            <a:ext cx="84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Hkkx vkB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307975" y="6988175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laiw.kZ lgk;d vuqPNsn</a:t>
            </a: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1639888" y="1081088"/>
            <a:ext cx="5414962" cy="77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01	lh ‰ ,l ts odZ'khV &amp; ^^;gka ls izkjaHk**</a:t>
            </a:r>
            <a:r>
              <a:rPr lang="en-US" altLang="ja-JP" sz="1200" b="1">
                <a:latin typeface="Kruti Dev 010" charset="0"/>
              </a:rPr>
              <a:t>	   	        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02	lh ‰ ,l ts igsyh Hkjus okyh 'khV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03	ckbZcy eap rS;kj djuk % fjDr gS</a:t>
            </a:r>
            <a:r>
              <a:rPr lang="en-US" sz="1200" b="1">
                <a:latin typeface="Kruti Dev 010" charset="0"/>
              </a:rPr>
              <a:t>	</a:t>
            </a:r>
          </a:p>
          <a:p>
            <a:pPr marL="485775" indent="-485775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04	^^ckbZcy QkbZy** dh fo"k; lwph % fjDr gS</a:t>
            </a:r>
            <a:r>
              <a:rPr lang="en-US" altLang="ja-JP" sz="1200" b="1">
                <a:latin typeface="Kruti Dev 010" charset="0"/>
              </a:rPr>
              <a:t>		</a:t>
            </a:r>
          </a:p>
          <a:p>
            <a:pPr marL="485775" indent="-485775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05	^^'kkafrdky** % eykdh ls e=h ds chp dk le;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06	^^'kkafrdky** % egku izeq[k dk;ksZa dk iw.kZ gksuk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07	;h'kq dh ;k=kvksa dk daVhyk ekxZ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08	ckbZcy Øef.kdk dk rkuk ckuk jpuk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09	fn fDod ØksuksykWth ¶ys'k dkMZ lsV	</a:t>
            </a:r>
            <a:r>
              <a:rPr lang="en-US" sz="1200" b="1">
                <a:latin typeface="Kruti Dev 010" charset="0"/>
              </a:rPr>
              <a:t>	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10	^^iki** 'kCn ls lacaf/kr</a:t>
            </a:r>
            <a:r>
              <a:rPr lang="en-US" altLang="ja-JP" sz="1400" b="1">
                <a:latin typeface="Kruti Dev 010" charset="0"/>
              </a:rPr>
              <a:t> </a:t>
            </a:r>
            <a:r>
              <a:rPr lang="en-US" altLang="ja-JP" sz="1200" b="1">
                <a:latin typeface="Kruti Dev 010" charset="0"/>
              </a:rPr>
              <a:t>			                       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11	ijes'oj ds egku uke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12	pkj vkil esa ifjofrZr uke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13	izkphu dky esa okpk laca/k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14	vczkge dks mRifRr esa nh xbZ izfrKk;sa % fjDr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15	ewlk dh okpk % vLFkkbZ O;oLFkk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16	;h'kq elhg dh oa'kkoyh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17	;h'kq elhg ds tUe o thou dh lka[;dh; laHkkouk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18	^^[kqyh** ckbZcy % fjDr</a:t>
            </a:r>
            <a:r>
              <a:rPr lang="en-US" altLang="ja-JP" sz="1200" b="1">
                <a:latin typeface="Kruti Dev 010" charset="0"/>
              </a:rPr>
              <a:t>			</a:t>
            </a:r>
          </a:p>
          <a:p>
            <a:pPr marL="485775" indent="-485775">
              <a:lnSpc>
                <a:spcPct val="4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19	iqjkus fu;e dh iqLrdksa dk fu;kstu % fjDr	</a:t>
            </a:r>
            <a:r>
              <a:rPr lang="en-US" sz="1200" b="1">
                <a:latin typeface="Kruti Dev 010" charset="0"/>
              </a:rPr>
              <a:t>	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20	u;s fu;e dh iqLrdksa dk Øe % fjDr	</a:t>
            </a:r>
            <a:r>
              <a:rPr lang="en-US" sz="1200" b="1">
                <a:latin typeface="Kruti Dev 010" charset="0"/>
              </a:rPr>
              <a:t>	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21	izHkq ;h'kq elhg dk laiw.kZ fp=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22	;wgUuk dk lqlekpkj % lqlekpkj vyx j[kk x;k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23	izsfjrksa ds dk;Z % rhu Hkkxksa esa ,d ukVd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24	ikSyql % ,d utj mldh ;k=kvksa ij % fjDr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  <a:buFont typeface="Times" charset="0"/>
              <a:buAutoNum type="arabicPlain" startAt="25"/>
            </a:pPr>
            <a:r>
              <a:rPr lang="en-US" sz="1400" b="1">
                <a:latin typeface="Kruti Dev 010" charset="0"/>
              </a:rPr>
              <a:t>ikSyql ds nks izeq[k /keZfoKkuh fl)kar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26	^^i=ksa** dk izeq[k fo"k; ¼26,½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48000"/>
              </a:lnSpc>
              <a:spcBef>
                <a:spcPct val="50000"/>
              </a:spcBef>
              <a:buFont typeface="Times" charset="0"/>
              <a:buAutoNum type="arabicPlain" startAt="27"/>
            </a:pPr>
            <a:r>
              <a:rPr lang="en-US" sz="1400" b="1">
                <a:latin typeface="Kruti Dev 010" charset="0"/>
              </a:rPr>
              <a:t>izdkf'kr okD; % ikap izeq[k fcanq</a:t>
            </a:r>
          </a:p>
          <a:p>
            <a:pPr marL="485775" indent="-485775">
              <a:lnSpc>
                <a:spcPct val="48000"/>
              </a:lnSpc>
              <a:spcBef>
                <a:spcPct val="50000"/>
              </a:spcBef>
              <a:buFont typeface="Times" charset="0"/>
              <a:buAutoNum type="arabicPlain" startAt="27"/>
            </a:pPr>
            <a:r>
              <a:rPr lang="en-US" sz="1400" b="1">
                <a:latin typeface="Kruti Dev 010" charset="0"/>
              </a:rPr>
              <a:t>ckbZcy dk ije y{; % ;h'kq elhg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29	laiw.kZ :iksa dk ifjp;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30	eap rS;kj djuk % iw.kZ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31	^^fn ckbZcy QkbZy** dh fo"k; lwph % iw.kZ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32	mRifRr esa vczkge dks nh xbZ izfrKk;sa % iw.kZ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Kruti Dev 010" charset="0"/>
              </a:rPr>
              <a:t>33	^^[kqyh ckbZcy** iw.kZ</a:t>
            </a:r>
            <a:endParaRPr lang="en-US" altLang="ja-JP" sz="1400" b="1">
              <a:latin typeface="Kruti Dev 010" charset="0"/>
            </a:endParaRPr>
          </a:p>
          <a:p>
            <a:pPr marL="485775" indent="-485775">
              <a:lnSpc>
                <a:spcPct val="5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34	iqjkus fu;e dh iqLrdksa dk fu;kstu % iw.kZ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35	u;s fu;e dh iqLrdksa dk Øe % iw.kZ</a:t>
            </a:r>
          </a:p>
          <a:p>
            <a:pPr marL="485775" indent="-485775">
              <a:lnSpc>
                <a:spcPct val="55000"/>
              </a:lnSpc>
              <a:spcBef>
                <a:spcPct val="50000"/>
              </a:spcBef>
            </a:pPr>
            <a:r>
              <a:rPr lang="en-US" sz="1400" b="1">
                <a:latin typeface="Kruti Dev 010" charset="0"/>
              </a:rPr>
              <a:t>36	ikSyql % ,d utj mldh ;k=kvksa ij % iw.kZ</a:t>
            </a:r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2332038" y="557213"/>
            <a:ext cx="4784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Kruti Dev 010" charset="0"/>
              </a:rPr>
              <a:t>v/;;u lgk;d fo"k; lwph</a:t>
            </a:r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>
            <a:off x="415925" y="7019925"/>
            <a:ext cx="67103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9"/>
          <p:cNvSpPr>
            <a:spLocks noChangeShapeType="1"/>
          </p:cNvSpPr>
          <p:nvPr/>
        </p:nvSpPr>
        <p:spPr bwMode="auto">
          <a:xfrm>
            <a:off x="428625" y="15589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>
            <a:off x="438150" y="17748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>
            <a:off x="403225" y="282257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428625" y="3021013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403225" y="4678363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412750" y="48783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6"/>
          <p:cNvSpPr>
            <a:spLocks noChangeShapeType="1"/>
          </p:cNvSpPr>
          <p:nvPr/>
        </p:nvSpPr>
        <p:spPr bwMode="auto">
          <a:xfrm>
            <a:off x="422275" y="50942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542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21"/>
          <p:cNvGrpSpPr>
            <a:grpSpLocks/>
          </p:cNvGrpSpPr>
          <p:nvPr/>
        </p:nvGrpSpPr>
        <p:grpSpPr bwMode="auto">
          <a:xfrm>
            <a:off x="0" y="39688"/>
            <a:ext cx="7543800" cy="9236075"/>
            <a:chOff x="0" y="39688"/>
            <a:chExt cx="7543800" cy="9236075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27000" y="9017000"/>
              <a:ext cx="1092200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1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7208838" y="50800"/>
              <a:ext cx="320922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075113" y="2282825"/>
              <a:ext cx="2454275" cy="18158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gesa dsoy ;wgUuk ds v/;k; ,d dh izkjafHkd vk;rsa ns[kuk gS -----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6586538" y="98425"/>
              <a:ext cx="754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22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639888" y="3006725"/>
              <a:ext cx="3119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55303" name="Group 38"/>
            <p:cNvGrpSpPr>
              <a:grpSpLocks/>
            </p:cNvGrpSpPr>
            <p:nvPr/>
          </p:nvGrpSpPr>
          <p:grpSpPr bwMode="auto">
            <a:xfrm>
              <a:off x="28575" y="2087567"/>
              <a:ext cx="3476625" cy="1971678"/>
              <a:chOff x="268" y="1369"/>
              <a:chExt cx="1617" cy="1242"/>
            </a:xfrm>
          </p:grpSpPr>
          <p:sp>
            <p:nvSpPr>
              <p:cNvPr id="35" name="AutoShape 7" descr="25%"/>
              <p:cNvSpPr>
                <a:spLocks noChangeArrowheads="1"/>
              </p:cNvSpPr>
              <p:nvPr/>
            </p:nvSpPr>
            <p:spPr bwMode="auto">
              <a:xfrm>
                <a:off x="268" y="1381"/>
                <a:ext cx="1561" cy="1191"/>
              </a:xfrm>
              <a:prstGeom prst="roundRect">
                <a:avLst>
                  <a:gd name="adj" fmla="val 16667"/>
                </a:avLst>
              </a:prstGeom>
              <a:pattFill prst="pct25">
                <a:fgClr>
                  <a:srgbClr val="B3B3B3"/>
                </a:fgClr>
                <a:bgClr>
                  <a:schemeClr val="bg1"/>
                </a:bgClr>
              </a:patt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endParaRPr lang="en-US" sz="8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6" name="Rectangle 16" descr="40%"/>
              <p:cNvSpPr>
                <a:spLocks noChangeArrowheads="1"/>
              </p:cNvSpPr>
              <p:nvPr/>
            </p:nvSpPr>
            <p:spPr bwMode="auto">
              <a:xfrm>
                <a:off x="296" y="1376"/>
                <a:ext cx="214" cy="5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8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†</a:t>
                </a:r>
              </a:p>
            </p:txBody>
          </p:sp>
          <p:sp>
            <p:nvSpPr>
              <p:cNvPr id="37" name="Text Box 21" descr="40%"/>
              <p:cNvSpPr txBox="1">
                <a:spLocks noChangeArrowheads="1"/>
              </p:cNvSpPr>
              <p:nvPr/>
            </p:nvSpPr>
            <p:spPr bwMode="auto">
              <a:xfrm>
                <a:off x="375" y="1739"/>
                <a:ext cx="1432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izfr</a:t>
                </a:r>
                <a:r>
                  <a:rPr lang="en-US" sz="2800" b="1" dirty="0">
                    <a:latin typeface="+mj-lt"/>
                    <a:ea typeface="ＭＳ Ｐゴシック" pitchFamily="34" charset="-128"/>
                    <a:cs typeface="+mn-cs"/>
                  </a:rPr>
                  <a:t>__________ </a:t>
                </a:r>
                <a:r>
                  <a:rPr lang="en-US" sz="28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        tSls%</a:t>
                </a:r>
                <a:r>
                  <a:rPr lang="en-US" sz="2800" b="1" dirty="0">
                    <a:latin typeface="+mj-lt"/>
                    <a:ea typeface="ＭＳ Ｐゴシック" pitchFamily="34" charset="-128"/>
                    <a:cs typeface="+mn-cs"/>
                  </a:rPr>
                  <a:t>__________</a:t>
                </a:r>
                <a:r>
                  <a:rPr lang="en-US" sz="28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 tks             mldk%</a:t>
                </a:r>
                <a:r>
                  <a:rPr lang="en-US" sz="2800" b="1" dirty="0">
                    <a:latin typeface="+mj-lt"/>
                    <a:ea typeface="ＭＳ Ｐゴシック" pitchFamily="34" charset="-128"/>
                    <a:cs typeface="+mn-cs"/>
                  </a:rPr>
                  <a:t>______</a:t>
                </a:r>
                <a:endPara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8" name="Line 22" descr="40%"/>
              <p:cNvSpPr>
                <a:spLocks noChangeShapeType="1"/>
              </p:cNvSpPr>
              <p:nvPr/>
            </p:nvSpPr>
            <p:spPr bwMode="auto">
              <a:xfrm>
                <a:off x="598" y="1660"/>
                <a:ext cx="10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6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9" name="Rectangle 30" descr="40%"/>
              <p:cNvSpPr>
                <a:spLocks noChangeArrowheads="1"/>
              </p:cNvSpPr>
              <p:nvPr/>
            </p:nvSpPr>
            <p:spPr bwMode="auto">
              <a:xfrm>
                <a:off x="692" y="1369"/>
                <a:ext cx="1193" cy="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40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;wgUuk</a:t>
                </a:r>
              </a:p>
            </p:txBody>
          </p:sp>
          <p:sp>
            <p:nvSpPr>
              <p:cNvPr id="40" name="Rectangle 31" descr="40%"/>
              <p:cNvSpPr>
                <a:spLocks noChangeArrowheads="1"/>
              </p:cNvSpPr>
              <p:nvPr/>
            </p:nvSpPr>
            <p:spPr bwMode="auto">
              <a:xfrm>
                <a:off x="788" y="1616"/>
                <a:ext cx="990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dyhfl;k</a:t>
                </a:r>
              </a:p>
            </p:txBody>
          </p:sp>
          <p:sp>
            <p:nvSpPr>
              <p:cNvPr id="41" name="Rectangle 32" descr="40%"/>
              <p:cNvSpPr>
                <a:spLocks noChangeArrowheads="1"/>
              </p:cNvSpPr>
              <p:nvPr/>
            </p:nvSpPr>
            <p:spPr bwMode="auto">
              <a:xfrm>
                <a:off x="614" y="1913"/>
                <a:ext cx="867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ijes'oj</a:t>
                </a:r>
              </a:p>
            </p:txBody>
          </p:sp>
          <p:sp>
            <p:nvSpPr>
              <p:cNvPr id="42" name="Rectangle 33" descr="40%"/>
              <p:cNvSpPr>
                <a:spLocks noChangeArrowheads="1"/>
              </p:cNvSpPr>
              <p:nvPr/>
            </p:nvSpPr>
            <p:spPr bwMode="auto">
              <a:xfrm>
                <a:off x="730" y="2168"/>
                <a:ext cx="1104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vFkZ Fkk</a:t>
                </a:r>
              </a:p>
            </p:txBody>
          </p:sp>
        </p:grp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0" y="736600"/>
              <a:ext cx="7543800" cy="1323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;wgUuk dk lqlekpkj %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 vU; ls vyx D;ksa gS \</a:t>
              </a: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423863" y="5016500"/>
              <a:ext cx="6891337" cy="37548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iwoZ vfLrRo ¼in 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ƒ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vyx O;fDrRo ¼in 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ƒ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ijes'oj Fkk vkSj gS ¼in 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ƒ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'kk'or lg&amp;vfLrRo esa gS ¼in 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ƒ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l`f"V dk jpukdkj ¼in 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…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 ;h'kq % leLr T;ksfr o thou dk L=ksr ¼in</a:t>
              </a:r>
              <a:r>
                <a:rPr lang="en-US" sz="2800" b="1" dirty="0">
                  <a:latin typeface="Kruti Dev 010"/>
                  <a:ea typeface="ＭＳ Ｐゴシック" pitchFamily="34" charset="-128"/>
                  <a:cs typeface="+mn-cs"/>
                </a:rPr>
                <a:t>†]‡]‹</a:t>
              </a:r>
              <a:r>
                <a:rPr lang="en-US" sz="2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½</a:t>
              </a: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290513" y="4181475"/>
              <a:ext cx="692785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i="1" dirty="0">
                  <a:latin typeface="+mj-lt"/>
                  <a:ea typeface="ＭＳ Ｐゴシック" pitchFamily="34" charset="-128"/>
                  <a:cs typeface="+mn-cs"/>
                </a:rPr>
                <a:t>___ _________ </a:t>
              </a:r>
            </a:p>
            <a:p>
              <a:pPr algn="ctr"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;h'kq elhg dh !</a:t>
              </a:r>
              <a:endParaRPr lang="en-US" sz="18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1181100" y="3806825"/>
              <a:ext cx="526891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5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N%</a:t>
              </a:r>
              <a:r>
                <a:rPr lang="en-US" sz="54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  <a:r>
                <a:rPr lang="en-US" sz="5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egku lPpkbZ;ka</a:t>
              </a:r>
            </a:p>
          </p:txBody>
        </p:sp>
        <p:pic>
          <p:nvPicPr>
            <p:cNvPr id="55308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95263"/>
              <a:ext cx="12636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40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40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„„</a:t>
              </a:r>
              <a:endParaRPr lang="en-US" sz="600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563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28"/>
          <p:cNvGrpSpPr>
            <a:grpSpLocks/>
          </p:cNvGrpSpPr>
          <p:nvPr/>
        </p:nvGrpSpPr>
        <p:grpSpPr bwMode="auto">
          <a:xfrm>
            <a:off x="127000" y="26988"/>
            <a:ext cx="7402513" cy="9248775"/>
            <a:chOff x="127000" y="26988"/>
            <a:chExt cx="7402760" cy="9248775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27000" y="9017000"/>
              <a:ext cx="1092236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1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7208838" y="26988"/>
              <a:ext cx="320922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65125" y="968375"/>
              <a:ext cx="6823075" cy="1077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rgbClr val="B3B3B3">
                  <a:alpha val="74998"/>
                </a:srgb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en-US" sz="3200" b="1" i="1" dirty="0" smtClean="0">
                  <a:latin typeface="Kruti Dev 010" pitchFamily="2" charset="0"/>
                </a:rPr>
                <a:t>rhu ,filksM esa 'kk'or Mªkek %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3200" b="1" i="1" dirty="0" smtClean="0">
                  <a:latin typeface="Kruti Dev 010" pitchFamily="2" charset="0"/>
                </a:rPr>
                <a:t>izsfjrksa ds dk;Z</a:t>
              </a: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6586538" y="98425"/>
              <a:ext cx="754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23</a:t>
              </a: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 rot="21546942">
              <a:off x="4995863" y="3648244"/>
              <a:ext cx="193357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+mj-lt"/>
                  <a:ea typeface="ＭＳ Ｐゴシック" pitchFamily="34" charset="-128"/>
                  <a:cs typeface="+mn-cs"/>
                </a:rPr>
                <a:t>_____________    _____________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bfrgkl Š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&amp;ƒ„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 rot="21573480">
              <a:off x="4914900" y="6281807"/>
              <a:ext cx="21494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+mj-lt"/>
                  <a:ea typeface="ＭＳ Ｐゴシック" pitchFamily="34" charset="-128"/>
                  <a:cs typeface="+mn-cs"/>
                </a:rPr>
                <a:t>_____</a:t>
              </a:r>
            </a:p>
            <a:p>
              <a:pPr algn="ctr"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bfrgkl 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ƒ…&amp;ƒŠ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 rot="21584454">
              <a:off x="4908550" y="2367032"/>
              <a:ext cx="21637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+mj-lt"/>
                  <a:ea typeface="ＭＳ Ｐゴシック" pitchFamily="34" charset="-128"/>
                  <a:cs typeface="+mn-cs"/>
                </a:rPr>
                <a:t>______________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bfrgkl ƒ</a:t>
              </a:r>
              <a:r>
                <a:rPr lang="en-US" sz="2000" b="1" dirty="0">
                  <a:latin typeface="Kruti Dev 010"/>
                  <a:ea typeface="ＭＳ Ｐゴシック" pitchFamily="34" charset="-128"/>
                  <a:cs typeface="+mn-cs"/>
                </a:rPr>
                <a:t>&amp;‰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" name="Text Box 47"/>
            <p:cNvSpPr txBox="1">
              <a:spLocks noChangeArrowheads="1"/>
            </p:cNvSpPr>
            <p:nvPr/>
          </p:nvSpPr>
          <p:spPr bwMode="auto">
            <a:xfrm>
              <a:off x="2120900" y="5075238"/>
              <a:ext cx="3090863" cy="3408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izFke fe'kujh ;k=k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		</a:t>
              </a:r>
              <a:r>
                <a:rPr lang="ja-JP" altLang="en-US" sz="11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endParaRPr lang="en-US" altLang="ja-JP" sz="11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;:'kyse dh egklHkk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f}rh; fe'kujh ;k=k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		</a:t>
              </a:r>
              <a:r>
                <a:rPr lang="ja-JP" altLang="en-US" sz="11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endParaRPr lang="en-US" altLang="ja-JP" sz="11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		</a:t>
              </a:r>
              <a:r>
                <a:rPr lang="ja-JP" altLang="en-US" sz="11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endParaRPr lang="en-US" altLang="ja-JP" sz="11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rhljh fe'kujh ;k=k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		</a:t>
              </a:r>
              <a:r>
                <a:rPr lang="ja-JP" altLang="en-US" sz="11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endParaRPr lang="en-US" altLang="ja-JP" sz="11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;:'kyse esa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HkhM ds lkeus cpko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egklHkk ds le{k cpko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QsfyDl ds le{k cpko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QsLrql ds le{k cpko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% jktk vfxzRo ds le{k cpko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jkse dh ;k=k % tgkt nq?kZVuk 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ikSyql jkse esa</a:t>
              </a:r>
            </a:p>
            <a:p>
              <a:pPr marL="457200" indent="-457200">
                <a:lnSpc>
                  <a:spcPts val="900"/>
                </a:lnSpc>
                <a:spcBef>
                  <a:spcPct val="50000"/>
                </a:spcBef>
                <a:defRPr/>
              </a:pPr>
              <a:endParaRPr lang="en-US" sz="11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Text Box 48"/>
            <p:cNvSpPr txBox="1">
              <a:spLocks noChangeArrowheads="1"/>
            </p:cNvSpPr>
            <p:nvPr/>
          </p:nvSpPr>
          <p:spPr bwMode="auto">
            <a:xfrm>
              <a:off x="1485900" y="1981200"/>
              <a:ext cx="558800" cy="142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3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4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5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6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7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1473200" y="3765550"/>
              <a:ext cx="558800" cy="102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8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9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10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11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12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1485900" y="4918075"/>
              <a:ext cx="558800" cy="346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endParaRPr lang="en-US" sz="11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13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14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15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16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17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18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19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20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21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22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23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24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25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26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27</a:t>
              </a:r>
            </a:p>
            <a:p>
              <a:pPr algn="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1100" dirty="0">
                  <a:latin typeface="Kruti Dev 010" pitchFamily="2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120900" y="1978025"/>
              <a:ext cx="2654300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;h'kq dk vkns'k o LoxkZjksg.k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isUrqdqLr % dyhfl;k dk tUe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,d yaxMk paxk gqvk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izFke lrko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guU;kg o lQhjk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izFke MhdUl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fLrQuql ,oa 'kghn gksuk</a:t>
              </a:r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2133600" y="3771900"/>
              <a:ext cx="3187700" cy="95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fQfyIiql o [kkstk</a:t>
              </a:r>
            </a:p>
            <a:p>
              <a:pPr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nfe'd dh lMd ij 'kkÅy dk ân; ifjorZu</a:t>
              </a:r>
            </a:p>
            <a:p>
              <a:pPr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irjl vkSj dkWusZfy;ql</a:t>
              </a:r>
            </a:p>
            <a:p>
              <a:pPr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irjl vU;tkfr lsodkbZ ds fo:)</a:t>
              </a:r>
            </a:p>
            <a:p>
              <a:pPr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1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gsjksnl elhfg;ksa dks lrkrk gS</a:t>
              </a:r>
            </a:p>
          </p:txBody>
        </p:sp>
        <p:sp>
          <p:nvSpPr>
            <p:cNvPr id="43" name="Line 73"/>
            <p:cNvSpPr>
              <a:spLocks noChangeShapeType="1"/>
            </p:cNvSpPr>
            <p:nvPr/>
          </p:nvSpPr>
          <p:spPr bwMode="auto">
            <a:xfrm>
              <a:off x="1866958" y="3594100"/>
              <a:ext cx="27305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4" name="Line 74"/>
            <p:cNvSpPr>
              <a:spLocks noChangeShapeType="1"/>
            </p:cNvSpPr>
            <p:nvPr/>
          </p:nvSpPr>
          <p:spPr bwMode="auto">
            <a:xfrm>
              <a:off x="1841557" y="4978400"/>
              <a:ext cx="27178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5" name="Text Box 89"/>
            <p:cNvSpPr txBox="1">
              <a:spLocks noChangeArrowheads="1"/>
            </p:cNvSpPr>
            <p:nvPr/>
          </p:nvSpPr>
          <p:spPr bwMode="auto">
            <a:xfrm>
              <a:off x="398463" y="2466975"/>
              <a:ext cx="1466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Hkkx </a:t>
              </a:r>
              <a:r>
                <a:rPr lang="en-US" sz="3200" b="1" i="1" dirty="0">
                  <a:latin typeface="Kruti Dev 010"/>
                  <a:ea typeface="ＭＳ Ｐゴシック" pitchFamily="34" charset="-128"/>
                  <a:cs typeface="+mn-cs"/>
                </a:rPr>
                <a:t>ƒ</a:t>
              </a:r>
              <a:endParaRPr lang="en-US" sz="3200" b="1" i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6" name="Text Box 90"/>
            <p:cNvSpPr txBox="1">
              <a:spLocks noChangeArrowheads="1"/>
            </p:cNvSpPr>
            <p:nvPr/>
          </p:nvSpPr>
          <p:spPr bwMode="auto">
            <a:xfrm>
              <a:off x="334963" y="3995738"/>
              <a:ext cx="1466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Hkkx </a:t>
              </a:r>
              <a:r>
                <a:rPr lang="en-US" sz="3200" b="1" i="1" dirty="0">
                  <a:latin typeface="Kruti Dev 010"/>
                  <a:ea typeface="ＭＳ Ｐゴシック" pitchFamily="34" charset="-128"/>
                  <a:cs typeface="+mn-cs"/>
                </a:rPr>
                <a:t>„</a:t>
              </a:r>
              <a:endParaRPr lang="en-US" sz="3200" b="1" i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7" name="Text Box 91"/>
            <p:cNvSpPr txBox="1">
              <a:spLocks noChangeArrowheads="1"/>
            </p:cNvSpPr>
            <p:nvPr/>
          </p:nvSpPr>
          <p:spPr bwMode="auto">
            <a:xfrm>
              <a:off x="328613" y="6473825"/>
              <a:ext cx="1466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Hkkx </a:t>
              </a:r>
              <a:r>
                <a:rPr lang="en-US" sz="3200" b="1" i="1" dirty="0">
                  <a:latin typeface="Kruti Dev 010"/>
                  <a:ea typeface="ＭＳ Ｐゴシック" pitchFamily="34" charset="-128"/>
                  <a:cs typeface="+mn-cs"/>
                </a:rPr>
                <a:t>…</a:t>
              </a:r>
              <a:endParaRPr lang="en-US" sz="3200" b="1" i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8" name="AutoShape 93"/>
            <p:cNvSpPr>
              <a:spLocks/>
            </p:cNvSpPr>
            <p:nvPr/>
          </p:nvSpPr>
          <p:spPr bwMode="auto">
            <a:xfrm>
              <a:off x="4727729" y="4962525"/>
              <a:ext cx="279409" cy="3454400"/>
            </a:xfrm>
            <a:prstGeom prst="rightBrace">
              <a:avLst>
                <a:gd name="adj1" fmla="val 103030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" name="AutoShape 95"/>
            <p:cNvSpPr>
              <a:spLocks/>
            </p:cNvSpPr>
            <p:nvPr/>
          </p:nvSpPr>
          <p:spPr bwMode="auto">
            <a:xfrm>
              <a:off x="4708678" y="3638550"/>
              <a:ext cx="277822" cy="1138238"/>
            </a:xfrm>
            <a:prstGeom prst="rightBrace">
              <a:avLst>
                <a:gd name="adj1" fmla="val 34143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0" name="AutoShape 96"/>
            <p:cNvSpPr>
              <a:spLocks/>
            </p:cNvSpPr>
            <p:nvPr/>
          </p:nvSpPr>
          <p:spPr bwMode="auto">
            <a:xfrm>
              <a:off x="4732492" y="2035175"/>
              <a:ext cx="258771" cy="1381125"/>
            </a:xfrm>
            <a:prstGeom prst="rightBrace">
              <a:avLst>
                <a:gd name="adj1" fmla="val 44479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7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1" name="Text Box 97"/>
            <p:cNvSpPr txBox="1">
              <a:spLocks noChangeArrowheads="1"/>
            </p:cNvSpPr>
            <p:nvPr/>
          </p:nvSpPr>
          <p:spPr bwMode="auto">
            <a:xfrm>
              <a:off x="5251450" y="2033588"/>
              <a:ext cx="20272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;:'kyse</a:t>
              </a:r>
              <a:r>
                <a:rPr lang="en-US" sz="4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  <a:r>
                <a:rPr lang="en-US" sz="40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esa</a:t>
              </a:r>
            </a:p>
          </p:txBody>
        </p:sp>
        <p:sp>
          <p:nvSpPr>
            <p:cNvPr id="52" name="Text Box 98"/>
            <p:cNvSpPr txBox="1">
              <a:spLocks noChangeArrowheads="1"/>
            </p:cNvSpPr>
            <p:nvPr/>
          </p:nvSpPr>
          <p:spPr bwMode="auto">
            <a:xfrm>
              <a:off x="4860925" y="3294063"/>
              <a:ext cx="2027238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iyhfLru</a:t>
              </a:r>
            </a:p>
          </p:txBody>
        </p:sp>
        <p:sp>
          <p:nvSpPr>
            <p:cNvPr id="53" name="Text Box 99"/>
            <p:cNvSpPr txBox="1">
              <a:spLocks noChangeArrowheads="1"/>
            </p:cNvSpPr>
            <p:nvPr/>
          </p:nvSpPr>
          <p:spPr bwMode="auto">
            <a:xfrm>
              <a:off x="4892675" y="3771900"/>
              <a:ext cx="2027238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lhfj;k</a:t>
              </a:r>
            </a:p>
          </p:txBody>
        </p:sp>
        <p:sp>
          <p:nvSpPr>
            <p:cNvPr id="54" name="Text Box 100"/>
            <p:cNvSpPr txBox="1">
              <a:spLocks noChangeArrowheads="1"/>
            </p:cNvSpPr>
            <p:nvPr/>
          </p:nvSpPr>
          <p:spPr bwMode="auto">
            <a:xfrm>
              <a:off x="4960938" y="5981700"/>
              <a:ext cx="20272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fo'o</a:t>
              </a:r>
              <a:r>
                <a:rPr lang="en-US" sz="4000" b="1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  <a:r>
                <a:rPr lang="en-US" sz="4000" b="1" baseline="-250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esa</a:t>
              </a:r>
            </a:p>
          </p:txBody>
        </p:sp>
        <p:pic>
          <p:nvPicPr>
            <p:cNvPr id="57371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174625"/>
              <a:ext cx="12652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40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40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„…</a:t>
              </a:r>
              <a:endParaRPr lang="en-US" sz="600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583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127"/>
          <p:cNvGrpSpPr>
            <a:grpSpLocks/>
          </p:cNvGrpSpPr>
          <p:nvPr/>
        </p:nvGrpSpPr>
        <p:grpSpPr bwMode="auto">
          <a:xfrm>
            <a:off x="211138" y="39688"/>
            <a:ext cx="7332662" cy="9207500"/>
            <a:chOff x="211138" y="39688"/>
            <a:chExt cx="7332662" cy="9207916"/>
          </a:xfrm>
        </p:grpSpPr>
        <p:sp>
          <p:nvSpPr>
            <p:cNvPr id="129" name="Line 304"/>
            <p:cNvSpPr>
              <a:spLocks noChangeShapeType="1"/>
            </p:cNvSpPr>
            <p:nvPr/>
          </p:nvSpPr>
          <p:spPr bwMode="auto">
            <a:xfrm>
              <a:off x="211138" y="2940181"/>
              <a:ext cx="55451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30" name="Picture 2"/>
            <p:cNvPicPr>
              <a:picLocks noChangeArrowheads="1"/>
            </p:cNvPicPr>
            <p:nvPr/>
          </p:nvPicPr>
          <p:blipFill>
            <a:blip r:embed="rId2">
              <a:lum contrast="18000"/>
            </a:blip>
            <a:srcRect t="12241"/>
            <a:stretch>
              <a:fillRect/>
            </a:stretch>
          </p:blipFill>
          <p:spPr bwMode="auto">
            <a:xfrm>
              <a:off x="3798888" y="2162271"/>
              <a:ext cx="2222500" cy="155740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</p:pic>
        <p:sp>
          <p:nvSpPr>
            <p:cNvPr id="131" name="Text Box 3"/>
            <p:cNvSpPr txBox="1">
              <a:spLocks noChangeArrowheads="1"/>
            </p:cNvSpPr>
            <p:nvPr/>
          </p:nvSpPr>
          <p:spPr bwMode="auto">
            <a:xfrm>
              <a:off x="6586538" y="98425"/>
              <a:ext cx="754062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24</a:t>
              </a:r>
            </a:p>
          </p:txBody>
        </p:sp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2562225" y="661988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46662" dir="3284183" algn="ctr" rotWithShape="0">
                <a:srgbClr val="CCCCCC">
                  <a:alpha val="74998"/>
                </a:srgb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i="1" dirty="0">
                  <a:latin typeface="Kruti Dev 010" pitchFamily="2" charset="0"/>
                  <a:ea typeface="+mn-ea"/>
                  <a:cs typeface="+mn-cs"/>
                </a:rPr>
                <a:t>ikSyql % mldh ;k=k;sa ,d &gt;yd esa</a:t>
              </a:r>
            </a:p>
          </p:txBody>
        </p:sp>
        <p:sp>
          <p:nvSpPr>
            <p:cNvPr id="133" name="Text Box 12"/>
            <p:cNvSpPr txBox="1">
              <a:spLocks noChangeArrowheads="1"/>
            </p:cNvSpPr>
            <p:nvPr/>
          </p:nvSpPr>
          <p:spPr bwMode="auto">
            <a:xfrm>
              <a:off x="4978400" y="3198813"/>
              <a:ext cx="1747838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lvl1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800" b="1" dirty="0" smtClean="0">
                  <a:latin typeface="Kruti Dev 010" pitchFamily="2" charset="0"/>
                </a:rPr>
                <a:t>izsfjrksa ds dk;Z 15 ;:'kyse dh egklHkk</a:t>
              </a:r>
              <a:endParaRPr lang="en-US" sz="2400" b="1" dirty="0" smtClean="0">
                <a:latin typeface="Kruti Dev 010" pitchFamily="2" charset="0"/>
              </a:endParaRPr>
            </a:p>
          </p:txBody>
        </p:sp>
        <p:sp>
          <p:nvSpPr>
            <p:cNvPr id="135" name="Rectangle 13"/>
            <p:cNvSpPr>
              <a:spLocks noChangeArrowheads="1"/>
            </p:cNvSpPr>
            <p:nvPr/>
          </p:nvSpPr>
          <p:spPr bwMode="auto">
            <a:xfrm>
              <a:off x="5895975" y="3060700"/>
              <a:ext cx="51296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A27C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  <a:endParaRPr lang="en-US" sz="2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2" name="Text Box 123"/>
            <p:cNvSpPr txBox="1">
              <a:spLocks noChangeArrowheads="1"/>
            </p:cNvSpPr>
            <p:nvPr/>
          </p:nvSpPr>
          <p:spPr bwMode="auto">
            <a:xfrm>
              <a:off x="3709988" y="1029808"/>
              <a:ext cx="37877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1.</a:t>
              </a:r>
              <a:r>
                <a:rPr lang="ja-JP" altLang="en-US" sz="20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fb   </a:t>
              </a:r>
              <a:r>
                <a:rPr lang="en-US" altLang="ja-JP" sz="2000" b="1" dirty="0">
                  <a:latin typeface="+mj-lt"/>
                  <a:ea typeface="ＭＳ Ｐゴシック" pitchFamily="34" charset="-128"/>
                  <a:cs typeface="+mn-cs"/>
                </a:rPr>
                <a:t>_____: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,d </a:t>
              </a:r>
              <a:r>
                <a:rPr lang="en-US" altLang="ja-JP" sz="2000" b="1" dirty="0">
                  <a:latin typeface="+mj-lt"/>
                  <a:ea typeface="ＭＳ Ｐゴシック" pitchFamily="34" charset="-128"/>
                  <a:cs typeface="+mn-cs"/>
                </a:rPr>
                <a:t>_____</a:t>
              </a:r>
              <a:r>
                <a:rPr lang="ja-JP" altLang="en-US" sz="2000" b="1">
                  <a:latin typeface="Kruti Dev 010" pitchFamily="2" charset="0"/>
                  <a:ea typeface="ＭＳ Ｐゴシック" pitchFamily="34" charset="-128"/>
                  <a:cs typeface="+mn-cs"/>
                </a:rPr>
                <a:t>”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3" name="Text Box 124"/>
            <p:cNvSpPr txBox="1">
              <a:spLocks noChangeArrowheads="1"/>
            </p:cNvSpPr>
            <p:nvPr/>
          </p:nvSpPr>
          <p:spPr bwMode="auto">
            <a:xfrm>
              <a:off x="3756025" y="3790950"/>
              <a:ext cx="33877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„- -----------------------%</a:t>
              </a:r>
              <a:r>
                <a:rPr lang="ja-JP" altLang="en-US" sz="2000" b="1">
                  <a:latin typeface="Kruti Dev 010" pitchFamily="2" charset="0"/>
                  <a:ea typeface="ＭＳ Ｐゴシック" pitchFamily="34" charset="-128"/>
                  <a:cs typeface="+mn-cs"/>
                </a:rPr>
                <a:t> 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4" name="Text Box 125"/>
            <p:cNvSpPr txBox="1">
              <a:spLocks noChangeArrowheads="1"/>
            </p:cNvSpPr>
            <p:nvPr/>
          </p:nvSpPr>
          <p:spPr bwMode="auto">
            <a:xfrm>
              <a:off x="6157913" y="2255838"/>
              <a:ext cx="138588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eqn~ns gy gq;s % </a:t>
              </a:r>
              <a:r>
                <a:rPr lang="en-US" sz="1400" b="1" dirty="0">
                  <a:latin typeface="+mj-lt"/>
                  <a:ea typeface="ＭＳ Ｐゴシック" pitchFamily="34" charset="-128"/>
                  <a:cs typeface="+mn-cs"/>
                </a:rPr>
                <a:t>_</a:t>
              </a:r>
              <a:r>
                <a:rPr lang="en-US" sz="1400" b="1" dirty="0">
                  <a:solidFill>
                    <a:srgbClr val="FF0000"/>
                  </a:solidFill>
                  <a:latin typeface="+mj-lt"/>
                  <a:ea typeface="ＭＳ Ｐゴシック" pitchFamily="34" charset="-128"/>
                  <a:cs typeface="+mn-cs"/>
                </a:rPr>
                <a:t>_______</a:t>
              </a:r>
              <a:r>
                <a:rPr lang="en-US" sz="1400" b="1" dirty="0">
                  <a:latin typeface="+mj-lt"/>
                  <a:ea typeface="ＭＳ Ｐゴシック" pitchFamily="34" charset="-128"/>
                  <a:cs typeface="+mn-cs"/>
                </a:rPr>
                <a:t>__     ________</a:t>
              </a: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ls ugha!</a:t>
              </a:r>
            </a:p>
          </p:txBody>
        </p:sp>
        <p:sp>
          <p:nvSpPr>
            <p:cNvPr id="145" name="Rectangle 126"/>
            <p:cNvSpPr>
              <a:spLocks noChangeArrowheads="1"/>
            </p:cNvSpPr>
            <p:nvPr/>
          </p:nvSpPr>
          <p:spPr bwMode="auto">
            <a:xfrm>
              <a:off x="4013200" y="7426325"/>
              <a:ext cx="270033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egRo % dSnh ds :i esa] </a:t>
              </a:r>
              <a:r>
                <a:rPr lang="en-US" sz="1400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Hkstk x;k( lhtj ds egy o tsy esa elhgh okrkoj.k iSnk fd;k( vafre izeq[k 'kCn( ^^vPNh dq'rh yMh**] fo'okl j[kk!</a:t>
              </a:r>
            </a:p>
          </p:txBody>
        </p:sp>
        <p:sp>
          <p:nvSpPr>
            <p:cNvPr id="146" name="Rectangle 128"/>
            <p:cNvSpPr>
              <a:spLocks noChangeArrowheads="1"/>
            </p:cNvSpPr>
            <p:nvPr/>
          </p:nvSpPr>
          <p:spPr bwMode="auto">
            <a:xfrm>
              <a:off x="4202113" y="5391150"/>
              <a:ext cx="23225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egRo % </a:t>
              </a:r>
              <a:r>
                <a:rPr lang="en-US" sz="1400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bfQlql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ds ppZ esa vf/kd le;( e`rd toku ftyk;k x;k( izeq[k i= ys[ku( </a:t>
              </a:r>
              <a:r>
                <a:rPr lang="en-US" sz="1400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jax'kkyk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esa bfQfl;ksa ds dykdkjksa ls fookn</a:t>
              </a:r>
            </a:p>
          </p:txBody>
        </p:sp>
        <p:sp>
          <p:nvSpPr>
            <p:cNvPr id="147" name="Text Box 130"/>
            <p:cNvSpPr txBox="1">
              <a:spLocks noChangeArrowheads="1"/>
            </p:cNvSpPr>
            <p:nvPr/>
          </p:nvSpPr>
          <p:spPr bwMode="auto">
            <a:xfrm>
              <a:off x="4189413" y="4889500"/>
              <a:ext cx="3048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…- </a:t>
              </a:r>
              <a:r>
                <a:rPr lang="ja-JP" altLang="en-US" sz="2000" b="1"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r>
                <a:rPr lang="en-US" altLang="ja-JP" sz="2000" b="1" dirty="0">
                  <a:latin typeface="+mj-lt"/>
                  <a:ea typeface="ＭＳ Ｐゴシック" pitchFamily="34" charset="-128"/>
                  <a:cs typeface="+mn-cs"/>
                </a:rPr>
                <a:t>______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izeq[k ;k=k</a:t>
              </a:r>
              <a:r>
                <a:rPr lang="ja-JP" altLang="en-US" sz="2000" b="1">
                  <a:latin typeface="Kruti Dev 010" pitchFamily="2" charset="0"/>
                  <a:ea typeface="ＭＳ Ｐゴシック" pitchFamily="34" charset="-128"/>
                  <a:cs typeface="+mn-cs"/>
                </a:rPr>
                <a:t>”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8" name="Text Box 131"/>
            <p:cNvSpPr txBox="1">
              <a:spLocks noChangeArrowheads="1"/>
            </p:cNvSpPr>
            <p:nvPr/>
          </p:nvSpPr>
          <p:spPr bwMode="auto">
            <a:xfrm>
              <a:off x="3990975" y="6970713"/>
              <a:ext cx="3048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† 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^^</a:t>
              </a:r>
              <a:r>
                <a:rPr lang="en-US" altLang="ja-JP" sz="2000" b="1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vkSj </a:t>
              </a:r>
              <a:r>
                <a:rPr lang="en-US" altLang="ja-JP" sz="2000" b="1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ykHk</a:t>
              </a:r>
              <a:r>
                <a:rPr lang="en-US" altLang="ja-JP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!**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53" name="Picture 179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 l="23401" t="25208" b="8588"/>
            <a:stretch>
              <a:fillRect/>
            </a:stretch>
          </p:blipFill>
          <p:spPr bwMode="auto">
            <a:xfrm>
              <a:off x="261938" y="3022735"/>
              <a:ext cx="3230562" cy="17018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</p:pic>
        <p:pic>
          <p:nvPicPr>
            <p:cNvPr id="154" name="Picture 180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 l="23401" t="25208" b="8588"/>
            <a:stretch>
              <a:fillRect/>
            </a:stretch>
          </p:blipFill>
          <p:spPr bwMode="auto">
            <a:xfrm>
              <a:off x="887413" y="4962747"/>
              <a:ext cx="3230562" cy="17018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</p:pic>
        <p:pic>
          <p:nvPicPr>
            <p:cNvPr id="155" name="Picture 181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 l="23401" t="25208" b="8588"/>
            <a:stretch>
              <a:fillRect/>
            </a:stretch>
          </p:blipFill>
          <p:spPr bwMode="auto">
            <a:xfrm>
              <a:off x="576263" y="6932924"/>
              <a:ext cx="3230562" cy="17018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</p:pic>
        <p:pic>
          <p:nvPicPr>
            <p:cNvPr id="156" name="Picture 182"/>
            <p:cNvPicPr>
              <a:picLocks noChangeAspect="1" noChangeArrowheads="1"/>
            </p:cNvPicPr>
            <p:nvPr/>
          </p:nvPicPr>
          <p:blipFill>
            <a:blip r:embed="rId3">
              <a:lum bright="24000"/>
            </a:blip>
            <a:srcRect l="23401" t="25208" b="8588"/>
            <a:stretch>
              <a:fillRect/>
            </a:stretch>
          </p:blipFill>
          <p:spPr bwMode="auto">
            <a:xfrm>
              <a:off x="708025" y="1120824"/>
              <a:ext cx="3230563" cy="17018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</p:pic>
        <p:sp>
          <p:nvSpPr>
            <p:cNvPr id="157" name="Rectangle 183"/>
            <p:cNvSpPr>
              <a:spLocks noChangeArrowheads="1"/>
            </p:cNvSpPr>
            <p:nvPr/>
          </p:nvSpPr>
          <p:spPr bwMode="auto">
            <a:xfrm>
              <a:off x="2574925" y="1576388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,f'k;k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8" name="Rectangle 184"/>
            <p:cNvSpPr>
              <a:spLocks noChangeArrowheads="1"/>
            </p:cNvSpPr>
            <p:nvPr/>
          </p:nvSpPr>
          <p:spPr bwMode="auto">
            <a:xfrm>
              <a:off x="928688" y="1122363"/>
              <a:ext cx="367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;wjksi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" name="Rectangle 185"/>
            <p:cNvSpPr>
              <a:spLocks noChangeArrowheads="1"/>
            </p:cNvSpPr>
            <p:nvPr/>
          </p:nvSpPr>
          <p:spPr bwMode="auto">
            <a:xfrm>
              <a:off x="2844800" y="2262188"/>
              <a:ext cx="4889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;:'kyse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4" name="Rectangle 186"/>
            <p:cNvSpPr>
              <a:spLocks noChangeArrowheads="1"/>
            </p:cNvSpPr>
            <p:nvPr/>
          </p:nvSpPr>
          <p:spPr bwMode="auto">
            <a:xfrm>
              <a:off x="2725738" y="2501900"/>
              <a:ext cx="53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vjsfc;k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" name="Rectangle 187"/>
            <p:cNvSpPr>
              <a:spLocks noChangeArrowheads="1"/>
            </p:cNvSpPr>
            <p:nvPr/>
          </p:nvSpPr>
          <p:spPr bwMode="auto">
            <a:xfrm>
              <a:off x="1387475" y="2471738"/>
              <a:ext cx="517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vQzhdk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6" name="Rectangle 188"/>
            <p:cNvSpPr>
              <a:spLocks noChangeArrowheads="1"/>
            </p:cNvSpPr>
            <p:nvPr/>
          </p:nvSpPr>
          <p:spPr bwMode="auto">
            <a:xfrm>
              <a:off x="2882900" y="2097088"/>
              <a:ext cx="8223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lhfj;k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7" name="Rectangle 189"/>
            <p:cNvSpPr>
              <a:spLocks noChangeArrowheads="1"/>
            </p:cNvSpPr>
            <p:nvPr/>
          </p:nvSpPr>
          <p:spPr bwMode="auto">
            <a:xfrm>
              <a:off x="2489200" y="1830388"/>
              <a:ext cx="9329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filhfn;k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8" name="Rectangle 190"/>
            <p:cNvSpPr>
              <a:spLocks noChangeArrowheads="1"/>
            </p:cNvSpPr>
            <p:nvPr/>
          </p:nvSpPr>
          <p:spPr bwMode="auto">
            <a:xfrm>
              <a:off x="1333500" y="1550988"/>
              <a:ext cx="2180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9" name="Rectangle 191"/>
            <p:cNvSpPr>
              <a:spLocks noChangeArrowheads="1"/>
            </p:cNvSpPr>
            <p:nvPr/>
          </p:nvSpPr>
          <p:spPr bwMode="auto">
            <a:xfrm>
              <a:off x="1625600" y="1817688"/>
              <a:ext cx="258084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;wuku</a:t>
              </a:r>
              <a:endParaRPr lang="en-US" sz="18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0" name="Rectangle 192"/>
            <p:cNvSpPr>
              <a:spLocks noChangeArrowheads="1"/>
            </p:cNvSpPr>
            <p:nvPr/>
          </p:nvSpPr>
          <p:spPr bwMode="auto">
            <a:xfrm>
              <a:off x="958850" y="2027238"/>
              <a:ext cx="6508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,sFksal@dqfjaFk•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1" name="Rectangle 193"/>
            <p:cNvSpPr>
              <a:spLocks noChangeArrowheads="1"/>
            </p:cNvSpPr>
            <p:nvPr/>
          </p:nvSpPr>
          <p:spPr bwMode="auto">
            <a:xfrm>
              <a:off x="2159000" y="2262188"/>
              <a:ext cx="3462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bfQlql</a:t>
              </a:r>
              <a:endParaRPr lang="en-US" sz="2000" b="1" dirty="0">
                <a:solidFill>
                  <a:schemeClr val="bg1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2" name="Text Box 194"/>
            <p:cNvSpPr txBox="1">
              <a:spLocks noChangeArrowheads="1"/>
            </p:cNvSpPr>
            <p:nvPr/>
          </p:nvSpPr>
          <p:spPr bwMode="auto">
            <a:xfrm>
              <a:off x="2160588" y="1847850"/>
              <a:ext cx="2159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27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-84" charset="-128"/>
                  <a:cs typeface="+mn-cs"/>
                </a:rPr>
                <a:t>•</a:t>
              </a:r>
            </a:p>
          </p:txBody>
        </p:sp>
        <p:sp>
          <p:nvSpPr>
            <p:cNvPr id="173" name="Line 195"/>
            <p:cNvSpPr>
              <a:spLocks noChangeShapeType="1"/>
            </p:cNvSpPr>
            <p:nvPr/>
          </p:nvSpPr>
          <p:spPr bwMode="auto">
            <a:xfrm>
              <a:off x="2282825" y="1982876"/>
              <a:ext cx="100013" cy="277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4" name="AutoShape 197" descr="Large confetti"/>
            <p:cNvSpPr>
              <a:spLocks noChangeArrowheads="1"/>
            </p:cNvSpPr>
            <p:nvPr/>
          </p:nvSpPr>
          <p:spPr bwMode="auto">
            <a:xfrm rot="2005411">
              <a:off x="3565525" y="2541701"/>
              <a:ext cx="760413" cy="354028"/>
            </a:xfrm>
            <a:prstGeom prst="rightArrow">
              <a:avLst>
                <a:gd name="adj1" fmla="val 50000"/>
                <a:gd name="adj2" fmla="val 53700"/>
              </a:avLst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75" name="AutoShape 198" descr="Large confetti"/>
            <p:cNvSpPr>
              <a:spLocks noChangeArrowheads="1"/>
            </p:cNvSpPr>
            <p:nvPr/>
          </p:nvSpPr>
          <p:spPr bwMode="auto">
            <a:xfrm rot="8504295">
              <a:off x="3268663" y="3316436"/>
              <a:ext cx="946150" cy="354028"/>
            </a:xfrm>
            <a:prstGeom prst="rightArrow">
              <a:avLst>
                <a:gd name="adj1" fmla="val 50000"/>
                <a:gd name="adj2" fmla="val 66816"/>
              </a:avLst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76" name="Rectangle 199"/>
            <p:cNvSpPr>
              <a:spLocks noChangeArrowheads="1"/>
            </p:cNvSpPr>
            <p:nvPr/>
          </p:nvSpPr>
          <p:spPr bwMode="auto">
            <a:xfrm>
              <a:off x="2160588" y="3475038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,f'k;k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" name="Rectangle 200"/>
            <p:cNvSpPr>
              <a:spLocks noChangeArrowheads="1"/>
            </p:cNvSpPr>
            <p:nvPr/>
          </p:nvSpPr>
          <p:spPr bwMode="auto">
            <a:xfrm>
              <a:off x="514350" y="3021013"/>
              <a:ext cx="367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;wjksi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" name="Rectangle 201"/>
            <p:cNvSpPr>
              <a:spLocks noChangeArrowheads="1"/>
            </p:cNvSpPr>
            <p:nvPr/>
          </p:nvSpPr>
          <p:spPr bwMode="auto">
            <a:xfrm>
              <a:off x="2311400" y="4400550"/>
              <a:ext cx="53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vjsfc;k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" name="Rectangle 202"/>
            <p:cNvSpPr>
              <a:spLocks noChangeArrowheads="1"/>
            </p:cNvSpPr>
            <p:nvPr/>
          </p:nvSpPr>
          <p:spPr bwMode="auto">
            <a:xfrm>
              <a:off x="973138" y="4370388"/>
              <a:ext cx="517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vQzhdk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" name="Rectangle 203"/>
            <p:cNvSpPr>
              <a:spLocks noChangeArrowheads="1"/>
            </p:cNvSpPr>
            <p:nvPr/>
          </p:nvSpPr>
          <p:spPr bwMode="auto">
            <a:xfrm>
              <a:off x="2468563" y="3995738"/>
              <a:ext cx="8223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lhfj;k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1" name="Rectangle 204"/>
            <p:cNvSpPr>
              <a:spLocks noChangeArrowheads="1"/>
            </p:cNvSpPr>
            <p:nvPr/>
          </p:nvSpPr>
          <p:spPr bwMode="auto">
            <a:xfrm>
              <a:off x="2074863" y="3729038"/>
              <a:ext cx="9329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filhfn;k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2" name="Rectangle 205"/>
            <p:cNvSpPr>
              <a:spLocks noChangeArrowheads="1"/>
            </p:cNvSpPr>
            <p:nvPr/>
          </p:nvSpPr>
          <p:spPr bwMode="auto">
            <a:xfrm>
              <a:off x="919163" y="3449638"/>
              <a:ext cx="2180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3" name="Rectangle 206"/>
            <p:cNvSpPr>
              <a:spLocks noChangeArrowheads="1"/>
            </p:cNvSpPr>
            <p:nvPr/>
          </p:nvSpPr>
          <p:spPr bwMode="auto">
            <a:xfrm>
              <a:off x="1211263" y="3716338"/>
              <a:ext cx="258084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;wuku</a:t>
              </a:r>
              <a:endParaRPr lang="en-US" sz="18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4" name="Rectangle 207"/>
            <p:cNvSpPr>
              <a:spLocks noChangeArrowheads="1"/>
            </p:cNvSpPr>
            <p:nvPr/>
          </p:nvSpPr>
          <p:spPr bwMode="auto">
            <a:xfrm>
              <a:off x="554038" y="3925888"/>
              <a:ext cx="74860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,sFksUl @ dqfjaFk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5" name="Rectangle 208"/>
            <p:cNvSpPr>
              <a:spLocks noChangeArrowheads="1"/>
            </p:cNvSpPr>
            <p:nvPr/>
          </p:nvSpPr>
          <p:spPr bwMode="auto">
            <a:xfrm>
              <a:off x="1681163" y="4135438"/>
              <a:ext cx="3462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bfQlql</a:t>
              </a:r>
              <a:endParaRPr lang="en-US" sz="2000" b="1" dirty="0">
                <a:solidFill>
                  <a:schemeClr val="bg1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6" name="Line 209"/>
            <p:cNvSpPr>
              <a:spLocks noChangeShapeType="1"/>
            </p:cNvSpPr>
            <p:nvPr/>
          </p:nvSpPr>
          <p:spPr bwMode="auto">
            <a:xfrm>
              <a:off x="1830388" y="3856210"/>
              <a:ext cx="100012" cy="277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87" name="Rectangle 211"/>
            <p:cNvSpPr>
              <a:spLocks noChangeArrowheads="1"/>
            </p:cNvSpPr>
            <p:nvPr/>
          </p:nvSpPr>
          <p:spPr bwMode="auto">
            <a:xfrm>
              <a:off x="2759075" y="5405438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,f'k;k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8" name="Rectangle 212"/>
            <p:cNvSpPr>
              <a:spLocks noChangeArrowheads="1"/>
            </p:cNvSpPr>
            <p:nvPr/>
          </p:nvSpPr>
          <p:spPr bwMode="auto">
            <a:xfrm>
              <a:off x="1112838" y="4951413"/>
              <a:ext cx="367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;wjksi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" name="Rectangle 213"/>
            <p:cNvSpPr>
              <a:spLocks noChangeArrowheads="1"/>
            </p:cNvSpPr>
            <p:nvPr/>
          </p:nvSpPr>
          <p:spPr bwMode="auto">
            <a:xfrm>
              <a:off x="2909888" y="6330950"/>
              <a:ext cx="53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vjsfc;k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0" name="Rectangle 214"/>
            <p:cNvSpPr>
              <a:spLocks noChangeArrowheads="1"/>
            </p:cNvSpPr>
            <p:nvPr/>
          </p:nvSpPr>
          <p:spPr bwMode="auto">
            <a:xfrm>
              <a:off x="1571625" y="6300788"/>
              <a:ext cx="517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vQzhdk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1" name="Rectangle 215"/>
            <p:cNvSpPr>
              <a:spLocks noChangeArrowheads="1"/>
            </p:cNvSpPr>
            <p:nvPr/>
          </p:nvSpPr>
          <p:spPr bwMode="auto">
            <a:xfrm>
              <a:off x="3067050" y="5926138"/>
              <a:ext cx="10724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lhfj;k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2" name="Rectangle 216"/>
            <p:cNvSpPr>
              <a:spLocks noChangeArrowheads="1"/>
            </p:cNvSpPr>
            <p:nvPr/>
          </p:nvSpPr>
          <p:spPr bwMode="auto">
            <a:xfrm>
              <a:off x="2673350" y="5659438"/>
              <a:ext cx="9329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filhfn;k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7" name="Rectangle 217"/>
            <p:cNvSpPr>
              <a:spLocks noChangeArrowheads="1"/>
            </p:cNvSpPr>
            <p:nvPr/>
          </p:nvSpPr>
          <p:spPr bwMode="auto">
            <a:xfrm>
              <a:off x="1517650" y="5380038"/>
              <a:ext cx="2180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8" name="Rectangle 218"/>
            <p:cNvSpPr>
              <a:spLocks noChangeArrowheads="1"/>
            </p:cNvSpPr>
            <p:nvPr/>
          </p:nvSpPr>
          <p:spPr bwMode="auto">
            <a:xfrm>
              <a:off x="1809750" y="5646738"/>
              <a:ext cx="258084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;wuku</a:t>
              </a:r>
              <a:endParaRPr lang="en-US" sz="18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99" name="Rectangle 219"/>
            <p:cNvSpPr>
              <a:spLocks noChangeArrowheads="1"/>
            </p:cNvSpPr>
            <p:nvPr/>
          </p:nvSpPr>
          <p:spPr bwMode="auto">
            <a:xfrm>
              <a:off x="1143000" y="5856288"/>
              <a:ext cx="60593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,sFksal@dqfjaFk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0" name="Rectangle 220"/>
            <p:cNvSpPr>
              <a:spLocks noChangeArrowheads="1"/>
            </p:cNvSpPr>
            <p:nvPr/>
          </p:nvSpPr>
          <p:spPr bwMode="auto">
            <a:xfrm>
              <a:off x="2343150" y="6091238"/>
              <a:ext cx="3462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bfQlql</a:t>
              </a:r>
              <a:endParaRPr lang="en-US" sz="2000" b="1" dirty="0">
                <a:solidFill>
                  <a:schemeClr val="bg1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1" name="Line 221"/>
            <p:cNvSpPr>
              <a:spLocks noChangeShapeType="1"/>
            </p:cNvSpPr>
            <p:nvPr/>
          </p:nvSpPr>
          <p:spPr bwMode="auto">
            <a:xfrm>
              <a:off x="2466975" y="5812099"/>
              <a:ext cx="100013" cy="277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2" name="Rectangle 223"/>
            <p:cNvSpPr>
              <a:spLocks noChangeArrowheads="1"/>
            </p:cNvSpPr>
            <p:nvPr/>
          </p:nvSpPr>
          <p:spPr bwMode="auto">
            <a:xfrm>
              <a:off x="2465388" y="7364413"/>
              <a:ext cx="45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,f'k;k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3" name="Rectangle 224"/>
            <p:cNvSpPr>
              <a:spLocks noChangeArrowheads="1"/>
            </p:cNvSpPr>
            <p:nvPr/>
          </p:nvSpPr>
          <p:spPr bwMode="auto">
            <a:xfrm>
              <a:off x="819150" y="6910388"/>
              <a:ext cx="3670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;wjksi</a:t>
              </a:r>
              <a:endPara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" name="Rectangle 225"/>
            <p:cNvSpPr>
              <a:spLocks noChangeArrowheads="1"/>
            </p:cNvSpPr>
            <p:nvPr/>
          </p:nvSpPr>
          <p:spPr bwMode="auto">
            <a:xfrm>
              <a:off x="2616200" y="8289925"/>
              <a:ext cx="5386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vjsfc;k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" name="Rectangle 226"/>
            <p:cNvSpPr>
              <a:spLocks noChangeArrowheads="1"/>
            </p:cNvSpPr>
            <p:nvPr/>
          </p:nvSpPr>
          <p:spPr bwMode="auto">
            <a:xfrm>
              <a:off x="1277938" y="8259763"/>
              <a:ext cx="517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charset="0"/>
                  <a:cs typeface="ＭＳ Ｐゴシック" charset="0"/>
                </a:rPr>
                <a:t>vQzhdk</a:t>
              </a:r>
              <a:endParaRPr lang="en-US" sz="1800" dirty="0"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6" name="Rectangle 227"/>
            <p:cNvSpPr>
              <a:spLocks noChangeArrowheads="1"/>
            </p:cNvSpPr>
            <p:nvPr/>
          </p:nvSpPr>
          <p:spPr bwMode="auto">
            <a:xfrm>
              <a:off x="2773363" y="7885113"/>
              <a:ext cx="8223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lhfj;k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7" name="Rectangle 228"/>
            <p:cNvSpPr>
              <a:spLocks noChangeArrowheads="1"/>
            </p:cNvSpPr>
            <p:nvPr/>
          </p:nvSpPr>
          <p:spPr bwMode="auto">
            <a:xfrm>
              <a:off x="2379663" y="7618413"/>
              <a:ext cx="9329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fiflfn;k varkfd;k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8" name="Rectangle 229"/>
            <p:cNvSpPr>
              <a:spLocks noChangeArrowheads="1"/>
            </p:cNvSpPr>
            <p:nvPr/>
          </p:nvSpPr>
          <p:spPr bwMode="auto">
            <a:xfrm>
              <a:off x="1223963" y="7339013"/>
              <a:ext cx="2180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jkse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9" name="Rectangle 230"/>
            <p:cNvSpPr>
              <a:spLocks noChangeArrowheads="1"/>
            </p:cNvSpPr>
            <p:nvPr/>
          </p:nvSpPr>
          <p:spPr bwMode="auto">
            <a:xfrm>
              <a:off x="1516063" y="7605713"/>
              <a:ext cx="258084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;wuku</a:t>
              </a:r>
              <a:endParaRPr lang="en-US" sz="18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0" name="Rectangle 231"/>
            <p:cNvSpPr>
              <a:spLocks noChangeArrowheads="1"/>
            </p:cNvSpPr>
            <p:nvPr/>
          </p:nvSpPr>
          <p:spPr bwMode="auto">
            <a:xfrm>
              <a:off x="849313" y="7815263"/>
              <a:ext cx="60593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,sFksal@dqfjaFk</a:t>
              </a:r>
              <a:endParaRPr lang="en-US" sz="20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1" name="Rectangle 232"/>
            <p:cNvSpPr>
              <a:spLocks noChangeArrowheads="1"/>
            </p:cNvSpPr>
            <p:nvPr/>
          </p:nvSpPr>
          <p:spPr bwMode="auto">
            <a:xfrm>
              <a:off x="2049463" y="8050213"/>
              <a:ext cx="3462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bfQlql</a:t>
              </a:r>
              <a:endParaRPr lang="en-US" sz="2000" b="1" dirty="0">
                <a:solidFill>
                  <a:schemeClr val="bg1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2" name="Line 233"/>
            <p:cNvSpPr>
              <a:spLocks noChangeShapeType="1"/>
            </p:cNvSpPr>
            <p:nvPr/>
          </p:nvSpPr>
          <p:spPr bwMode="auto">
            <a:xfrm>
              <a:off x="2173288" y="7771162"/>
              <a:ext cx="100012" cy="277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3" name="Rectangle 291"/>
            <p:cNvSpPr>
              <a:spLocks noChangeArrowheads="1"/>
            </p:cNvSpPr>
            <p:nvPr/>
          </p:nvSpPr>
          <p:spPr bwMode="auto">
            <a:xfrm>
              <a:off x="4054475" y="1277938"/>
              <a:ext cx="327818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egRo % </a:t>
              </a:r>
              <a:r>
                <a:rPr lang="en-US" sz="1400" dirty="0">
                  <a:latin typeface="+mj-lt"/>
                  <a:ea typeface="ＭＳ Ｐゴシック" pitchFamily="34" charset="-128"/>
                  <a:cs typeface="+mn-cs"/>
                </a:rPr>
                <a:t>__________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dh vkjk/kuk ; 	    peRdkj fd;s % ikSyql </a:t>
              </a:r>
              <a:r>
                <a:rPr lang="en-US" sz="1400" dirty="0">
                  <a:latin typeface="+mj-lt"/>
                  <a:ea typeface="ＭＳ Ｐゴシック" pitchFamily="34" charset="-128"/>
                  <a:cs typeface="+mn-cs"/>
                </a:rPr>
                <a:t>_______________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;      dfBu dk;Z % dyhfl;k LFkkfir dh xbZ</a:t>
              </a:r>
            </a:p>
          </p:txBody>
        </p:sp>
        <p:sp>
          <p:nvSpPr>
            <p:cNvPr id="214" name="Rectangle 292"/>
            <p:cNvSpPr>
              <a:spLocks noChangeArrowheads="1"/>
            </p:cNvSpPr>
            <p:nvPr/>
          </p:nvSpPr>
          <p:spPr bwMode="auto">
            <a:xfrm>
              <a:off x="3740150" y="4086225"/>
              <a:ext cx="353536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egRo % dbZ ppZ LFkkfir gq;s %		 </a:t>
              </a:r>
              <a:r>
                <a:rPr lang="en-US" sz="1400" dirty="0">
                  <a:latin typeface="+mj-lt"/>
                  <a:ea typeface="ＭＳ Ｐゴシック" pitchFamily="34" charset="-128"/>
                  <a:cs typeface="+mn-cs"/>
                </a:rPr>
                <a:t>_____________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,esa cqykok] ,sFksUl esa( eklZ fgy(    </a:t>
              </a:r>
              <a:r>
                <a:rPr lang="en-US" sz="1400" dirty="0">
                  <a:latin typeface="+mj-lt"/>
                  <a:ea typeface="ＭＳ Ｐゴシック" pitchFamily="34" charset="-128"/>
                  <a:cs typeface="+mn-cs"/>
                </a:rPr>
                <a:t>________________</a:t>
              </a:r>
              <a:r>
                <a:rPr lang="en-US" sz="1400" dirty="0">
                  <a:latin typeface="Kruti Dev 010" pitchFamily="2" charset="0"/>
                  <a:ea typeface="ＭＳ Ｐゴシック" pitchFamily="34" charset="-128"/>
                  <a:cs typeface="+mn-cs"/>
                </a:rPr>
                <a:t> esa yack izoklA</a:t>
              </a:r>
            </a:p>
          </p:txBody>
        </p:sp>
        <p:sp>
          <p:nvSpPr>
            <p:cNvPr id="215" name="Freeform 293"/>
            <p:cNvSpPr>
              <a:spLocks/>
            </p:cNvSpPr>
            <p:nvPr/>
          </p:nvSpPr>
          <p:spPr bwMode="auto">
            <a:xfrm>
              <a:off x="2690813" y="1887621"/>
              <a:ext cx="273050" cy="388955"/>
            </a:xfrm>
            <a:custGeom>
              <a:avLst/>
              <a:gdLst>
                <a:gd name="T0" fmla="*/ 2147483647 w 539"/>
                <a:gd name="T1" fmla="*/ 2147483647 h 631"/>
                <a:gd name="T2" fmla="*/ 2147483647 w 539"/>
                <a:gd name="T3" fmla="*/ 2147483647 h 631"/>
                <a:gd name="T4" fmla="*/ 2147483647 w 539"/>
                <a:gd name="T5" fmla="*/ 2147483647 h 631"/>
                <a:gd name="T6" fmla="*/ 2147483647 w 539"/>
                <a:gd name="T7" fmla="*/ 2147483647 h 631"/>
                <a:gd name="T8" fmla="*/ 2147483647 w 539"/>
                <a:gd name="T9" fmla="*/ 2147483647 h 631"/>
                <a:gd name="T10" fmla="*/ 0 w 539"/>
                <a:gd name="T11" fmla="*/ 2147483647 h 631"/>
                <a:gd name="T12" fmla="*/ 2147483647 w 539"/>
                <a:gd name="T13" fmla="*/ 2147483647 h 631"/>
                <a:gd name="T14" fmla="*/ 2147483647 w 539"/>
                <a:gd name="T15" fmla="*/ 0 h 631"/>
                <a:gd name="T16" fmla="*/ 2147483647 w 539"/>
                <a:gd name="T17" fmla="*/ 2147483647 h 631"/>
                <a:gd name="T18" fmla="*/ 2147483647 w 539"/>
                <a:gd name="T19" fmla="*/ 2147483647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9"/>
                <a:gd name="T31" fmla="*/ 0 h 631"/>
                <a:gd name="T32" fmla="*/ 539 w 539"/>
                <a:gd name="T33" fmla="*/ 631 h 6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9" h="631">
                  <a:moveTo>
                    <a:pt x="539" y="593"/>
                  </a:moveTo>
                  <a:cubicBezTo>
                    <a:pt x="424" y="631"/>
                    <a:pt x="294" y="622"/>
                    <a:pt x="180" y="584"/>
                  </a:cubicBezTo>
                  <a:cubicBezTo>
                    <a:pt x="149" y="553"/>
                    <a:pt x="132" y="540"/>
                    <a:pt x="90" y="530"/>
                  </a:cubicBezTo>
                  <a:cubicBezTo>
                    <a:pt x="68" y="499"/>
                    <a:pt x="70" y="473"/>
                    <a:pt x="54" y="441"/>
                  </a:cubicBezTo>
                  <a:cubicBezTo>
                    <a:pt x="44" y="421"/>
                    <a:pt x="24" y="407"/>
                    <a:pt x="18" y="387"/>
                  </a:cubicBezTo>
                  <a:cubicBezTo>
                    <a:pt x="12" y="369"/>
                    <a:pt x="0" y="333"/>
                    <a:pt x="0" y="333"/>
                  </a:cubicBezTo>
                  <a:cubicBezTo>
                    <a:pt x="1" y="304"/>
                    <a:pt x="4" y="86"/>
                    <a:pt x="45" y="36"/>
                  </a:cubicBezTo>
                  <a:cubicBezTo>
                    <a:pt x="63" y="12"/>
                    <a:pt x="126" y="0"/>
                    <a:pt x="126" y="0"/>
                  </a:cubicBezTo>
                  <a:cubicBezTo>
                    <a:pt x="190" y="21"/>
                    <a:pt x="164" y="7"/>
                    <a:pt x="207" y="36"/>
                  </a:cubicBezTo>
                  <a:cubicBezTo>
                    <a:pt x="217" y="68"/>
                    <a:pt x="216" y="53"/>
                    <a:pt x="216" y="8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6" name="Freeform 295"/>
            <p:cNvSpPr>
              <a:spLocks/>
            </p:cNvSpPr>
            <p:nvPr/>
          </p:nvSpPr>
          <p:spPr bwMode="auto">
            <a:xfrm>
              <a:off x="2190750" y="5558087"/>
              <a:ext cx="896938" cy="685831"/>
            </a:xfrm>
            <a:custGeom>
              <a:avLst/>
              <a:gdLst>
                <a:gd name="T0" fmla="*/ 2147483647 w 1356"/>
                <a:gd name="T1" fmla="*/ 2147483647 h 955"/>
                <a:gd name="T2" fmla="*/ 2147483647 w 1356"/>
                <a:gd name="T3" fmla="*/ 2147483647 h 955"/>
                <a:gd name="T4" fmla="*/ 2147483647 w 1356"/>
                <a:gd name="T5" fmla="*/ 2147483647 h 955"/>
                <a:gd name="T6" fmla="*/ 2147483647 w 1356"/>
                <a:gd name="T7" fmla="*/ 2147483647 h 955"/>
                <a:gd name="T8" fmla="*/ 2147483647 w 1356"/>
                <a:gd name="T9" fmla="*/ 2147483647 h 955"/>
                <a:gd name="T10" fmla="*/ 2147483647 w 1356"/>
                <a:gd name="T11" fmla="*/ 2147483647 h 955"/>
                <a:gd name="T12" fmla="*/ 2147483647 w 1356"/>
                <a:gd name="T13" fmla="*/ 2147483647 h 955"/>
                <a:gd name="T14" fmla="*/ 2147483647 w 1356"/>
                <a:gd name="T15" fmla="*/ 2147483647 h 955"/>
                <a:gd name="T16" fmla="*/ 2147483647 w 1356"/>
                <a:gd name="T17" fmla="*/ 2147483647 h 955"/>
                <a:gd name="T18" fmla="*/ 2147483647 w 1356"/>
                <a:gd name="T19" fmla="*/ 2147483647 h 955"/>
                <a:gd name="T20" fmla="*/ 2147483647 w 1356"/>
                <a:gd name="T21" fmla="*/ 2147483647 h 955"/>
                <a:gd name="T22" fmla="*/ 2147483647 w 1356"/>
                <a:gd name="T23" fmla="*/ 2147483647 h 955"/>
                <a:gd name="T24" fmla="*/ 2147483647 w 1356"/>
                <a:gd name="T25" fmla="*/ 2147483647 h 955"/>
                <a:gd name="T26" fmla="*/ 2147483647 w 1356"/>
                <a:gd name="T27" fmla="*/ 2147483647 h 955"/>
                <a:gd name="T28" fmla="*/ 2147483647 w 1356"/>
                <a:gd name="T29" fmla="*/ 2147483647 h 955"/>
                <a:gd name="T30" fmla="*/ 2147483647 w 1356"/>
                <a:gd name="T31" fmla="*/ 2147483647 h 955"/>
                <a:gd name="T32" fmla="*/ 2147483647 w 1356"/>
                <a:gd name="T33" fmla="*/ 2147483647 h 955"/>
                <a:gd name="T34" fmla="*/ 2147483647 w 1356"/>
                <a:gd name="T35" fmla="*/ 2147483647 h 955"/>
                <a:gd name="T36" fmla="*/ 2147483647 w 1356"/>
                <a:gd name="T37" fmla="*/ 2147483647 h 955"/>
                <a:gd name="T38" fmla="*/ 2147483647 w 1356"/>
                <a:gd name="T39" fmla="*/ 2147483647 h 955"/>
                <a:gd name="T40" fmla="*/ 2147483647 w 1356"/>
                <a:gd name="T41" fmla="*/ 2147483647 h 955"/>
                <a:gd name="T42" fmla="*/ 2147483647 w 1356"/>
                <a:gd name="T43" fmla="*/ 2147483647 h 955"/>
                <a:gd name="T44" fmla="*/ 2147483647 w 1356"/>
                <a:gd name="T45" fmla="*/ 2147483647 h 955"/>
                <a:gd name="T46" fmla="*/ 2147483647 w 1356"/>
                <a:gd name="T47" fmla="*/ 2147483647 h 955"/>
                <a:gd name="T48" fmla="*/ 2147483647 w 1356"/>
                <a:gd name="T49" fmla="*/ 2147483647 h 955"/>
                <a:gd name="T50" fmla="*/ 2147483647 w 1356"/>
                <a:gd name="T51" fmla="*/ 2147483647 h 955"/>
                <a:gd name="T52" fmla="*/ 2147483647 w 1356"/>
                <a:gd name="T53" fmla="*/ 2147483647 h 955"/>
                <a:gd name="T54" fmla="*/ 2147483647 w 1356"/>
                <a:gd name="T55" fmla="*/ 2147483647 h 955"/>
                <a:gd name="T56" fmla="*/ 2147483647 w 1356"/>
                <a:gd name="T57" fmla="*/ 2147483647 h 955"/>
                <a:gd name="T58" fmla="*/ 2147483647 w 1356"/>
                <a:gd name="T59" fmla="*/ 2147483647 h 955"/>
                <a:gd name="T60" fmla="*/ 2147483647 w 1356"/>
                <a:gd name="T61" fmla="*/ 2147483647 h 955"/>
                <a:gd name="T62" fmla="*/ 2147483647 w 1356"/>
                <a:gd name="T63" fmla="*/ 2147483647 h 955"/>
                <a:gd name="T64" fmla="*/ 2147483647 w 1356"/>
                <a:gd name="T65" fmla="*/ 2147483647 h 955"/>
                <a:gd name="T66" fmla="*/ 2147483647 w 1356"/>
                <a:gd name="T67" fmla="*/ 2147483647 h 955"/>
                <a:gd name="T68" fmla="*/ 2147483647 w 1356"/>
                <a:gd name="T69" fmla="*/ 2147483647 h 955"/>
                <a:gd name="T70" fmla="*/ 2147483647 w 1356"/>
                <a:gd name="T71" fmla="*/ 2147483647 h 955"/>
                <a:gd name="T72" fmla="*/ 2147483647 w 1356"/>
                <a:gd name="T73" fmla="*/ 2147483647 h 955"/>
                <a:gd name="T74" fmla="*/ 2147483647 w 1356"/>
                <a:gd name="T75" fmla="*/ 2147483647 h 955"/>
                <a:gd name="T76" fmla="*/ 2147483647 w 1356"/>
                <a:gd name="T77" fmla="*/ 2147483647 h 9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6"/>
                <a:gd name="T118" fmla="*/ 0 h 955"/>
                <a:gd name="T119" fmla="*/ 1356 w 1356"/>
                <a:gd name="T120" fmla="*/ 955 h 9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6" h="955">
                  <a:moveTo>
                    <a:pt x="1338" y="820"/>
                  </a:moveTo>
                  <a:cubicBezTo>
                    <a:pt x="1342" y="784"/>
                    <a:pt x="1356" y="749"/>
                    <a:pt x="1356" y="713"/>
                  </a:cubicBezTo>
                  <a:cubicBezTo>
                    <a:pt x="1356" y="616"/>
                    <a:pt x="1325" y="500"/>
                    <a:pt x="1212" y="497"/>
                  </a:cubicBezTo>
                  <a:cubicBezTo>
                    <a:pt x="1038" y="491"/>
                    <a:pt x="864" y="491"/>
                    <a:pt x="691" y="488"/>
                  </a:cubicBezTo>
                  <a:cubicBezTo>
                    <a:pt x="672" y="489"/>
                    <a:pt x="485" y="508"/>
                    <a:pt x="448" y="488"/>
                  </a:cubicBezTo>
                  <a:cubicBezTo>
                    <a:pt x="431" y="479"/>
                    <a:pt x="436" y="452"/>
                    <a:pt x="430" y="434"/>
                  </a:cubicBezTo>
                  <a:cubicBezTo>
                    <a:pt x="425" y="421"/>
                    <a:pt x="418" y="410"/>
                    <a:pt x="412" y="398"/>
                  </a:cubicBezTo>
                  <a:cubicBezTo>
                    <a:pt x="429" y="346"/>
                    <a:pt x="446" y="298"/>
                    <a:pt x="457" y="245"/>
                  </a:cubicBezTo>
                  <a:cubicBezTo>
                    <a:pt x="441" y="181"/>
                    <a:pt x="410" y="195"/>
                    <a:pt x="367" y="137"/>
                  </a:cubicBezTo>
                  <a:cubicBezTo>
                    <a:pt x="358" y="125"/>
                    <a:pt x="348" y="113"/>
                    <a:pt x="340" y="101"/>
                  </a:cubicBezTo>
                  <a:cubicBezTo>
                    <a:pt x="327" y="83"/>
                    <a:pt x="305" y="47"/>
                    <a:pt x="305" y="47"/>
                  </a:cubicBezTo>
                  <a:cubicBezTo>
                    <a:pt x="229" y="54"/>
                    <a:pt x="208" y="54"/>
                    <a:pt x="152" y="92"/>
                  </a:cubicBezTo>
                  <a:cubicBezTo>
                    <a:pt x="146" y="101"/>
                    <a:pt x="135" y="108"/>
                    <a:pt x="134" y="119"/>
                  </a:cubicBezTo>
                  <a:cubicBezTo>
                    <a:pt x="132" y="128"/>
                    <a:pt x="143" y="136"/>
                    <a:pt x="143" y="146"/>
                  </a:cubicBezTo>
                  <a:cubicBezTo>
                    <a:pt x="143" y="150"/>
                    <a:pt x="130" y="213"/>
                    <a:pt x="125" y="218"/>
                  </a:cubicBezTo>
                  <a:cubicBezTo>
                    <a:pt x="115" y="225"/>
                    <a:pt x="101" y="224"/>
                    <a:pt x="89" y="227"/>
                  </a:cubicBezTo>
                  <a:cubicBezTo>
                    <a:pt x="71" y="279"/>
                    <a:pt x="79" y="331"/>
                    <a:pt x="125" y="362"/>
                  </a:cubicBezTo>
                  <a:cubicBezTo>
                    <a:pt x="171" y="431"/>
                    <a:pt x="148" y="523"/>
                    <a:pt x="80" y="569"/>
                  </a:cubicBezTo>
                  <a:cubicBezTo>
                    <a:pt x="62" y="595"/>
                    <a:pt x="54" y="624"/>
                    <a:pt x="8" y="587"/>
                  </a:cubicBezTo>
                  <a:cubicBezTo>
                    <a:pt x="0" y="581"/>
                    <a:pt x="12" y="568"/>
                    <a:pt x="17" y="560"/>
                  </a:cubicBezTo>
                  <a:cubicBezTo>
                    <a:pt x="33" y="527"/>
                    <a:pt x="30" y="534"/>
                    <a:pt x="62" y="524"/>
                  </a:cubicBezTo>
                  <a:cubicBezTo>
                    <a:pt x="65" y="515"/>
                    <a:pt x="66" y="505"/>
                    <a:pt x="71" y="497"/>
                  </a:cubicBezTo>
                  <a:cubicBezTo>
                    <a:pt x="75" y="487"/>
                    <a:pt x="89" y="480"/>
                    <a:pt x="89" y="470"/>
                  </a:cubicBezTo>
                  <a:cubicBezTo>
                    <a:pt x="89" y="437"/>
                    <a:pt x="69" y="413"/>
                    <a:pt x="53" y="389"/>
                  </a:cubicBezTo>
                  <a:cubicBezTo>
                    <a:pt x="38" y="331"/>
                    <a:pt x="43" y="274"/>
                    <a:pt x="62" y="218"/>
                  </a:cubicBezTo>
                  <a:cubicBezTo>
                    <a:pt x="66" y="171"/>
                    <a:pt x="57" y="98"/>
                    <a:pt x="107" y="65"/>
                  </a:cubicBezTo>
                  <a:cubicBezTo>
                    <a:pt x="125" y="53"/>
                    <a:pt x="161" y="29"/>
                    <a:pt x="161" y="29"/>
                  </a:cubicBezTo>
                  <a:cubicBezTo>
                    <a:pt x="235" y="32"/>
                    <a:pt x="326" y="0"/>
                    <a:pt x="385" y="47"/>
                  </a:cubicBezTo>
                  <a:cubicBezTo>
                    <a:pt x="443" y="93"/>
                    <a:pt x="362" y="60"/>
                    <a:pt x="430" y="83"/>
                  </a:cubicBezTo>
                  <a:cubicBezTo>
                    <a:pt x="436" y="101"/>
                    <a:pt x="437" y="121"/>
                    <a:pt x="448" y="137"/>
                  </a:cubicBezTo>
                  <a:cubicBezTo>
                    <a:pt x="489" y="198"/>
                    <a:pt x="477" y="170"/>
                    <a:pt x="493" y="218"/>
                  </a:cubicBezTo>
                  <a:cubicBezTo>
                    <a:pt x="472" y="320"/>
                    <a:pt x="557" y="475"/>
                    <a:pt x="457" y="542"/>
                  </a:cubicBezTo>
                  <a:cubicBezTo>
                    <a:pt x="447" y="589"/>
                    <a:pt x="442" y="723"/>
                    <a:pt x="493" y="757"/>
                  </a:cubicBezTo>
                  <a:cubicBezTo>
                    <a:pt x="498" y="760"/>
                    <a:pt x="573" y="774"/>
                    <a:pt x="574" y="775"/>
                  </a:cubicBezTo>
                  <a:cubicBezTo>
                    <a:pt x="626" y="764"/>
                    <a:pt x="652" y="745"/>
                    <a:pt x="700" y="730"/>
                  </a:cubicBezTo>
                  <a:cubicBezTo>
                    <a:pt x="724" y="734"/>
                    <a:pt x="754" y="734"/>
                    <a:pt x="772" y="757"/>
                  </a:cubicBezTo>
                  <a:cubicBezTo>
                    <a:pt x="795" y="785"/>
                    <a:pt x="759" y="818"/>
                    <a:pt x="817" y="838"/>
                  </a:cubicBezTo>
                  <a:cubicBezTo>
                    <a:pt x="919" y="872"/>
                    <a:pt x="1018" y="901"/>
                    <a:pt x="1123" y="928"/>
                  </a:cubicBezTo>
                  <a:cubicBezTo>
                    <a:pt x="1163" y="938"/>
                    <a:pt x="1205" y="955"/>
                    <a:pt x="1248" y="9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7" name="Freeform 296"/>
            <p:cNvSpPr>
              <a:spLocks/>
            </p:cNvSpPr>
            <p:nvPr/>
          </p:nvSpPr>
          <p:spPr bwMode="auto">
            <a:xfrm>
              <a:off x="1335088" y="7499687"/>
              <a:ext cx="1401762" cy="725521"/>
            </a:xfrm>
            <a:custGeom>
              <a:avLst/>
              <a:gdLst>
                <a:gd name="T0" fmla="*/ 2147483647 w 1905"/>
                <a:gd name="T1" fmla="*/ 2147483647 h 1160"/>
                <a:gd name="T2" fmla="*/ 2147483647 w 1905"/>
                <a:gd name="T3" fmla="*/ 2147483647 h 1160"/>
                <a:gd name="T4" fmla="*/ 2147483647 w 1905"/>
                <a:gd name="T5" fmla="*/ 2147483647 h 1160"/>
                <a:gd name="T6" fmla="*/ 2147483647 w 1905"/>
                <a:gd name="T7" fmla="*/ 2147483647 h 1160"/>
                <a:gd name="T8" fmla="*/ 2147483647 w 1905"/>
                <a:gd name="T9" fmla="*/ 2147483647 h 1160"/>
                <a:gd name="T10" fmla="*/ 2147483647 w 1905"/>
                <a:gd name="T11" fmla="*/ 2147483647 h 1160"/>
                <a:gd name="T12" fmla="*/ 2147483647 w 1905"/>
                <a:gd name="T13" fmla="*/ 2147483647 h 1160"/>
                <a:gd name="T14" fmla="*/ 2147483647 w 1905"/>
                <a:gd name="T15" fmla="*/ 2147483647 h 1160"/>
                <a:gd name="T16" fmla="*/ 2147483647 w 1905"/>
                <a:gd name="T17" fmla="*/ 2147483647 h 1160"/>
                <a:gd name="T18" fmla="*/ 2147483647 w 1905"/>
                <a:gd name="T19" fmla="*/ 2147483647 h 1160"/>
                <a:gd name="T20" fmla="*/ 2147483647 w 1905"/>
                <a:gd name="T21" fmla="*/ 2147483647 h 1160"/>
                <a:gd name="T22" fmla="*/ 2147483647 w 1905"/>
                <a:gd name="T23" fmla="*/ 2147483647 h 1160"/>
                <a:gd name="T24" fmla="*/ 2147483647 w 1905"/>
                <a:gd name="T25" fmla="*/ 2147483647 h 1160"/>
                <a:gd name="T26" fmla="*/ 2147483647 w 1905"/>
                <a:gd name="T27" fmla="*/ 2147483647 h 1160"/>
                <a:gd name="T28" fmla="*/ 2147483647 w 1905"/>
                <a:gd name="T29" fmla="*/ 2147483647 h 1160"/>
                <a:gd name="T30" fmla="*/ 2147483647 w 1905"/>
                <a:gd name="T31" fmla="*/ 2147483647 h 1160"/>
                <a:gd name="T32" fmla="*/ 2147483647 w 1905"/>
                <a:gd name="T33" fmla="*/ 2147483647 h 1160"/>
                <a:gd name="T34" fmla="*/ 2147483647 w 1905"/>
                <a:gd name="T35" fmla="*/ 2147483647 h 1160"/>
                <a:gd name="T36" fmla="*/ 2147483647 w 1905"/>
                <a:gd name="T37" fmla="*/ 2147483647 h 1160"/>
                <a:gd name="T38" fmla="*/ 2147483647 w 1905"/>
                <a:gd name="T39" fmla="*/ 2147483647 h 1160"/>
                <a:gd name="T40" fmla="*/ 2147483647 w 1905"/>
                <a:gd name="T41" fmla="*/ 2147483647 h 1160"/>
                <a:gd name="T42" fmla="*/ 2147483647 w 1905"/>
                <a:gd name="T43" fmla="*/ 2147483647 h 1160"/>
                <a:gd name="T44" fmla="*/ 2147483647 w 1905"/>
                <a:gd name="T45" fmla="*/ 2147483647 h 1160"/>
                <a:gd name="T46" fmla="*/ 2147483647 w 1905"/>
                <a:gd name="T47" fmla="*/ 2147483647 h 1160"/>
                <a:gd name="T48" fmla="*/ 2147483647 w 1905"/>
                <a:gd name="T49" fmla="*/ 2147483647 h 1160"/>
                <a:gd name="T50" fmla="*/ 2147483647 w 1905"/>
                <a:gd name="T51" fmla="*/ 2147483647 h 1160"/>
                <a:gd name="T52" fmla="*/ 2147483647 w 1905"/>
                <a:gd name="T53" fmla="*/ 2147483647 h 1160"/>
                <a:gd name="T54" fmla="*/ 2147483647 w 1905"/>
                <a:gd name="T55" fmla="*/ 2147483647 h 1160"/>
                <a:gd name="T56" fmla="*/ 2147483647 w 1905"/>
                <a:gd name="T57" fmla="*/ 2147483647 h 1160"/>
                <a:gd name="T58" fmla="*/ 2147483647 w 1905"/>
                <a:gd name="T59" fmla="*/ 2147483647 h 1160"/>
                <a:gd name="T60" fmla="*/ 2147483647 w 1905"/>
                <a:gd name="T61" fmla="*/ 2147483647 h 1160"/>
                <a:gd name="T62" fmla="*/ 2147483647 w 1905"/>
                <a:gd name="T63" fmla="*/ 2147483647 h 1160"/>
                <a:gd name="T64" fmla="*/ 2147483647 w 1905"/>
                <a:gd name="T65" fmla="*/ 2147483647 h 1160"/>
                <a:gd name="T66" fmla="*/ 2147483647 w 1905"/>
                <a:gd name="T67" fmla="*/ 2147483647 h 1160"/>
                <a:gd name="T68" fmla="*/ 0 w 1905"/>
                <a:gd name="T69" fmla="*/ 0 h 1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5"/>
                <a:gd name="T106" fmla="*/ 0 h 1160"/>
                <a:gd name="T107" fmla="*/ 1905 w 1905"/>
                <a:gd name="T108" fmla="*/ 1160 h 1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5" h="1160">
                  <a:moveTo>
                    <a:pt x="1896" y="1160"/>
                  </a:moveTo>
                  <a:cubicBezTo>
                    <a:pt x="1887" y="1157"/>
                    <a:pt x="1874" y="1158"/>
                    <a:pt x="1869" y="1151"/>
                  </a:cubicBezTo>
                  <a:cubicBezTo>
                    <a:pt x="1836" y="1110"/>
                    <a:pt x="1878" y="1010"/>
                    <a:pt x="1905" y="971"/>
                  </a:cubicBezTo>
                  <a:cubicBezTo>
                    <a:pt x="1902" y="914"/>
                    <a:pt x="1900" y="856"/>
                    <a:pt x="1896" y="800"/>
                  </a:cubicBezTo>
                  <a:cubicBezTo>
                    <a:pt x="1884" y="660"/>
                    <a:pt x="1736" y="724"/>
                    <a:pt x="1609" y="720"/>
                  </a:cubicBezTo>
                  <a:cubicBezTo>
                    <a:pt x="1588" y="717"/>
                    <a:pt x="1567" y="711"/>
                    <a:pt x="1546" y="711"/>
                  </a:cubicBezTo>
                  <a:cubicBezTo>
                    <a:pt x="1516" y="711"/>
                    <a:pt x="1493" y="739"/>
                    <a:pt x="1465" y="746"/>
                  </a:cubicBezTo>
                  <a:cubicBezTo>
                    <a:pt x="1417" y="755"/>
                    <a:pt x="1395" y="756"/>
                    <a:pt x="1357" y="782"/>
                  </a:cubicBezTo>
                  <a:cubicBezTo>
                    <a:pt x="1313" y="771"/>
                    <a:pt x="1281" y="751"/>
                    <a:pt x="1240" y="738"/>
                  </a:cubicBezTo>
                  <a:cubicBezTo>
                    <a:pt x="1221" y="732"/>
                    <a:pt x="1186" y="720"/>
                    <a:pt x="1186" y="720"/>
                  </a:cubicBezTo>
                  <a:cubicBezTo>
                    <a:pt x="1154" y="688"/>
                    <a:pt x="1150" y="668"/>
                    <a:pt x="1105" y="684"/>
                  </a:cubicBezTo>
                  <a:cubicBezTo>
                    <a:pt x="1091" y="723"/>
                    <a:pt x="1091" y="710"/>
                    <a:pt x="1105" y="764"/>
                  </a:cubicBezTo>
                  <a:cubicBezTo>
                    <a:pt x="1109" y="782"/>
                    <a:pt x="1123" y="818"/>
                    <a:pt x="1123" y="818"/>
                  </a:cubicBezTo>
                  <a:cubicBezTo>
                    <a:pt x="1102" y="921"/>
                    <a:pt x="1098" y="897"/>
                    <a:pt x="980" y="908"/>
                  </a:cubicBezTo>
                  <a:cubicBezTo>
                    <a:pt x="947" y="929"/>
                    <a:pt x="936" y="938"/>
                    <a:pt x="899" y="926"/>
                  </a:cubicBezTo>
                  <a:cubicBezTo>
                    <a:pt x="821" y="810"/>
                    <a:pt x="513" y="881"/>
                    <a:pt x="476" y="881"/>
                  </a:cubicBezTo>
                  <a:cubicBezTo>
                    <a:pt x="446" y="876"/>
                    <a:pt x="385" y="871"/>
                    <a:pt x="359" y="854"/>
                  </a:cubicBezTo>
                  <a:cubicBezTo>
                    <a:pt x="350" y="848"/>
                    <a:pt x="342" y="839"/>
                    <a:pt x="332" y="836"/>
                  </a:cubicBezTo>
                  <a:cubicBezTo>
                    <a:pt x="314" y="830"/>
                    <a:pt x="295" y="831"/>
                    <a:pt x="278" y="827"/>
                  </a:cubicBezTo>
                  <a:cubicBezTo>
                    <a:pt x="259" y="822"/>
                    <a:pt x="241" y="815"/>
                    <a:pt x="224" y="809"/>
                  </a:cubicBezTo>
                  <a:cubicBezTo>
                    <a:pt x="188" y="796"/>
                    <a:pt x="152" y="784"/>
                    <a:pt x="117" y="773"/>
                  </a:cubicBezTo>
                  <a:cubicBezTo>
                    <a:pt x="108" y="770"/>
                    <a:pt x="90" y="764"/>
                    <a:pt x="90" y="764"/>
                  </a:cubicBezTo>
                  <a:cubicBezTo>
                    <a:pt x="85" y="737"/>
                    <a:pt x="91" y="703"/>
                    <a:pt x="72" y="684"/>
                  </a:cubicBezTo>
                  <a:cubicBezTo>
                    <a:pt x="65" y="677"/>
                    <a:pt x="53" y="679"/>
                    <a:pt x="45" y="675"/>
                  </a:cubicBezTo>
                  <a:cubicBezTo>
                    <a:pt x="35" y="670"/>
                    <a:pt x="27" y="663"/>
                    <a:pt x="18" y="657"/>
                  </a:cubicBezTo>
                  <a:cubicBezTo>
                    <a:pt x="61" y="627"/>
                    <a:pt x="86" y="648"/>
                    <a:pt x="117" y="603"/>
                  </a:cubicBezTo>
                  <a:cubicBezTo>
                    <a:pt x="108" y="543"/>
                    <a:pt x="95" y="527"/>
                    <a:pt x="144" y="495"/>
                  </a:cubicBezTo>
                  <a:cubicBezTo>
                    <a:pt x="169" y="456"/>
                    <a:pt x="175" y="443"/>
                    <a:pt x="162" y="396"/>
                  </a:cubicBezTo>
                  <a:cubicBezTo>
                    <a:pt x="157" y="377"/>
                    <a:pt x="157" y="355"/>
                    <a:pt x="144" y="342"/>
                  </a:cubicBezTo>
                  <a:cubicBezTo>
                    <a:pt x="135" y="333"/>
                    <a:pt x="124" y="325"/>
                    <a:pt x="117" y="315"/>
                  </a:cubicBezTo>
                  <a:cubicBezTo>
                    <a:pt x="103" y="297"/>
                    <a:pt x="87" y="281"/>
                    <a:pt x="81" y="261"/>
                  </a:cubicBezTo>
                  <a:cubicBezTo>
                    <a:pt x="75" y="243"/>
                    <a:pt x="63" y="207"/>
                    <a:pt x="63" y="207"/>
                  </a:cubicBezTo>
                  <a:cubicBezTo>
                    <a:pt x="69" y="160"/>
                    <a:pt x="92" y="100"/>
                    <a:pt x="72" y="54"/>
                  </a:cubicBezTo>
                  <a:cubicBezTo>
                    <a:pt x="65" y="40"/>
                    <a:pt x="29" y="30"/>
                    <a:pt x="18" y="27"/>
                  </a:cubicBezTo>
                  <a:cubicBezTo>
                    <a:pt x="12" y="18"/>
                    <a:pt x="0" y="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59464" name="Group 314"/>
            <p:cNvGrpSpPr>
              <a:grpSpLocks/>
            </p:cNvGrpSpPr>
            <p:nvPr/>
          </p:nvGrpSpPr>
          <p:grpSpPr bwMode="auto">
            <a:xfrm>
              <a:off x="277811" y="3978275"/>
              <a:ext cx="1014413" cy="742950"/>
              <a:chOff x="-1159" y="2121"/>
              <a:chExt cx="639" cy="468"/>
            </a:xfrm>
          </p:grpSpPr>
          <p:sp>
            <p:nvSpPr>
              <p:cNvPr id="270" name="Oval 299"/>
              <p:cNvSpPr>
                <a:spLocks noChangeArrowheads="1"/>
              </p:cNvSpPr>
              <p:nvPr/>
            </p:nvSpPr>
            <p:spPr bwMode="auto">
              <a:xfrm>
                <a:off x="-1159" y="2121"/>
                <a:ext cx="516" cy="4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6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71" name="Text Box 210"/>
              <p:cNvSpPr txBox="1">
                <a:spLocks noChangeArrowheads="1"/>
              </p:cNvSpPr>
              <p:nvPr/>
            </p:nvSpPr>
            <p:spPr bwMode="auto">
              <a:xfrm>
                <a:off x="-1132" y="2133"/>
                <a:ext cx="61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„</a:t>
                </a:r>
              </a:p>
            </p:txBody>
          </p:sp>
        </p:grpSp>
        <p:grpSp>
          <p:nvGrpSpPr>
            <p:cNvPr id="59465" name="Group 313"/>
            <p:cNvGrpSpPr>
              <a:grpSpLocks/>
            </p:cNvGrpSpPr>
            <p:nvPr/>
          </p:nvGrpSpPr>
          <p:grpSpPr bwMode="auto">
            <a:xfrm>
              <a:off x="498475" y="5191125"/>
              <a:ext cx="995363" cy="742950"/>
              <a:chOff x="-1158" y="3089"/>
              <a:chExt cx="627" cy="468"/>
            </a:xfrm>
          </p:grpSpPr>
          <p:sp>
            <p:nvSpPr>
              <p:cNvPr id="268" name="Oval 300"/>
              <p:cNvSpPr>
                <a:spLocks noChangeArrowheads="1"/>
              </p:cNvSpPr>
              <p:nvPr/>
            </p:nvSpPr>
            <p:spPr bwMode="auto">
              <a:xfrm>
                <a:off x="-1158" y="3089"/>
                <a:ext cx="516" cy="4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6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9" name="Text Box 222"/>
              <p:cNvSpPr txBox="1">
                <a:spLocks noChangeArrowheads="1"/>
              </p:cNvSpPr>
              <p:nvPr/>
            </p:nvSpPr>
            <p:spPr bwMode="auto">
              <a:xfrm>
                <a:off x="-1143" y="3099"/>
                <a:ext cx="61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59466" name="Group 312"/>
            <p:cNvGrpSpPr>
              <a:grpSpLocks/>
            </p:cNvGrpSpPr>
            <p:nvPr/>
          </p:nvGrpSpPr>
          <p:grpSpPr bwMode="auto">
            <a:xfrm>
              <a:off x="365125" y="7156450"/>
              <a:ext cx="1016000" cy="742950"/>
              <a:chOff x="-1276" y="4101"/>
              <a:chExt cx="640" cy="468"/>
            </a:xfrm>
          </p:grpSpPr>
          <p:sp>
            <p:nvSpPr>
              <p:cNvPr id="266" name="Oval 301"/>
              <p:cNvSpPr>
                <a:spLocks noChangeArrowheads="1"/>
              </p:cNvSpPr>
              <p:nvPr/>
            </p:nvSpPr>
            <p:spPr bwMode="auto">
              <a:xfrm>
                <a:off x="-1276" y="4101"/>
                <a:ext cx="516" cy="4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6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7" name="Text Box 234"/>
              <p:cNvSpPr txBox="1">
                <a:spLocks noChangeArrowheads="1"/>
              </p:cNvSpPr>
              <p:nvPr/>
            </p:nvSpPr>
            <p:spPr bwMode="auto">
              <a:xfrm>
                <a:off x="-1248" y="4107"/>
                <a:ext cx="61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†</a:t>
                </a:r>
              </a:p>
            </p:txBody>
          </p:sp>
        </p:grpSp>
        <p:sp>
          <p:nvSpPr>
            <p:cNvPr id="221" name="Line 302"/>
            <p:cNvSpPr>
              <a:spLocks noChangeShapeType="1"/>
            </p:cNvSpPr>
            <p:nvPr/>
          </p:nvSpPr>
          <p:spPr bwMode="auto">
            <a:xfrm>
              <a:off x="231775" y="6802744"/>
              <a:ext cx="70627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2" name="Line 303"/>
            <p:cNvSpPr>
              <a:spLocks noChangeShapeType="1"/>
            </p:cNvSpPr>
            <p:nvPr/>
          </p:nvSpPr>
          <p:spPr bwMode="auto">
            <a:xfrm>
              <a:off x="230188" y="4856381"/>
              <a:ext cx="7062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3" name="Rectangle 305"/>
            <p:cNvSpPr>
              <a:spLocks noChangeArrowheads="1"/>
            </p:cNvSpPr>
            <p:nvPr/>
          </p:nvSpPr>
          <p:spPr bwMode="auto">
            <a:xfrm>
              <a:off x="2432050" y="4179888"/>
              <a:ext cx="4889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;:'kyse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4" name="Rectangle 306"/>
            <p:cNvSpPr>
              <a:spLocks noChangeArrowheads="1"/>
            </p:cNvSpPr>
            <p:nvPr/>
          </p:nvSpPr>
          <p:spPr bwMode="auto">
            <a:xfrm>
              <a:off x="3035300" y="6116638"/>
              <a:ext cx="4889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;:'kyse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5" name="Rectangle 308"/>
            <p:cNvSpPr>
              <a:spLocks noChangeArrowheads="1"/>
            </p:cNvSpPr>
            <p:nvPr/>
          </p:nvSpPr>
          <p:spPr bwMode="auto">
            <a:xfrm>
              <a:off x="2743200" y="8110538"/>
              <a:ext cx="4712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•</a:t>
              </a:r>
              <a:r>
                <a:rPr lang="en-US" sz="105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;;'kyse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59472" name="Group 311"/>
            <p:cNvGrpSpPr>
              <a:grpSpLocks/>
            </p:cNvGrpSpPr>
            <p:nvPr/>
          </p:nvGrpSpPr>
          <p:grpSpPr bwMode="auto">
            <a:xfrm>
              <a:off x="307975" y="1349375"/>
              <a:ext cx="1023938" cy="742950"/>
              <a:chOff x="-1203" y="1223"/>
              <a:chExt cx="645" cy="468"/>
            </a:xfrm>
          </p:grpSpPr>
          <p:sp>
            <p:nvSpPr>
              <p:cNvPr id="264" name="Oval 310"/>
              <p:cNvSpPr>
                <a:spLocks noChangeArrowheads="1"/>
              </p:cNvSpPr>
              <p:nvPr/>
            </p:nvSpPr>
            <p:spPr bwMode="auto">
              <a:xfrm>
                <a:off x="-1203" y="1223"/>
                <a:ext cx="516" cy="4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60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5" name="Text Box 309"/>
              <p:cNvSpPr txBox="1">
                <a:spLocks noChangeArrowheads="1"/>
              </p:cNvSpPr>
              <p:nvPr/>
            </p:nvSpPr>
            <p:spPr bwMode="auto">
              <a:xfrm>
                <a:off x="-1170" y="1249"/>
                <a:ext cx="61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b="1" dirty="0">
                    <a:latin typeface="Kruti Dev 010"/>
                    <a:ea typeface="ＭＳ Ｐゴシック" pitchFamily="34" charset="-128"/>
                    <a:cs typeface="+mn-cs"/>
                  </a:rPr>
                  <a:t>ƒ</a:t>
                </a:r>
                <a:endParaRPr lang="en-US" sz="36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227" name="Text Box 315"/>
            <p:cNvSpPr txBox="1">
              <a:spLocks noChangeArrowheads="1"/>
            </p:cNvSpPr>
            <p:nvPr/>
          </p:nvSpPr>
          <p:spPr bwMode="auto">
            <a:xfrm>
              <a:off x="1906588" y="3140075"/>
              <a:ext cx="1417637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+mn-ea"/>
                  <a:cs typeface="+mn-cs"/>
                </a:rPr>
                <a:t>izsfjrksa ds dk;Z 15&amp;18</a:t>
              </a:r>
            </a:p>
          </p:txBody>
        </p:sp>
        <p:sp>
          <p:nvSpPr>
            <p:cNvPr id="228" name="Text Box 316"/>
            <p:cNvSpPr txBox="1">
              <a:spLocks noChangeArrowheads="1"/>
            </p:cNvSpPr>
            <p:nvPr/>
          </p:nvSpPr>
          <p:spPr bwMode="auto">
            <a:xfrm>
              <a:off x="2584450" y="5068888"/>
              <a:ext cx="1417638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+mn-ea"/>
                  <a:cs typeface="+mn-cs"/>
                </a:rPr>
                <a:t>izsfjrksa ds dk;Z 18&amp;21</a:t>
              </a:r>
            </a:p>
          </p:txBody>
        </p:sp>
        <p:sp>
          <p:nvSpPr>
            <p:cNvPr id="229" name="Text Box 317"/>
            <p:cNvSpPr txBox="1">
              <a:spLocks noChangeArrowheads="1"/>
            </p:cNvSpPr>
            <p:nvPr/>
          </p:nvSpPr>
          <p:spPr bwMode="auto">
            <a:xfrm>
              <a:off x="2268538" y="7042150"/>
              <a:ext cx="1417637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+mn-ea"/>
                  <a:cs typeface="+mn-cs"/>
                </a:rPr>
                <a:t>izsfjrksa ds dk;Z 18&amp;21</a:t>
              </a:r>
            </a:p>
          </p:txBody>
        </p:sp>
        <p:sp>
          <p:nvSpPr>
            <p:cNvPr id="230" name="Text Box 318"/>
            <p:cNvSpPr txBox="1">
              <a:spLocks noChangeArrowheads="1"/>
            </p:cNvSpPr>
            <p:nvPr/>
          </p:nvSpPr>
          <p:spPr bwMode="auto">
            <a:xfrm>
              <a:off x="2343150" y="1247775"/>
              <a:ext cx="1417638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latin typeface="Kruti Dev 010" pitchFamily="2" charset="0"/>
                  <a:ea typeface="+mn-ea"/>
                  <a:cs typeface="+mn-cs"/>
                </a:rPr>
                <a:t>izsfjrksa ds dk;Z 13&amp;14</a:t>
              </a:r>
            </a:p>
          </p:txBody>
        </p:sp>
        <p:sp>
          <p:nvSpPr>
            <p:cNvPr id="231" name="Freeform 319"/>
            <p:cNvSpPr>
              <a:spLocks/>
            </p:cNvSpPr>
            <p:nvPr/>
          </p:nvSpPr>
          <p:spPr bwMode="auto">
            <a:xfrm>
              <a:off x="1530350" y="3568859"/>
              <a:ext cx="938213" cy="744572"/>
            </a:xfrm>
            <a:custGeom>
              <a:avLst/>
              <a:gdLst>
                <a:gd name="T0" fmla="*/ 2147483647 w 1300"/>
                <a:gd name="T1" fmla="*/ 2147483647 h 1133"/>
                <a:gd name="T2" fmla="*/ 2147483647 w 1300"/>
                <a:gd name="T3" fmla="*/ 2147483647 h 1133"/>
                <a:gd name="T4" fmla="*/ 2147483647 w 1300"/>
                <a:gd name="T5" fmla="*/ 2147483647 h 1133"/>
                <a:gd name="T6" fmla="*/ 2147483647 w 1300"/>
                <a:gd name="T7" fmla="*/ 2147483647 h 1133"/>
                <a:gd name="T8" fmla="*/ 2147483647 w 1300"/>
                <a:gd name="T9" fmla="*/ 2147483647 h 1133"/>
                <a:gd name="T10" fmla="*/ 2147483647 w 1300"/>
                <a:gd name="T11" fmla="*/ 2147483647 h 1133"/>
                <a:gd name="T12" fmla="*/ 2147483647 w 1300"/>
                <a:gd name="T13" fmla="*/ 2147483647 h 1133"/>
                <a:gd name="T14" fmla="*/ 2147483647 w 1300"/>
                <a:gd name="T15" fmla="*/ 2147483647 h 1133"/>
                <a:gd name="T16" fmla="*/ 2147483647 w 1300"/>
                <a:gd name="T17" fmla="*/ 2147483647 h 1133"/>
                <a:gd name="T18" fmla="*/ 2147483647 w 1300"/>
                <a:gd name="T19" fmla="*/ 2147483647 h 1133"/>
                <a:gd name="T20" fmla="*/ 2147483647 w 1300"/>
                <a:gd name="T21" fmla="*/ 2147483647 h 1133"/>
                <a:gd name="T22" fmla="*/ 2147483647 w 1300"/>
                <a:gd name="T23" fmla="*/ 2147483647 h 1133"/>
                <a:gd name="T24" fmla="*/ 2147483647 w 1300"/>
                <a:gd name="T25" fmla="*/ 2147483647 h 1133"/>
                <a:gd name="T26" fmla="*/ 2147483647 w 1300"/>
                <a:gd name="T27" fmla="*/ 2147483647 h 1133"/>
                <a:gd name="T28" fmla="*/ 2147483647 w 1300"/>
                <a:gd name="T29" fmla="*/ 2147483647 h 1133"/>
                <a:gd name="T30" fmla="*/ 2147483647 w 1300"/>
                <a:gd name="T31" fmla="*/ 0 h 1133"/>
                <a:gd name="T32" fmla="*/ 2147483647 w 1300"/>
                <a:gd name="T33" fmla="*/ 2147483647 h 1133"/>
                <a:gd name="T34" fmla="*/ 2147483647 w 1300"/>
                <a:gd name="T35" fmla="*/ 2147483647 h 1133"/>
                <a:gd name="T36" fmla="*/ 2147483647 w 1300"/>
                <a:gd name="T37" fmla="*/ 2147483647 h 1133"/>
                <a:gd name="T38" fmla="*/ 2147483647 w 1300"/>
                <a:gd name="T39" fmla="*/ 2147483647 h 1133"/>
                <a:gd name="T40" fmla="*/ 2147483647 w 1300"/>
                <a:gd name="T41" fmla="*/ 2147483647 h 1133"/>
                <a:gd name="T42" fmla="*/ 2147483647 w 1300"/>
                <a:gd name="T43" fmla="*/ 2147483647 h 1133"/>
                <a:gd name="T44" fmla="*/ 2147483647 w 1300"/>
                <a:gd name="T45" fmla="*/ 2147483647 h 1133"/>
                <a:gd name="T46" fmla="*/ 2147483647 w 1300"/>
                <a:gd name="T47" fmla="*/ 2147483647 h 1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0"/>
                <a:gd name="T73" fmla="*/ 0 h 1133"/>
                <a:gd name="T74" fmla="*/ 1300 w 1300"/>
                <a:gd name="T75" fmla="*/ 1133 h 1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0" h="1133">
                  <a:moveTo>
                    <a:pt x="1273" y="1133"/>
                  </a:moveTo>
                  <a:cubicBezTo>
                    <a:pt x="1264" y="1052"/>
                    <a:pt x="1265" y="1040"/>
                    <a:pt x="1282" y="971"/>
                  </a:cubicBezTo>
                  <a:cubicBezTo>
                    <a:pt x="1287" y="946"/>
                    <a:pt x="1300" y="899"/>
                    <a:pt x="1300" y="899"/>
                  </a:cubicBezTo>
                  <a:cubicBezTo>
                    <a:pt x="1289" y="844"/>
                    <a:pt x="1272" y="789"/>
                    <a:pt x="1255" y="737"/>
                  </a:cubicBezTo>
                  <a:cubicBezTo>
                    <a:pt x="1285" y="646"/>
                    <a:pt x="1293" y="552"/>
                    <a:pt x="1201" y="522"/>
                  </a:cubicBezTo>
                  <a:cubicBezTo>
                    <a:pt x="1186" y="525"/>
                    <a:pt x="1170" y="526"/>
                    <a:pt x="1156" y="531"/>
                  </a:cubicBezTo>
                  <a:cubicBezTo>
                    <a:pt x="1137" y="535"/>
                    <a:pt x="1102" y="549"/>
                    <a:pt x="1102" y="549"/>
                  </a:cubicBezTo>
                  <a:cubicBezTo>
                    <a:pt x="1035" y="595"/>
                    <a:pt x="1018" y="562"/>
                    <a:pt x="950" y="540"/>
                  </a:cubicBezTo>
                  <a:cubicBezTo>
                    <a:pt x="931" y="484"/>
                    <a:pt x="913" y="427"/>
                    <a:pt x="905" y="369"/>
                  </a:cubicBezTo>
                  <a:cubicBezTo>
                    <a:pt x="901" y="342"/>
                    <a:pt x="904" y="313"/>
                    <a:pt x="896" y="288"/>
                  </a:cubicBezTo>
                  <a:cubicBezTo>
                    <a:pt x="889" y="269"/>
                    <a:pt x="817" y="226"/>
                    <a:pt x="815" y="225"/>
                  </a:cubicBezTo>
                  <a:cubicBezTo>
                    <a:pt x="797" y="213"/>
                    <a:pt x="761" y="189"/>
                    <a:pt x="761" y="189"/>
                  </a:cubicBezTo>
                  <a:cubicBezTo>
                    <a:pt x="735" y="151"/>
                    <a:pt x="713" y="152"/>
                    <a:pt x="680" y="126"/>
                  </a:cubicBezTo>
                  <a:cubicBezTo>
                    <a:pt x="660" y="110"/>
                    <a:pt x="650" y="80"/>
                    <a:pt x="626" y="72"/>
                  </a:cubicBezTo>
                  <a:cubicBezTo>
                    <a:pt x="528" y="39"/>
                    <a:pt x="445" y="41"/>
                    <a:pt x="338" y="36"/>
                  </a:cubicBezTo>
                  <a:cubicBezTo>
                    <a:pt x="292" y="24"/>
                    <a:pt x="247" y="14"/>
                    <a:pt x="204" y="0"/>
                  </a:cubicBezTo>
                  <a:cubicBezTo>
                    <a:pt x="151" y="7"/>
                    <a:pt x="128" y="8"/>
                    <a:pt x="87" y="36"/>
                  </a:cubicBezTo>
                  <a:cubicBezTo>
                    <a:pt x="43" y="100"/>
                    <a:pt x="66" y="74"/>
                    <a:pt x="24" y="117"/>
                  </a:cubicBezTo>
                  <a:cubicBezTo>
                    <a:pt x="19" y="173"/>
                    <a:pt x="0" y="265"/>
                    <a:pt x="33" y="324"/>
                  </a:cubicBezTo>
                  <a:cubicBezTo>
                    <a:pt x="43" y="342"/>
                    <a:pt x="57" y="360"/>
                    <a:pt x="69" y="378"/>
                  </a:cubicBezTo>
                  <a:cubicBezTo>
                    <a:pt x="75" y="387"/>
                    <a:pt x="87" y="405"/>
                    <a:pt x="87" y="405"/>
                  </a:cubicBezTo>
                  <a:cubicBezTo>
                    <a:pt x="84" y="420"/>
                    <a:pt x="85" y="436"/>
                    <a:pt x="78" y="450"/>
                  </a:cubicBezTo>
                  <a:cubicBezTo>
                    <a:pt x="72" y="459"/>
                    <a:pt x="54" y="457"/>
                    <a:pt x="51" y="468"/>
                  </a:cubicBezTo>
                  <a:cubicBezTo>
                    <a:pt x="44" y="484"/>
                    <a:pt x="51" y="504"/>
                    <a:pt x="51" y="52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2" name="Freeform 320"/>
            <p:cNvSpPr>
              <a:spLocks/>
            </p:cNvSpPr>
            <p:nvPr/>
          </p:nvSpPr>
          <p:spPr bwMode="auto">
            <a:xfrm>
              <a:off x="1666875" y="3894312"/>
              <a:ext cx="831850" cy="365141"/>
            </a:xfrm>
            <a:custGeom>
              <a:avLst/>
              <a:gdLst>
                <a:gd name="T0" fmla="*/ 2147483647 w 1152"/>
                <a:gd name="T1" fmla="*/ 0 h 557"/>
                <a:gd name="T2" fmla="*/ 2147483647 w 1152"/>
                <a:gd name="T3" fmla="*/ 2147483647 h 557"/>
                <a:gd name="T4" fmla="*/ 2147483647 w 1152"/>
                <a:gd name="T5" fmla="*/ 2147483647 h 557"/>
                <a:gd name="T6" fmla="*/ 2147483647 w 1152"/>
                <a:gd name="T7" fmla="*/ 2147483647 h 557"/>
                <a:gd name="T8" fmla="*/ 2147483647 w 1152"/>
                <a:gd name="T9" fmla="*/ 2147483647 h 557"/>
                <a:gd name="T10" fmla="*/ 2147483647 w 1152"/>
                <a:gd name="T11" fmla="*/ 2147483647 h 557"/>
                <a:gd name="T12" fmla="*/ 2147483647 w 1152"/>
                <a:gd name="T13" fmla="*/ 2147483647 h 557"/>
                <a:gd name="T14" fmla="*/ 2147483647 w 1152"/>
                <a:gd name="T15" fmla="*/ 2147483647 h 557"/>
                <a:gd name="T16" fmla="*/ 2147483647 w 1152"/>
                <a:gd name="T17" fmla="*/ 2147483647 h 557"/>
                <a:gd name="T18" fmla="*/ 2147483647 w 1152"/>
                <a:gd name="T19" fmla="*/ 2147483647 h 557"/>
                <a:gd name="T20" fmla="*/ 2147483647 w 1152"/>
                <a:gd name="T21" fmla="*/ 2147483647 h 557"/>
                <a:gd name="T22" fmla="*/ 2147483647 w 1152"/>
                <a:gd name="T23" fmla="*/ 2147483647 h 557"/>
                <a:gd name="T24" fmla="*/ 2147483647 w 1152"/>
                <a:gd name="T25" fmla="*/ 2147483647 h 557"/>
                <a:gd name="T26" fmla="*/ 2147483647 w 1152"/>
                <a:gd name="T27" fmla="*/ 2147483647 h 557"/>
                <a:gd name="T28" fmla="*/ 2147483647 w 1152"/>
                <a:gd name="T29" fmla="*/ 2147483647 h 557"/>
                <a:gd name="T30" fmla="*/ 2147483647 w 1152"/>
                <a:gd name="T31" fmla="*/ 2147483647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2"/>
                <a:gd name="T49" fmla="*/ 0 h 557"/>
                <a:gd name="T50" fmla="*/ 1152 w 1152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2" h="557">
                  <a:moveTo>
                    <a:pt x="65" y="0"/>
                  </a:moveTo>
                  <a:cubicBezTo>
                    <a:pt x="20" y="11"/>
                    <a:pt x="15" y="21"/>
                    <a:pt x="2" y="63"/>
                  </a:cubicBezTo>
                  <a:cubicBezTo>
                    <a:pt x="5" y="81"/>
                    <a:pt x="0" y="102"/>
                    <a:pt x="11" y="117"/>
                  </a:cubicBezTo>
                  <a:cubicBezTo>
                    <a:pt x="25" y="137"/>
                    <a:pt x="144" y="110"/>
                    <a:pt x="164" y="108"/>
                  </a:cubicBezTo>
                  <a:cubicBezTo>
                    <a:pt x="220" y="111"/>
                    <a:pt x="277" y="112"/>
                    <a:pt x="334" y="117"/>
                  </a:cubicBezTo>
                  <a:cubicBezTo>
                    <a:pt x="390" y="121"/>
                    <a:pt x="455" y="153"/>
                    <a:pt x="505" y="180"/>
                  </a:cubicBezTo>
                  <a:cubicBezTo>
                    <a:pt x="523" y="190"/>
                    <a:pt x="537" y="211"/>
                    <a:pt x="559" y="215"/>
                  </a:cubicBezTo>
                  <a:cubicBezTo>
                    <a:pt x="622" y="225"/>
                    <a:pt x="595" y="218"/>
                    <a:pt x="640" y="233"/>
                  </a:cubicBezTo>
                  <a:cubicBezTo>
                    <a:pt x="651" y="268"/>
                    <a:pt x="662" y="284"/>
                    <a:pt x="694" y="305"/>
                  </a:cubicBezTo>
                  <a:cubicBezTo>
                    <a:pt x="697" y="314"/>
                    <a:pt x="696" y="325"/>
                    <a:pt x="703" y="332"/>
                  </a:cubicBezTo>
                  <a:cubicBezTo>
                    <a:pt x="709" y="338"/>
                    <a:pt x="721" y="336"/>
                    <a:pt x="730" y="341"/>
                  </a:cubicBezTo>
                  <a:cubicBezTo>
                    <a:pt x="768" y="360"/>
                    <a:pt x="808" y="375"/>
                    <a:pt x="847" y="395"/>
                  </a:cubicBezTo>
                  <a:cubicBezTo>
                    <a:pt x="869" y="428"/>
                    <a:pt x="885" y="489"/>
                    <a:pt x="928" y="503"/>
                  </a:cubicBezTo>
                  <a:cubicBezTo>
                    <a:pt x="957" y="511"/>
                    <a:pt x="987" y="515"/>
                    <a:pt x="1018" y="521"/>
                  </a:cubicBezTo>
                  <a:cubicBezTo>
                    <a:pt x="1053" y="527"/>
                    <a:pt x="1125" y="539"/>
                    <a:pt x="1125" y="539"/>
                  </a:cubicBezTo>
                  <a:cubicBezTo>
                    <a:pt x="1134" y="545"/>
                    <a:pt x="1152" y="557"/>
                    <a:pt x="1152" y="5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3" name="Text Box 321"/>
            <p:cNvSpPr txBox="1">
              <a:spLocks noChangeArrowheads="1"/>
            </p:cNvSpPr>
            <p:nvPr/>
          </p:nvSpPr>
          <p:spPr bwMode="auto">
            <a:xfrm>
              <a:off x="1401763" y="8909050"/>
              <a:ext cx="56721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i="1" u="sng" dirty="0">
                  <a:latin typeface="Kruti Dev 010" pitchFamily="2" charset="0"/>
                  <a:ea typeface="ＭＳ Ｐゴシック" pitchFamily="34" charset="-128"/>
                  <a:cs typeface="+mn-cs"/>
                </a:rPr>
                <a:t>A FINISHED VERSION IS PROVIDED AS STUDY HELP NUMBER 36.</a:t>
              </a:r>
            </a:p>
          </p:txBody>
        </p:sp>
        <p:sp>
          <p:nvSpPr>
            <p:cNvPr id="234" name="AutoShape 322" descr="Granite"/>
            <p:cNvSpPr>
              <a:spLocks noChangeArrowheads="1"/>
            </p:cNvSpPr>
            <p:nvPr/>
          </p:nvSpPr>
          <p:spPr bwMode="auto">
            <a:xfrm rot="-1339115">
              <a:off x="2794000" y="1974937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5" name="AutoShape 324" descr="Granite"/>
            <p:cNvSpPr>
              <a:spLocks noChangeArrowheads="1"/>
            </p:cNvSpPr>
            <p:nvPr/>
          </p:nvSpPr>
          <p:spPr bwMode="auto">
            <a:xfrm rot="9248399">
              <a:off x="2533650" y="2051141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6" name="AutoShape 325" descr="Granite"/>
            <p:cNvSpPr>
              <a:spLocks noChangeArrowheads="1"/>
            </p:cNvSpPr>
            <p:nvPr/>
          </p:nvSpPr>
          <p:spPr bwMode="auto">
            <a:xfrm rot="-1339115">
              <a:off x="2305050" y="3949877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7" name="AutoShape 326" descr="Granite"/>
            <p:cNvSpPr>
              <a:spLocks noChangeArrowheads="1"/>
            </p:cNvSpPr>
            <p:nvPr/>
          </p:nvSpPr>
          <p:spPr bwMode="auto">
            <a:xfrm rot="-6703883">
              <a:off x="1549397" y="3321204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8" name="AutoShape 328" descr="Granite"/>
            <p:cNvSpPr>
              <a:spLocks noChangeArrowheads="1"/>
            </p:cNvSpPr>
            <p:nvPr/>
          </p:nvSpPr>
          <p:spPr bwMode="auto">
            <a:xfrm rot="6145334">
              <a:off x="1676397" y="3962583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9" name="AutoShape 329" descr="Granite"/>
            <p:cNvSpPr>
              <a:spLocks noChangeArrowheads="1"/>
            </p:cNvSpPr>
            <p:nvPr/>
          </p:nvSpPr>
          <p:spPr bwMode="auto">
            <a:xfrm rot="6145334">
              <a:off x="2228847" y="4172142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0" name="AutoShape 330" descr="Granite"/>
            <p:cNvSpPr>
              <a:spLocks noChangeArrowheads="1"/>
            </p:cNvSpPr>
            <p:nvPr/>
          </p:nvSpPr>
          <p:spPr bwMode="auto">
            <a:xfrm rot="-1339115">
              <a:off x="2895600" y="5950217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1" name="AutoShape 331" descr="Granite"/>
            <p:cNvSpPr>
              <a:spLocks noChangeArrowheads="1"/>
            </p:cNvSpPr>
            <p:nvPr/>
          </p:nvSpPr>
          <p:spPr bwMode="auto">
            <a:xfrm rot="-6703883">
              <a:off x="2139947" y="5359646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2" name="AutoShape 332" descr="Granite"/>
            <p:cNvSpPr>
              <a:spLocks noChangeArrowheads="1"/>
            </p:cNvSpPr>
            <p:nvPr/>
          </p:nvSpPr>
          <p:spPr bwMode="auto">
            <a:xfrm rot="410537">
              <a:off x="2279650" y="5702556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3" name="AutoShape 333" descr="Granite"/>
            <p:cNvSpPr>
              <a:spLocks noChangeArrowheads="1"/>
            </p:cNvSpPr>
            <p:nvPr/>
          </p:nvSpPr>
          <p:spPr bwMode="auto">
            <a:xfrm rot="6145334">
              <a:off x="2705097" y="6134381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4" name="AutoShape 334" descr="Granite"/>
            <p:cNvSpPr>
              <a:spLocks noChangeArrowheads="1"/>
            </p:cNvSpPr>
            <p:nvPr/>
          </p:nvSpPr>
          <p:spPr bwMode="auto">
            <a:xfrm rot="-1339115">
              <a:off x="2597150" y="8052162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5" name="AutoShape 336" descr="Granite"/>
            <p:cNvSpPr>
              <a:spLocks noChangeArrowheads="1"/>
            </p:cNvSpPr>
            <p:nvPr/>
          </p:nvSpPr>
          <p:spPr bwMode="auto">
            <a:xfrm rot="-6037989">
              <a:off x="2362197" y="7747354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6" name="AutoShape 337" descr="Granite"/>
            <p:cNvSpPr>
              <a:spLocks noChangeArrowheads="1"/>
            </p:cNvSpPr>
            <p:nvPr/>
          </p:nvSpPr>
          <p:spPr bwMode="auto">
            <a:xfrm rot="-4249939">
              <a:off x="1327147" y="7937863"/>
              <a:ext cx="120655" cy="254000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7" name="AutoShape 338" descr="Granite"/>
            <p:cNvSpPr>
              <a:spLocks noChangeArrowheads="1"/>
            </p:cNvSpPr>
            <p:nvPr/>
          </p:nvSpPr>
          <p:spPr bwMode="auto">
            <a:xfrm rot="-884316">
              <a:off x="1250950" y="7537789"/>
              <a:ext cx="120650" cy="254011"/>
            </a:xfrm>
            <a:prstGeom prst="upArrow">
              <a:avLst>
                <a:gd name="adj1" fmla="val 50000"/>
                <a:gd name="adj2" fmla="val 52632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8" name="Text Box 339"/>
            <p:cNvSpPr txBox="1">
              <a:spLocks noChangeArrowheads="1"/>
            </p:cNvSpPr>
            <p:nvPr/>
          </p:nvSpPr>
          <p:spPr bwMode="auto">
            <a:xfrm>
              <a:off x="4683125" y="965200"/>
              <a:ext cx="2027238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gqd</a:t>
              </a:r>
            </a:p>
          </p:txBody>
        </p:sp>
        <p:sp>
          <p:nvSpPr>
            <p:cNvPr id="249" name="Text Box 340"/>
            <p:cNvSpPr txBox="1">
              <a:spLocks noChangeArrowheads="1"/>
            </p:cNvSpPr>
            <p:nvPr/>
          </p:nvSpPr>
          <p:spPr bwMode="auto">
            <a:xfrm>
              <a:off x="5723054" y="1035050"/>
              <a:ext cx="1222375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z;ksx'kkyk</a:t>
              </a:r>
            </a:p>
          </p:txBody>
        </p:sp>
        <p:sp>
          <p:nvSpPr>
            <p:cNvPr id="250" name="Text Box 341"/>
            <p:cNvSpPr txBox="1">
              <a:spLocks noChangeArrowheads="1"/>
            </p:cNvSpPr>
            <p:nvPr/>
          </p:nvSpPr>
          <p:spPr bwMode="auto">
            <a:xfrm>
              <a:off x="4316413" y="1138387"/>
              <a:ext cx="1492250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nsorkvksa</a:t>
              </a:r>
            </a:p>
          </p:txBody>
        </p:sp>
        <p:sp>
          <p:nvSpPr>
            <p:cNvPr id="251" name="Text Box 342"/>
            <p:cNvSpPr txBox="1">
              <a:spLocks noChangeArrowheads="1"/>
            </p:cNvSpPr>
            <p:nvPr/>
          </p:nvSpPr>
          <p:spPr bwMode="auto">
            <a:xfrm>
              <a:off x="5224463" y="1389063"/>
              <a:ext cx="17573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iRFkjokg fd;k x;k</a:t>
              </a:r>
            </a:p>
          </p:txBody>
        </p:sp>
        <p:sp>
          <p:nvSpPr>
            <p:cNvPr id="252" name="Text Box 343"/>
            <p:cNvSpPr txBox="1">
              <a:spLocks noChangeArrowheads="1"/>
            </p:cNvSpPr>
            <p:nvPr/>
          </p:nvSpPr>
          <p:spPr bwMode="auto">
            <a:xfrm>
              <a:off x="5956300" y="2308225"/>
              <a:ext cx="1492250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vuqxzg ls</a:t>
              </a:r>
            </a:p>
          </p:txBody>
        </p:sp>
        <p:sp>
          <p:nvSpPr>
            <p:cNvPr id="253" name="Text Box 344"/>
            <p:cNvSpPr txBox="1">
              <a:spLocks noChangeArrowheads="1"/>
            </p:cNvSpPr>
            <p:nvPr/>
          </p:nvSpPr>
          <p:spPr bwMode="auto">
            <a:xfrm>
              <a:off x="6190537" y="2536491"/>
              <a:ext cx="1087438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O;oLFkk</a:t>
              </a:r>
            </a:p>
          </p:txBody>
        </p:sp>
        <p:sp>
          <p:nvSpPr>
            <p:cNvPr id="254" name="Text Box 345"/>
            <p:cNvSpPr txBox="1">
              <a:spLocks noChangeArrowheads="1"/>
            </p:cNvSpPr>
            <p:nvPr/>
          </p:nvSpPr>
          <p:spPr bwMode="auto">
            <a:xfrm>
              <a:off x="4202113" y="3681413"/>
              <a:ext cx="889000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;wjksfi;u</a:t>
              </a:r>
            </a:p>
          </p:txBody>
        </p:sp>
        <p:sp>
          <p:nvSpPr>
            <p:cNvPr id="255" name="Text Box 346"/>
            <p:cNvSpPr txBox="1">
              <a:spLocks noChangeArrowheads="1"/>
            </p:cNvSpPr>
            <p:nvPr/>
          </p:nvSpPr>
          <p:spPr bwMode="auto">
            <a:xfrm>
              <a:off x="3492500" y="4146550"/>
              <a:ext cx="1851025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efdnqfu;k</a:t>
              </a:r>
            </a:p>
          </p:txBody>
        </p:sp>
        <p:sp>
          <p:nvSpPr>
            <p:cNvPr id="256" name="Text Box 347"/>
            <p:cNvSpPr txBox="1">
              <a:spLocks noChangeArrowheads="1"/>
            </p:cNvSpPr>
            <p:nvPr/>
          </p:nvSpPr>
          <p:spPr bwMode="auto">
            <a:xfrm>
              <a:off x="3840163" y="4322763"/>
              <a:ext cx="1289050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dqjafFk;ksa</a:t>
              </a:r>
            </a:p>
          </p:txBody>
        </p:sp>
        <p:sp>
          <p:nvSpPr>
            <p:cNvPr id="257" name="Text Box 348"/>
            <p:cNvSpPr txBox="1">
              <a:spLocks noChangeArrowheads="1"/>
            </p:cNvSpPr>
            <p:nvPr/>
          </p:nvSpPr>
          <p:spPr bwMode="auto">
            <a:xfrm>
              <a:off x="4735513" y="4818063"/>
              <a:ext cx="1012271" cy="37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-25000" dirty="0">
                  <a:solidFill>
                    <a:srgbClr val="E32434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,f'k;k</a:t>
              </a:r>
            </a:p>
          </p:txBody>
        </p:sp>
        <p:sp>
          <p:nvSpPr>
            <p:cNvPr id="258" name="Freeform 355"/>
            <p:cNvSpPr>
              <a:spLocks/>
            </p:cNvSpPr>
            <p:nvPr/>
          </p:nvSpPr>
          <p:spPr bwMode="auto">
            <a:xfrm>
              <a:off x="2611438" y="1871746"/>
              <a:ext cx="273050" cy="388955"/>
            </a:xfrm>
            <a:custGeom>
              <a:avLst/>
              <a:gdLst>
                <a:gd name="T0" fmla="*/ 2147483647 w 539"/>
                <a:gd name="T1" fmla="*/ 2147483647 h 631"/>
                <a:gd name="T2" fmla="*/ 2147483647 w 539"/>
                <a:gd name="T3" fmla="*/ 2147483647 h 631"/>
                <a:gd name="T4" fmla="*/ 2147483647 w 539"/>
                <a:gd name="T5" fmla="*/ 2147483647 h 631"/>
                <a:gd name="T6" fmla="*/ 2147483647 w 539"/>
                <a:gd name="T7" fmla="*/ 2147483647 h 631"/>
                <a:gd name="T8" fmla="*/ 2147483647 w 539"/>
                <a:gd name="T9" fmla="*/ 2147483647 h 631"/>
                <a:gd name="T10" fmla="*/ 0 w 539"/>
                <a:gd name="T11" fmla="*/ 2147483647 h 631"/>
                <a:gd name="T12" fmla="*/ 2147483647 w 539"/>
                <a:gd name="T13" fmla="*/ 2147483647 h 631"/>
                <a:gd name="T14" fmla="*/ 2147483647 w 539"/>
                <a:gd name="T15" fmla="*/ 0 h 631"/>
                <a:gd name="T16" fmla="*/ 2147483647 w 539"/>
                <a:gd name="T17" fmla="*/ 2147483647 h 631"/>
                <a:gd name="T18" fmla="*/ 2147483647 w 539"/>
                <a:gd name="T19" fmla="*/ 2147483647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9"/>
                <a:gd name="T31" fmla="*/ 0 h 631"/>
                <a:gd name="T32" fmla="*/ 539 w 539"/>
                <a:gd name="T33" fmla="*/ 631 h 6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9" h="631">
                  <a:moveTo>
                    <a:pt x="539" y="593"/>
                  </a:moveTo>
                  <a:cubicBezTo>
                    <a:pt x="424" y="631"/>
                    <a:pt x="294" y="622"/>
                    <a:pt x="180" y="584"/>
                  </a:cubicBezTo>
                  <a:cubicBezTo>
                    <a:pt x="149" y="553"/>
                    <a:pt x="132" y="540"/>
                    <a:pt x="90" y="530"/>
                  </a:cubicBezTo>
                  <a:cubicBezTo>
                    <a:pt x="68" y="499"/>
                    <a:pt x="70" y="473"/>
                    <a:pt x="54" y="441"/>
                  </a:cubicBezTo>
                  <a:cubicBezTo>
                    <a:pt x="44" y="421"/>
                    <a:pt x="24" y="407"/>
                    <a:pt x="18" y="387"/>
                  </a:cubicBezTo>
                  <a:cubicBezTo>
                    <a:pt x="12" y="369"/>
                    <a:pt x="0" y="333"/>
                    <a:pt x="0" y="333"/>
                  </a:cubicBezTo>
                  <a:cubicBezTo>
                    <a:pt x="1" y="304"/>
                    <a:pt x="4" y="86"/>
                    <a:pt x="45" y="36"/>
                  </a:cubicBezTo>
                  <a:cubicBezTo>
                    <a:pt x="63" y="12"/>
                    <a:pt x="126" y="0"/>
                    <a:pt x="126" y="0"/>
                  </a:cubicBezTo>
                  <a:cubicBezTo>
                    <a:pt x="190" y="21"/>
                    <a:pt x="164" y="7"/>
                    <a:pt x="207" y="36"/>
                  </a:cubicBezTo>
                  <a:cubicBezTo>
                    <a:pt x="217" y="68"/>
                    <a:pt x="216" y="53"/>
                    <a:pt x="216" y="81"/>
                  </a:cubicBezTo>
                </a:path>
              </a:pathLst>
            </a:custGeom>
            <a:noFill/>
            <a:ln w="57150">
              <a:solidFill>
                <a:srgbClr val="E32434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9" name="Freeform 356"/>
            <p:cNvSpPr>
              <a:spLocks/>
            </p:cNvSpPr>
            <p:nvPr/>
          </p:nvSpPr>
          <p:spPr bwMode="auto">
            <a:xfrm>
              <a:off x="1577975" y="3568859"/>
              <a:ext cx="938213" cy="744572"/>
            </a:xfrm>
            <a:custGeom>
              <a:avLst/>
              <a:gdLst>
                <a:gd name="T0" fmla="*/ 2147483647 w 1300"/>
                <a:gd name="T1" fmla="*/ 2147483647 h 1133"/>
                <a:gd name="T2" fmla="*/ 2147483647 w 1300"/>
                <a:gd name="T3" fmla="*/ 2147483647 h 1133"/>
                <a:gd name="T4" fmla="*/ 2147483647 w 1300"/>
                <a:gd name="T5" fmla="*/ 2147483647 h 1133"/>
                <a:gd name="T6" fmla="*/ 2147483647 w 1300"/>
                <a:gd name="T7" fmla="*/ 2147483647 h 1133"/>
                <a:gd name="T8" fmla="*/ 2147483647 w 1300"/>
                <a:gd name="T9" fmla="*/ 2147483647 h 1133"/>
                <a:gd name="T10" fmla="*/ 2147483647 w 1300"/>
                <a:gd name="T11" fmla="*/ 2147483647 h 1133"/>
                <a:gd name="T12" fmla="*/ 2147483647 w 1300"/>
                <a:gd name="T13" fmla="*/ 2147483647 h 1133"/>
                <a:gd name="T14" fmla="*/ 2147483647 w 1300"/>
                <a:gd name="T15" fmla="*/ 2147483647 h 1133"/>
                <a:gd name="T16" fmla="*/ 2147483647 w 1300"/>
                <a:gd name="T17" fmla="*/ 2147483647 h 1133"/>
                <a:gd name="T18" fmla="*/ 2147483647 w 1300"/>
                <a:gd name="T19" fmla="*/ 2147483647 h 1133"/>
                <a:gd name="T20" fmla="*/ 2147483647 w 1300"/>
                <a:gd name="T21" fmla="*/ 2147483647 h 1133"/>
                <a:gd name="T22" fmla="*/ 2147483647 w 1300"/>
                <a:gd name="T23" fmla="*/ 2147483647 h 1133"/>
                <a:gd name="T24" fmla="*/ 2147483647 w 1300"/>
                <a:gd name="T25" fmla="*/ 2147483647 h 1133"/>
                <a:gd name="T26" fmla="*/ 2147483647 w 1300"/>
                <a:gd name="T27" fmla="*/ 2147483647 h 1133"/>
                <a:gd name="T28" fmla="*/ 2147483647 w 1300"/>
                <a:gd name="T29" fmla="*/ 2147483647 h 1133"/>
                <a:gd name="T30" fmla="*/ 2147483647 w 1300"/>
                <a:gd name="T31" fmla="*/ 0 h 1133"/>
                <a:gd name="T32" fmla="*/ 2147483647 w 1300"/>
                <a:gd name="T33" fmla="*/ 2147483647 h 1133"/>
                <a:gd name="T34" fmla="*/ 2147483647 w 1300"/>
                <a:gd name="T35" fmla="*/ 2147483647 h 1133"/>
                <a:gd name="T36" fmla="*/ 2147483647 w 1300"/>
                <a:gd name="T37" fmla="*/ 2147483647 h 1133"/>
                <a:gd name="T38" fmla="*/ 2147483647 w 1300"/>
                <a:gd name="T39" fmla="*/ 2147483647 h 1133"/>
                <a:gd name="T40" fmla="*/ 2147483647 w 1300"/>
                <a:gd name="T41" fmla="*/ 2147483647 h 1133"/>
                <a:gd name="T42" fmla="*/ 2147483647 w 1300"/>
                <a:gd name="T43" fmla="*/ 2147483647 h 1133"/>
                <a:gd name="T44" fmla="*/ 2147483647 w 1300"/>
                <a:gd name="T45" fmla="*/ 2147483647 h 1133"/>
                <a:gd name="T46" fmla="*/ 2147483647 w 1300"/>
                <a:gd name="T47" fmla="*/ 2147483647 h 1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0"/>
                <a:gd name="T73" fmla="*/ 0 h 1133"/>
                <a:gd name="T74" fmla="*/ 1300 w 1300"/>
                <a:gd name="T75" fmla="*/ 1133 h 1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0" h="1133">
                  <a:moveTo>
                    <a:pt x="1273" y="1133"/>
                  </a:moveTo>
                  <a:cubicBezTo>
                    <a:pt x="1264" y="1052"/>
                    <a:pt x="1265" y="1040"/>
                    <a:pt x="1282" y="971"/>
                  </a:cubicBezTo>
                  <a:cubicBezTo>
                    <a:pt x="1287" y="946"/>
                    <a:pt x="1300" y="899"/>
                    <a:pt x="1300" y="899"/>
                  </a:cubicBezTo>
                  <a:cubicBezTo>
                    <a:pt x="1289" y="844"/>
                    <a:pt x="1272" y="789"/>
                    <a:pt x="1255" y="737"/>
                  </a:cubicBezTo>
                  <a:cubicBezTo>
                    <a:pt x="1285" y="646"/>
                    <a:pt x="1293" y="552"/>
                    <a:pt x="1201" y="522"/>
                  </a:cubicBezTo>
                  <a:cubicBezTo>
                    <a:pt x="1186" y="525"/>
                    <a:pt x="1170" y="526"/>
                    <a:pt x="1156" y="531"/>
                  </a:cubicBezTo>
                  <a:cubicBezTo>
                    <a:pt x="1137" y="535"/>
                    <a:pt x="1102" y="549"/>
                    <a:pt x="1102" y="549"/>
                  </a:cubicBezTo>
                  <a:cubicBezTo>
                    <a:pt x="1035" y="595"/>
                    <a:pt x="1018" y="562"/>
                    <a:pt x="950" y="540"/>
                  </a:cubicBezTo>
                  <a:cubicBezTo>
                    <a:pt x="931" y="484"/>
                    <a:pt x="913" y="427"/>
                    <a:pt x="905" y="369"/>
                  </a:cubicBezTo>
                  <a:cubicBezTo>
                    <a:pt x="901" y="342"/>
                    <a:pt x="904" y="313"/>
                    <a:pt x="896" y="288"/>
                  </a:cubicBezTo>
                  <a:cubicBezTo>
                    <a:pt x="889" y="269"/>
                    <a:pt x="817" y="226"/>
                    <a:pt x="815" y="225"/>
                  </a:cubicBezTo>
                  <a:cubicBezTo>
                    <a:pt x="797" y="213"/>
                    <a:pt x="761" y="189"/>
                    <a:pt x="761" y="189"/>
                  </a:cubicBezTo>
                  <a:cubicBezTo>
                    <a:pt x="735" y="151"/>
                    <a:pt x="713" y="152"/>
                    <a:pt x="680" y="126"/>
                  </a:cubicBezTo>
                  <a:cubicBezTo>
                    <a:pt x="660" y="110"/>
                    <a:pt x="650" y="80"/>
                    <a:pt x="626" y="72"/>
                  </a:cubicBezTo>
                  <a:cubicBezTo>
                    <a:pt x="528" y="39"/>
                    <a:pt x="445" y="41"/>
                    <a:pt x="338" y="36"/>
                  </a:cubicBezTo>
                  <a:cubicBezTo>
                    <a:pt x="292" y="24"/>
                    <a:pt x="247" y="14"/>
                    <a:pt x="204" y="0"/>
                  </a:cubicBezTo>
                  <a:cubicBezTo>
                    <a:pt x="151" y="7"/>
                    <a:pt x="128" y="8"/>
                    <a:pt x="87" y="36"/>
                  </a:cubicBezTo>
                  <a:cubicBezTo>
                    <a:pt x="43" y="100"/>
                    <a:pt x="66" y="74"/>
                    <a:pt x="24" y="117"/>
                  </a:cubicBezTo>
                  <a:cubicBezTo>
                    <a:pt x="19" y="173"/>
                    <a:pt x="0" y="265"/>
                    <a:pt x="33" y="324"/>
                  </a:cubicBezTo>
                  <a:cubicBezTo>
                    <a:pt x="43" y="342"/>
                    <a:pt x="57" y="360"/>
                    <a:pt x="69" y="378"/>
                  </a:cubicBezTo>
                  <a:cubicBezTo>
                    <a:pt x="75" y="387"/>
                    <a:pt x="87" y="405"/>
                    <a:pt x="87" y="405"/>
                  </a:cubicBezTo>
                  <a:cubicBezTo>
                    <a:pt x="84" y="420"/>
                    <a:pt x="85" y="436"/>
                    <a:pt x="78" y="450"/>
                  </a:cubicBezTo>
                  <a:cubicBezTo>
                    <a:pt x="72" y="459"/>
                    <a:pt x="54" y="457"/>
                    <a:pt x="51" y="468"/>
                  </a:cubicBezTo>
                  <a:cubicBezTo>
                    <a:pt x="44" y="484"/>
                    <a:pt x="51" y="504"/>
                    <a:pt x="51" y="522"/>
                  </a:cubicBezTo>
                </a:path>
              </a:pathLst>
            </a:custGeom>
            <a:noFill/>
            <a:ln w="57150">
              <a:solidFill>
                <a:srgbClr val="E32434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0" name="Freeform 357"/>
            <p:cNvSpPr>
              <a:spLocks/>
            </p:cNvSpPr>
            <p:nvPr/>
          </p:nvSpPr>
          <p:spPr bwMode="auto">
            <a:xfrm>
              <a:off x="2174875" y="5497760"/>
              <a:ext cx="896938" cy="685831"/>
            </a:xfrm>
            <a:custGeom>
              <a:avLst/>
              <a:gdLst>
                <a:gd name="T0" fmla="*/ 2147483647 w 1356"/>
                <a:gd name="T1" fmla="*/ 2147483647 h 955"/>
                <a:gd name="T2" fmla="*/ 2147483647 w 1356"/>
                <a:gd name="T3" fmla="*/ 2147483647 h 955"/>
                <a:gd name="T4" fmla="*/ 2147483647 w 1356"/>
                <a:gd name="T5" fmla="*/ 2147483647 h 955"/>
                <a:gd name="T6" fmla="*/ 2147483647 w 1356"/>
                <a:gd name="T7" fmla="*/ 2147483647 h 955"/>
                <a:gd name="T8" fmla="*/ 2147483647 w 1356"/>
                <a:gd name="T9" fmla="*/ 2147483647 h 955"/>
                <a:gd name="T10" fmla="*/ 2147483647 w 1356"/>
                <a:gd name="T11" fmla="*/ 2147483647 h 955"/>
                <a:gd name="T12" fmla="*/ 2147483647 w 1356"/>
                <a:gd name="T13" fmla="*/ 2147483647 h 955"/>
                <a:gd name="T14" fmla="*/ 2147483647 w 1356"/>
                <a:gd name="T15" fmla="*/ 2147483647 h 955"/>
                <a:gd name="T16" fmla="*/ 2147483647 w 1356"/>
                <a:gd name="T17" fmla="*/ 2147483647 h 955"/>
                <a:gd name="T18" fmla="*/ 2147483647 w 1356"/>
                <a:gd name="T19" fmla="*/ 2147483647 h 955"/>
                <a:gd name="T20" fmla="*/ 2147483647 w 1356"/>
                <a:gd name="T21" fmla="*/ 2147483647 h 955"/>
                <a:gd name="T22" fmla="*/ 2147483647 w 1356"/>
                <a:gd name="T23" fmla="*/ 2147483647 h 955"/>
                <a:gd name="T24" fmla="*/ 2147483647 w 1356"/>
                <a:gd name="T25" fmla="*/ 2147483647 h 955"/>
                <a:gd name="T26" fmla="*/ 2147483647 w 1356"/>
                <a:gd name="T27" fmla="*/ 2147483647 h 955"/>
                <a:gd name="T28" fmla="*/ 2147483647 w 1356"/>
                <a:gd name="T29" fmla="*/ 2147483647 h 955"/>
                <a:gd name="T30" fmla="*/ 2147483647 w 1356"/>
                <a:gd name="T31" fmla="*/ 2147483647 h 955"/>
                <a:gd name="T32" fmla="*/ 2147483647 w 1356"/>
                <a:gd name="T33" fmla="*/ 2147483647 h 955"/>
                <a:gd name="T34" fmla="*/ 2147483647 w 1356"/>
                <a:gd name="T35" fmla="*/ 2147483647 h 955"/>
                <a:gd name="T36" fmla="*/ 2147483647 w 1356"/>
                <a:gd name="T37" fmla="*/ 2147483647 h 955"/>
                <a:gd name="T38" fmla="*/ 2147483647 w 1356"/>
                <a:gd name="T39" fmla="*/ 2147483647 h 955"/>
                <a:gd name="T40" fmla="*/ 2147483647 w 1356"/>
                <a:gd name="T41" fmla="*/ 2147483647 h 955"/>
                <a:gd name="T42" fmla="*/ 2147483647 w 1356"/>
                <a:gd name="T43" fmla="*/ 2147483647 h 955"/>
                <a:gd name="T44" fmla="*/ 2147483647 w 1356"/>
                <a:gd name="T45" fmla="*/ 2147483647 h 955"/>
                <a:gd name="T46" fmla="*/ 2147483647 w 1356"/>
                <a:gd name="T47" fmla="*/ 2147483647 h 955"/>
                <a:gd name="T48" fmla="*/ 2147483647 w 1356"/>
                <a:gd name="T49" fmla="*/ 2147483647 h 955"/>
                <a:gd name="T50" fmla="*/ 2147483647 w 1356"/>
                <a:gd name="T51" fmla="*/ 2147483647 h 955"/>
                <a:gd name="T52" fmla="*/ 2147483647 w 1356"/>
                <a:gd name="T53" fmla="*/ 2147483647 h 955"/>
                <a:gd name="T54" fmla="*/ 2147483647 w 1356"/>
                <a:gd name="T55" fmla="*/ 2147483647 h 955"/>
                <a:gd name="T56" fmla="*/ 2147483647 w 1356"/>
                <a:gd name="T57" fmla="*/ 2147483647 h 955"/>
                <a:gd name="T58" fmla="*/ 2147483647 w 1356"/>
                <a:gd name="T59" fmla="*/ 2147483647 h 955"/>
                <a:gd name="T60" fmla="*/ 2147483647 w 1356"/>
                <a:gd name="T61" fmla="*/ 2147483647 h 955"/>
                <a:gd name="T62" fmla="*/ 2147483647 w 1356"/>
                <a:gd name="T63" fmla="*/ 2147483647 h 955"/>
                <a:gd name="T64" fmla="*/ 2147483647 w 1356"/>
                <a:gd name="T65" fmla="*/ 2147483647 h 955"/>
                <a:gd name="T66" fmla="*/ 2147483647 w 1356"/>
                <a:gd name="T67" fmla="*/ 2147483647 h 955"/>
                <a:gd name="T68" fmla="*/ 2147483647 w 1356"/>
                <a:gd name="T69" fmla="*/ 2147483647 h 955"/>
                <a:gd name="T70" fmla="*/ 2147483647 w 1356"/>
                <a:gd name="T71" fmla="*/ 2147483647 h 955"/>
                <a:gd name="T72" fmla="*/ 2147483647 w 1356"/>
                <a:gd name="T73" fmla="*/ 2147483647 h 955"/>
                <a:gd name="T74" fmla="*/ 2147483647 w 1356"/>
                <a:gd name="T75" fmla="*/ 2147483647 h 955"/>
                <a:gd name="T76" fmla="*/ 2147483647 w 1356"/>
                <a:gd name="T77" fmla="*/ 2147483647 h 9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6"/>
                <a:gd name="T118" fmla="*/ 0 h 955"/>
                <a:gd name="T119" fmla="*/ 1356 w 1356"/>
                <a:gd name="T120" fmla="*/ 955 h 9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6" h="955">
                  <a:moveTo>
                    <a:pt x="1338" y="820"/>
                  </a:moveTo>
                  <a:cubicBezTo>
                    <a:pt x="1342" y="784"/>
                    <a:pt x="1356" y="749"/>
                    <a:pt x="1356" y="713"/>
                  </a:cubicBezTo>
                  <a:cubicBezTo>
                    <a:pt x="1356" y="616"/>
                    <a:pt x="1325" y="500"/>
                    <a:pt x="1212" y="497"/>
                  </a:cubicBezTo>
                  <a:cubicBezTo>
                    <a:pt x="1038" y="491"/>
                    <a:pt x="864" y="491"/>
                    <a:pt x="691" y="488"/>
                  </a:cubicBezTo>
                  <a:cubicBezTo>
                    <a:pt x="672" y="489"/>
                    <a:pt x="485" y="508"/>
                    <a:pt x="448" y="488"/>
                  </a:cubicBezTo>
                  <a:cubicBezTo>
                    <a:pt x="431" y="479"/>
                    <a:pt x="436" y="452"/>
                    <a:pt x="430" y="434"/>
                  </a:cubicBezTo>
                  <a:cubicBezTo>
                    <a:pt x="425" y="421"/>
                    <a:pt x="418" y="410"/>
                    <a:pt x="412" y="398"/>
                  </a:cubicBezTo>
                  <a:cubicBezTo>
                    <a:pt x="429" y="346"/>
                    <a:pt x="446" y="298"/>
                    <a:pt x="457" y="245"/>
                  </a:cubicBezTo>
                  <a:cubicBezTo>
                    <a:pt x="441" y="181"/>
                    <a:pt x="410" y="195"/>
                    <a:pt x="367" y="137"/>
                  </a:cubicBezTo>
                  <a:cubicBezTo>
                    <a:pt x="358" y="125"/>
                    <a:pt x="348" y="113"/>
                    <a:pt x="340" y="101"/>
                  </a:cubicBezTo>
                  <a:cubicBezTo>
                    <a:pt x="327" y="83"/>
                    <a:pt x="305" y="47"/>
                    <a:pt x="305" y="47"/>
                  </a:cubicBezTo>
                  <a:cubicBezTo>
                    <a:pt x="229" y="54"/>
                    <a:pt x="208" y="54"/>
                    <a:pt x="152" y="92"/>
                  </a:cubicBezTo>
                  <a:cubicBezTo>
                    <a:pt x="146" y="101"/>
                    <a:pt x="135" y="108"/>
                    <a:pt x="134" y="119"/>
                  </a:cubicBezTo>
                  <a:cubicBezTo>
                    <a:pt x="132" y="128"/>
                    <a:pt x="143" y="136"/>
                    <a:pt x="143" y="146"/>
                  </a:cubicBezTo>
                  <a:cubicBezTo>
                    <a:pt x="143" y="150"/>
                    <a:pt x="130" y="213"/>
                    <a:pt x="125" y="218"/>
                  </a:cubicBezTo>
                  <a:cubicBezTo>
                    <a:pt x="115" y="225"/>
                    <a:pt x="101" y="224"/>
                    <a:pt x="89" y="227"/>
                  </a:cubicBezTo>
                  <a:cubicBezTo>
                    <a:pt x="71" y="279"/>
                    <a:pt x="79" y="331"/>
                    <a:pt x="125" y="362"/>
                  </a:cubicBezTo>
                  <a:cubicBezTo>
                    <a:pt x="171" y="431"/>
                    <a:pt x="148" y="523"/>
                    <a:pt x="80" y="569"/>
                  </a:cubicBezTo>
                  <a:cubicBezTo>
                    <a:pt x="62" y="595"/>
                    <a:pt x="54" y="624"/>
                    <a:pt x="8" y="587"/>
                  </a:cubicBezTo>
                  <a:cubicBezTo>
                    <a:pt x="0" y="581"/>
                    <a:pt x="12" y="568"/>
                    <a:pt x="17" y="560"/>
                  </a:cubicBezTo>
                  <a:cubicBezTo>
                    <a:pt x="33" y="527"/>
                    <a:pt x="30" y="534"/>
                    <a:pt x="62" y="524"/>
                  </a:cubicBezTo>
                  <a:cubicBezTo>
                    <a:pt x="65" y="515"/>
                    <a:pt x="66" y="505"/>
                    <a:pt x="71" y="497"/>
                  </a:cubicBezTo>
                  <a:cubicBezTo>
                    <a:pt x="75" y="487"/>
                    <a:pt x="89" y="480"/>
                    <a:pt x="89" y="470"/>
                  </a:cubicBezTo>
                  <a:cubicBezTo>
                    <a:pt x="89" y="437"/>
                    <a:pt x="69" y="413"/>
                    <a:pt x="53" y="389"/>
                  </a:cubicBezTo>
                  <a:cubicBezTo>
                    <a:pt x="38" y="331"/>
                    <a:pt x="43" y="274"/>
                    <a:pt x="62" y="218"/>
                  </a:cubicBezTo>
                  <a:cubicBezTo>
                    <a:pt x="66" y="171"/>
                    <a:pt x="57" y="98"/>
                    <a:pt x="107" y="65"/>
                  </a:cubicBezTo>
                  <a:cubicBezTo>
                    <a:pt x="125" y="53"/>
                    <a:pt x="161" y="29"/>
                    <a:pt x="161" y="29"/>
                  </a:cubicBezTo>
                  <a:cubicBezTo>
                    <a:pt x="235" y="32"/>
                    <a:pt x="326" y="0"/>
                    <a:pt x="385" y="47"/>
                  </a:cubicBezTo>
                  <a:cubicBezTo>
                    <a:pt x="443" y="93"/>
                    <a:pt x="362" y="60"/>
                    <a:pt x="430" y="83"/>
                  </a:cubicBezTo>
                  <a:cubicBezTo>
                    <a:pt x="436" y="101"/>
                    <a:pt x="437" y="121"/>
                    <a:pt x="448" y="137"/>
                  </a:cubicBezTo>
                  <a:cubicBezTo>
                    <a:pt x="489" y="198"/>
                    <a:pt x="477" y="170"/>
                    <a:pt x="493" y="218"/>
                  </a:cubicBezTo>
                  <a:cubicBezTo>
                    <a:pt x="472" y="320"/>
                    <a:pt x="557" y="475"/>
                    <a:pt x="457" y="542"/>
                  </a:cubicBezTo>
                  <a:cubicBezTo>
                    <a:pt x="447" y="589"/>
                    <a:pt x="442" y="723"/>
                    <a:pt x="493" y="757"/>
                  </a:cubicBezTo>
                  <a:cubicBezTo>
                    <a:pt x="498" y="760"/>
                    <a:pt x="573" y="774"/>
                    <a:pt x="574" y="775"/>
                  </a:cubicBezTo>
                  <a:cubicBezTo>
                    <a:pt x="626" y="764"/>
                    <a:pt x="652" y="745"/>
                    <a:pt x="700" y="730"/>
                  </a:cubicBezTo>
                  <a:cubicBezTo>
                    <a:pt x="724" y="734"/>
                    <a:pt x="754" y="734"/>
                    <a:pt x="772" y="757"/>
                  </a:cubicBezTo>
                  <a:cubicBezTo>
                    <a:pt x="795" y="785"/>
                    <a:pt x="759" y="818"/>
                    <a:pt x="817" y="838"/>
                  </a:cubicBezTo>
                  <a:cubicBezTo>
                    <a:pt x="919" y="872"/>
                    <a:pt x="1018" y="901"/>
                    <a:pt x="1123" y="928"/>
                  </a:cubicBezTo>
                  <a:cubicBezTo>
                    <a:pt x="1163" y="938"/>
                    <a:pt x="1205" y="955"/>
                    <a:pt x="1248" y="955"/>
                  </a:cubicBezTo>
                </a:path>
              </a:pathLst>
            </a:custGeom>
            <a:noFill/>
            <a:ln w="57150">
              <a:solidFill>
                <a:srgbClr val="E32434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1" name="Freeform 358"/>
            <p:cNvSpPr>
              <a:spLocks/>
            </p:cNvSpPr>
            <p:nvPr/>
          </p:nvSpPr>
          <p:spPr bwMode="auto">
            <a:xfrm>
              <a:off x="1509713" y="7518738"/>
              <a:ext cx="1401762" cy="725521"/>
            </a:xfrm>
            <a:custGeom>
              <a:avLst/>
              <a:gdLst>
                <a:gd name="T0" fmla="*/ 2147483647 w 1905"/>
                <a:gd name="T1" fmla="*/ 2147483647 h 1160"/>
                <a:gd name="T2" fmla="*/ 2147483647 w 1905"/>
                <a:gd name="T3" fmla="*/ 2147483647 h 1160"/>
                <a:gd name="T4" fmla="*/ 2147483647 w 1905"/>
                <a:gd name="T5" fmla="*/ 2147483647 h 1160"/>
                <a:gd name="T6" fmla="*/ 2147483647 w 1905"/>
                <a:gd name="T7" fmla="*/ 2147483647 h 1160"/>
                <a:gd name="T8" fmla="*/ 2147483647 w 1905"/>
                <a:gd name="T9" fmla="*/ 2147483647 h 1160"/>
                <a:gd name="T10" fmla="*/ 2147483647 w 1905"/>
                <a:gd name="T11" fmla="*/ 2147483647 h 1160"/>
                <a:gd name="T12" fmla="*/ 2147483647 w 1905"/>
                <a:gd name="T13" fmla="*/ 2147483647 h 1160"/>
                <a:gd name="T14" fmla="*/ 2147483647 w 1905"/>
                <a:gd name="T15" fmla="*/ 2147483647 h 1160"/>
                <a:gd name="T16" fmla="*/ 2147483647 w 1905"/>
                <a:gd name="T17" fmla="*/ 2147483647 h 1160"/>
                <a:gd name="T18" fmla="*/ 2147483647 w 1905"/>
                <a:gd name="T19" fmla="*/ 2147483647 h 1160"/>
                <a:gd name="T20" fmla="*/ 2147483647 w 1905"/>
                <a:gd name="T21" fmla="*/ 2147483647 h 1160"/>
                <a:gd name="T22" fmla="*/ 2147483647 w 1905"/>
                <a:gd name="T23" fmla="*/ 2147483647 h 1160"/>
                <a:gd name="T24" fmla="*/ 2147483647 w 1905"/>
                <a:gd name="T25" fmla="*/ 2147483647 h 1160"/>
                <a:gd name="T26" fmla="*/ 2147483647 w 1905"/>
                <a:gd name="T27" fmla="*/ 2147483647 h 1160"/>
                <a:gd name="T28" fmla="*/ 2147483647 w 1905"/>
                <a:gd name="T29" fmla="*/ 2147483647 h 1160"/>
                <a:gd name="T30" fmla="*/ 2147483647 w 1905"/>
                <a:gd name="T31" fmla="*/ 2147483647 h 1160"/>
                <a:gd name="T32" fmla="*/ 2147483647 w 1905"/>
                <a:gd name="T33" fmla="*/ 2147483647 h 1160"/>
                <a:gd name="T34" fmla="*/ 2147483647 w 1905"/>
                <a:gd name="T35" fmla="*/ 2147483647 h 1160"/>
                <a:gd name="T36" fmla="*/ 2147483647 w 1905"/>
                <a:gd name="T37" fmla="*/ 2147483647 h 1160"/>
                <a:gd name="T38" fmla="*/ 2147483647 w 1905"/>
                <a:gd name="T39" fmla="*/ 2147483647 h 1160"/>
                <a:gd name="T40" fmla="*/ 2147483647 w 1905"/>
                <a:gd name="T41" fmla="*/ 2147483647 h 1160"/>
                <a:gd name="T42" fmla="*/ 2147483647 w 1905"/>
                <a:gd name="T43" fmla="*/ 2147483647 h 1160"/>
                <a:gd name="T44" fmla="*/ 2147483647 w 1905"/>
                <a:gd name="T45" fmla="*/ 2147483647 h 1160"/>
                <a:gd name="T46" fmla="*/ 2147483647 w 1905"/>
                <a:gd name="T47" fmla="*/ 2147483647 h 1160"/>
                <a:gd name="T48" fmla="*/ 2147483647 w 1905"/>
                <a:gd name="T49" fmla="*/ 2147483647 h 1160"/>
                <a:gd name="T50" fmla="*/ 2147483647 w 1905"/>
                <a:gd name="T51" fmla="*/ 2147483647 h 1160"/>
                <a:gd name="T52" fmla="*/ 2147483647 w 1905"/>
                <a:gd name="T53" fmla="*/ 2147483647 h 1160"/>
                <a:gd name="T54" fmla="*/ 2147483647 w 1905"/>
                <a:gd name="T55" fmla="*/ 2147483647 h 1160"/>
                <a:gd name="T56" fmla="*/ 2147483647 w 1905"/>
                <a:gd name="T57" fmla="*/ 2147483647 h 1160"/>
                <a:gd name="T58" fmla="*/ 2147483647 w 1905"/>
                <a:gd name="T59" fmla="*/ 2147483647 h 1160"/>
                <a:gd name="T60" fmla="*/ 2147483647 w 1905"/>
                <a:gd name="T61" fmla="*/ 2147483647 h 1160"/>
                <a:gd name="T62" fmla="*/ 2147483647 w 1905"/>
                <a:gd name="T63" fmla="*/ 2147483647 h 1160"/>
                <a:gd name="T64" fmla="*/ 2147483647 w 1905"/>
                <a:gd name="T65" fmla="*/ 2147483647 h 1160"/>
                <a:gd name="T66" fmla="*/ 2147483647 w 1905"/>
                <a:gd name="T67" fmla="*/ 2147483647 h 1160"/>
                <a:gd name="T68" fmla="*/ 0 w 1905"/>
                <a:gd name="T69" fmla="*/ 0 h 1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5"/>
                <a:gd name="T106" fmla="*/ 0 h 1160"/>
                <a:gd name="T107" fmla="*/ 1905 w 1905"/>
                <a:gd name="T108" fmla="*/ 1160 h 1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5" h="1160">
                  <a:moveTo>
                    <a:pt x="1896" y="1160"/>
                  </a:moveTo>
                  <a:cubicBezTo>
                    <a:pt x="1887" y="1157"/>
                    <a:pt x="1874" y="1158"/>
                    <a:pt x="1869" y="1151"/>
                  </a:cubicBezTo>
                  <a:cubicBezTo>
                    <a:pt x="1836" y="1110"/>
                    <a:pt x="1878" y="1010"/>
                    <a:pt x="1905" y="971"/>
                  </a:cubicBezTo>
                  <a:cubicBezTo>
                    <a:pt x="1902" y="914"/>
                    <a:pt x="1900" y="856"/>
                    <a:pt x="1896" y="800"/>
                  </a:cubicBezTo>
                  <a:cubicBezTo>
                    <a:pt x="1884" y="660"/>
                    <a:pt x="1736" y="724"/>
                    <a:pt x="1609" y="720"/>
                  </a:cubicBezTo>
                  <a:cubicBezTo>
                    <a:pt x="1588" y="717"/>
                    <a:pt x="1567" y="711"/>
                    <a:pt x="1546" y="711"/>
                  </a:cubicBezTo>
                  <a:cubicBezTo>
                    <a:pt x="1516" y="711"/>
                    <a:pt x="1493" y="739"/>
                    <a:pt x="1465" y="746"/>
                  </a:cubicBezTo>
                  <a:cubicBezTo>
                    <a:pt x="1417" y="755"/>
                    <a:pt x="1395" y="756"/>
                    <a:pt x="1357" y="782"/>
                  </a:cubicBezTo>
                  <a:cubicBezTo>
                    <a:pt x="1313" y="771"/>
                    <a:pt x="1281" y="751"/>
                    <a:pt x="1240" y="738"/>
                  </a:cubicBezTo>
                  <a:cubicBezTo>
                    <a:pt x="1221" y="732"/>
                    <a:pt x="1186" y="720"/>
                    <a:pt x="1186" y="720"/>
                  </a:cubicBezTo>
                  <a:cubicBezTo>
                    <a:pt x="1154" y="688"/>
                    <a:pt x="1150" y="668"/>
                    <a:pt x="1105" y="684"/>
                  </a:cubicBezTo>
                  <a:cubicBezTo>
                    <a:pt x="1091" y="723"/>
                    <a:pt x="1091" y="710"/>
                    <a:pt x="1105" y="764"/>
                  </a:cubicBezTo>
                  <a:cubicBezTo>
                    <a:pt x="1109" y="782"/>
                    <a:pt x="1123" y="818"/>
                    <a:pt x="1123" y="818"/>
                  </a:cubicBezTo>
                  <a:cubicBezTo>
                    <a:pt x="1102" y="921"/>
                    <a:pt x="1098" y="897"/>
                    <a:pt x="980" y="908"/>
                  </a:cubicBezTo>
                  <a:cubicBezTo>
                    <a:pt x="947" y="929"/>
                    <a:pt x="936" y="938"/>
                    <a:pt x="899" y="926"/>
                  </a:cubicBezTo>
                  <a:cubicBezTo>
                    <a:pt x="821" y="810"/>
                    <a:pt x="513" y="881"/>
                    <a:pt x="476" y="881"/>
                  </a:cubicBezTo>
                  <a:cubicBezTo>
                    <a:pt x="446" y="876"/>
                    <a:pt x="385" y="871"/>
                    <a:pt x="359" y="854"/>
                  </a:cubicBezTo>
                  <a:cubicBezTo>
                    <a:pt x="350" y="848"/>
                    <a:pt x="342" y="839"/>
                    <a:pt x="332" y="836"/>
                  </a:cubicBezTo>
                  <a:cubicBezTo>
                    <a:pt x="314" y="830"/>
                    <a:pt x="295" y="831"/>
                    <a:pt x="278" y="827"/>
                  </a:cubicBezTo>
                  <a:cubicBezTo>
                    <a:pt x="259" y="822"/>
                    <a:pt x="241" y="815"/>
                    <a:pt x="224" y="809"/>
                  </a:cubicBezTo>
                  <a:cubicBezTo>
                    <a:pt x="188" y="796"/>
                    <a:pt x="152" y="784"/>
                    <a:pt x="117" y="773"/>
                  </a:cubicBezTo>
                  <a:cubicBezTo>
                    <a:pt x="108" y="770"/>
                    <a:pt x="90" y="764"/>
                    <a:pt x="90" y="764"/>
                  </a:cubicBezTo>
                  <a:cubicBezTo>
                    <a:pt x="85" y="737"/>
                    <a:pt x="91" y="703"/>
                    <a:pt x="72" y="684"/>
                  </a:cubicBezTo>
                  <a:cubicBezTo>
                    <a:pt x="65" y="677"/>
                    <a:pt x="53" y="679"/>
                    <a:pt x="45" y="675"/>
                  </a:cubicBezTo>
                  <a:cubicBezTo>
                    <a:pt x="35" y="670"/>
                    <a:pt x="27" y="663"/>
                    <a:pt x="18" y="657"/>
                  </a:cubicBezTo>
                  <a:cubicBezTo>
                    <a:pt x="61" y="627"/>
                    <a:pt x="86" y="648"/>
                    <a:pt x="117" y="603"/>
                  </a:cubicBezTo>
                  <a:cubicBezTo>
                    <a:pt x="108" y="543"/>
                    <a:pt x="95" y="527"/>
                    <a:pt x="144" y="495"/>
                  </a:cubicBezTo>
                  <a:cubicBezTo>
                    <a:pt x="169" y="456"/>
                    <a:pt x="175" y="443"/>
                    <a:pt x="162" y="396"/>
                  </a:cubicBezTo>
                  <a:cubicBezTo>
                    <a:pt x="157" y="377"/>
                    <a:pt x="157" y="355"/>
                    <a:pt x="144" y="342"/>
                  </a:cubicBezTo>
                  <a:cubicBezTo>
                    <a:pt x="135" y="333"/>
                    <a:pt x="124" y="325"/>
                    <a:pt x="117" y="315"/>
                  </a:cubicBezTo>
                  <a:cubicBezTo>
                    <a:pt x="103" y="297"/>
                    <a:pt x="87" y="281"/>
                    <a:pt x="81" y="261"/>
                  </a:cubicBezTo>
                  <a:cubicBezTo>
                    <a:pt x="75" y="243"/>
                    <a:pt x="63" y="207"/>
                    <a:pt x="63" y="207"/>
                  </a:cubicBezTo>
                  <a:cubicBezTo>
                    <a:pt x="69" y="160"/>
                    <a:pt x="92" y="100"/>
                    <a:pt x="72" y="54"/>
                  </a:cubicBezTo>
                  <a:cubicBezTo>
                    <a:pt x="65" y="40"/>
                    <a:pt x="29" y="30"/>
                    <a:pt x="18" y="27"/>
                  </a:cubicBezTo>
                  <a:cubicBezTo>
                    <a:pt x="12" y="18"/>
                    <a:pt x="0" y="0"/>
                    <a:pt x="0" y="0"/>
                  </a:cubicBezTo>
                </a:path>
              </a:pathLst>
            </a:custGeom>
            <a:noFill/>
            <a:ln w="57150">
              <a:solidFill>
                <a:srgbClr val="E32434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59508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174625"/>
              <a:ext cx="12636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36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36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„†</a:t>
              </a:r>
              <a:r>
                <a:rPr lang="en-GB" sz="36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 </a:t>
              </a:r>
              <a:endParaRPr lang="en-US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604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8"/>
          <p:cNvGrpSpPr>
            <a:grpSpLocks/>
          </p:cNvGrpSpPr>
          <p:nvPr/>
        </p:nvGrpSpPr>
        <p:grpSpPr bwMode="auto">
          <a:xfrm>
            <a:off x="0" y="26988"/>
            <a:ext cx="7543800" cy="9240837"/>
            <a:chOff x="0" y="26988"/>
            <a:chExt cx="7543800" cy="9240837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127000" y="9017000"/>
              <a:ext cx="1092200" cy="250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05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1443" name="Text Box 3"/>
            <p:cNvSpPr txBox="1">
              <a:spLocks noChangeArrowheads="1"/>
            </p:cNvSpPr>
            <p:nvPr/>
          </p:nvSpPr>
          <p:spPr bwMode="auto">
            <a:xfrm>
              <a:off x="7208838" y="26988"/>
              <a:ext cx="301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latin typeface="Kruti Dev 010" charset="0"/>
                </a:rPr>
                <a:t> </a:t>
              </a:r>
            </a:p>
          </p:txBody>
        </p:sp>
        <p:sp>
          <p:nvSpPr>
            <p:cNvPr id="61444" name="Text Box 4"/>
            <p:cNvSpPr txBox="1">
              <a:spLocks noChangeArrowheads="1"/>
            </p:cNvSpPr>
            <p:nvPr/>
          </p:nvSpPr>
          <p:spPr bwMode="auto">
            <a:xfrm>
              <a:off x="0" y="1092200"/>
              <a:ext cx="7543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800" b="1" i="1">
                  <a:latin typeface="Kruti Dev 010" charset="0"/>
                </a:rPr>
                <a:t>ikSyql ds nks izeq[k /keZfoKkuh lR;</a:t>
              </a:r>
            </a:p>
            <a:p>
              <a:pPr algn="ctr"/>
              <a:r>
                <a:rPr lang="en-US" sz="2800" b="1" i="1">
                  <a:latin typeface="Kruti Dev 010" charset="0"/>
                </a:rPr>
                <a:t>elhgh fopkj/kkjk o vH;kl dh mRre uhao</a:t>
              </a: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6586538" y="98425"/>
              <a:ext cx="754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Kruti Dev 010" charset="0"/>
                </a:rPr>
                <a:t>25</a:t>
              </a:r>
            </a:p>
          </p:txBody>
        </p:sp>
        <p:sp>
          <p:nvSpPr>
            <p:cNvPr id="61446" name="Text Box 30"/>
            <p:cNvSpPr txBox="1">
              <a:spLocks noChangeArrowheads="1"/>
            </p:cNvSpPr>
            <p:nvPr/>
          </p:nvSpPr>
          <p:spPr bwMode="auto">
            <a:xfrm>
              <a:off x="450850" y="2244725"/>
              <a:ext cx="6680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u="sng">
                  <a:solidFill>
                    <a:srgbClr val="FF0000"/>
                  </a:solidFill>
                  <a:latin typeface="Kruti Dev 010" charset="0"/>
                </a:rPr>
                <a:t>/kehZ Bgjk;k tkuk</a:t>
              </a:r>
              <a:r>
                <a:rPr lang="en-US" sz="2000" b="1">
                  <a:latin typeface="Kruti Dev 010" charset="0"/>
                </a:rPr>
                <a:t> iki ds nks"k NqMk;k tkuk vkSj </a:t>
              </a:r>
              <a:r>
                <a:rPr lang="en-US" sz="2800" b="1" u="sng">
                  <a:solidFill>
                    <a:srgbClr val="FF0000"/>
                  </a:solidFill>
                  <a:latin typeface="Kruti Dev 010" charset="0"/>
                </a:rPr>
                <a:t>/kehZ </a:t>
              </a:r>
              <a:r>
                <a:rPr lang="en-US" sz="2000" b="1">
                  <a:latin typeface="Kruti Dev 010" charset="0"/>
                </a:rPr>
                <a:t>cukukA</a:t>
              </a:r>
            </a:p>
          </p:txBody>
        </p:sp>
        <p:sp>
          <p:nvSpPr>
            <p:cNvPr id="61447" name="Text Box 31"/>
            <p:cNvSpPr txBox="1">
              <a:spLocks noChangeArrowheads="1"/>
            </p:cNvSpPr>
            <p:nvPr/>
          </p:nvSpPr>
          <p:spPr bwMode="auto">
            <a:xfrm>
              <a:off x="1577975" y="2819400"/>
              <a:ext cx="44624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Kruti Dev 010" charset="0"/>
                </a:rPr>
                <a:t>¼</a:t>
              </a:r>
              <a:r>
                <a:rPr lang="en-US" sz="2800" b="1" i="1" u="sng">
                  <a:solidFill>
                    <a:srgbClr val="FF0000"/>
                  </a:solidFill>
                  <a:latin typeface="Kruti Dev 010" charset="0"/>
                </a:rPr>
                <a:t>,d gh ckj</a:t>
              </a:r>
              <a:r>
                <a:rPr lang="en-US" sz="2000" b="1" i="1">
                  <a:latin typeface="Kruti Dev 010" charset="0"/>
                </a:rPr>
                <a:t> esa rqjar ?kVus okyh ?kVuk!½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525463" y="5432425"/>
              <a:ext cx="661987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+mj-lt"/>
                  <a:ea typeface="MS PGothic" pitchFamily="34" charset="-128"/>
                  <a:cs typeface="+mn-cs"/>
                </a:rPr>
                <a:t>_______</a:t>
              </a:r>
              <a:r>
                <a:rPr lang="en-US" sz="1800" b="1" i="1" dirty="0">
                  <a:latin typeface="Kruti Dev 010" pitchFamily="2" charset="0"/>
                  <a:ea typeface="MS PGothic" pitchFamily="34" charset="-128"/>
                  <a:cs typeface="+mn-cs"/>
                </a:rPr>
                <a:t> --  fdlh ifo= dk;Z ds fy;s vyx djukA</a:t>
              </a:r>
            </a:p>
          </p:txBody>
        </p:sp>
        <p:sp>
          <p:nvSpPr>
            <p:cNvPr id="61449" name="Text Box 33"/>
            <p:cNvSpPr txBox="1">
              <a:spLocks noChangeArrowheads="1"/>
            </p:cNvSpPr>
            <p:nvPr/>
          </p:nvSpPr>
          <p:spPr bwMode="auto">
            <a:xfrm>
              <a:off x="1520825" y="5813425"/>
              <a:ext cx="4906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 i="1">
                  <a:latin typeface="Kruti Dev 010" charset="0"/>
                </a:rPr>
                <a:t>¼,d </a:t>
              </a:r>
              <a:r>
                <a:rPr lang="en-US" sz="1800" b="1" i="1">
                  <a:latin typeface="Times" charset="0"/>
                </a:rPr>
                <a:t>_____</a:t>
              </a:r>
              <a:r>
                <a:rPr lang="en-US" sz="1800" b="1" i="1">
                  <a:latin typeface="Kruti Dev 010" charset="0"/>
                </a:rPr>
                <a:t>, fl) gksus dh izfØ;k½</a:t>
              </a:r>
            </a:p>
          </p:txBody>
        </p:sp>
        <p:sp>
          <p:nvSpPr>
            <p:cNvPr id="61450" name="Text Box 34"/>
            <p:cNvSpPr txBox="1">
              <a:spLocks noChangeArrowheads="1"/>
            </p:cNvSpPr>
            <p:nvPr/>
          </p:nvSpPr>
          <p:spPr bwMode="auto">
            <a:xfrm>
              <a:off x="720725" y="3406775"/>
              <a:ext cx="6451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i="1">
                  <a:latin typeface="Kruti Dev 010" charset="0"/>
                </a:rPr>
                <a:t>mRi- 15%6  mlus ;gksok ij fo'okl fd;k( vkSj ;gksok us bl ckr dks mlds ys[ks esa /keZ fxukA</a:t>
              </a:r>
            </a:p>
          </p:txBody>
        </p:sp>
        <p:sp>
          <p:nvSpPr>
            <p:cNvPr id="61451" name="Text Box 35"/>
            <p:cNvSpPr txBox="1">
              <a:spLocks noChangeArrowheads="1"/>
            </p:cNvSpPr>
            <p:nvPr/>
          </p:nvSpPr>
          <p:spPr bwMode="auto">
            <a:xfrm>
              <a:off x="708025" y="3781425"/>
              <a:ext cx="64516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600" b="1" i="1">
                  <a:latin typeface="Kruti Dev 010" charset="0"/>
                </a:rPr>
                <a:t>jksfe;ks 5%16&amp;18 vkSj tSlk ,d euq"; iki djus dk Qy gqvk] oSlk gh nku dk n'kk ugha] D;ksafd ,d gh ds dkj.k n.M dh vkKk dk QSlyk gqvk] ijUrq cgqrsjs vijk/kksa ls ,slk ojnku mRiUu gqvk] fd yksx /kehZ BgjsA ---------- blfy, tSlk ,d vijk/k lc euq";ksa ds fy, n.M dh vkKk dk dkj.k gqvk] oSlk gh ,d /keZ dk dke Hkh lc euq";ksa ds fy, thou ds fufeRr /kehZ Bgjk, tkus dk dkj.k gqvkA</a:t>
              </a:r>
            </a:p>
          </p:txBody>
        </p:sp>
        <p:sp>
          <p:nvSpPr>
            <p:cNvPr id="61452" name="Text Box 36"/>
            <p:cNvSpPr txBox="1">
              <a:spLocks noChangeArrowheads="1"/>
            </p:cNvSpPr>
            <p:nvPr/>
          </p:nvSpPr>
          <p:spPr bwMode="auto">
            <a:xfrm>
              <a:off x="755650" y="6223000"/>
              <a:ext cx="6451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400" b="1" i="1">
                  <a:latin typeface="Kruti Dev 010" charset="0"/>
                </a:rPr>
                <a:t>1 dqja- 1%2  ijes'oj dh ml dyhfl;k ds uke tks dqafjUFkql esa gS] vFkkZr muds uke tks elhg ;h'kq esa ifo= fd, x,] vkSj ifo= gksus ds fy, cqyk, x, gSa( vkSj mu lcds uke Hkh tks gj txg gekjs vkSj vius izHkq ;h'kq elhg ds uke dh izkFkZuk djrs gSaA</a:t>
              </a:r>
            </a:p>
          </p:txBody>
        </p:sp>
        <p:sp>
          <p:nvSpPr>
            <p:cNvPr id="61453" name="Text Box 37"/>
            <p:cNvSpPr txBox="1">
              <a:spLocks noChangeArrowheads="1"/>
            </p:cNvSpPr>
            <p:nvPr/>
          </p:nvSpPr>
          <p:spPr bwMode="auto">
            <a:xfrm>
              <a:off x="749300" y="6883400"/>
              <a:ext cx="6451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400" b="1" i="1">
                  <a:latin typeface="Kruti Dev 010" charset="0"/>
                </a:rPr>
                <a:t>2 dqja- 5%17  lks ;fn dksbZ elhg esa gS rks og ubZ l`f"V gS iqjkuh ckrsa chr xbZ gSa( ns[kks] os lc ubZ gks xbZA</a:t>
              </a:r>
            </a:p>
          </p:txBody>
        </p:sp>
        <p:sp>
          <p:nvSpPr>
            <p:cNvPr id="61454" name="Text Box 38"/>
            <p:cNvSpPr txBox="1">
              <a:spLocks noChangeArrowheads="1"/>
            </p:cNvSpPr>
            <p:nvPr/>
          </p:nvSpPr>
          <p:spPr bwMode="auto">
            <a:xfrm>
              <a:off x="749300" y="7356475"/>
              <a:ext cx="6451600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1400" b="1" i="1">
                  <a:latin typeface="Kruti Dev 010" charset="0"/>
                </a:rPr>
                <a:t>jksfe;ks 5% 1&amp;4  lks lc ge fo'okl ls /kehZ Bgjs] rks vius izHkq ;h'kq elhg ds }kjk ijes'oj ds lkFk esy j[ksaA ftl ds }kjk fo'okl ds dkj.k ml vuqxzg rd] ftlesa ge cus gSa] gekjh igqap Hkh gqbZ] vkSj ijes'oj dh efgek dh vk'kk ij ?ke.M djsaA dsoy ;fg ugha] oju ge Dys'kksa esa Hkh ?ke.M djsa] ;fg tkudj fd Dys'k ls /khjtA vkSj /khjt ls [kjk fudyuk] vkSj [kjs fudyus ls vk'kk mRiUu gksrh gSA </a:t>
              </a:r>
            </a:p>
          </p:txBody>
        </p:sp>
        <p:sp>
          <p:nvSpPr>
            <p:cNvPr id="61455" name="Text Box 40"/>
            <p:cNvSpPr txBox="1">
              <a:spLocks noChangeArrowheads="1"/>
            </p:cNvSpPr>
            <p:nvPr/>
          </p:nvSpPr>
          <p:spPr bwMode="auto">
            <a:xfrm>
              <a:off x="539750" y="5076825"/>
              <a:ext cx="1917700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baseline="-25000">
                  <a:solidFill>
                    <a:srgbClr val="E32434"/>
                  </a:solidFill>
                  <a:latin typeface="Kruti Dev 010" charset="0"/>
                </a:rPr>
                <a:t>ifo=hdj.k</a:t>
              </a:r>
            </a:p>
          </p:txBody>
        </p:sp>
        <p:sp>
          <p:nvSpPr>
            <p:cNvPr id="61456" name="Text Box 43"/>
            <p:cNvSpPr txBox="1">
              <a:spLocks noChangeArrowheads="1"/>
            </p:cNvSpPr>
            <p:nvPr/>
          </p:nvSpPr>
          <p:spPr bwMode="auto">
            <a:xfrm>
              <a:off x="1903413" y="5618163"/>
              <a:ext cx="10683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baseline="-25000">
                  <a:solidFill>
                    <a:srgbClr val="E32434"/>
                  </a:solidFill>
                  <a:latin typeface="Kruti Dev 010" charset="0"/>
                </a:rPr>
                <a:t>fujarj</a:t>
              </a:r>
            </a:p>
          </p:txBody>
        </p:sp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7913" y="174625"/>
              <a:ext cx="126365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458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sz="3600" b="1">
                  <a:solidFill>
                    <a:srgbClr val="080808"/>
                  </a:solidFill>
                  <a:latin typeface="Kruti Dev 010" charset="0"/>
                  <a:ea typeface="MS Gothic" charset="0"/>
                  <a:cs typeface="MS Gothic" charset="0"/>
                </a:rPr>
                <a:t>v/;;u lgk;d „‡ </a:t>
              </a:r>
              <a:endParaRPr lang="en-US">
                <a:solidFill>
                  <a:srgbClr val="080808"/>
                </a:solidFill>
                <a:latin typeface="Kruti Dev 010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624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 Box 2"/>
          <p:cNvSpPr txBox="1">
            <a:spLocks noChangeArrowheads="1"/>
          </p:cNvSpPr>
          <p:nvPr/>
        </p:nvSpPr>
        <p:spPr bwMode="auto">
          <a:xfrm>
            <a:off x="1182688" y="1666875"/>
            <a:ext cx="5214937" cy="40011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izFke % ikSyql dh vksj ls i=</a:t>
            </a:r>
          </a:p>
        </p:txBody>
      </p:sp>
      <p:sp>
        <p:nvSpPr>
          <p:cNvPr id="18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4288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86" name="Line 4"/>
          <p:cNvSpPr>
            <a:spLocks noChangeShapeType="1"/>
          </p:cNvSpPr>
          <p:nvPr/>
        </p:nvSpPr>
        <p:spPr bwMode="auto">
          <a:xfrm>
            <a:off x="1022350" y="889000"/>
            <a:ext cx="4786313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" name="Text Box 6"/>
          <p:cNvSpPr txBox="1">
            <a:spLocks noChangeArrowheads="1"/>
          </p:cNvSpPr>
          <p:nvPr/>
        </p:nvSpPr>
        <p:spPr bwMode="auto">
          <a:xfrm>
            <a:off x="7213600" y="44450"/>
            <a:ext cx="282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90" name="AutoShape 9" descr="30%"/>
          <p:cNvSpPr>
            <a:spLocks noChangeArrowheads="1"/>
          </p:cNvSpPr>
          <p:nvPr/>
        </p:nvSpPr>
        <p:spPr bwMode="auto">
          <a:xfrm>
            <a:off x="606425" y="226218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105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91" name="Text Box 10" descr="30%"/>
          <p:cNvSpPr txBox="1">
            <a:spLocks noChangeArrowheads="1"/>
          </p:cNvSpPr>
          <p:nvPr/>
        </p:nvSpPr>
        <p:spPr bwMode="auto">
          <a:xfrm>
            <a:off x="614363" y="2293938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jksfe;ks</a:t>
            </a:r>
          </a:p>
        </p:txBody>
      </p:sp>
      <p:sp>
        <p:nvSpPr>
          <p:cNvPr id="192" name="Text Box 11" descr="30%"/>
          <p:cNvSpPr txBox="1">
            <a:spLocks noChangeArrowheads="1"/>
          </p:cNvSpPr>
          <p:nvPr/>
        </p:nvSpPr>
        <p:spPr bwMode="auto">
          <a:xfrm>
            <a:off x="466724" y="2786063"/>
            <a:ext cx="107632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/kehZ Bgjuk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ls</a:t>
            </a:r>
          </a:p>
        </p:txBody>
      </p:sp>
      <p:sp>
        <p:nvSpPr>
          <p:cNvPr id="193" name="AutoShape 14" descr="30%"/>
          <p:cNvSpPr>
            <a:spLocks noChangeArrowheads="1"/>
          </p:cNvSpPr>
          <p:nvPr/>
        </p:nvSpPr>
        <p:spPr bwMode="auto">
          <a:xfrm>
            <a:off x="4249738" y="2252663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94" name="Text Box 15" descr="30%"/>
          <p:cNvSpPr txBox="1">
            <a:spLocks noChangeArrowheads="1"/>
          </p:cNvSpPr>
          <p:nvPr/>
        </p:nvSpPr>
        <p:spPr bwMode="auto">
          <a:xfrm>
            <a:off x="4137025" y="2301875"/>
            <a:ext cx="10826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bfQfl;ksa</a:t>
            </a:r>
          </a:p>
        </p:txBody>
      </p:sp>
      <p:sp>
        <p:nvSpPr>
          <p:cNvPr id="195" name="Text Box 16" descr="30%"/>
          <p:cNvSpPr txBox="1">
            <a:spLocks noChangeArrowheads="1"/>
          </p:cNvSpPr>
          <p:nvPr/>
        </p:nvSpPr>
        <p:spPr bwMode="auto">
          <a:xfrm>
            <a:off x="4143375" y="2773363"/>
            <a:ext cx="10382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fo'oklh dh fLFkfr o pky</a:t>
            </a:r>
          </a:p>
        </p:txBody>
      </p:sp>
      <p:sp>
        <p:nvSpPr>
          <p:cNvPr id="196" name="Text Box 17" descr="30%"/>
          <p:cNvSpPr txBox="1">
            <a:spLocks noChangeArrowheads="1"/>
          </p:cNvSpPr>
          <p:nvPr/>
        </p:nvSpPr>
        <p:spPr bwMode="auto">
          <a:xfrm>
            <a:off x="4122738" y="36496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97" name="AutoShape 19" descr="30%"/>
          <p:cNvSpPr>
            <a:spLocks noChangeArrowheads="1"/>
          </p:cNvSpPr>
          <p:nvPr/>
        </p:nvSpPr>
        <p:spPr bwMode="auto">
          <a:xfrm>
            <a:off x="5167313" y="2243138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98" name="Text Box 20" descr="30%"/>
          <p:cNvSpPr txBox="1">
            <a:spLocks noChangeArrowheads="1"/>
          </p:cNvSpPr>
          <p:nvPr/>
        </p:nvSpPr>
        <p:spPr bwMode="auto">
          <a:xfrm>
            <a:off x="5032375" y="2289175"/>
            <a:ext cx="1158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fQfyIi;ksa</a:t>
            </a:r>
          </a:p>
        </p:txBody>
      </p:sp>
      <p:sp>
        <p:nvSpPr>
          <p:cNvPr id="199" name="Text Box 21" descr="30%"/>
          <p:cNvSpPr txBox="1">
            <a:spLocks noChangeArrowheads="1"/>
          </p:cNvSpPr>
          <p:nvPr/>
        </p:nvSpPr>
        <p:spPr bwMode="auto">
          <a:xfrm>
            <a:off x="5032375" y="2770188"/>
            <a:ext cx="10636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gekjk vkuan</a:t>
            </a:r>
          </a:p>
        </p:txBody>
      </p:sp>
      <p:sp>
        <p:nvSpPr>
          <p:cNvPr id="200" name="Text Box 22" descr="30%"/>
          <p:cNvSpPr txBox="1">
            <a:spLocks noChangeArrowheads="1"/>
          </p:cNvSpPr>
          <p:nvPr/>
        </p:nvSpPr>
        <p:spPr bwMode="auto">
          <a:xfrm>
            <a:off x="5067300" y="3654425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%†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01" name="AutoShape 24" descr="30%"/>
          <p:cNvSpPr>
            <a:spLocks noChangeArrowheads="1"/>
          </p:cNvSpPr>
          <p:nvPr/>
        </p:nvSpPr>
        <p:spPr bwMode="auto">
          <a:xfrm>
            <a:off x="2432050" y="224313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02" name="Text Box 25" descr="30%"/>
          <p:cNvSpPr txBox="1">
            <a:spLocks noChangeArrowheads="1"/>
          </p:cNvSpPr>
          <p:nvPr/>
        </p:nvSpPr>
        <p:spPr bwMode="auto">
          <a:xfrm>
            <a:off x="2416175" y="2316163"/>
            <a:ext cx="7905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dqja</a:t>
            </a:r>
          </a:p>
        </p:txBody>
      </p:sp>
      <p:sp>
        <p:nvSpPr>
          <p:cNvPr id="203" name="Text Box 26" descr="30%"/>
          <p:cNvSpPr txBox="1">
            <a:spLocks noChangeArrowheads="1"/>
          </p:cNvSpPr>
          <p:nvPr/>
        </p:nvSpPr>
        <p:spPr bwMode="auto">
          <a:xfrm>
            <a:off x="2416175" y="2744788"/>
            <a:ext cx="8112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ikSyql dh Bksl izsfjrkbZ</a:t>
            </a:r>
          </a:p>
        </p:txBody>
      </p:sp>
      <p:sp>
        <p:nvSpPr>
          <p:cNvPr id="204" name="Text Box 27" descr="30%"/>
          <p:cNvSpPr txBox="1">
            <a:spLocks noChangeArrowheads="1"/>
          </p:cNvSpPr>
          <p:nvPr/>
        </p:nvSpPr>
        <p:spPr bwMode="auto">
          <a:xfrm>
            <a:off x="2287588" y="365442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„%‹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05" name="AutoShape 29" descr="30%"/>
          <p:cNvSpPr>
            <a:spLocks noChangeArrowheads="1"/>
          </p:cNvSpPr>
          <p:nvPr/>
        </p:nvSpPr>
        <p:spPr bwMode="auto">
          <a:xfrm>
            <a:off x="3341688" y="2239963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06" name="Text Box 30" descr="30%"/>
          <p:cNvSpPr txBox="1">
            <a:spLocks noChangeArrowheads="1"/>
          </p:cNvSpPr>
          <p:nvPr/>
        </p:nvSpPr>
        <p:spPr bwMode="auto">
          <a:xfrm>
            <a:off x="3336925" y="2300288"/>
            <a:ext cx="80486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xyfr;ks</a:t>
            </a:r>
          </a:p>
        </p:txBody>
      </p:sp>
      <p:sp>
        <p:nvSpPr>
          <p:cNvPr id="207" name="Text Box 31" descr="30%"/>
          <p:cNvSpPr txBox="1">
            <a:spLocks noChangeArrowheads="1"/>
          </p:cNvSpPr>
          <p:nvPr/>
        </p:nvSpPr>
        <p:spPr bwMode="auto">
          <a:xfrm>
            <a:off x="3330575" y="2774950"/>
            <a:ext cx="80486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vuqxzg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 dh lkeFkZ</a:t>
            </a:r>
          </a:p>
        </p:txBody>
      </p:sp>
      <p:sp>
        <p:nvSpPr>
          <p:cNvPr id="208" name="Text Box 32" descr="30%"/>
          <p:cNvSpPr txBox="1">
            <a:spLocks noChangeArrowheads="1"/>
          </p:cNvSpPr>
          <p:nvPr/>
        </p:nvSpPr>
        <p:spPr bwMode="auto">
          <a:xfrm>
            <a:off x="3222625" y="364807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…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09" name="AutoShape 34" descr="30%"/>
          <p:cNvSpPr>
            <a:spLocks noChangeArrowheads="1"/>
          </p:cNvSpPr>
          <p:nvPr/>
        </p:nvSpPr>
        <p:spPr bwMode="auto">
          <a:xfrm>
            <a:off x="1511300" y="2247900"/>
            <a:ext cx="795338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0" name="Text Box 35" descr="30%"/>
          <p:cNvSpPr txBox="1">
            <a:spLocks noChangeArrowheads="1"/>
          </p:cNvSpPr>
          <p:nvPr/>
        </p:nvSpPr>
        <p:spPr bwMode="auto">
          <a:xfrm>
            <a:off x="1508125" y="2300288"/>
            <a:ext cx="79851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dqja</a:t>
            </a:r>
          </a:p>
        </p:txBody>
      </p:sp>
      <p:sp>
        <p:nvSpPr>
          <p:cNvPr id="211" name="Text Box 36" descr="30%"/>
          <p:cNvSpPr txBox="1">
            <a:spLocks noChangeArrowheads="1"/>
          </p:cNvSpPr>
          <p:nvPr/>
        </p:nvSpPr>
        <p:spPr bwMode="auto">
          <a:xfrm>
            <a:off x="1501775" y="2767013"/>
            <a:ext cx="8112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ppZ esa elhgh vkpj.k</a:t>
            </a:r>
          </a:p>
        </p:txBody>
      </p:sp>
      <p:sp>
        <p:nvSpPr>
          <p:cNvPr id="212" name="Text Box 37" descr="30%"/>
          <p:cNvSpPr txBox="1">
            <a:spLocks noChangeArrowheads="1"/>
          </p:cNvSpPr>
          <p:nvPr/>
        </p:nvSpPr>
        <p:spPr bwMode="auto">
          <a:xfrm>
            <a:off x="1562100" y="3670300"/>
            <a:ext cx="749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3" name="AutoShape 39" descr="30%"/>
          <p:cNvSpPr>
            <a:spLocks noChangeArrowheads="1"/>
          </p:cNvSpPr>
          <p:nvPr/>
        </p:nvSpPr>
        <p:spPr bwMode="auto">
          <a:xfrm>
            <a:off x="6092825" y="224472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4" name="Text Box 40" descr="30%"/>
          <p:cNvSpPr txBox="1">
            <a:spLocks noChangeArrowheads="1"/>
          </p:cNvSpPr>
          <p:nvPr/>
        </p:nvSpPr>
        <p:spPr bwMode="auto">
          <a:xfrm>
            <a:off x="5948363" y="2287588"/>
            <a:ext cx="111918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dqyqfLl;ksa</a:t>
            </a:r>
          </a:p>
        </p:txBody>
      </p:sp>
      <p:sp>
        <p:nvSpPr>
          <p:cNvPr id="215" name="Text Box 41" descr="30%"/>
          <p:cNvSpPr txBox="1">
            <a:spLocks noChangeArrowheads="1"/>
          </p:cNvSpPr>
          <p:nvPr/>
        </p:nvSpPr>
        <p:spPr bwMode="auto">
          <a:xfrm>
            <a:off x="5859462" y="2782888"/>
            <a:ext cx="1436687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iw.kZ i;kZIr gS</a:t>
            </a:r>
          </a:p>
        </p:txBody>
      </p:sp>
      <p:sp>
        <p:nvSpPr>
          <p:cNvPr id="216" name="Text Box 42" descr="30%"/>
          <p:cNvSpPr txBox="1">
            <a:spLocks noChangeArrowheads="1"/>
          </p:cNvSpPr>
          <p:nvPr/>
        </p:nvSpPr>
        <p:spPr bwMode="auto">
          <a:xfrm>
            <a:off x="5980113" y="36528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%ƒŒ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7" name="AutoShape 79" descr="30%"/>
          <p:cNvSpPr>
            <a:spLocks noChangeArrowheads="1"/>
          </p:cNvSpPr>
          <p:nvPr/>
        </p:nvSpPr>
        <p:spPr bwMode="auto">
          <a:xfrm>
            <a:off x="608013" y="6323013"/>
            <a:ext cx="793750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18" name="Text Box 80"/>
          <p:cNvSpPr txBox="1">
            <a:spLocks noChangeArrowheads="1"/>
          </p:cNvSpPr>
          <p:nvPr/>
        </p:nvSpPr>
        <p:spPr bwMode="auto">
          <a:xfrm>
            <a:off x="614363" y="6394450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;kdwc</a:t>
            </a:r>
          </a:p>
        </p:txBody>
      </p:sp>
      <p:sp>
        <p:nvSpPr>
          <p:cNvPr id="219" name="Text Box 81"/>
          <p:cNvSpPr txBox="1">
            <a:spLocks noChangeArrowheads="1"/>
          </p:cNvSpPr>
          <p:nvPr/>
        </p:nvSpPr>
        <p:spPr bwMode="auto">
          <a:xfrm>
            <a:off x="461963" y="6816725"/>
            <a:ext cx="10620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izfrfnu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fo'okl ls fcrkuk</a:t>
            </a:r>
          </a:p>
        </p:txBody>
      </p:sp>
      <p:sp>
        <p:nvSpPr>
          <p:cNvPr id="220" name="Text Box 82"/>
          <p:cNvSpPr txBox="1">
            <a:spLocks noChangeArrowheads="1"/>
          </p:cNvSpPr>
          <p:nvPr/>
        </p:nvSpPr>
        <p:spPr bwMode="auto">
          <a:xfrm>
            <a:off x="485775" y="7723188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%„ˆ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21" name="AutoShape 84" descr="30%"/>
          <p:cNvSpPr>
            <a:spLocks noChangeArrowheads="1"/>
          </p:cNvSpPr>
          <p:nvPr/>
        </p:nvSpPr>
        <p:spPr bwMode="auto">
          <a:xfrm>
            <a:off x="1516063" y="6334125"/>
            <a:ext cx="793750" cy="13747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22" name="Text Box 85"/>
          <p:cNvSpPr txBox="1">
            <a:spLocks noChangeArrowheads="1"/>
          </p:cNvSpPr>
          <p:nvPr/>
        </p:nvSpPr>
        <p:spPr bwMode="auto">
          <a:xfrm>
            <a:off x="1522413" y="6402388"/>
            <a:ext cx="78422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irjl</a:t>
            </a:r>
          </a:p>
        </p:txBody>
      </p:sp>
      <p:sp>
        <p:nvSpPr>
          <p:cNvPr id="223" name="Text Box 86"/>
          <p:cNvSpPr txBox="1">
            <a:spLocks noChangeArrowheads="1"/>
          </p:cNvSpPr>
          <p:nvPr/>
        </p:nvSpPr>
        <p:spPr bwMode="auto">
          <a:xfrm>
            <a:off x="1522413" y="6734175"/>
            <a:ext cx="7699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elhgh thou o dRrZO;</a:t>
            </a:r>
          </a:p>
        </p:txBody>
      </p:sp>
      <p:sp>
        <p:nvSpPr>
          <p:cNvPr id="224" name="Text Box 87"/>
          <p:cNvSpPr txBox="1">
            <a:spLocks noChangeArrowheads="1"/>
          </p:cNvSpPr>
          <p:nvPr/>
        </p:nvSpPr>
        <p:spPr bwMode="auto">
          <a:xfrm>
            <a:off x="1412875" y="7721600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25" name="AutoShape 89" descr="30%"/>
          <p:cNvSpPr>
            <a:spLocks noChangeArrowheads="1"/>
          </p:cNvSpPr>
          <p:nvPr/>
        </p:nvSpPr>
        <p:spPr bwMode="auto">
          <a:xfrm>
            <a:off x="2433638" y="6327775"/>
            <a:ext cx="795337" cy="13922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26" name="Text Box 90"/>
          <p:cNvSpPr txBox="1">
            <a:spLocks noChangeArrowheads="1"/>
          </p:cNvSpPr>
          <p:nvPr/>
        </p:nvSpPr>
        <p:spPr bwMode="auto">
          <a:xfrm>
            <a:off x="2436813" y="6400800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irjl</a:t>
            </a:r>
          </a:p>
        </p:txBody>
      </p:sp>
      <p:sp>
        <p:nvSpPr>
          <p:cNvPr id="227" name="Text Box 91"/>
          <p:cNvSpPr txBox="1">
            <a:spLocks noChangeArrowheads="1"/>
          </p:cNvSpPr>
          <p:nvPr/>
        </p:nvSpPr>
        <p:spPr bwMode="auto">
          <a:xfrm>
            <a:off x="2436813" y="6811963"/>
            <a:ext cx="77787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dyhfl;k esa &gt;wBs f'k{kd</a:t>
            </a:r>
          </a:p>
        </p:txBody>
      </p:sp>
      <p:sp>
        <p:nvSpPr>
          <p:cNvPr id="228" name="Text Box 92"/>
          <p:cNvSpPr txBox="1">
            <a:spLocks noChangeArrowheads="1"/>
          </p:cNvSpPr>
          <p:nvPr/>
        </p:nvSpPr>
        <p:spPr bwMode="auto">
          <a:xfrm>
            <a:off x="2328863" y="77263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29" name="AutoShape 94" descr="30%"/>
          <p:cNvSpPr>
            <a:spLocks noChangeArrowheads="1"/>
          </p:cNvSpPr>
          <p:nvPr/>
        </p:nvSpPr>
        <p:spPr bwMode="auto">
          <a:xfrm>
            <a:off x="3341688" y="6326188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0" name="Text Box 95"/>
          <p:cNvSpPr txBox="1">
            <a:spLocks noChangeArrowheads="1"/>
          </p:cNvSpPr>
          <p:nvPr/>
        </p:nvSpPr>
        <p:spPr bwMode="auto">
          <a:xfrm>
            <a:off x="3198813" y="6381750"/>
            <a:ext cx="127793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;wgUuk</a:t>
            </a:r>
          </a:p>
        </p:txBody>
      </p:sp>
      <p:sp>
        <p:nvSpPr>
          <p:cNvPr id="231" name="Text Box 96"/>
          <p:cNvSpPr txBox="1">
            <a:spLocks noChangeArrowheads="1"/>
          </p:cNvSpPr>
          <p:nvPr/>
        </p:nvSpPr>
        <p:spPr bwMode="auto">
          <a:xfrm>
            <a:off x="3255963" y="6630988"/>
            <a:ext cx="954087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m)kj dk vk'oklu lko/kku &gt;wBs f'k{kdksa ls</a:t>
            </a:r>
          </a:p>
        </p:txBody>
      </p:sp>
      <p:sp>
        <p:nvSpPr>
          <p:cNvPr id="232" name="Text Box 97"/>
          <p:cNvSpPr txBox="1">
            <a:spLocks noChangeArrowheads="1"/>
          </p:cNvSpPr>
          <p:nvPr/>
        </p:nvSpPr>
        <p:spPr bwMode="auto">
          <a:xfrm>
            <a:off x="3248025" y="7721600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‡%ƒ…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3" name="AutoShape 99" descr="30%"/>
          <p:cNvSpPr>
            <a:spLocks noChangeArrowheads="1"/>
          </p:cNvSpPr>
          <p:nvPr/>
        </p:nvSpPr>
        <p:spPr bwMode="auto">
          <a:xfrm>
            <a:off x="4251325" y="6326188"/>
            <a:ext cx="793750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4" name="Text Box 100"/>
          <p:cNvSpPr txBox="1">
            <a:spLocks noChangeArrowheads="1"/>
          </p:cNvSpPr>
          <p:nvPr/>
        </p:nvSpPr>
        <p:spPr bwMode="auto">
          <a:xfrm>
            <a:off x="4113213" y="6400800"/>
            <a:ext cx="97313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;wgUuk</a:t>
            </a:r>
          </a:p>
        </p:txBody>
      </p:sp>
      <p:sp>
        <p:nvSpPr>
          <p:cNvPr id="235" name="Text Box 101"/>
          <p:cNvSpPr txBox="1">
            <a:spLocks noChangeArrowheads="1"/>
          </p:cNvSpPr>
          <p:nvPr/>
        </p:nvSpPr>
        <p:spPr bwMode="auto">
          <a:xfrm>
            <a:off x="4264025" y="6624638"/>
            <a:ext cx="798513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elhgh vkKkvksa ds vuqlkj pyuk</a:t>
            </a:r>
          </a:p>
        </p:txBody>
      </p:sp>
      <p:sp>
        <p:nvSpPr>
          <p:cNvPr id="236" name="Text Box 102"/>
          <p:cNvSpPr txBox="1">
            <a:spLocks noChangeArrowheads="1"/>
          </p:cNvSpPr>
          <p:nvPr/>
        </p:nvSpPr>
        <p:spPr bwMode="auto">
          <a:xfrm>
            <a:off x="4132263" y="773112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7" name="AutoShape 104" descr="30%"/>
          <p:cNvSpPr>
            <a:spLocks noChangeArrowheads="1"/>
          </p:cNvSpPr>
          <p:nvPr/>
        </p:nvSpPr>
        <p:spPr bwMode="auto">
          <a:xfrm>
            <a:off x="6094413" y="6316663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8" name="Text Box 105"/>
          <p:cNvSpPr txBox="1">
            <a:spLocks noChangeArrowheads="1"/>
          </p:cNvSpPr>
          <p:nvPr/>
        </p:nvSpPr>
        <p:spPr bwMode="auto">
          <a:xfrm>
            <a:off x="6094413" y="6416675"/>
            <a:ext cx="811212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;gwnk</a:t>
            </a:r>
          </a:p>
        </p:txBody>
      </p:sp>
      <p:sp>
        <p:nvSpPr>
          <p:cNvPr id="239" name="Text Box 106"/>
          <p:cNvSpPr txBox="1">
            <a:spLocks noChangeArrowheads="1"/>
          </p:cNvSpPr>
          <p:nvPr/>
        </p:nvSpPr>
        <p:spPr bwMode="auto">
          <a:xfrm>
            <a:off x="6100763" y="6827838"/>
            <a:ext cx="7842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fo'okljr cus jguk</a:t>
            </a:r>
          </a:p>
        </p:txBody>
      </p:sp>
      <p:sp>
        <p:nvSpPr>
          <p:cNvPr id="240" name="Text Box 107"/>
          <p:cNvSpPr txBox="1">
            <a:spLocks noChangeArrowheads="1"/>
          </p:cNvSpPr>
          <p:nvPr/>
        </p:nvSpPr>
        <p:spPr bwMode="auto">
          <a:xfrm>
            <a:off x="5961063" y="772160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Œ&amp;„ƒ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1" name="AutoShape 109" descr="30%"/>
          <p:cNvSpPr>
            <a:spLocks noChangeArrowheads="1"/>
          </p:cNvSpPr>
          <p:nvPr/>
        </p:nvSpPr>
        <p:spPr bwMode="auto">
          <a:xfrm>
            <a:off x="5180013" y="6338888"/>
            <a:ext cx="793750" cy="13731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2" name="Text Box 110"/>
          <p:cNvSpPr txBox="1">
            <a:spLocks noChangeArrowheads="1"/>
          </p:cNvSpPr>
          <p:nvPr/>
        </p:nvSpPr>
        <p:spPr bwMode="auto">
          <a:xfrm>
            <a:off x="5135563" y="6419850"/>
            <a:ext cx="90328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3 ;wgUuk</a:t>
            </a:r>
          </a:p>
        </p:txBody>
      </p:sp>
      <p:sp>
        <p:nvSpPr>
          <p:cNvPr id="243" name="Text Box 111"/>
          <p:cNvSpPr txBox="1">
            <a:spLocks noChangeArrowheads="1"/>
          </p:cNvSpPr>
          <p:nvPr/>
        </p:nvSpPr>
        <p:spPr bwMode="auto">
          <a:xfrm>
            <a:off x="5267325" y="6634163"/>
            <a:ext cx="79851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;wgUuk dk izsfjrkbZ vf/kdkj</a:t>
            </a:r>
          </a:p>
        </p:txBody>
      </p:sp>
      <p:sp>
        <p:nvSpPr>
          <p:cNvPr id="244" name="Text Box 112"/>
          <p:cNvSpPr txBox="1">
            <a:spLocks noChangeArrowheads="1"/>
          </p:cNvSpPr>
          <p:nvPr/>
        </p:nvSpPr>
        <p:spPr bwMode="auto">
          <a:xfrm>
            <a:off x="5057775" y="77295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5" name="Text Box 113"/>
          <p:cNvSpPr txBox="1">
            <a:spLocks noChangeArrowheads="1"/>
          </p:cNvSpPr>
          <p:nvPr/>
        </p:nvSpPr>
        <p:spPr bwMode="auto">
          <a:xfrm>
            <a:off x="3832225" y="304800"/>
            <a:ext cx="12858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6" name="Text Box 114"/>
          <p:cNvSpPr txBox="1">
            <a:spLocks noChangeArrowheads="1"/>
          </p:cNvSpPr>
          <p:nvPr/>
        </p:nvSpPr>
        <p:spPr bwMode="auto">
          <a:xfrm>
            <a:off x="617538" y="8167688"/>
            <a:ext cx="6286500" cy="40011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f}rh; % ^^vU;ksa** dh vksj ls i=</a:t>
            </a:r>
          </a:p>
        </p:txBody>
      </p:sp>
      <p:sp>
        <p:nvSpPr>
          <p:cNvPr id="247" name="AutoShape 44" descr="30%"/>
          <p:cNvSpPr>
            <a:spLocks noChangeArrowheads="1"/>
          </p:cNvSpPr>
          <p:nvPr/>
        </p:nvSpPr>
        <p:spPr bwMode="auto">
          <a:xfrm>
            <a:off x="608013" y="433387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48" name="Text Box 45" descr="30%"/>
          <p:cNvSpPr txBox="1">
            <a:spLocks noChangeArrowheads="1"/>
          </p:cNvSpPr>
          <p:nvPr/>
        </p:nvSpPr>
        <p:spPr bwMode="auto">
          <a:xfrm>
            <a:off x="608013" y="4381500"/>
            <a:ext cx="7905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fFkLl</a:t>
            </a:r>
          </a:p>
        </p:txBody>
      </p:sp>
      <p:sp>
        <p:nvSpPr>
          <p:cNvPr id="249" name="Text Box 46" descr="30%"/>
          <p:cNvSpPr txBox="1">
            <a:spLocks noChangeArrowheads="1"/>
          </p:cNvSpPr>
          <p:nvPr/>
        </p:nvSpPr>
        <p:spPr bwMode="auto">
          <a:xfrm>
            <a:off x="600075" y="4765675"/>
            <a:ext cx="7985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vafre fnuksa dh ?kVuk;sa</a:t>
            </a:r>
          </a:p>
        </p:txBody>
      </p:sp>
      <p:sp>
        <p:nvSpPr>
          <p:cNvPr id="250" name="Text Box 47"/>
          <p:cNvSpPr txBox="1">
            <a:spLocks noChangeArrowheads="1"/>
          </p:cNvSpPr>
          <p:nvPr/>
        </p:nvSpPr>
        <p:spPr bwMode="auto">
          <a:xfrm>
            <a:off x="474663" y="5732463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%ƒŒ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51" name="AutoShape 49" descr="30%"/>
          <p:cNvSpPr>
            <a:spLocks noChangeArrowheads="1"/>
          </p:cNvSpPr>
          <p:nvPr/>
        </p:nvSpPr>
        <p:spPr bwMode="auto">
          <a:xfrm>
            <a:off x="1514475" y="4344988"/>
            <a:ext cx="793750" cy="13731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52" name="Text Box 50" descr="30%"/>
          <p:cNvSpPr txBox="1">
            <a:spLocks noChangeArrowheads="1"/>
          </p:cNvSpPr>
          <p:nvPr/>
        </p:nvSpPr>
        <p:spPr bwMode="auto">
          <a:xfrm>
            <a:off x="1508125" y="4389438"/>
            <a:ext cx="79216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fFkLl</a:t>
            </a:r>
          </a:p>
        </p:txBody>
      </p:sp>
      <p:sp>
        <p:nvSpPr>
          <p:cNvPr id="253" name="Text Box 51" descr="30%"/>
          <p:cNvSpPr txBox="1">
            <a:spLocks noChangeArrowheads="1"/>
          </p:cNvSpPr>
          <p:nvPr/>
        </p:nvSpPr>
        <p:spPr bwMode="auto">
          <a:xfrm>
            <a:off x="1508125" y="4694238"/>
            <a:ext cx="79851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izHkq ds vkus okys fnu</a:t>
            </a:r>
          </a:p>
        </p:txBody>
      </p:sp>
      <p:sp>
        <p:nvSpPr>
          <p:cNvPr id="254" name="Text Box 52"/>
          <p:cNvSpPr txBox="1">
            <a:spLocks noChangeArrowheads="1"/>
          </p:cNvSpPr>
          <p:nvPr/>
        </p:nvSpPr>
        <p:spPr bwMode="auto">
          <a:xfrm>
            <a:off x="1368425" y="57356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%ˆ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55" name="AutoShape 54" descr="30%"/>
          <p:cNvSpPr>
            <a:spLocks noChangeArrowheads="1"/>
          </p:cNvSpPr>
          <p:nvPr/>
        </p:nvSpPr>
        <p:spPr bwMode="auto">
          <a:xfrm>
            <a:off x="2433638" y="4321175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56" name="Text Box 55" descr="30%"/>
          <p:cNvSpPr txBox="1">
            <a:spLocks noChangeArrowheads="1"/>
          </p:cNvSpPr>
          <p:nvPr/>
        </p:nvSpPr>
        <p:spPr bwMode="auto">
          <a:xfrm>
            <a:off x="2449513" y="4787900"/>
            <a:ext cx="77787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ppZ esa mfpr Øe</a:t>
            </a:r>
          </a:p>
        </p:txBody>
      </p:sp>
      <p:sp>
        <p:nvSpPr>
          <p:cNvPr id="257" name="Text Box 56" descr="30%"/>
          <p:cNvSpPr txBox="1">
            <a:spLocks noChangeArrowheads="1"/>
          </p:cNvSpPr>
          <p:nvPr/>
        </p:nvSpPr>
        <p:spPr bwMode="auto">
          <a:xfrm>
            <a:off x="2290763" y="4422775"/>
            <a:ext cx="108108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rheqfFk;ql</a:t>
            </a:r>
          </a:p>
        </p:txBody>
      </p:sp>
      <p:sp>
        <p:nvSpPr>
          <p:cNvPr id="258" name="Text Box 57"/>
          <p:cNvSpPr txBox="1">
            <a:spLocks noChangeArrowheads="1"/>
          </p:cNvSpPr>
          <p:nvPr/>
        </p:nvSpPr>
        <p:spPr bwMode="auto">
          <a:xfrm>
            <a:off x="2309813" y="573405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%Š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59" name="AutoShape 59" descr="30%"/>
          <p:cNvSpPr>
            <a:spLocks noChangeArrowheads="1"/>
          </p:cNvSpPr>
          <p:nvPr/>
        </p:nvSpPr>
        <p:spPr bwMode="auto">
          <a:xfrm>
            <a:off x="3341688" y="4321175"/>
            <a:ext cx="793750" cy="1395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60" name="Text Box 60" descr="30%"/>
          <p:cNvSpPr txBox="1">
            <a:spLocks noChangeArrowheads="1"/>
          </p:cNvSpPr>
          <p:nvPr/>
        </p:nvSpPr>
        <p:spPr bwMode="auto">
          <a:xfrm>
            <a:off x="3300412" y="4389438"/>
            <a:ext cx="106203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rheqfFk;ql</a:t>
            </a:r>
          </a:p>
        </p:txBody>
      </p:sp>
      <p:sp>
        <p:nvSpPr>
          <p:cNvPr id="261" name="Text Box 61" descr="30%"/>
          <p:cNvSpPr txBox="1">
            <a:spLocks noChangeArrowheads="1"/>
          </p:cNvSpPr>
          <p:nvPr/>
        </p:nvSpPr>
        <p:spPr bwMode="auto">
          <a:xfrm>
            <a:off x="3305175" y="4727575"/>
            <a:ext cx="101917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lqlekpkj dh j{kk dj( izpkj dj</a:t>
            </a:r>
          </a:p>
        </p:txBody>
      </p:sp>
      <p:sp>
        <p:nvSpPr>
          <p:cNvPr id="262" name="Text Box 62"/>
          <p:cNvSpPr txBox="1">
            <a:spLocks noChangeArrowheads="1"/>
          </p:cNvSpPr>
          <p:nvPr/>
        </p:nvSpPr>
        <p:spPr bwMode="auto">
          <a:xfrm>
            <a:off x="3221038" y="5734050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63" name="AutoShape 64" descr="30%"/>
          <p:cNvSpPr>
            <a:spLocks noChangeArrowheads="1"/>
          </p:cNvSpPr>
          <p:nvPr/>
        </p:nvSpPr>
        <p:spPr bwMode="auto">
          <a:xfrm>
            <a:off x="4248150" y="4313238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64" name="Text Box 65" descr="30%"/>
          <p:cNvSpPr txBox="1">
            <a:spLocks noChangeArrowheads="1"/>
          </p:cNvSpPr>
          <p:nvPr/>
        </p:nvSpPr>
        <p:spPr bwMode="auto">
          <a:xfrm>
            <a:off x="4244975" y="4354513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rhrql</a:t>
            </a:r>
          </a:p>
        </p:txBody>
      </p:sp>
      <p:sp>
        <p:nvSpPr>
          <p:cNvPr id="265" name="Text Box 66" descr="30%"/>
          <p:cNvSpPr txBox="1">
            <a:spLocks noChangeArrowheads="1"/>
          </p:cNvSpPr>
          <p:nvPr/>
        </p:nvSpPr>
        <p:spPr bwMode="auto">
          <a:xfrm>
            <a:off x="4125913" y="4822825"/>
            <a:ext cx="1150937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/keZo`)ksa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dh ;ksX;rk;sa</a:t>
            </a:r>
          </a:p>
        </p:txBody>
      </p:sp>
      <p:sp>
        <p:nvSpPr>
          <p:cNvPr id="266" name="Text Box 67"/>
          <p:cNvSpPr txBox="1">
            <a:spLocks noChangeArrowheads="1"/>
          </p:cNvSpPr>
          <p:nvPr/>
        </p:nvSpPr>
        <p:spPr bwMode="auto">
          <a:xfrm>
            <a:off x="4154488" y="5732463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%ƒ&amp;„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67" name="AutoShape 69" descr="30%"/>
          <p:cNvSpPr>
            <a:spLocks noChangeArrowheads="1"/>
          </p:cNvSpPr>
          <p:nvPr/>
        </p:nvSpPr>
        <p:spPr bwMode="auto">
          <a:xfrm>
            <a:off x="5176838" y="4325938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68" name="Text Box 70" descr="30%"/>
          <p:cNvSpPr txBox="1">
            <a:spLocks noChangeArrowheads="1"/>
          </p:cNvSpPr>
          <p:nvPr/>
        </p:nvSpPr>
        <p:spPr bwMode="auto">
          <a:xfrm>
            <a:off x="5172075" y="4371975"/>
            <a:ext cx="79851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fQyseksu</a:t>
            </a:r>
          </a:p>
        </p:txBody>
      </p:sp>
      <p:sp>
        <p:nvSpPr>
          <p:cNvPr id="269" name="Text Box 71" descr="30%"/>
          <p:cNvSpPr txBox="1">
            <a:spLocks noChangeArrowheads="1"/>
          </p:cNvSpPr>
          <p:nvPr/>
        </p:nvSpPr>
        <p:spPr bwMode="auto">
          <a:xfrm>
            <a:off x="5033963" y="4664075"/>
            <a:ext cx="11382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 esa vU;ksa dks Lohdkjuk</a:t>
            </a:r>
          </a:p>
        </p:txBody>
      </p:sp>
      <p:sp>
        <p:nvSpPr>
          <p:cNvPr id="270" name="Text Box 72"/>
          <p:cNvSpPr txBox="1">
            <a:spLocks noChangeArrowheads="1"/>
          </p:cNvSpPr>
          <p:nvPr/>
        </p:nvSpPr>
        <p:spPr bwMode="auto">
          <a:xfrm>
            <a:off x="5056188" y="57324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71" name="AutoShape 74" descr="30%"/>
          <p:cNvSpPr>
            <a:spLocks noChangeArrowheads="1"/>
          </p:cNvSpPr>
          <p:nvPr/>
        </p:nvSpPr>
        <p:spPr bwMode="auto">
          <a:xfrm>
            <a:off x="6164263" y="4322763"/>
            <a:ext cx="795337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72" name="Text Box 75" descr="30%"/>
          <p:cNvSpPr txBox="1">
            <a:spLocks noChangeArrowheads="1"/>
          </p:cNvSpPr>
          <p:nvPr/>
        </p:nvSpPr>
        <p:spPr bwMode="auto">
          <a:xfrm>
            <a:off x="6169025" y="4373563"/>
            <a:ext cx="78422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bczkfu;ksa</a:t>
            </a:r>
          </a:p>
        </p:txBody>
      </p:sp>
      <p:sp>
        <p:nvSpPr>
          <p:cNvPr id="273" name="Text Box 76" descr="30%"/>
          <p:cNvSpPr txBox="1">
            <a:spLocks noChangeArrowheads="1"/>
          </p:cNvSpPr>
          <p:nvPr/>
        </p:nvSpPr>
        <p:spPr bwMode="auto">
          <a:xfrm>
            <a:off x="6035675" y="4724400"/>
            <a:ext cx="10509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loksZPp i;kZIr</a:t>
            </a:r>
          </a:p>
        </p:txBody>
      </p:sp>
      <p:sp>
        <p:nvSpPr>
          <p:cNvPr id="274" name="Text Box 77"/>
          <p:cNvSpPr txBox="1">
            <a:spLocks noChangeArrowheads="1"/>
          </p:cNvSpPr>
          <p:nvPr/>
        </p:nvSpPr>
        <p:spPr bwMode="auto">
          <a:xfrm>
            <a:off x="6046788" y="574040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%†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75" name="Line 123"/>
          <p:cNvSpPr>
            <a:spLocks noChangeShapeType="1"/>
          </p:cNvSpPr>
          <p:nvPr/>
        </p:nvSpPr>
        <p:spPr bwMode="auto">
          <a:xfrm>
            <a:off x="420688" y="6096000"/>
            <a:ext cx="5675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" name="Line 124" descr="30%"/>
          <p:cNvSpPr>
            <a:spLocks noChangeShapeType="1"/>
          </p:cNvSpPr>
          <p:nvPr/>
        </p:nvSpPr>
        <p:spPr bwMode="auto">
          <a:xfrm>
            <a:off x="6026150" y="4056063"/>
            <a:ext cx="1069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7" name="Line 126"/>
          <p:cNvSpPr>
            <a:spLocks noChangeShapeType="1"/>
          </p:cNvSpPr>
          <p:nvPr/>
        </p:nvSpPr>
        <p:spPr bwMode="auto">
          <a:xfrm>
            <a:off x="6061075" y="4048125"/>
            <a:ext cx="0" cy="208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8" name="Text Box 128"/>
          <p:cNvSpPr txBox="1">
            <a:spLocks noChangeArrowheads="1"/>
          </p:cNvSpPr>
          <p:nvPr/>
        </p:nvSpPr>
        <p:spPr bwMode="auto">
          <a:xfrm>
            <a:off x="603250" y="982663"/>
            <a:ext cx="638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^^i=ksa** dk eq[; fo"k;</a:t>
            </a:r>
          </a:p>
        </p:txBody>
      </p:sp>
      <p:sp>
        <p:nvSpPr>
          <p:cNvPr id="279" name="Text Box 130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34" charset="-128"/>
                <a:cs typeface="+mn-cs"/>
              </a:rPr>
              <a:t>26</a:t>
            </a:r>
          </a:p>
        </p:txBody>
      </p:sp>
      <p:sp>
        <p:nvSpPr>
          <p:cNvPr id="280" name="Text Box 37" descr="30%"/>
          <p:cNvSpPr txBox="1">
            <a:spLocks noChangeArrowheads="1"/>
          </p:cNvSpPr>
          <p:nvPr/>
        </p:nvSpPr>
        <p:spPr bwMode="auto">
          <a:xfrm>
            <a:off x="584200" y="3657600"/>
            <a:ext cx="749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%ƒ‰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pic>
        <p:nvPicPr>
          <p:cNvPr id="63584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652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MS Gothic" pitchFamily="49" charset="-128"/>
                <a:cs typeface="+mn-cs"/>
              </a:rPr>
              <a:t>„ˆ</a:t>
            </a: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Kruti Dev 010" charset="0"/>
            </a:endParaRPr>
          </a:p>
        </p:txBody>
      </p:sp>
      <p:pic>
        <p:nvPicPr>
          <p:cNvPr id="92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endParaRPr lang="en-US">
              <a:latin typeface="Kruti Dev 010" charset="0"/>
              <a:ea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182688" y="1666875"/>
            <a:ext cx="5214937" cy="40011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izFke % ikSyql dh vksj ls i=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4288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022350" y="889000"/>
            <a:ext cx="4786313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213600" y="44450"/>
            <a:ext cx="2824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AutoShape 9" descr="30%"/>
          <p:cNvSpPr>
            <a:spLocks noChangeArrowheads="1"/>
          </p:cNvSpPr>
          <p:nvPr/>
        </p:nvSpPr>
        <p:spPr bwMode="auto">
          <a:xfrm>
            <a:off x="606425" y="226218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105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39" name="Text Box 10" descr="30%"/>
          <p:cNvSpPr txBox="1">
            <a:spLocks noChangeArrowheads="1"/>
          </p:cNvSpPr>
          <p:nvPr/>
        </p:nvSpPr>
        <p:spPr bwMode="auto">
          <a:xfrm>
            <a:off x="614363" y="2293938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jksfe;ks</a:t>
            </a:r>
          </a:p>
        </p:txBody>
      </p:sp>
      <p:sp>
        <p:nvSpPr>
          <p:cNvPr id="40" name="Text Box 11" descr="30%"/>
          <p:cNvSpPr txBox="1">
            <a:spLocks noChangeArrowheads="1"/>
          </p:cNvSpPr>
          <p:nvPr/>
        </p:nvSpPr>
        <p:spPr bwMode="auto">
          <a:xfrm>
            <a:off x="466724" y="2786063"/>
            <a:ext cx="1076325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/kehZ Bgjuk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ls</a:t>
            </a:r>
          </a:p>
        </p:txBody>
      </p:sp>
      <p:sp>
        <p:nvSpPr>
          <p:cNvPr id="41" name="AutoShape 14" descr="30%"/>
          <p:cNvSpPr>
            <a:spLocks noChangeArrowheads="1"/>
          </p:cNvSpPr>
          <p:nvPr/>
        </p:nvSpPr>
        <p:spPr bwMode="auto">
          <a:xfrm>
            <a:off x="4249738" y="2252663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42" name="Text Box 15" descr="30%"/>
          <p:cNvSpPr txBox="1">
            <a:spLocks noChangeArrowheads="1"/>
          </p:cNvSpPr>
          <p:nvPr/>
        </p:nvSpPr>
        <p:spPr bwMode="auto">
          <a:xfrm>
            <a:off x="4137025" y="2301875"/>
            <a:ext cx="10826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bfQfl;ksa</a:t>
            </a:r>
          </a:p>
        </p:txBody>
      </p:sp>
      <p:sp>
        <p:nvSpPr>
          <p:cNvPr id="43" name="Text Box 16" descr="30%"/>
          <p:cNvSpPr txBox="1">
            <a:spLocks noChangeArrowheads="1"/>
          </p:cNvSpPr>
          <p:nvPr/>
        </p:nvSpPr>
        <p:spPr bwMode="auto">
          <a:xfrm>
            <a:off x="4143375" y="2773363"/>
            <a:ext cx="10382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fo'oklh dh fLFkfr o pky</a:t>
            </a:r>
          </a:p>
        </p:txBody>
      </p:sp>
      <p:sp>
        <p:nvSpPr>
          <p:cNvPr id="44" name="Text Box 17" descr="30%"/>
          <p:cNvSpPr txBox="1">
            <a:spLocks noChangeArrowheads="1"/>
          </p:cNvSpPr>
          <p:nvPr/>
        </p:nvSpPr>
        <p:spPr bwMode="auto">
          <a:xfrm>
            <a:off x="4122738" y="36496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45" name="AutoShape 19" descr="30%"/>
          <p:cNvSpPr>
            <a:spLocks noChangeArrowheads="1"/>
          </p:cNvSpPr>
          <p:nvPr/>
        </p:nvSpPr>
        <p:spPr bwMode="auto">
          <a:xfrm>
            <a:off x="5167313" y="2243138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46" name="Text Box 20" descr="30%"/>
          <p:cNvSpPr txBox="1">
            <a:spLocks noChangeArrowheads="1"/>
          </p:cNvSpPr>
          <p:nvPr/>
        </p:nvSpPr>
        <p:spPr bwMode="auto">
          <a:xfrm>
            <a:off x="5032375" y="2289175"/>
            <a:ext cx="1158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fQfyIi;ksa</a:t>
            </a:r>
          </a:p>
        </p:txBody>
      </p:sp>
      <p:sp>
        <p:nvSpPr>
          <p:cNvPr id="47" name="Text Box 21" descr="30%"/>
          <p:cNvSpPr txBox="1">
            <a:spLocks noChangeArrowheads="1"/>
          </p:cNvSpPr>
          <p:nvPr/>
        </p:nvSpPr>
        <p:spPr bwMode="auto">
          <a:xfrm>
            <a:off x="5032375" y="2770188"/>
            <a:ext cx="10636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gekjk vkuan</a:t>
            </a:r>
          </a:p>
        </p:txBody>
      </p:sp>
      <p:sp>
        <p:nvSpPr>
          <p:cNvPr id="48" name="Text Box 22" descr="30%"/>
          <p:cNvSpPr txBox="1">
            <a:spLocks noChangeArrowheads="1"/>
          </p:cNvSpPr>
          <p:nvPr/>
        </p:nvSpPr>
        <p:spPr bwMode="auto">
          <a:xfrm>
            <a:off x="5067300" y="3654425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%†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49" name="AutoShape 24" descr="30%"/>
          <p:cNvSpPr>
            <a:spLocks noChangeArrowheads="1"/>
          </p:cNvSpPr>
          <p:nvPr/>
        </p:nvSpPr>
        <p:spPr bwMode="auto">
          <a:xfrm>
            <a:off x="2432050" y="224313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0" name="Text Box 25" descr="30%"/>
          <p:cNvSpPr txBox="1">
            <a:spLocks noChangeArrowheads="1"/>
          </p:cNvSpPr>
          <p:nvPr/>
        </p:nvSpPr>
        <p:spPr bwMode="auto">
          <a:xfrm>
            <a:off x="2416175" y="2316163"/>
            <a:ext cx="7905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dqja</a:t>
            </a:r>
          </a:p>
        </p:txBody>
      </p:sp>
      <p:sp>
        <p:nvSpPr>
          <p:cNvPr id="51" name="Text Box 26" descr="30%"/>
          <p:cNvSpPr txBox="1">
            <a:spLocks noChangeArrowheads="1"/>
          </p:cNvSpPr>
          <p:nvPr/>
        </p:nvSpPr>
        <p:spPr bwMode="auto">
          <a:xfrm>
            <a:off x="2416175" y="2744788"/>
            <a:ext cx="8112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ikSyql dh Bksl izsfjrkbZ</a:t>
            </a:r>
          </a:p>
        </p:txBody>
      </p:sp>
      <p:sp>
        <p:nvSpPr>
          <p:cNvPr id="52" name="Text Box 27" descr="30%"/>
          <p:cNvSpPr txBox="1">
            <a:spLocks noChangeArrowheads="1"/>
          </p:cNvSpPr>
          <p:nvPr/>
        </p:nvSpPr>
        <p:spPr bwMode="auto">
          <a:xfrm>
            <a:off x="2287588" y="365442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„%‹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3" name="AutoShape 29" descr="30%"/>
          <p:cNvSpPr>
            <a:spLocks noChangeArrowheads="1"/>
          </p:cNvSpPr>
          <p:nvPr/>
        </p:nvSpPr>
        <p:spPr bwMode="auto">
          <a:xfrm>
            <a:off x="3341688" y="2239963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4" name="Text Box 30" descr="30%"/>
          <p:cNvSpPr txBox="1">
            <a:spLocks noChangeArrowheads="1"/>
          </p:cNvSpPr>
          <p:nvPr/>
        </p:nvSpPr>
        <p:spPr bwMode="auto">
          <a:xfrm>
            <a:off x="3336925" y="2300288"/>
            <a:ext cx="80486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xyfr;ks</a:t>
            </a:r>
          </a:p>
        </p:txBody>
      </p:sp>
      <p:sp>
        <p:nvSpPr>
          <p:cNvPr id="55" name="Text Box 31" descr="30%"/>
          <p:cNvSpPr txBox="1">
            <a:spLocks noChangeArrowheads="1"/>
          </p:cNvSpPr>
          <p:nvPr/>
        </p:nvSpPr>
        <p:spPr bwMode="auto">
          <a:xfrm>
            <a:off x="3330575" y="2774950"/>
            <a:ext cx="80486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vuqxzg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 dh lkeFkZ</a:t>
            </a:r>
          </a:p>
        </p:txBody>
      </p:sp>
      <p:sp>
        <p:nvSpPr>
          <p:cNvPr id="56" name="Text Box 32" descr="30%"/>
          <p:cNvSpPr txBox="1">
            <a:spLocks noChangeArrowheads="1"/>
          </p:cNvSpPr>
          <p:nvPr/>
        </p:nvSpPr>
        <p:spPr bwMode="auto">
          <a:xfrm>
            <a:off x="3222625" y="364807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…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7" name="AutoShape 34" descr="30%"/>
          <p:cNvSpPr>
            <a:spLocks noChangeArrowheads="1"/>
          </p:cNvSpPr>
          <p:nvPr/>
        </p:nvSpPr>
        <p:spPr bwMode="auto">
          <a:xfrm>
            <a:off x="1511300" y="2247900"/>
            <a:ext cx="795338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58" name="Text Box 35" descr="30%"/>
          <p:cNvSpPr txBox="1">
            <a:spLocks noChangeArrowheads="1"/>
          </p:cNvSpPr>
          <p:nvPr/>
        </p:nvSpPr>
        <p:spPr bwMode="auto">
          <a:xfrm>
            <a:off x="1508125" y="2300288"/>
            <a:ext cx="79851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dqja</a:t>
            </a:r>
          </a:p>
        </p:txBody>
      </p:sp>
      <p:sp>
        <p:nvSpPr>
          <p:cNvPr id="59" name="Text Box 36" descr="30%"/>
          <p:cNvSpPr txBox="1">
            <a:spLocks noChangeArrowheads="1"/>
          </p:cNvSpPr>
          <p:nvPr/>
        </p:nvSpPr>
        <p:spPr bwMode="auto">
          <a:xfrm>
            <a:off x="1501775" y="2767013"/>
            <a:ext cx="8112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ppZ esa elhgh vkpj.k</a:t>
            </a:r>
          </a:p>
        </p:txBody>
      </p:sp>
      <p:sp>
        <p:nvSpPr>
          <p:cNvPr id="60" name="Text Box 37" descr="30%"/>
          <p:cNvSpPr txBox="1">
            <a:spLocks noChangeArrowheads="1"/>
          </p:cNvSpPr>
          <p:nvPr/>
        </p:nvSpPr>
        <p:spPr bwMode="auto">
          <a:xfrm>
            <a:off x="1562100" y="3670300"/>
            <a:ext cx="749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1" name="AutoShape 39" descr="30%"/>
          <p:cNvSpPr>
            <a:spLocks noChangeArrowheads="1"/>
          </p:cNvSpPr>
          <p:nvPr/>
        </p:nvSpPr>
        <p:spPr bwMode="auto">
          <a:xfrm>
            <a:off x="6092825" y="224472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2" name="Text Box 40" descr="30%"/>
          <p:cNvSpPr txBox="1">
            <a:spLocks noChangeArrowheads="1"/>
          </p:cNvSpPr>
          <p:nvPr/>
        </p:nvSpPr>
        <p:spPr bwMode="auto">
          <a:xfrm>
            <a:off x="5948363" y="2287588"/>
            <a:ext cx="111918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dqyqfLl;ksa</a:t>
            </a:r>
          </a:p>
        </p:txBody>
      </p:sp>
      <p:sp>
        <p:nvSpPr>
          <p:cNvPr id="63" name="Text Box 41" descr="30%"/>
          <p:cNvSpPr txBox="1">
            <a:spLocks noChangeArrowheads="1"/>
          </p:cNvSpPr>
          <p:nvPr/>
        </p:nvSpPr>
        <p:spPr bwMode="auto">
          <a:xfrm>
            <a:off x="5859462" y="2782888"/>
            <a:ext cx="1436687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iw.kZ i;kZIr gS</a:t>
            </a:r>
          </a:p>
        </p:txBody>
      </p:sp>
      <p:sp>
        <p:nvSpPr>
          <p:cNvPr id="64" name="Text Box 42" descr="30%"/>
          <p:cNvSpPr txBox="1">
            <a:spLocks noChangeArrowheads="1"/>
          </p:cNvSpPr>
          <p:nvPr/>
        </p:nvSpPr>
        <p:spPr bwMode="auto">
          <a:xfrm>
            <a:off x="5980113" y="36528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%ƒŒ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5" name="AutoShape 79" descr="30%"/>
          <p:cNvSpPr>
            <a:spLocks noChangeArrowheads="1"/>
          </p:cNvSpPr>
          <p:nvPr/>
        </p:nvSpPr>
        <p:spPr bwMode="auto">
          <a:xfrm>
            <a:off x="608013" y="6323013"/>
            <a:ext cx="793750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6" name="Text Box 80"/>
          <p:cNvSpPr txBox="1">
            <a:spLocks noChangeArrowheads="1"/>
          </p:cNvSpPr>
          <p:nvPr/>
        </p:nvSpPr>
        <p:spPr bwMode="auto">
          <a:xfrm>
            <a:off x="614363" y="6394450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;kdwc</a:t>
            </a:r>
          </a:p>
        </p:txBody>
      </p:sp>
      <p:sp>
        <p:nvSpPr>
          <p:cNvPr id="67" name="Text Box 81"/>
          <p:cNvSpPr txBox="1">
            <a:spLocks noChangeArrowheads="1"/>
          </p:cNvSpPr>
          <p:nvPr/>
        </p:nvSpPr>
        <p:spPr bwMode="auto">
          <a:xfrm>
            <a:off x="461963" y="6816725"/>
            <a:ext cx="10620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izfrfnu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 fo'okl ls fcrkuk</a:t>
            </a:r>
          </a:p>
        </p:txBody>
      </p:sp>
      <p:sp>
        <p:nvSpPr>
          <p:cNvPr id="68" name="Text Box 82"/>
          <p:cNvSpPr txBox="1">
            <a:spLocks noChangeArrowheads="1"/>
          </p:cNvSpPr>
          <p:nvPr/>
        </p:nvSpPr>
        <p:spPr bwMode="auto">
          <a:xfrm>
            <a:off x="485775" y="7723188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%„ˆ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9" name="AutoShape 84" descr="30%"/>
          <p:cNvSpPr>
            <a:spLocks noChangeArrowheads="1"/>
          </p:cNvSpPr>
          <p:nvPr/>
        </p:nvSpPr>
        <p:spPr bwMode="auto">
          <a:xfrm>
            <a:off x="1516063" y="6334125"/>
            <a:ext cx="793750" cy="13747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0" name="Text Box 85"/>
          <p:cNvSpPr txBox="1">
            <a:spLocks noChangeArrowheads="1"/>
          </p:cNvSpPr>
          <p:nvPr/>
        </p:nvSpPr>
        <p:spPr bwMode="auto">
          <a:xfrm>
            <a:off x="1522413" y="6402388"/>
            <a:ext cx="78422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irjl</a:t>
            </a:r>
          </a:p>
        </p:txBody>
      </p:sp>
      <p:sp>
        <p:nvSpPr>
          <p:cNvPr id="71" name="Text Box 86"/>
          <p:cNvSpPr txBox="1">
            <a:spLocks noChangeArrowheads="1"/>
          </p:cNvSpPr>
          <p:nvPr/>
        </p:nvSpPr>
        <p:spPr bwMode="auto">
          <a:xfrm>
            <a:off x="1522413" y="6734175"/>
            <a:ext cx="7699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elhgh thou o dRrZO;</a:t>
            </a: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1412875" y="7721600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3" name="AutoShape 89" descr="30%"/>
          <p:cNvSpPr>
            <a:spLocks noChangeArrowheads="1"/>
          </p:cNvSpPr>
          <p:nvPr/>
        </p:nvSpPr>
        <p:spPr bwMode="auto">
          <a:xfrm>
            <a:off x="2433638" y="6327775"/>
            <a:ext cx="795337" cy="13922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4" name="Text Box 90"/>
          <p:cNvSpPr txBox="1">
            <a:spLocks noChangeArrowheads="1"/>
          </p:cNvSpPr>
          <p:nvPr/>
        </p:nvSpPr>
        <p:spPr bwMode="auto">
          <a:xfrm>
            <a:off x="2436813" y="6400800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irjl</a:t>
            </a:r>
          </a:p>
        </p:txBody>
      </p:sp>
      <p:sp>
        <p:nvSpPr>
          <p:cNvPr id="75" name="Text Box 91"/>
          <p:cNvSpPr txBox="1">
            <a:spLocks noChangeArrowheads="1"/>
          </p:cNvSpPr>
          <p:nvPr/>
        </p:nvSpPr>
        <p:spPr bwMode="auto">
          <a:xfrm>
            <a:off x="2436813" y="6811963"/>
            <a:ext cx="77787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dyhfl;k esa &gt;wBs f'k{kd</a:t>
            </a:r>
          </a:p>
        </p:txBody>
      </p:sp>
      <p:sp>
        <p:nvSpPr>
          <p:cNvPr id="76" name="Text Box 92"/>
          <p:cNvSpPr txBox="1">
            <a:spLocks noChangeArrowheads="1"/>
          </p:cNvSpPr>
          <p:nvPr/>
        </p:nvSpPr>
        <p:spPr bwMode="auto">
          <a:xfrm>
            <a:off x="2328863" y="77263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7" name="AutoShape 94" descr="30%"/>
          <p:cNvSpPr>
            <a:spLocks noChangeArrowheads="1"/>
          </p:cNvSpPr>
          <p:nvPr/>
        </p:nvSpPr>
        <p:spPr bwMode="auto">
          <a:xfrm>
            <a:off x="3341688" y="6326188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8" name="Text Box 95"/>
          <p:cNvSpPr txBox="1">
            <a:spLocks noChangeArrowheads="1"/>
          </p:cNvSpPr>
          <p:nvPr/>
        </p:nvSpPr>
        <p:spPr bwMode="auto">
          <a:xfrm>
            <a:off x="3198813" y="6381750"/>
            <a:ext cx="127793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;wgUuk</a:t>
            </a:r>
          </a:p>
        </p:txBody>
      </p:sp>
      <p:sp>
        <p:nvSpPr>
          <p:cNvPr id="79" name="Text Box 96"/>
          <p:cNvSpPr txBox="1">
            <a:spLocks noChangeArrowheads="1"/>
          </p:cNvSpPr>
          <p:nvPr/>
        </p:nvSpPr>
        <p:spPr bwMode="auto">
          <a:xfrm>
            <a:off x="3255963" y="6630988"/>
            <a:ext cx="954087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m)kj dk vk'oklu lko/kku &gt;wBs f'k{kdksa ls</a:t>
            </a:r>
          </a:p>
        </p:txBody>
      </p:sp>
      <p:sp>
        <p:nvSpPr>
          <p:cNvPr id="80" name="Text Box 97"/>
          <p:cNvSpPr txBox="1">
            <a:spLocks noChangeArrowheads="1"/>
          </p:cNvSpPr>
          <p:nvPr/>
        </p:nvSpPr>
        <p:spPr bwMode="auto">
          <a:xfrm>
            <a:off x="3248025" y="7721600"/>
            <a:ext cx="10747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‡%ƒ…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1" name="AutoShape 99" descr="30%"/>
          <p:cNvSpPr>
            <a:spLocks noChangeArrowheads="1"/>
          </p:cNvSpPr>
          <p:nvPr/>
        </p:nvSpPr>
        <p:spPr bwMode="auto">
          <a:xfrm>
            <a:off x="4251325" y="6326188"/>
            <a:ext cx="793750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2" name="Text Box 100"/>
          <p:cNvSpPr txBox="1">
            <a:spLocks noChangeArrowheads="1"/>
          </p:cNvSpPr>
          <p:nvPr/>
        </p:nvSpPr>
        <p:spPr bwMode="auto">
          <a:xfrm>
            <a:off x="4113213" y="6400800"/>
            <a:ext cx="97313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;wgUuk</a:t>
            </a:r>
          </a:p>
        </p:txBody>
      </p:sp>
      <p:sp>
        <p:nvSpPr>
          <p:cNvPr id="83" name="Text Box 101"/>
          <p:cNvSpPr txBox="1">
            <a:spLocks noChangeArrowheads="1"/>
          </p:cNvSpPr>
          <p:nvPr/>
        </p:nvSpPr>
        <p:spPr bwMode="auto">
          <a:xfrm>
            <a:off x="4264025" y="6624638"/>
            <a:ext cx="798513" cy="11695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elhgh vkKkvksa ds vuqlkj pyuk</a:t>
            </a:r>
          </a:p>
        </p:txBody>
      </p:sp>
      <p:sp>
        <p:nvSpPr>
          <p:cNvPr id="84" name="Text Box 102"/>
          <p:cNvSpPr txBox="1">
            <a:spLocks noChangeArrowheads="1"/>
          </p:cNvSpPr>
          <p:nvPr/>
        </p:nvSpPr>
        <p:spPr bwMode="auto">
          <a:xfrm>
            <a:off x="4132263" y="7731125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5" name="AutoShape 104" descr="30%"/>
          <p:cNvSpPr>
            <a:spLocks noChangeArrowheads="1"/>
          </p:cNvSpPr>
          <p:nvPr/>
        </p:nvSpPr>
        <p:spPr bwMode="auto">
          <a:xfrm>
            <a:off x="6094413" y="6316663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6" name="Text Box 105"/>
          <p:cNvSpPr txBox="1">
            <a:spLocks noChangeArrowheads="1"/>
          </p:cNvSpPr>
          <p:nvPr/>
        </p:nvSpPr>
        <p:spPr bwMode="auto">
          <a:xfrm>
            <a:off x="6094413" y="6416675"/>
            <a:ext cx="811212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;gwnk</a:t>
            </a:r>
          </a:p>
        </p:txBody>
      </p:sp>
      <p:sp>
        <p:nvSpPr>
          <p:cNvPr id="87" name="Text Box 106"/>
          <p:cNvSpPr txBox="1">
            <a:spLocks noChangeArrowheads="1"/>
          </p:cNvSpPr>
          <p:nvPr/>
        </p:nvSpPr>
        <p:spPr bwMode="auto">
          <a:xfrm>
            <a:off x="6100763" y="6827838"/>
            <a:ext cx="7842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fo'okljr cus jguk</a:t>
            </a:r>
          </a:p>
        </p:txBody>
      </p:sp>
      <p:sp>
        <p:nvSpPr>
          <p:cNvPr id="88" name="Text Box 107"/>
          <p:cNvSpPr txBox="1">
            <a:spLocks noChangeArrowheads="1"/>
          </p:cNvSpPr>
          <p:nvPr/>
        </p:nvSpPr>
        <p:spPr bwMode="auto">
          <a:xfrm>
            <a:off x="5961063" y="772160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Œ&amp;„ƒ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89" name="AutoShape 109" descr="30%"/>
          <p:cNvSpPr>
            <a:spLocks noChangeArrowheads="1"/>
          </p:cNvSpPr>
          <p:nvPr/>
        </p:nvSpPr>
        <p:spPr bwMode="auto">
          <a:xfrm>
            <a:off x="5180013" y="6338888"/>
            <a:ext cx="793750" cy="13731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90" name="Text Box 110"/>
          <p:cNvSpPr txBox="1">
            <a:spLocks noChangeArrowheads="1"/>
          </p:cNvSpPr>
          <p:nvPr/>
        </p:nvSpPr>
        <p:spPr bwMode="auto">
          <a:xfrm>
            <a:off x="5135563" y="6419850"/>
            <a:ext cx="90328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3 ;wgUuk</a:t>
            </a:r>
          </a:p>
        </p:txBody>
      </p:sp>
      <p:sp>
        <p:nvSpPr>
          <p:cNvPr id="91" name="Text Box 111"/>
          <p:cNvSpPr txBox="1">
            <a:spLocks noChangeArrowheads="1"/>
          </p:cNvSpPr>
          <p:nvPr/>
        </p:nvSpPr>
        <p:spPr bwMode="auto">
          <a:xfrm>
            <a:off x="5267325" y="6634163"/>
            <a:ext cx="79851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;wgUuk dk izsfjrkbZ vf/kdkj</a:t>
            </a:r>
          </a:p>
        </p:txBody>
      </p:sp>
      <p:sp>
        <p:nvSpPr>
          <p:cNvPr id="92" name="Text Box 112"/>
          <p:cNvSpPr txBox="1">
            <a:spLocks noChangeArrowheads="1"/>
          </p:cNvSpPr>
          <p:nvPr/>
        </p:nvSpPr>
        <p:spPr bwMode="auto">
          <a:xfrm>
            <a:off x="5057775" y="77295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%ƒƒ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93" name="Text Box 113"/>
          <p:cNvSpPr txBox="1">
            <a:spLocks noChangeArrowheads="1"/>
          </p:cNvSpPr>
          <p:nvPr/>
        </p:nvSpPr>
        <p:spPr bwMode="auto">
          <a:xfrm>
            <a:off x="3832225" y="304800"/>
            <a:ext cx="1285875" cy="769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94" name="Text Box 114"/>
          <p:cNvSpPr txBox="1">
            <a:spLocks noChangeArrowheads="1"/>
          </p:cNvSpPr>
          <p:nvPr/>
        </p:nvSpPr>
        <p:spPr bwMode="auto">
          <a:xfrm>
            <a:off x="617538" y="8167688"/>
            <a:ext cx="6286500" cy="40011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f}rh; % ^^vU;ksa** dh vksj ls i=</a:t>
            </a:r>
          </a:p>
        </p:txBody>
      </p:sp>
      <p:sp>
        <p:nvSpPr>
          <p:cNvPr id="95" name="AutoShape 44" descr="30%"/>
          <p:cNvSpPr>
            <a:spLocks noChangeArrowheads="1"/>
          </p:cNvSpPr>
          <p:nvPr/>
        </p:nvSpPr>
        <p:spPr bwMode="auto">
          <a:xfrm>
            <a:off x="608013" y="433387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96" name="Text Box 45" descr="30%"/>
          <p:cNvSpPr txBox="1">
            <a:spLocks noChangeArrowheads="1"/>
          </p:cNvSpPr>
          <p:nvPr/>
        </p:nvSpPr>
        <p:spPr bwMode="auto">
          <a:xfrm>
            <a:off x="608013" y="4381500"/>
            <a:ext cx="7905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fFkLl</a:t>
            </a:r>
          </a:p>
        </p:txBody>
      </p:sp>
      <p:sp>
        <p:nvSpPr>
          <p:cNvPr id="97" name="Text Box 46" descr="30%"/>
          <p:cNvSpPr txBox="1">
            <a:spLocks noChangeArrowheads="1"/>
          </p:cNvSpPr>
          <p:nvPr/>
        </p:nvSpPr>
        <p:spPr bwMode="auto">
          <a:xfrm>
            <a:off x="600075" y="4765675"/>
            <a:ext cx="798513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vafre fnuksa dh ?kVuk;sa</a:t>
            </a:r>
          </a:p>
        </p:txBody>
      </p:sp>
      <p:sp>
        <p:nvSpPr>
          <p:cNvPr id="98" name="Text Box 47"/>
          <p:cNvSpPr txBox="1">
            <a:spLocks noChangeArrowheads="1"/>
          </p:cNvSpPr>
          <p:nvPr/>
        </p:nvSpPr>
        <p:spPr bwMode="auto">
          <a:xfrm>
            <a:off x="474663" y="5732463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%ƒŒ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99" name="AutoShape 49" descr="30%"/>
          <p:cNvSpPr>
            <a:spLocks noChangeArrowheads="1"/>
          </p:cNvSpPr>
          <p:nvPr/>
        </p:nvSpPr>
        <p:spPr bwMode="auto">
          <a:xfrm>
            <a:off x="1514475" y="4344988"/>
            <a:ext cx="793750" cy="13731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00" name="Text Box 50" descr="30%"/>
          <p:cNvSpPr txBox="1">
            <a:spLocks noChangeArrowheads="1"/>
          </p:cNvSpPr>
          <p:nvPr/>
        </p:nvSpPr>
        <p:spPr bwMode="auto">
          <a:xfrm>
            <a:off x="1508125" y="4389438"/>
            <a:ext cx="79216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fFkLl</a:t>
            </a:r>
          </a:p>
        </p:txBody>
      </p:sp>
      <p:sp>
        <p:nvSpPr>
          <p:cNvPr id="101" name="Text Box 51" descr="30%"/>
          <p:cNvSpPr txBox="1">
            <a:spLocks noChangeArrowheads="1"/>
          </p:cNvSpPr>
          <p:nvPr/>
        </p:nvSpPr>
        <p:spPr bwMode="auto">
          <a:xfrm>
            <a:off x="1508125" y="4694238"/>
            <a:ext cx="79851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izHkq ds vkus okys fnu</a:t>
            </a:r>
          </a:p>
        </p:txBody>
      </p:sp>
      <p:sp>
        <p:nvSpPr>
          <p:cNvPr id="102" name="Text Box 52"/>
          <p:cNvSpPr txBox="1">
            <a:spLocks noChangeArrowheads="1"/>
          </p:cNvSpPr>
          <p:nvPr/>
        </p:nvSpPr>
        <p:spPr bwMode="auto">
          <a:xfrm>
            <a:off x="1368425" y="5735638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%ˆ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03" name="AutoShape 54" descr="30%"/>
          <p:cNvSpPr>
            <a:spLocks noChangeArrowheads="1"/>
          </p:cNvSpPr>
          <p:nvPr/>
        </p:nvSpPr>
        <p:spPr bwMode="auto">
          <a:xfrm>
            <a:off x="2433638" y="4321175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04" name="Text Box 55" descr="30%"/>
          <p:cNvSpPr txBox="1">
            <a:spLocks noChangeArrowheads="1"/>
          </p:cNvSpPr>
          <p:nvPr/>
        </p:nvSpPr>
        <p:spPr bwMode="auto">
          <a:xfrm>
            <a:off x="2449513" y="4787900"/>
            <a:ext cx="77787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ppZ esa mfpr Øe</a:t>
            </a:r>
          </a:p>
        </p:txBody>
      </p:sp>
      <p:sp>
        <p:nvSpPr>
          <p:cNvPr id="105" name="Text Box 56" descr="30%"/>
          <p:cNvSpPr txBox="1">
            <a:spLocks noChangeArrowheads="1"/>
          </p:cNvSpPr>
          <p:nvPr/>
        </p:nvSpPr>
        <p:spPr bwMode="auto">
          <a:xfrm>
            <a:off x="2290763" y="4422775"/>
            <a:ext cx="108108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1 rheqfFk;ql</a:t>
            </a:r>
          </a:p>
        </p:txBody>
      </p:sp>
      <p:sp>
        <p:nvSpPr>
          <p:cNvPr id="106" name="Text Box 57"/>
          <p:cNvSpPr txBox="1">
            <a:spLocks noChangeArrowheads="1"/>
          </p:cNvSpPr>
          <p:nvPr/>
        </p:nvSpPr>
        <p:spPr bwMode="auto">
          <a:xfrm>
            <a:off x="2309813" y="573405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%Š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07" name="AutoShape 59" descr="30%"/>
          <p:cNvSpPr>
            <a:spLocks noChangeArrowheads="1"/>
          </p:cNvSpPr>
          <p:nvPr/>
        </p:nvSpPr>
        <p:spPr bwMode="auto">
          <a:xfrm>
            <a:off x="3341688" y="4321175"/>
            <a:ext cx="793750" cy="1395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08" name="Text Box 60" descr="30%"/>
          <p:cNvSpPr txBox="1">
            <a:spLocks noChangeArrowheads="1"/>
          </p:cNvSpPr>
          <p:nvPr/>
        </p:nvSpPr>
        <p:spPr bwMode="auto">
          <a:xfrm>
            <a:off x="3300412" y="4389438"/>
            <a:ext cx="106203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2 rheqfFk;ql</a:t>
            </a:r>
          </a:p>
        </p:txBody>
      </p:sp>
      <p:sp>
        <p:nvSpPr>
          <p:cNvPr id="109" name="Text Box 61" descr="30%"/>
          <p:cNvSpPr txBox="1">
            <a:spLocks noChangeArrowheads="1"/>
          </p:cNvSpPr>
          <p:nvPr/>
        </p:nvSpPr>
        <p:spPr bwMode="auto">
          <a:xfrm>
            <a:off x="3305175" y="4727575"/>
            <a:ext cx="101917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lqlekpkj dh j{kk dj( izpkj dj</a:t>
            </a:r>
          </a:p>
        </p:txBody>
      </p:sp>
      <p:sp>
        <p:nvSpPr>
          <p:cNvPr id="110" name="Text Box 62"/>
          <p:cNvSpPr txBox="1">
            <a:spLocks noChangeArrowheads="1"/>
          </p:cNvSpPr>
          <p:nvPr/>
        </p:nvSpPr>
        <p:spPr bwMode="auto">
          <a:xfrm>
            <a:off x="3221038" y="5734050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11" name="AutoShape 64" descr="30%"/>
          <p:cNvSpPr>
            <a:spLocks noChangeArrowheads="1"/>
          </p:cNvSpPr>
          <p:nvPr/>
        </p:nvSpPr>
        <p:spPr bwMode="auto">
          <a:xfrm>
            <a:off x="4248150" y="4313238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12" name="Text Box 65" descr="30%"/>
          <p:cNvSpPr txBox="1">
            <a:spLocks noChangeArrowheads="1"/>
          </p:cNvSpPr>
          <p:nvPr/>
        </p:nvSpPr>
        <p:spPr bwMode="auto">
          <a:xfrm>
            <a:off x="4244975" y="4354513"/>
            <a:ext cx="77787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rhrql</a:t>
            </a:r>
          </a:p>
        </p:txBody>
      </p:sp>
      <p:sp>
        <p:nvSpPr>
          <p:cNvPr id="113" name="Text Box 66" descr="30%"/>
          <p:cNvSpPr txBox="1">
            <a:spLocks noChangeArrowheads="1"/>
          </p:cNvSpPr>
          <p:nvPr/>
        </p:nvSpPr>
        <p:spPr bwMode="auto">
          <a:xfrm>
            <a:off x="4125913" y="4822825"/>
            <a:ext cx="1150937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/keZo`)ksa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dh ;ksX;rk;sa</a:t>
            </a:r>
          </a:p>
        </p:txBody>
      </p:sp>
      <p:sp>
        <p:nvSpPr>
          <p:cNvPr id="114" name="Text Box 67"/>
          <p:cNvSpPr txBox="1">
            <a:spLocks noChangeArrowheads="1"/>
          </p:cNvSpPr>
          <p:nvPr/>
        </p:nvSpPr>
        <p:spPr bwMode="auto">
          <a:xfrm>
            <a:off x="4154488" y="5732463"/>
            <a:ext cx="1073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„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%ƒ&amp;„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15" name="AutoShape 69" descr="30%"/>
          <p:cNvSpPr>
            <a:spLocks noChangeArrowheads="1"/>
          </p:cNvSpPr>
          <p:nvPr/>
        </p:nvSpPr>
        <p:spPr bwMode="auto">
          <a:xfrm>
            <a:off x="5176838" y="4325938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16" name="Text Box 70" descr="30%"/>
          <p:cNvSpPr txBox="1">
            <a:spLocks noChangeArrowheads="1"/>
          </p:cNvSpPr>
          <p:nvPr/>
        </p:nvSpPr>
        <p:spPr bwMode="auto">
          <a:xfrm>
            <a:off x="5172075" y="4371975"/>
            <a:ext cx="79851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fQyseksu</a:t>
            </a:r>
          </a:p>
        </p:txBody>
      </p:sp>
      <p:sp>
        <p:nvSpPr>
          <p:cNvPr id="117" name="Text Box 71" descr="30%"/>
          <p:cNvSpPr txBox="1">
            <a:spLocks noChangeArrowheads="1"/>
          </p:cNvSpPr>
          <p:nvPr/>
        </p:nvSpPr>
        <p:spPr bwMode="auto">
          <a:xfrm>
            <a:off x="5033963" y="4664075"/>
            <a:ext cx="1138237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elhg esa vU;ksa dks Lohdkjuk</a:t>
            </a:r>
          </a:p>
        </p:txBody>
      </p:sp>
      <p:sp>
        <p:nvSpPr>
          <p:cNvPr id="118" name="Text Box 72"/>
          <p:cNvSpPr txBox="1">
            <a:spLocks noChangeArrowheads="1"/>
          </p:cNvSpPr>
          <p:nvPr/>
        </p:nvSpPr>
        <p:spPr bwMode="auto">
          <a:xfrm>
            <a:off x="5056188" y="5732463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in 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‰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19" name="AutoShape 74" descr="30%"/>
          <p:cNvSpPr>
            <a:spLocks noChangeArrowheads="1"/>
          </p:cNvSpPr>
          <p:nvPr/>
        </p:nvSpPr>
        <p:spPr bwMode="auto">
          <a:xfrm>
            <a:off x="6164263" y="4322763"/>
            <a:ext cx="795337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20" name="Text Box 75" descr="30%"/>
          <p:cNvSpPr txBox="1">
            <a:spLocks noChangeArrowheads="1"/>
          </p:cNvSpPr>
          <p:nvPr/>
        </p:nvSpPr>
        <p:spPr bwMode="auto">
          <a:xfrm>
            <a:off x="6169025" y="4373563"/>
            <a:ext cx="784225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bczkfu;ksa</a:t>
            </a:r>
          </a:p>
        </p:txBody>
      </p:sp>
      <p:sp>
        <p:nvSpPr>
          <p:cNvPr id="121" name="Text Box 76" descr="30%"/>
          <p:cNvSpPr txBox="1">
            <a:spLocks noChangeArrowheads="1"/>
          </p:cNvSpPr>
          <p:nvPr/>
        </p:nvSpPr>
        <p:spPr bwMode="auto">
          <a:xfrm>
            <a:off x="6035675" y="4724400"/>
            <a:ext cx="105092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;h'kq elhg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loksZPp i;kZIr</a:t>
            </a:r>
          </a:p>
        </p:txBody>
      </p:sp>
      <p:sp>
        <p:nvSpPr>
          <p:cNvPr id="122" name="Text Box 77"/>
          <p:cNvSpPr txBox="1">
            <a:spLocks noChangeArrowheads="1"/>
          </p:cNvSpPr>
          <p:nvPr/>
        </p:nvSpPr>
        <p:spPr bwMode="auto">
          <a:xfrm>
            <a:off x="6046788" y="5740400"/>
            <a:ext cx="10747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%†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420688" y="6096000"/>
            <a:ext cx="5675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4" name="Line 124" descr="30%"/>
          <p:cNvSpPr>
            <a:spLocks noChangeShapeType="1"/>
          </p:cNvSpPr>
          <p:nvPr/>
        </p:nvSpPr>
        <p:spPr bwMode="auto">
          <a:xfrm>
            <a:off x="6026150" y="4056063"/>
            <a:ext cx="1069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5" name="Line 126"/>
          <p:cNvSpPr>
            <a:spLocks noChangeShapeType="1"/>
          </p:cNvSpPr>
          <p:nvPr/>
        </p:nvSpPr>
        <p:spPr bwMode="auto">
          <a:xfrm>
            <a:off x="6061075" y="4048125"/>
            <a:ext cx="0" cy="208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6" name="Text Box 128"/>
          <p:cNvSpPr txBox="1">
            <a:spLocks noChangeArrowheads="1"/>
          </p:cNvSpPr>
          <p:nvPr/>
        </p:nvSpPr>
        <p:spPr bwMode="auto">
          <a:xfrm>
            <a:off x="603250" y="982663"/>
            <a:ext cx="638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^^i=ksa** dk eq[; fo"k;</a:t>
            </a:r>
          </a:p>
        </p:txBody>
      </p:sp>
      <p:sp>
        <p:nvSpPr>
          <p:cNvPr id="127" name="Text Box 130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ＭＳ Ｐゴシック" pitchFamily="34" charset="-128"/>
                <a:cs typeface="+mn-cs"/>
              </a:rPr>
              <a:t>26</a:t>
            </a:r>
          </a:p>
        </p:txBody>
      </p:sp>
      <p:sp>
        <p:nvSpPr>
          <p:cNvPr id="128" name="Text Box 37" descr="30%"/>
          <p:cNvSpPr txBox="1">
            <a:spLocks noChangeArrowheads="1"/>
          </p:cNvSpPr>
          <p:nvPr/>
        </p:nvSpPr>
        <p:spPr bwMode="auto">
          <a:xfrm>
            <a:off x="584200" y="3657600"/>
            <a:ext cx="7493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+mn-ea"/>
                <a:cs typeface="+mn-cs"/>
              </a:rPr>
              <a:t>ƒ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+mn-ea"/>
                <a:cs typeface="+mn-cs"/>
              </a:rPr>
              <a:t>%ƒ‰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pic>
        <p:nvPicPr>
          <p:cNvPr id="65632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652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/>
                <a:ea typeface="MS Gothic" pitchFamily="49" charset="-128"/>
                <a:cs typeface="+mn-cs"/>
              </a:rPr>
              <a:t>„ˆ</a:t>
            </a:r>
            <a:r>
              <a:rPr lang="en-GB" sz="3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28"/>
          <p:cNvGrpSpPr>
            <a:grpSpLocks/>
          </p:cNvGrpSpPr>
          <p:nvPr/>
        </p:nvGrpSpPr>
        <p:grpSpPr bwMode="auto">
          <a:xfrm>
            <a:off x="735013" y="39688"/>
            <a:ext cx="6465887" cy="8328025"/>
            <a:chOff x="735013" y="39688"/>
            <a:chExt cx="6465887" cy="8328025"/>
          </a:xfrm>
        </p:grpSpPr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6446838" y="87313"/>
              <a:ext cx="754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130" name="Line 9"/>
            <p:cNvSpPr>
              <a:spLocks noChangeShapeType="1"/>
            </p:cNvSpPr>
            <p:nvPr/>
          </p:nvSpPr>
          <p:spPr bwMode="auto">
            <a:xfrm>
              <a:off x="6307138" y="3395663"/>
              <a:ext cx="1587" cy="919162"/>
            </a:xfrm>
            <a:prstGeom prst="line">
              <a:avLst/>
            </a:prstGeom>
            <a:noFill/>
            <a:ln w="50800">
              <a:noFill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1" name="Rectangle 10"/>
            <p:cNvSpPr>
              <a:spLocks noChangeArrowheads="1"/>
            </p:cNvSpPr>
            <p:nvPr/>
          </p:nvSpPr>
          <p:spPr bwMode="auto">
            <a:xfrm>
              <a:off x="1009650" y="676275"/>
              <a:ext cx="5878513" cy="458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24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;wgUuk izsfjr dh vksj ls %</a:t>
              </a:r>
            </a:p>
          </p:txBody>
        </p:sp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828675" y="2370138"/>
              <a:ext cx="2897188" cy="1936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2400"/>
                </a:lnSpc>
                <a:defRPr/>
              </a:pP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i=</a:t>
              </a: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     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eqgjsa</a:t>
              </a: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      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rqjfg;ka</a:t>
              </a: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     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dVksjs</a:t>
              </a: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     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/keZR;kxh ppZ</a:t>
              </a:r>
              <a:r>
                <a:rPr lang="en-US" sz="16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                                </a:t>
              </a:r>
              <a:r>
                <a:rPr lang="en-US" sz="20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elhg dk vkxeu</a:t>
              </a:r>
            </a:p>
          </p:txBody>
        </p:sp>
        <p:sp>
          <p:nvSpPr>
            <p:cNvPr id="133" name="Text Box 59"/>
            <p:cNvSpPr txBox="1">
              <a:spLocks noChangeArrowheads="1"/>
            </p:cNvSpPr>
            <p:nvPr/>
          </p:nvSpPr>
          <p:spPr bwMode="auto">
            <a:xfrm>
              <a:off x="963613" y="1487488"/>
              <a:ext cx="577373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</a:t>
              </a:r>
            </a:p>
          </p:txBody>
        </p:sp>
        <p:sp>
          <p:nvSpPr>
            <p:cNvPr id="134" name="Rectangle 8"/>
            <p:cNvSpPr>
              <a:spLocks noChangeArrowheads="1"/>
            </p:cNvSpPr>
            <p:nvPr/>
          </p:nvSpPr>
          <p:spPr bwMode="auto">
            <a:xfrm>
              <a:off x="1181100" y="3133725"/>
              <a:ext cx="5040313" cy="40036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3887788" y="2909888"/>
              <a:ext cx="3008312" cy="785812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36" name="Text Box 54"/>
            <p:cNvSpPr txBox="1">
              <a:spLocks noChangeArrowheads="1"/>
            </p:cNvSpPr>
            <p:nvPr/>
          </p:nvSpPr>
          <p:spPr bwMode="auto">
            <a:xfrm>
              <a:off x="3911600" y="2909888"/>
              <a:ext cx="29654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esEus ds </a:t>
              </a:r>
              <a:r>
                <a:rPr lang="en-US" sz="2400" b="1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fookg dk Hkkst</a:t>
              </a:r>
            </a:p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 </a:t>
              </a:r>
              <a:r>
                <a:rPr lang="en-US" sz="2400" b="1" dirty="0">
                  <a:latin typeface="Kruti Dev 010"/>
                  <a:ea typeface="ＭＳ Ｐゴシック" pitchFamily="34" charset="-128"/>
                  <a:cs typeface="+mn-cs"/>
                </a:rPr>
                <a:t>ƒ‹%ƒ&amp;ƒŒ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67594" name="Group 72"/>
            <p:cNvGrpSpPr>
              <a:grpSpLocks/>
            </p:cNvGrpSpPr>
            <p:nvPr/>
          </p:nvGrpSpPr>
          <p:grpSpPr bwMode="auto">
            <a:xfrm>
              <a:off x="735013" y="4479925"/>
              <a:ext cx="3367087" cy="2593975"/>
              <a:chOff x="355" y="2337"/>
              <a:chExt cx="2121" cy="1634"/>
            </a:xfrm>
          </p:grpSpPr>
          <p:sp>
            <p:nvSpPr>
              <p:cNvPr id="151" name="AutoShape 60"/>
              <p:cNvSpPr>
                <a:spLocks noChangeArrowheads="1"/>
              </p:cNvSpPr>
              <p:nvPr/>
            </p:nvSpPr>
            <p:spPr bwMode="auto">
              <a:xfrm>
                <a:off x="355" y="2337"/>
                <a:ext cx="2121" cy="1634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2" name="Text Box 52"/>
              <p:cNvSpPr txBox="1">
                <a:spLocks noChangeArrowheads="1"/>
              </p:cNvSpPr>
              <p:nvPr/>
            </p:nvSpPr>
            <p:spPr bwMode="auto">
              <a:xfrm>
                <a:off x="476" y="2342"/>
                <a:ext cx="1874" cy="1454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izdkf'krokD;</a:t>
                </a:r>
              </a:p>
              <a:p>
                <a:pPr algn="ctr"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esa ikap</a:t>
                </a:r>
              </a:p>
              <a:p>
                <a:pPr algn="ctr"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izeq[k fcanq</a:t>
                </a:r>
              </a:p>
              <a:p>
                <a:pPr algn="ctr">
                  <a:defRPr/>
                </a:pPr>
                <a:r>
                  <a:rPr lang="en-US" sz="3600" b="1" dirty="0">
                    <a:latin typeface="Kruti Dev 010" pitchFamily="2" charset="0"/>
                    <a:ea typeface="ＭＳ Ｐゴシック" pitchFamily="34" charset="-128"/>
                    <a:cs typeface="+mn-cs"/>
                  </a:rPr>
                  <a:t>ƒ</a:t>
                </a:r>
                <a:r>
                  <a:rPr lang="en-US" sz="3600" b="1" dirty="0">
                    <a:latin typeface="Kruti Dev 010"/>
                    <a:ea typeface="ＭＳ Ｐゴシック" pitchFamily="34" charset="-128"/>
                    <a:cs typeface="+mn-cs"/>
                  </a:rPr>
                  <a:t>‹]„Œ]„ƒ</a:t>
                </a:r>
                <a:endParaRPr lang="en-US" sz="3600" b="1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38" name="AutoShape 61"/>
            <p:cNvSpPr>
              <a:spLocks noChangeArrowheads="1"/>
            </p:cNvSpPr>
            <p:nvPr/>
          </p:nvSpPr>
          <p:spPr bwMode="auto">
            <a:xfrm>
              <a:off x="3887788" y="4121150"/>
              <a:ext cx="3008312" cy="78581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39" name="Text Box 55"/>
            <p:cNvSpPr txBox="1">
              <a:spLocks noChangeArrowheads="1"/>
            </p:cNvSpPr>
            <p:nvPr/>
          </p:nvSpPr>
          <p:spPr bwMode="auto">
            <a:xfrm>
              <a:off x="3921125" y="4116388"/>
              <a:ext cx="2936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elhg dk </a:t>
              </a:r>
              <a:r>
                <a:rPr lang="en-US" sz="2400" b="1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f}rh; vkxeu</a:t>
              </a:r>
            </a:p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 </a:t>
              </a:r>
              <a:r>
                <a:rPr lang="en-US" sz="2400" b="1" dirty="0">
                  <a:latin typeface="Kruti Dev 010"/>
                  <a:ea typeface="ＭＳ Ｐゴシック" pitchFamily="34" charset="-128"/>
                  <a:cs typeface="+mn-cs"/>
                </a:rPr>
                <a:t>ƒ‹%ƒƒ&amp;ƒˆ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0" name="AutoShape 62"/>
            <p:cNvSpPr>
              <a:spLocks noChangeArrowheads="1"/>
            </p:cNvSpPr>
            <p:nvPr/>
          </p:nvSpPr>
          <p:spPr bwMode="auto">
            <a:xfrm>
              <a:off x="3868738" y="5313363"/>
              <a:ext cx="3008312" cy="785812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41" name="Text Box 58"/>
            <p:cNvSpPr txBox="1">
              <a:spLocks noChangeArrowheads="1"/>
            </p:cNvSpPr>
            <p:nvPr/>
          </p:nvSpPr>
          <p:spPr bwMode="auto">
            <a:xfrm>
              <a:off x="3867150" y="5289550"/>
              <a:ext cx="30194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elhg dk </a:t>
              </a:r>
              <a:r>
                <a:rPr lang="en-US" sz="2400" b="1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i`Foh ij lkezkT;</a:t>
              </a:r>
            </a:p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 </a:t>
              </a:r>
              <a:r>
                <a:rPr lang="en-US" sz="2400" b="1" dirty="0">
                  <a:latin typeface="Kruti Dev 010"/>
                  <a:ea typeface="ＭＳ Ｐゴシック" pitchFamily="34" charset="-128"/>
                  <a:cs typeface="+mn-cs"/>
                </a:rPr>
                <a:t>„Œ%†&amp;ˆ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2" name="AutoShape 63"/>
            <p:cNvSpPr>
              <a:spLocks noChangeArrowheads="1"/>
            </p:cNvSpPr>
            <p:nvPr/>
          </p:nvSpPr>
          <p:spPr bwMode="auto">
            <a:xfrm>
              <a:off x="3868738" y="6483350"/>
              <a:ext cx="3008312" cy="78581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43" name="Text Box 56"/>
            <p:cNvSpPr txBox="1">
              <a:spLocks noChangeArrowheads="1"/>
            </p:cNvSpPr>
            <p:nvPr/>
          </p:nvSpPr>
          <p:spPr bwMode="auto">
            <a:xfrm>
              <a:off x="3876675" y="6454775"/>
              <a:ext cx="29527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egku </a:t>
              </a:r>
              <a:r>
                <a:rPr lang="en-US" sz="2400" b="1" u="sng" dirty="0">
                  <a:solidFill>
                    <a:srgbClr val="FF0000"/>
                  </a:solidFill>
                  <a:latin typeface="Kruti Dev 010" pitchFamily="2" charset="0"/>
                  <a:ea typeface="ＭＳ Ｐゴシック" pitchFamily="34" charset="-128"/>
                  <a:cs typeface="+mn-cs"/>
                </a:rPr>
                <a:t>'osr flagklu</a:t>
              </a: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dk U;k;</a:t>
              </a:r>
            </a:p>
            <a:p>
              <a:pPr algn="ctr">
                <a:defRPr/>
              </a:pPr>
              <a:r>
                <a:rPr lang="en-US" sz="24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izdkf'krokD; „</a:t>
              </a:r>
              <a:r>
                <a:rPr lang="en-US" sz="2400" b="1" dirty="0">
                  <a:latin typeface="Kruti Dev 010"/>
                  <a:ea typeface="ＭＳ Ｐゴシック" pitchFamily="34" charset="-128"/>
                  <a:cs typeface="+mn-cs"/>
                </a:rPr>
                <a:t>Œ%ƒƒ&amp;ƒŠ</a:t>
              </a:r>
              <a:endParaRPr lang="en-US" sz="2400" b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4" name="AutoShape 64"/>
            <p:cNvSpPr>
              <a:spLocks noChangeArrowheads="1"/>
            </p:cNvSpPr>
            <p:nvPr/>
          </p:nvSpPr>
          <p:spPr bwMode="auto">
            <a:xfrm>
              <a:off x="4140200" y="7581900"/>
              <a:ext cx="3008313" cy="785813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atin typeface="Kruti Dev 010" pitchFamily="2" charset="0"/>
                <a:ea typeface="+mn-ea"/>
                <a:cs typeface="+mn-cs"/>
              </a:endParaRPr>
            </a:p>
          </p:txBody>
        </p:sp>
        <p:sp>
          <p:nvSpPr>
            <p:cNvPr id="145" name="Text Box 71"/>
            <p:cNvSpPr txBox="1">
              <a:spLocks noChangeArrowheads="1"/>
            </p:cNvSpPr>
            <p:nvPr/>
          </p:nvSpPr>
          <p:spPr bwMode="auto">
            <a:xfrm>
              <a:off x="808038" y="1044575"/>
              <a:ext cx="59547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vuar dh &gt;yd</a:t>
              </a: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860425" y="7585075"/>
              <a:ext cx="2705100" cy="5329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x-none" sz="1200" b="1" i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ऐजियन समुद्र के पतमोस टापू पर  ए.डी. में लिखा गया</a:t>
              </a:r>
              <a:endParaRPr lang="en-US" sz="1200" b="1" i="1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67604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5" y="174625"/>
              <a:ext cx="12652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Rectangle 4"/>
            <p:cNvSpPr>
              <a:spLocks noChangeArrowheads="1"/>
            </p:cNvSpPr>
            <p:nvPr/>
          </p:nvSpPr>
          <p:spPr bwMode="auto">
            <a:xfrm>
              <a:off x="3867150" y="39688"/>
              <a:ext cx="3295650" cy="425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GB" sz="32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v/;;u lgk;d </a:t>
              </a:r>
              <a:r>
                <a:rPr lang="en-GB" sz="3200" b="1" dirty="0">
                  <a:solidFill>
                    <a:srgbClr val="080808"/>
                  </a:solidFill>
                  <a:latin typeface="Kruti Dev 010"/>
                  <a:ea typeface="MS Gothic" pitchFamily="49" charset="-128"/>
                  <a:cs typeface="+mn-cs"/>
                </a:rPr>
                <a:t>„‰</a:t>
              </a:r>
              <a:r>
                <a:rPr lang="en-GB" sz="3200" b="1" dirty="0">
                  <a:solidFill>
                    <a:srgbClr val="080808"/>
                  </a:solidFill>
                  <a:latin typeface="Kruti Dev 010" pitchFamily="2" charset="0"/>
                  <a:ea typeface="MS Gothic" pitchFamily="49" charset="-128"/>
                  <a:cs typeface="+mn-cs"/>
                </a:rPr>
                <a:t> </a:t>
              </a:r>
              <a:endParaRPr lang="en-US" sz="400" dirty="0">
                <a:solidFill>
                  <a:srgbClr val="080808"/>
                </a:solidFill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7606" name="Rectangle 26"/>
            <p:cNvSpPr>
              <a:spLocks noChangeArrowheads="1"/>
            </p:cNvSpPr>
            <p:nvPr/>
          </p:nvSpPr>
          <p:spPr bwMode="auto">
            <a:xfrm>
              <a:off x="3828834" y="7486878"/>
              <a:ext cx="32006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5613">
                <a:buClr>
                  <a:srgbClr val="FFFFFF"/>
                </a:buClr>
                <a:buSzPct val="100000"/>
                <a:tabLst>
                  <a:tab pos="0" algn="l"/>
                  <a:tab pos="911225" algn="l"/>
                  <a:tab pos="1824038" algn="l"/>
                  <a:tab pos="2736850" algn="l"/>
                  <a:tab pos="3649663" algn="l"/>
                  <a:tab pos="4560888" algn="l"/>
                  <a:tab pos="5473700" algn="l"/>
                  <a:tab pos="6386513" algn="l"/>
                  <a:tab pos="7299325" algn="l"/>
                  <a:tab pos="8212138" algn="l"/>
                  <a:tab pos="9123363" algn="l"/>
                  <a:tab pos="10036175" algn="l"/>
                </a:tabLst>
              </a:pPr>
              <a:r>
                <a:rPr lang="en-GB" sz="2400" b="1">
                  <a:latin typeface="Kruti Dev 010" charset="0"/>
                </a:rPr>
                <a:t>u;k </a:t>
              </a:r>
              <a:r>
                <a:rPr lang="en-GB" sz="2400" b="1">
                  <a:solidFill>
                    <a:srgbClr val="FF0000"/>
                  </a:solidFill>
                  <a:latin typeface="Kruti Dev 010" charset="0"/>
                </a:rPr>
                <a:t>LoxZ</a:t>
              </a:r>
              <a:r>
                <a:rPr lang="en-GB" sz="2400" b="1">
                  <a:latin typeface="Kruti Dev 010" charset="0"/>
                </a:rPr>
                <a:t> </a:t>
              </a:r>
            </a:p>
            <a:p>
              <a:pPr algn="ctr" defTabSz="455613">
                <a:buClr>
                  <a:srgbClr val="FFFFFF"/>
                </a:buClr>
                <a:buSzPct val="100000"/>
                <a:tabLst>
                  <a:tab pos="0" algn="l"/>
                  <a:tab pos="911225" algn="l"/>
                  <a:tab pos="1824038" algn="l"/>
                  <a:tab pos="2736850" algn="l"/>
                  <a:tab pos="3649663" algn="l"/>
                  <a:tab pos="4560888" algn="l"/>
                  <a:tab pos="5473700" algn="l"/>
                  <a:tab pos="6386513" algn="l"/>
                  <a:tab pos="7299325" algn="l"/>
                  <a:tab pos="8212138" algn="l"/>
                  <a:tab pos="9123363" algn="l"/>
                  <a:tab pos="10036175" algn="l"/>
                </a:tabLst>
              </a:pPr>
              <a:r>
                <a:rPr lang="en-GB" sz="2400" b="1">
                  <a:latin typeface="Kruti Dev 010" charset="0"/>
                </a:rPr>
                <a:t>vkSj ubZ </a:t>
              </a:r>
              <a:r>
                <a:rPr lang="en-GB" sz="2400" b="1">
                  <a:solidFill>
                    <a:srgbClr val="FF0000"/>
                  </a:solidFill>
                  <a:latin typeface="Kruti Dev 010" charset="0"/>
                </a:rPr>
                <a:t>i`Foh</a:t>
              </a:r>
            </a:p>
          </p:txBody>
        </p:sp>
        <p:sp>
          <p:nvSpPr>
            <p:cNvPr id="67607" name="Rectangle 27"/>
            <p:cNvSpPr>
              <a:spLocks noChangeArrowheads="1"/>
            </p:cNvSpPr>
            <p:nvPr/>
          </p:nvSpPr>
          <p:spPr bwMode="auto">
            <a:xfrm>
              <a:off x="1283704" y="7814762"/>
              <a:ext cx="3449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i-in" sz="1200">
                  <a:latin typeface="Kruti Dev 010" charset="0"/>
                </a:rPr>
                <a:t>९५</a:t>
              </a:r>
              <a:endParaRPr lang="en-US" sz="1200">
                <a:latin typeface="Kruti Dev 010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686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sz="1800" b="1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23888" y="7108825"/>
            <a:ext cx="6454775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ckbZcy dh dgkuh vkxs c&lt;rh gS] tSls&amp;tSls vczkge dks nh xbZ izfrKk;sa iw.kZ gksrh gS %</a:t>
            </a:r>
          </a:p>
          <a:p>
            <a:pPr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 dh cqykgV vkSj mRifRr esa izfrKk 12 o 15]</a:t>
            </a:r>
          </a:p>
          <a:p>
            <a:pPr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ns'k ¼ifyLrhu½ okpk O;oLFkk fooj.k esa 30</a:t>
            </a:r>
          </a:p>
          <a:p>
            <a:pPr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nkÅn dh okpk 2 'kew- 7 vkSj</a:t>
            </a:r>
          </a:p>
          <a:p>
            <a:pPr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u;h okpk fFkeZ;kg 31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69637" name="Group 6"/>
          <p:cNvGrpSpPr>
            <a:grpSpLocks/>
          </p:cNvGrpSpPr>
          <p:nvPr/>
        </p:nvGrpSpPr>
        <p:grpSpPr bwMode="auto">
          <a:xfrm>
            <a:off x="290513" y="2022475"/>
            <a:ext cx="6810375" cy="5129213"/>
            <a:chOff x="183" y="1274"/>
            <a:chExt cx="4290" cy="3231"/>
          </a:xfrm>
        </p:grpSpPr>
        <p:pic>
          <p:nvPicPr>
            <p:cNvPr id="6966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61"/>
            <a:stretch>
              <a:fillRect/>
            </a:stretch>
          </p:blipFill>
          <p:spPr bwMode="auto">
            <a:xfrm>
              <a:off x="183" y="1274"/>
              <a:ext cx="429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1948" y="3804"/>
              <a:ext cx="248" cy="330"/>
            </a:xfrm>
            <a:custGeom>
              <a:avLst/>
              <a:gdLst>
                <a:gd name="T0" fmla="*/ 244 w 248"/>
                <a:gd name="T1" fmla="*/ 4 h 330"/>
                <a:gd name="T2" fmla="*/ 108 w 248"/>
                <a:gd name="T3" fmla="*/ 12 h 330"/>
                <a:gd name="T4" fmla="*/ 12 w 248"/>
                <a:gd name="T5" fmla="*/ 0 h 330"/>
                <a:gd name="T6" fmla="*/ 0 w 248"/>
                <a:gd name="T7" fmla="*/ 172 h 330"/>
                <a:gd name="T8" fmla="*/ 20 w 248"/>
                <a:gd name="T9" fmla="*/ 276 h 330"/>
                <a:gd name="T10" fmla="*/ 24 w 248"/>
                <a:gd name="T11" fmla="*/ 324 h 330"/>
                <a:gd name="T12" fmla="*/ 48 w 248"/>
                <a:gd name="T13" fmla="*/ 320 h 330"/>
                <a:gd name="T14" fmla="*/ 168 w 248"/>
                <a:gd name="T15" fmla="*/ 324 h 330"/>
                <a:gd name="T16" fmla="*/ 248 w 248"/>
                <a:gd name="T17" fmla="*/ 31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330"/>
                <a:gd name="T29" fmla="*/ 248 w 248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330">
                  <a:moveTo>
                    <a:pt x="244" y="4"/>
                  </a:moveTo>
                  <a:cubicBezTo>
                    <a:pt x="199" y="11"/>
                    <a:pt x="153" y="6"/>
                    <a:pt x="108" y="12"/>
                  </a:cubicBezTo>
                  <a:cubicBezTo>
                    <a:pt x="74" y="8"/>
                    <a:pt x="46" y="2"/>
                    <a:pt x="12" y="0"/>
                  </a:cubicBezTo>
                  <a:cubicBezTo>
                    <a:pt x="23" y="57"/>
                    <a:pt x="18" y="116"/>
                    <a:pt x="0" y="172"/>
                  </a:cubicBezTo>
                  <a:cubicBezTo>
                    <a:pt x="3" y="207"/>
                    <a:pt x="13" y="240"/>
                    <a:pt x="20" y="276"/>
                  </a:cubicBezTo>
                  <a:cubicBezTo>
                    <a:pt x="21" y="292"/>
                    <a:pt x="15" y="310"/>
                    <a:pt x="24" y="324"/>
                  </a:cubicBezTo>
                  <a:cubicBezTo>
                    <a:pt x="28" y="330"/>
                    <a:pt x="39" y="320"/>
                    <a:pt x="48" y="320"/>
                  </a:cubicBezTo>
                  <a:cubicBezTo>
                    <a:pt x="88" y="320"/>
                    <a:pt x="128" y="322"/>
                    <a:pt x="168" y="324"/>
                  </a:cubicBezTo>
                  <a:cubicBezTo>
                    <a:pt x="193" y="315"/>
                    <a:pt x="221" y="316"/>
                    <a:pt x="248" y="3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980" y="3820"/>
              <a:ext cx="224" cy="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6966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03" t="68393" r="23286" b="24101"/>
            <a:stretch>
              <a:fillRect/>
            </a:stretch>
          </p:blipFill>
          <p:spPr bwMode="auto">
            <a:xfrm>
              <a:off x="1921" y="3824"/>
              <a:ext cx="37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36575" y="3394075"/>
            <a:ext cx="6475413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endParaRPr lang="en-US" sz="129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+mn-ea"/>
              <a:cs typeface="+mn-cs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29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+mn-ea"/>
                <a:cs typeface="+mn-cs"/>
              </a:rPr>
              <a:t>;h'kq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29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+mn-ea"/>
                <a:cs typeface="+mn-cs"/>
              </a:rPr>
              <a:t>elhg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01625" y="949325"/>
            <a:ext cx="683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ckbZcy Øef.kdk :ih oL=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588125" y="80963"/>
            <a:ext cx="501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28</a:t>
            </a: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408113" y="2163763"/>
            <a:ext cx="21816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lh </a:t>
            </a:r>
            <a:r>
              <a:rPr lang="x-none" sz="32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Mangal"/>
              </a:rPr>
              <a:t>‰</a:t>
            </a: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,l  ts</a:t>
            </a:r>
          </a:p>
        </p:txBody>
      </p: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673100" y="2976563"/>
            <a:ext cx="4889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  <a:endParaRPr lang="x-none" sz="1800" b="1" i="1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068388" y="2992438"/>
            <a:ext cx="3730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1484313" y="3006725"/>
            <a:ext cx="3730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" name="TextBox 20"/>
          <p:cNvSpPr txBox="1">
            <a:spLocks noChangeArrowheads="1"/>
          </p:cNvSpPr>
          <p:nvPr/>
        </p:nvSpPr>
        <p:spPr bwMode="auto">
          <a:xfrm>
            <a:off x="1836738" y="3013075"/>
            <a:ext cx="48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,e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238375" y="3013075"/>
            <a:ext cx="48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TextBox 22"/>
          <p:cNvSpPr txBox="1">
            <a:spLocks noChangeArrowheads="1"/>
          </p:cNvSpPr>
          <p:nvPr/>
        </p:nvSpPr>
        <p:spPr bwMode="auto">
          <a:xfrm>
            <a:off x="2728913" y="3035300"/>
            <a:ext cx="3730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3013075" y="3043238"/>
            <a:ext cx="4841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vkj</a:t>
            </a:r>
            <a:endParaRPr lang="x-none" sz="1800" b="1" i="1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3517900" y="3051175"/>
            <a:ext cx="37306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" name="TextBox 25"/>
          <p:cNvSpPr txBox="1">
            <a:spLocks noChangeArrowheads="1"/>
          </p:cNvSpPr>
          <p:nvPr/>
        </p:nvSpPr>
        <p:spPr bwMode="auto">
          <a:xfrm>
            <a:off x="3913188" y="3028950"/>
            <a:ext cx="4826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" name="TextBox 26"/>
          <p:cNvSpPr txBox="1">
            <a:spLocks noChangeArrowheads="1"/>
          </p:cNvSpPr>
          <p:nvPr/>
        </p:nvSpPr>
        <p:spPr bwMode="auto">
          <a:xfrm>
            <a:off x="4294188" y="3013075"/>
            <a:ext cx="48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  <a:endParaRPr lang="x-none" sz="1800" b="1" i="1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/>
        </p:nvSpPr>
        <p:spPr bwMode="auto">
          <a:xfrm rot="16200000">
            <a:off x="4521201" y="2273628"/>
            <a:ext cx="15875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elhg dk f}rh; vkxeu</a:t>
            </a:r>
            <a:endParaRPr lang="x-none" sz="14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" name="TextBox 28"/>
          <p:cNvSpPr txBox="1">
            <a:spLocks noChangeArrowheads="1"/>
          </p:cNvSpPr>
          <p:nvPr/>
        </p:nvSpPr>
        <p:spPr bwMode="auto">
          <a:xfrm rot="16200000">
            <a:off x="4117182" y="2415381"/>
            <a:ext cx="15033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esEus ds fookg dk Hkkst</a:t>
            </a:r>
            <a:endParaRPr lang="x-none" sz="14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" name="TextBox 29"/>
          <p:cNvSpPr txBox="1">
            <a:spLocks noChangeArrowheads="1"/>
          </p:cNvSpPr>
          <p:nvPr/>
        </p:nvSpPr>
        <p:spPr bwMode="auto">
          <a:xfrm rot="16200000">
            <a:off x="4877594" y="2342356"/>
            <a:ext cx="17224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elhg dk gtkjksa o"kZ jkT;</a:t>
            </a:r>
            <a:endParaRPr lang="x-none" sz="14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 rot="16200000">
            <a:off x="5287169" y="2342356"/>
            <a:ext cx="17224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'osr flagklu dk U;k;</a:t>
            </a:r>
            <a:endParaRPr lang="x-none" sz="14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TextBox 31"/>
          <p:cNvSpPr txBox="1">
            <a:spLocks noChangeArrowheads="1"/>
          </p:cNvSpPr>
          <p:nvPr/>
        </p:nvSpPr>
        <p:spPr bwMode="auto">
          <a:xfrm rot="16200000">
            <a:off x="5726113" y="2343150"/>
            <a:ext cx="1722438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u;k LoxZ u;h /kjrh</a:t>
            </a:r>
            <a:endParaRPr lang="x-none" sz="14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550863" y="1431925"/>
            <a:ext cx="643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,dek= mn~ns'; ckbZcy dh egku dFkk dguk</a:t>
            </a: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195388" y="4095750"/>
            <a:ext cx="925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 </a:t>
            </a:r>
          </a:p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dh okpk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3646488" y="5322888"/>
            <a:ext cx="84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nkÅn dh okpk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2474913" y="4764088"/>
            <a:ext cx="815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ns'k dh okpk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4025900" y="6061075"/>
            <a:ext cx="909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u;h</a:t>
            </a:r>
          </a:p>
          <a:p>
            <a:pPr algn="ctr">
              <a:defRPr/>
            </a:pPr>
            <a:r>
              <a:rPr lang="en-US" sz="1400" b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okpk</a:t>
            </a:r>
          </a:p>
        </p:txBody>
      </p:sp>
      <p:pic>
        <p:nvPicPr>
          <p:cNvPr id="69662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95263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878263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„Š</a:t>
            </a:r>
            <a:endParaRPr lang="en-US" sz="400" dirty="0">
              <a:ln>
                <a:solidFill>
                  <a:sysClr val="windowText" lastClr="000000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019300" y="2400300"/>
            <a:ext cx="381000" cy="4603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 Black" charset="0"/>
            </a:endParaRPr>
          </a:p>
        </p:txBody>
      </p:sp>
      <p:pic>
        <p:nvPicPr>
          <p:cNvPr id="706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Kruti Dev 010" charset="0"/>
            </a:endParaRPr>
          </a:p>
        </p:txBody>
      </p:sp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Kruti Dev 010" charset="0"/>
              </a:rPr>
              <a:t> </a:t>
            </a:r>
          </a:p>
        </p:txBody>
      </p:sp>
      <p:sp>
        <p:nvSpPr>
          <p:cNvPr id="71683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9963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Kruti Dev 010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Kruti Dev 010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Kruti Dev 010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Kruti Dev 010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Kruti Dev 010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1024" y="2524125"/>
            <a:ext cx="62769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-84" charset="-128"/>
                <a:cs typeface="+mn-cs"/>
              </a:rPr>
              <a:t>fuEufyf[kr i`"Bksa esa iwoZ ds v/;;u ls fy;s x;s ^^fjDr** LFkku gS tks lsfeukj ds nkSjku fo|kFkhZ dks Hkjuk gSA ;|fi bu fjDr LFkkuksa dks vki lsfeukj f'k{k.k ds nkSjku Hkh Hkj ldrs gSa( ,slk djus ls] vki iDds rkSj ij lh[k tk;saxsA</a:t>
            </a:r>
          </a:p>
        </p:txBody>
      </p:sp>
      <p:sp>
        <p:nvSpPr>
          <p:cNvPr id="71685" name="Rectangle 14"/>
          <p:cNvSpPr>
            <a:spLocks noChangeArrowheads="1"/>
          </p:cNvSpPr>
          <p:nvPr/>
        </p:nvSpPr>
        <p:spPr bwMode="auto">
          <a:xfrm>
            <a:off x="374650" y="2605088"/>
            <a:ext cx="6757988" cy="4794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71686" name="Text Box 16"/>
          <p:cNvSpPr txBox="1">
            <a:spLocks noChangeArrowheads="1"/>
          </p:cNvSpPr>
          <p:nvPr/>
        </p:nvSpPr>
        <p:spPr bwMode="auto">
          <a:xfrm>
            <a:off x="6594475" y="87313"/>
            <a:ext cx="50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29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4625"/>
            <a:ext cx="1265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3200" b="1">
                <a:solidFill>
                  <a:srgbClr val="080808"/>
                </a:solidFill>
                <a:latin typeface="Kruti Dev 010" charset="0"/>
                <a:ea typeface="MS Gothic" charset="0"/>
                <a:cs typeface="MS Gothic" charset="0"/>
              </a:rPr>
              <a:t>v/;;u lgk;d „</a:t>
            </a:r>
            <a:r>
              <a:rPr lang="hi-in" sz="3200" b="1">
                <a:solidFill>
                  <a:srgbClr val="080808"/>
                </a:solidFill>
                <a:latin typeface="Kruti Dev 010" charset="0"/>
                <a:ea typeface="MS Gothic" charset="0"/>
              </a:rPr>
              <a:t>‹</a:t>
            </a:r>
            <a:endParaRPr lang="en-US" sz="400">
              <a:solidFill>
                <a:srgbClr val="080808"/>
              </a:solidFill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727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Box 2"/>
          <p:cNvSpPr txBox="1">
            <a:spLocks noChangeArrowheads="1"/>
          </p:cNvSpPr>
          <p:nvPr/>
        </p:nvSpPr>
        <p:spPr bwMode="auto">
          <a:xfrm>
            <a:off x="6604000" y="87313"/>
            <a:ext cx="67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30</a:t>
            </a:r>
          </a:p>
        </p:txBody>
      </p:sp>
      <p:sp>
        <p:nvSpPr>
          <p:cNvPr id="534" name="Rectangle 30"/>
          <p:cNvSpPr>
            <a:spLocks noChangeArrowheads="1"/>
          </p:cNvSpPr>
          <p:nvPr/>
        </p:nvSpPr>
        <p:spPr bwMode="auto">
          <a:xfrm>
            <a:off x="2427288" y="1073150"/>
            <a:ext cx="433612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ckbZcy eap rS;kj djuk</a:t>
            </a:r>
          </a:p>
        </p:txBody>
      </p:sp>
      <p:sp>
        <p:nvSpPr>
          <p:cNvPr id="535" name="Rectangle 56"/>
          <p:cNvSpPr>
            <a:spLocks noChangeArrowheads="1"/>
          </p:cNvSpPr>
          <p:nvPr/>
        </p:nvSpPr>
        <p:spPr bwMode="auto">
          <a:xfrm>
            <a:off x="2352675" y="4497388"/>
            <a:ext cx="860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vkj,l</a:t>
            </a:r>
          </a:p>
        </p:txBody>
      </p:sp>
      <p:sp>
        <p:nvSpPr>
          <p:cNvPr id="536" name="Freeform 27"/>
          <p:cNvSpPr>
            <a:spLocks/>
          </p:cNvSpPr>
          <p:nvPr/>
        </p:nvSpPr>
        <p:spPr bwMode="auto">
          <a:xfrm>
            <a:off x="1616075" y="1624013"/>
            <a:ext cx="1044575" cy="1819275"/>
          </a:xfrm>
          <a:custGeom>
            <a:avLst/>
            <a:gdLst>
              <a:gd name="T0" fmla="*/ 2147483647 w 573"/>
              <a:gd name="T1" fmla="*/ 2147483647 h 1099"/>
              <a:gd name="T2" fmla="*/ 2147483647 w 573"/>
              <a:gd name="T3" fmla="*/ 2147483647 h 1099"/>
              <a:gd name="T4" fmla="*/ 2147483647 w 573"/>
              <a:gd name="T5" fmla="*/ 2147483647 h 1099"/>
              <a:gd name="T6" fmla="*/ 2147483647 w 573"/>
              <a:gd name="T7" fmla="*/ 2147483647 h 1099"/>
              <a:gd name="T8" fmla="*/ 2147483647 w 573"/>
              <a:gd name="T9" fmla="*/ 2147483647 h 1099"/>
              <a:gd name="T10" fmla="*/ 2147483647 w 573"/>
              <a:gd name="T11" fmla="*/ 2147483647 h 1099"/>
              <a:gd name="T12" fmla="*/ 2147483647 w 573"/>
              <a:gd name="T13" fmla="*/ 2147483647 h 1099"/>
              <a:gd name="T14" fmla="*/ 2147483647 w 573"/>
              <a:gd name="T15" fmla="*/ 2147483647 h 1099"/>
              <a:gd name="T16" fmla="*/ 2147483647 w 573"/>
              <a:gd name="T17" fmla="*/ 2147483647 h 1099"/>
              <a:gd name="T18" fmla="*/ 2147483647 w 573"/>
              <a:gd name="T19" fmla="*/ 2147483647 h 1099"/>
              <a:gd name="T20" fmla="*/ 2147483647 w 573"/>
              <a:gd name="T21" fmla="*/ 2147483647 h 1099"/>
              <a:gd name="T22" fmla="*/ 2147483647 w 573"/>
              <a:gd name="T23" fmla="*/ 2147483647 h 1099"/>
              <a:gd name="T24" fmla="*/ 2147483647 w 573"/>
              <a:gd name="T25" fmla="*/ 2147483647 h 1099"/>
              <a:gd name="T26" fmla="*/ 2147483647 w 573"/>
              <a:gd name="T27" fmla="*/ 2147483647 h 1099"/>
              <a:gd name="T28" fmla="*/ 2147483647 w 573"/>
              <a:gd name="T29" fmla="*/ 2147483647 h 1099"/>
              <a:gd name="T30" fmla="*/ 2147483647 w 573"/>
              <a:gd name="T31" fmla="*/ 2147483647 h 1099"/>
              <a:gd name="T32" fmla="*/ 2147483647 w 573"/>
              <a:gd name="T33" fmla="*/ 2147483647 h 1099"/>
              <a:gd name="T34" fmla="*/ 2147483647 w 573"/>
              <a:gd name="T35" fmla="*/ 2147483647 h 1099"/>
              <a:gd name="T36" fmla="*/ 2147483647 w 573"/>
              <a:gd name="T37" fmla="*/ 2147483647 h 1099"/>
              <a:gd name="T38" fmla="*/ 2147483647 w 573"/>
              <a:gd name="T39" fmla="*/ 2147483647 h 1099"/>
              <a:gd name="T40" fmla="*/ 2147483647 w 573"/>
              <a:gd name="T41" fmla="*/ 2147483647 h 1099"/>
              <a:gd name="T42" fmla="*/ 2147483647 w 573"/>
              <a:gd name="T43" fmla="*/ 2147483647 h 1099"/>
              <a:gd name="T44" fmla="*/ 2147483647 w 573"/>
              <a:gd name="T45" fmla="*/ 2147483647 h 1099"/>
              <a:gd name="T46" fmla="*/ 2147483647 w 573"/>
              <a:gd name="T47" fmla="*/ 2147483647 h 1099"/>
              <a:gd name="T48" fmla="*/ 2147483647 w 573"/>
              <a:gd name="T49" fmla="*/ 2147483647 h 1099"/>
              <a:gd name="T50" fmla="*/ 2147483647 w 573"/>
              <a:gd name="T51" fmla="*/ 2147483647 h 1099"/>
              <a:gd name="T52" fmla="*/ 2147483647 w 573"/>
              <a:gd name="T53" fmla="*/ 2147483647 h 1099"/>
              <a:gd name="T54" fmla="*/ 2147483647 w 573"/>
              <a:gd name="T55" fmla="*/ 2147483647 h 1099"/>
              <a:gd name="T56" fmla="*/ 2147483647 w 573"/>
              <a:gd name="T57" fmla="*/ 2147483647 h 1099"/>
              <a:gd name="T58" fmla="*/ 2147483647 w 573"/>
              <a:gd name="T59" fmla="*/ 2147483647 h 1099"/>
              <a:gd name="T60" fmla="*/ 0 w 573"/>
              <a:gd name="T61" fmla="*/ 2147483647 h 1099"/>
              <a:gd name="T62" fmla="*/ 2147483647 w 573"/>
              <a:gd name="T63" fmla="*/ 2147483647 h 1099"/>
              <a:gd name="T64" fmla="*/ 2147483647 w 573"/>
              <a:gd name="T65" fmla="*/ 2147483647 h 1099"/>
              <a:gd name="T66" fmla="*/ 2147483647 w 573"/>
              <a:gd name="T67" fmla="*/ 2147483647 h 1099"/>
              <a:gd name="T68" fmla="*/ 2147483647 w 573"/>
              <a:gd name="T69" fmla="*/ 2147483647 h 1099"/>
              <a:gd name="T70" fmla="*/ 2147483647 w 573"/>
              <a:gd name="T71" fmla="*/ 2147483647 h 1099"/>
              <a:gd name="T72" fmla="*/ 2147483647 w 573"/>
              <a:gd name="T73" fmla="*/ 2147483647 h 1099"/>
              <a:gd name="T74" fmla="*/ 2147483647 w 573"/>
              <a:gd name="T75" fmla="*/ 2147483647 h 1099"/>
              <a:gd name="T76" fmla="*/ 2147483647 w 573"/>
              <a:gd name="T77" fmla="*/ 2147483647 h 1099"/>
              <a:gd name="T78" fmla="*/ 2147483647 w 573"/>
              <a:gd name="T79" fmla="*/ 2147483647 h 1099"/>
              <a:gd name="T80" fmla="*/ 2147483647 w 573"/>
              <a:gd name="T81" fmla="*/ 2147483647 h 1099"/>
              <a:gd name="T82" fmla="*/ 2147483647 w 573"/>
              <a:gd name="T83" fmla="*/ 2147483647 h 1099"/>
              <a:gd name="T84" fmla="*/ 2147483647 w 573"/>
              <a:gd name="T85" fmla="*/ 2147483647 h 1099"/>
              <a:gd name="T86" fmla="*/ 2147483647 w 573"/>
              <a:gd name="T87" fmla="*/ 2147483647 h 1099"/>
              <a:gd name="T88" fmla="*/ 2147483647 w 573"/>
              <a:gd name="T89" fmla="*/ 2147483647 h 1099"/>
              <a:gd name="T90" fmla="*/ 2147483647 w 573"/>
              <a:gd name="T91" fmla="*/ 2147483647 h 1099"/>
              <a:gd name="T92" fmla="*/ 2147483647 w 573"/>
              <a:gd name="T93" fmla="*/ 2147483647 h 1099"/>
              <a:gd name="T94" fmla="*/ 2147483647 w 573"/>
              <a:gd name="T95" fmla="*/ 2147483647 h 1099"/>
              <a:gd name="T96" fmla="*/ 2147483647 w 573"/>
              <a:gd name="T97" fmla="*/ 2147483647 h 1099"/>
              <a:gd name="T98" fmla="*/ 2147483647 w 573"/>
              <a:gd name="T99" fmla="*/ 2147483647 h 1099"/>
              <a:gd name="T100" fmla="*/ 2147483647 w 573"/>
              <a:gd name="T101" fmla="*/ 2147483647 h 1099"/>
              <a:gd name="T102" fmla="*/ 2147483647 w 573"/>
              <a:gd name="T103" fmla="*/ 2147483647 h 1099"/>
              <a:gd name="T104" fmla="*/ 2147483647 w 573"/>
              <a:gd name="T105" fmla="*/ 2147483647 h 1099"/>
              <a:gd name="T106" fmla="*/ 2147483647 w 573"/>
              <a:gd name="T107" fmla="*/ 2147483647 h 1099"/>
              <a:gd name="T108" fmla="*/ 2147483647 w 573"/>
              <a:gd name="T109" fmla="*/ 2147483647 h 1099"/>
              <a:gd name="T110" fmla="*/ 2147483647 w 573"/>
              <a:gd name="T111" fmla="*/ 2147483647 h 1099"/>
              <a:gd name="T112" fmla="*/ 2147483647 w 573"/>
              <a:gd name="T113" fmla="*/ 2147483647 h 1099"/>
              <a:gd name="T114" fmla="*/ 2147483647 w 573"/>
              <a:gd name="T115" fmla="*/ 2147483647 h 1099"/>
              <a:gd name="T116" fmla="*/ 2147483647 w 573"/>
              <a:gd name="T117" fmla="*/ 2147483647 h 1099"/>
              <a:gd name="T118" fmla="*/ 2147483647 w 573"/>
              <a:gd name="T119" fmla="*/ 2147483647 h 1099"/>
              <a:gd name="T120" fmla="*/ 2147483647 w 573"/>
              <a:gd name="T121" fmla="*/ 2147483647 h 1099"/>
              <a:gd name="T122" fmla="*/ 2147483647 w 573"/>
              <a:gd name="T123" fmla="*/ 2147483647 h 1099"/>
              <a:gd name="T124" fmla="*/ 2147483647 w 573"/>
              <a:gd name="T125" fmla="*/ 2147483647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7" name="Freeform 28"/>
          <p:cNvSpPr>
            <a:spLocks/>
          </p:cNvSpPr>
          <p:nvPr/>
        </p:nvSpPr>
        <p:spPr bwMode="auto">
          <a:xfrm>
            <a:off x="1601788" y="1609725"/>
            <a:ext cx="1044575" cy="1819275"/>
          </a:xfrm>
          <a:custGeom>
            <a:avLst/>
            <a:gdLst>
              <a:gd name="T0" fmla="*/ 2147483647 w 573"/>
              <a:gd name="T1" fmla="*/ 2147483647 h 1099"/>
              <a:gd name="T2" fmla="*/ 2147483647 w 573"/>
              <a:gd name="T3" fmla="*/ 2147483647 h 1099"/>
              <a:gd name="T4" fmla="*/ 2147483647 w 573"/>
              <a:gd name="T5" fmla="*/ 2147483647 h 1099"/>
              <a:gd name="T6" fmla="*/ 2147483647 w 573"/>
              <a:gd name="T7" fmla="*/ 2147483647 h 1099"/>
              <a:gd name="T8" fmla="*/ 2147483647 w 573"/>
              <a:gd name="T9" fmla="*/ 2147483647 h 1099"/>
              <a:gd name="T10" fmla="*/ 2147483647 w 573"/>
              <a:gd name="T11" fmla="*/ 2147483647 h 1099"/>
              <a:gd name="T12" fmla="*/ 2147483647 w 573"/>
              <a:gd name="T13" fmla="*/ 2147483647 h 1099"/>
              <a:gd name="T14" fmla="*/ 2147483647 w 573"/>
              <a:gd name="T15" fmla="*/ 2147483647 h 1099"/>
              <a:gd name="T16" fmla="*/ 2147483647 w 573"/>
              <a:gd name="T17" fmla="*/ 2147483647 h 1099"/>
              <a:gd name="T18" fmla="*/ 2147483647 w 573"/>
              <a:gd name="T19" fmla="*/ 2147483647 h 1099"/>
              <a:gd name="T20" fmla="*/ 2147483647 w 573"/>
              <a:gd name="T21" fmla="*/ 2147483647 h 1099"/>
              <a:gd name="T22" fmla="*/ 2147483647 w 573"/>
              <a:gd name="T23" fmla="*/ 2147483647 h 1099"/>
              <a:gd name="T24" fmla="*/ 2147483647 w 573"/>
              <a:gd name="T25" fmla="*/ 2147483647 h 1099"/>
              <a:gd name="T26" fmla="*/ 2147483647 w 573"/>
              <a:gd name="T27" fmla="*/ 2147483647 h 1099"/>
              <a:gd name="T28" fmla="*/ 2147483647 w 573"/>
              <a:gd name="T29" fmla="*/ 2147483647 h 1099"/>
              <a:gd name="T30" fmla="*/ 2147483647 w 573"/>
              <a:gd name="T31" fmla="*/ 2147483647 h 1099"/>
              <a:gd name="T32" fmla="*/ 2147483647 w 573"/>
              <a:gd name="T33" fmla="*/ 2147483647 h 1099"/>
              <a:gd name="T34" fmla="*/ 2147483647 w 573"/>
              <a:gd name="T35" fmla="*/ 2147483647 h 1099"/>
              <a:gd name="T36" fmla="*/ 2147483647 w 573"/>
              <a:gd name="T37" fmla="*/ 2147483647 h 1099"/>
              <a:gd name="T38" fmla="*/ 2147483647 w 573"/>
              <a:gd name="T39" fmla="*/ 2147483647 h 1099"/>
              <a:gd name="T40" fmla="*/ 2147483647 w 573"/>
              <a:gd name="T41" fmla="*/ 2147483647 h 1099"/>
              <a:gd name="T42" fmla="*/ 2147483647 w 573"/>
              <a:gd name="T43" fmla="*/ 2147483647 h 1099"/>
              <a:gd name="T44" fmla="*/ 2147483647 w 573"/>
              <a:gd name="T45" fmla="*/ 2147483647 h 1099"/>
              <a:gd name="T46" fmla="*/ 2147483647 w 573"/>
              <a:gd name="T47" fmla="*/ 2147483647 h 1099"/>
              <a:gd name="T48" fmla="*/ 2147483647 w 573"/>
              <a:gd name="T49" fmla="*/ 2147483647 h 1099"/>
              <a:gd name="T50" fmla="*/ 2147483647 w 573"/>
              <a:gd name="T51" fmla="*/ 2147483647 h 1099"/>
              <a:gd name="T52" fmla="*/ 2147483647 w 573"/>
              <a:gd name="T53" fmla="*/ 2147483647 h 1099"/>
              <a:gd name="T54" fmla="*/ 2147483647 w 573"/>
              <a:gd name="T55" fmla="*/ 2147483647 h 1099"/>
              <a:gd name="T56" fmla="*/ 2147483647 w 573"/>
              <a:gd name="T57" fmla="*/ 2147483647 h 1099"/>
              <a:gd name="T58" fmla="*/ 2147483647 w 573"/>
              <a:gd name="T59" fmla="*/ 2147483647 h 1099"/>
              <a:gd name="T60" fmla="*/ 0 w 573"/>
              <a:gd name="T61" fmla="*/ 2147483647 h 1099"/>
              <a:gd name="T62" fmla="*/ 2147483647 w 573"/>
              <a:gd name="T63" fmla="*/ 2147483647 h 1099"/>
              <a:gd name="T64" fmla="*/ 2147483647 w 573"/>
              <a:gd name="T65" fmla="*/ 2147483647 h 1099"/>
              <a:gd name="T66" fmla="*/ 2147483647 w 573"/>
              <a:gd name="T67" fmla="*/ 2147483647 h 1099"/>
              <a:gd name="T68" fmla="*/ 2147483647 w 573"/>
              <a:gd name="T69" fmla="*/ 2147483647 h 1099"/>
              <a:gd name="T70" fmla="*/ 2147483647 w 573"/>
              <a:gd name="T71" fmla="*/ 2147483647 h 1099"/>
              <a:gd name="T72" fmla="*/ 2147483647 w 573"/>
              <a:gd name="T73" fmla="*/ 2147483647 h 1099"/>
              <a:gd name="T74" fmla="*/ 2147483647 w 573"/>
              <a:gd name="T75" fmla="*/ 2147483647 h 1099"/>
              <a:gd name="T76" fmla="*/ 2147483647 w 573"/>
              <a:gd name="T77" fmla="*/ 2147483647 h 1099"/>
              <a:gd name="T78" fmla="*/ 2147483647 w 573"/>
              <a:gd name="T79" fmla="*/ 2147483647 h 1099"/>
              <a:gd name="T80" fmla="*/ 2147483647 w 573"/>
              <a:gd name="T81" fmla="*/ 2147483647 h 1099"/>
              <a:gd name="T82" fmla="*/ 2147483647 w 573"/>
              <a:gd name="T83" fmla="*/ 2147483647 h 1099"/>
              <a:gd name="T84" fmla="*/ 2147483647 w 573"/>
              <a:gd name="T85" fmla="*/ 2147483647 h 1099"/>
              <a:gd name="T86" fmla="*/ 2147483647 w 573"/>
              <a:gd name="T87" fmla="*/ 2147483647 h 1099"/>
              <a:gd name="T88" fmla="*/ 2147483647 w 573"/>
              <a:gd name="T89" fmla="*/ 2147483647 h 1099"/>
              <a:gd name="T90" fmla="*/ 2147483647 w 573"/>
              <a:gd name="T91" fmla="*/ 2147483647 h 1099"/>
              <a:gd name="T92" fmla="*/ 2147483647 w 573"/>
              <a:gd name="T93" fmla="*/ 2147483647 h 1099"/>
              <a:gd name="T94" fmla="*/ 2147483647 w 573"/>
              <a:gd name="T95" fmla="*/ 2147483647 h 1099"/>
              <a:gd name="T96" fmla="*/ 2147483647 w 573"/>
              <a:gd name="T97" fmla="*/ 2147483647 h 1099"/>
              <a:gd name="T98" fmla="*/ 2147483647 w 573"/>
              <a:gd name="T99" fmla="*/ 2147483647 h 1099"/>
              <a:gd name="T100" fmla="*/ 2147483647 w 573"/>
              <a:gd name="T101" fmla="*/ 2147483647 h 1099"/>
              <a:gd name="T102" fmla="*/ 2147483647 w 573"/>
              <a:gd name="T103" fmla="*/ 2147483647 h 1099"/>
              <a:gd name="T104" fmla="*/ 2147483647 w 573"/>
              <a:gd name="T105" fmla="*/ 2147483647 h 1099"/>
              <a:gd name="T106" fmla="*/ 2147483647 w 573"/>
              <a:gd name="T107" fmla="*/ 2147483647 h 1099"/>
              <a:gd name="T108" fmla="*/ 2147483647 w 573"/>
              <a:gd name="T109" fmla="*/ 2147483647 h 1099"/>
              <a:gd name="T110" fmla="*/ 2147483647 w 573"/>
              <a:gd name="T111" fmla="*/ 2147483647 h 1099"/>
              <a:gd name="T112" fmla="*/ 2147483647 w 573"/>
              <a:gd name="T113" fmla="*/ 2147483647 h 1099"/>
              <a:gd name="T114" fmla="*/ 2147483647 w 573"/>
              <a:gd name="T115" fmla="*/ 2147483647 h 1099"/>
              <a:gd name="T116" fmla="*/ 2147483647 w 573"/>
              <a:gd name="T117" fmla="*/ 2147483647 h 1099"/>
              <a:gd name="T118" fmla="*/ 2147483647 w 573"/>
              <a:gd name="T119" fmla="*/ 2147483647 h 1099"/>
              <a:gd name="T120" fmla="*/ 2147483647 w 573"/>
              <a:gd name="T121" fmla="*/ 2147483647 h 1099"/>
              <a:gd name="T122" fmla="*/ 2147483647 w 573"/>
              <a:gd name="T123" fmla="*/ 2147483647 h 1099"/>
              <a:gd name="T124" fmla="*/ 2147483647 w 573"/>
              <a:gd name="T125" fmla="*/ 2147483647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8" name="Freeform 32"/>
          <p:cNvSpPr>
            <a:spLocks/>
          </p:cNvSpPr>
          <p:nvPr/>
        </p:nvSpPr>
        <p:spPr bwMode="auto">
          <a:xfrm>
            <a:off x="5006975" y="3465513"/>
            <a:ext cx="923925" cy="1260475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1" name="Freeform 33"/>
          <p:cNvSpPr>
            <a:spLocks/>
          </p:cNvSpPr>
          <p:nvPr/>
        </p:nvSpPr>
        <p:spPr bwMode="auto">
          <a:xfrm>
            <a:off x="4991100" y="3452813"/>
            <a:ext cx="925513" cy="1258887"/>
          </a:xfrm>
          <a:custGeom>
            <a:avLst/>
            <a:gdLst>
              <a:gd name="T0" fmla="*/ 2147483647 w 507"/>
              <a:gd name="T1" fmla="*/ 2147483647 h 760"/>
              <a:gd name="T2" fmla="*/ 2147483647 w 507"/>
              <a:gd name="T3" fmla="*/ 0 h 760"/>
              <a:gd name="T4" fmla="*/ 2147483647 w 507"/>
              <a:gd name="T5" fmla="*/ 2147483647 h 760"/>
              <a:gd name="T6" fmla="*/ 2147483647 w 507"/>
              <a:gd name="T7" fmla="*/ 2147483647 h 760"/>
              <a:gd name="T8" fmla="*/ 2147483647 w 507"/>
              <a:gd name="T9" fmla="*/ 2147483647 h 760"/>
              <a:gd name="T10" fmla="*/ 2147483647 w 507"/>
              <a:gd name="T11" fmla="*/ 2147483647 h 760"/>
              <a:gd name="T12" fmla="*/ 2147483647 w 507"/>
              <a:gd name="T13" fmla="*/ 2147483647 h 760"/>
              <a:gd name="T14" fmla="*/ 2147483647 w 507"/>
              <a:gd name="T15" fmla="*/ 2147483647 h 760"/>
              <a:gd name="T16" fmla="*/ 2147483647 w 507"/>
              <a:gd name="T17" fmla="*/ 2147483647 h 760"/>
              <a:gd name="T18" fmla="*/ 2147483647 w 507"/>
              <a:gd name="T19" fmla="*/ 2147483647 h 760"/>
              <a:gd name="T20" fmla="*/ 2147483647 w 507"/>
              <a:gd name="T21" fmla="*/ 2147483647 h 760"/>
              <a:gd name="T22" fmla="*/ 2147483647 w 507"/>
              <a:gd name="T23" fmla="*/ 2147483647 h 760"/>
              <a:gd name="T24" fmla="*/ 2147483647 w 507"/>
              <a:gd name="T25" fmla="*/ 2147483647 h 760"/>
              <a:gd name="T26" fmla="*/ 2147483647 w 507"/>
              <a:gd name="T27" fmla="*/ 2147483647 h 760"/>
              <a:gd name="T28" fmla="*/ 2147483647 w 507"/>
              <a:gd name="T29" fmla="*/ 2147483647 h 760"/>
              <a:gd name="T30" fmla="*/ 2147483647 w 507"/>
              <a:gd name="T31" fmla="*/ 2147483647 h 760"/>
              <a:gd name="T32" fmla="*/ 2147483647 w 507"/>
              <a:gd name="T33" fmla="*/ 2147483647 h 760"/>
              <a:gd name="T34" fmla="*/ 2147483647 w 507"/>
              <a:gd name="T35" fmla="*/ 2147483647 h 760"/>
              <a:gd name="T36" fmla="*/ 2147483647 w 507"/>
              <a:gd name="T37" fmla="*/ 2147483647 h 760"/>
              <a:gd name="T38" fmla="*/ 2147483647 w 507"/>
              <a:gd name="T39" fmla="*/ 2147483647 h 760"/>
              <a:gd name="T40" fmla="*/ 2147483647 w 507"/>
              <a:gd name="T41" fmla="*/ 2147483647 h 760"/>
              <a:gd name="T42" fmla="*/ 2147483647 w 507"/>
              <a:gd name="T43" fmla="*/ 2147483647 h 760"/>
              <a:gd name="T44" fmla="*/ 2147483647 w 507"/>
              <a:gd name="T45" fmla="*/ 2147483647 h 760"/>
              <a:gd name="T46" fmla="*/ 2147483647 w 507"/>
              <a:gd name="T47" fmla="*/ 2147483647 h 760"/>
              <a:gd name="T48" fmla="*/ 2147483647 w 507"/>
              <a:gd name="T49" fmla="*/ 2147483647 h 760"/>
              <a:gd name="T50" fmla="*/ 2147483647 w 507"/>
              <a:gd name="T51" fmla="*/ 2147483647 h 760"/>
              <a:gd name="T52" fmla="*/ 2147483647 w 507"/>
              <a:gd name="T53" fmla="*/ 2147483647 h 760"/>
              <a:gd name="T54" fmla="*/ 2147483647 w 507"/>
              <a:gd name="T55" fmla="*/ 2147483647 h 760"/>
              <a:gd name="T56" fmla="*/ 2147483647 w 507"/>
              <a:gd name="T57" fmla="*/ 2147483647 h 760"/>
              <a:gd name="T58" fmla="*/ 2147483647 w 507"/>
              <a:gd name="T59" fmla="*/ 2147483647 h 760"/>
              <a:gd name="T60" fmla="*/ 2147483647 w 507"/>
              <a:gd name="T61" fmla="*/ 2147483647 h 760"/>
              <a:gd name="T62" fmla="*/ 2147483647 w 507"/>
              <a:gd name="T63" fmla="*/ 2147483647 h 760"/>
              <a:gd name="T64" fmla="*/ 2147483647 w 507"/>
              <a:gd name="T65" fmla="*/ 2147483647 h 760"/>
              <a:gd name="T66" fmla="*/ 2147483647 w 507"/>
              <a:gd name="T67" fmla="*/ 2147483647 h 760"/>
              <a:gd name="T68" fmla="*/ 2147483647 w 507"/>
              <a:gd name="T69" fmla="*/ 2147483647 h 760"/>
              <a:gd name="T70" fmla="*/ 2147483647 w 507"/>
              <a:gd name="T71" fmla="*/ 2147483647 h 760"/>
              <a:gd name="T72" fmla="*/ 2147483647 w 507"/>
              <a:gd name="T73" fmla="*/ 2147483647 h 760"/>
              <a:gd name="T74" fmla="*/ 2147483647 w 507"/>
              <a:gd name="T75" fmla="*/ 2147483647 h 760"/>
              <a:gd name="T76" fmla="*/ 2147483647 w 507"/>
              <a:gd name="T77" fmla="*/ 2147483647 h 760"/>
              <a:gd name="T78" fmla="*/ 2147483647 w 507"/>
              <a:gd name="T79" fmla="*/ 2147483647 h 760"/>
              <a:gd name="T80" fmla="*/ 2147483647 w 507"/>
              <a:gd name="T81" fmla="*/ 2147483647 h 760"/>
              <a:gd name="T82" fmla="*/ 2147483647 w 507"/>
              <a:gd name="T83" fmla="*/ 2147483647 h 760"/>
              <a:gd name="T84" fmla="*/ 2147483647 w 507"/>
              <a:gd name="T85" fmla="*/ 2147483647 h 760"/>
              <a:gd name="T86" fmla="*/ 2147483647 w 507"/>
              <a:gd name="T87" fmla="*/ 2147483647 h 760"/>
              <a:gd name="T88" fmla="*/ 2147483647 w 507"/>
              <a:gd name="T89" fmla="*/ 2147483647 h 760"/>
              <a:gd name="T90" fmla="*/ 2147483647 w 507"/>
              <a:gd name="T91" fmla="*/ 2147483647 h 760"/>
              <a:gd name="T92" fmla="*/ 2147483647 w 507"/>
              <a:gd name="T93" fmla="*/ 2147483647 h 760"/>
              <a:gd name="T94" fmla="*/ 2147483647 w 507"/>
              <a:gd name="T95" fmla="*/ 214748364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2" name="Freeform 35"/>
          <p:cNvSpPr>
            <a:spLocks/>
          </p:cNvSpPr>
          <p:nvPr/>
        </p:nvSpPr>
        <p:spPr bwMode="auto">
          <a:xfrm>
            <a:off x="2844800" y="2114550"/>
            <a:ext cx="2605088" cy="1743075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147483647 h 1052"/>
              <a:gd name="T18" fmla="*/ 2147483647 w 1431"/>
              <a:gd name="T19" fmla="*/ 2147483647 h 1052"/>
              <a:gd name="T20" fmla="*/ 2147483647 w 1431"/>
              <a:gd name="T21" fmla="*/ 2147483647 h 1052"/>
              <a:gd name="T22" fmla="*/ 2147483647 w 1431"/>
              <a:gd name="T23" fmla="*/ 2147483647 h 1052"/>
              <a:gd name="T24" fmla="*/ 2147483647 w 1431"/>
              <a:gd name="T25" fmla="*/ 2147483647 h 1052"/>
              <a:gd name="T26" fmla="*/ 2147483647 w 1431"/>
              <a:gd name="T27" fmla="*/ 2147483647 h 1052"/>
              <a:gd name="T28" fmla="*/ 2147483647 w 1431"/>
              <a:gd name="T29" fmla="*/ 2147483647 h 1052"/>
              <a:gd name="T30" fmla="*/ 2147483647 w 1431"/>
              <a:gd name="T31" fmla="*/ 2147483647 h 1052"/>
              <a:gd name="T32" fmla="*/ 2147483647 w 1431"/>
              <a:gd name="T33" fmla="*/ 2147483647 h 1052"/>
              <a:gd name="T34" fmla="*/ 2147483647 w 1431"/>
              <a:gd name="T35" fmla="*/ 2147483647 h 1052"/>
              <a:gd name="T36" fmla="*/ 2147483647 w 1431"/>
              <a:gd name="T37" fmla="*/ 2147483647 h 1052"/>
              <a:gd name="T38" fmla="*/ 2147483647 w 1431"/>
              <a:gd name="T39" fmla="*/ 2147483647 h 1052"/>
              <a:gd name="T40" fmla="*/ 2147483647 w 1431"/>
              <a:gd name="T41" fmla="*/ 2147483647 h 1052"/>
              <a:gd name="T42" fmla="*/ 2147483647 w 1431"/>
              <a:gd name="T43" fmla="*/ 2147483647 h 1052"/>
              <a:gd name="T44" fmla="*/ 2147483647 w 1431"/>
              <a:gd name="T45" fmla="*/ 2147483647 h 1052"/>
              <a:gd name="T46" fmla="*/ 2147483647 w 1431"/>
              <a:gd name="T47" fmla="*/ 2147483647 h 1052"/>
              <a:gd name="T48" fmla="*/ 2147483647 w 1431"/>
              <a:gd name="T49" fmla="*/ 2147483647 h 1052"/>
              <a:gd name="T50" fmla="*/ 0 w 1431"/>
              <a:gd name="T51" fmla="*/ 2147483647 h 1052"/>
              <a:gd name="T52" fmla="*/ 2147483647 w 1431"/>
              <a:gd name="T53" fmla="*/ 2147483647 h 1052"/>
              <a:gd name="T54" fmla="*/ 2147483647 w 1431"/>
              <a:gd name="T55" fmla="*/ 2147483647 h 1052"/>
              <a:gd name="T56" fmla="*/ 2147483647 w 1431"/>
              <a:gd name="T57" fmla="*/ 2147483647 h 1052"/>
              <a:gd name="T58" fmla="*/ 2147483647 w 1431"/>
              <a:gd name="T59" fmla="*/ 2147483647 h 1052"/>
              <a:gd name="T60" fmla="*/ 2147483647 w 1431"/>
              <a:gd name="T61" fmla="*/ 2147483647 h 1052"/>
              <a:gd name="T62" fmla="*/ 2147483647 w 1431"/>
              <a:gd name="T63" fmla="*/ 2147483647 h 1052"/>
              <a:gd name="T64" fmla="*/ 2147483647 w 1431"/>
              <a:gd name="T65" fmla="*/ 2147483647 h 1052"/>
              <a:gd name="T66" fmla="*/ 2147483647 w 1431"/>
              <a:gd name="T67" fmla="*/ 2147483647 h 1052"/>
              <a:gd name="T68" fmla="*/ 2147483647 w 1431"/>
              <a:gd name="T69" fmla="*/ 2147483647 h 1052"/>
              <a:gd name="T70" fmla="*/ 2147483647 w 1431"/>
              <a:gd name="T71" fmla="*/ 2147483647 h 1052"/>
              <a:gd name="T72" fmla="*/ 2147483647 w 1431"/>
              <a:gd name="T73" fmla="*/ 2147483647 h 1052"/>
              <a:gd name="T74" fmla="*/ 2147483647 w 1431"/>
              <a:gd name="T75" fmla="*/ 2147483647 h 1052"/>
              <a:gd name="T76" fmla="*/ 2147483647 w 1431"/>
              <a:gd name="T77" fmla="*/ 2147483647 h 1052"/>
              <a:gd name="T78" fmla="*/ 2147483647 w 1431"/>
              <a:gd name="T79" fmla="*/ 2147483647 h 1052"/>
              <a:gd name="T80" fmla="*/ 2147483647 w 1431"/>
              <a:gd name="T81" fmla="*/ 2147483647 h 1052"/>
              <a:gd name="T82" fmla="*/ 2147483647 w 1431"/>
              <a:gd name="T83" fmla="*/ 2147483647 h 1052"/>
              <a:gd name="T84" fmla="*/ 2147483647 w 1431"/>
              <a:gd name="T85" fmla="*/ 2147483647 h 1052"/>
              <a:gd name="T86" fmla="*/ 2147483647 w 1431"/>
              <a:gd name="T87" fmla="*/ 2147483647 h 1052"/>
              <a:gd name="T88" fmla="*/ 2147483647 w 1431"/>
              <a:gd name="T89" fmla="*/ 2147483647 h 1052"/>
              <a:gd name="T90" fmla="*/ 2147483647 w 1431"/>
              <a:gd name="T91" fmla="*/ 2147483647 h 1052"/>
              <a:gd name="T92" fmla="*/ 2147483647 w 1431"/>
              <a:gd name="T93" fmla="*/ 2147483647 h 1052"/>
              <a:gd name="T94" fmla="*/ 2147483647 w 1431"/>
              <a:gd name="T95" fmla="*/ 2147483647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3" name="Freeform 36"/>
          <p:cNvSpPr>
            <a:spLocks/>
          </p:cNvSpPr>
          <p:nvPr/>
        </p:nvSpPr>
        <p:spPr bwMode="auto">
          <a:xfrm>
            <a:off x="2830513" y="2103438"/>
            <a:ext cx="2605087" cy="1741487"/>
          </a:xfrm>
          <a:custGeom>
            <a:avLst/>
            <a:gdLst>
              <a:gd name="T0" fmla="*/ 2147483647 w 1431"/>
              <a:gd name="T1" fmla="*/ 2147483647 h 1052"/>
              <a:gd name="T2" fmla="*/ 2147483647 w 1431"/>
              <a:gd name="T3" fmla="*/ 2147483647 h 1052"/>
              <a:gd name="T4" fmla="*/ 2147483647 w 1431"/>
              <a:gd name="T5" fmla="*/ 2147483647 h 1052"/>
              <a:gd name="T6" fmla="*/ 2147483647 w 1431"/>
              <a:gd name="T7" fmla="*/ 2147483647 h 1052"/>
              <a:gd name="T8" fmla="*/ 2147483647 w 1431"/>
              <a:gd name="T9" fmla="*/ 2147483647 h 1052"/>
              <a:gd name="T10" fmla="*/ 2147483647 w 1431"/>
              <a:gd name="T11" fmla="*/ 2147483647 h 1052"/>
              <a:gd name="T12" fmla="*/ 2147483647 w 1431"/>
              <a:gd name="T13" fmla="*/ 2147483647 h 1052"/>
              <a:gd name="T14" fmla="*/ 2147483647 w 1431"/>
              <a:gd name="T15" fmla="*/ 2147483647 h 1052"/>
              <a:gd name="T16" fmla="*/ 2147483647 w 1431"/>
              <a:gd name="T17" fmla="*/ 2147483647 h 1052"/>
              <a:gd name="T18" fmla="*/ 2147483647 w 1431"/>
              <a:gd name="T19" fmla="*/ 2147483647 h 1052"/>
              <a:gd name="T20" fmla="*/ 2147483647 w 1431"/>
              <a:gd name="T21" fmla="*/ 2147483647 h 1052"/>
              <a:gd name="T22" fmla="*/ 2147483647 w 1431"/>
              <a:gd name="T23" fmla="*/ 2147483647 h 1052"/>
              <a:gd name="T24" fmla="*/ 2147483647 w 1431"/>
              <a:gd name="T25" fmla="*/ 2147483647 h 1052"/>
              <a:gd name="T26" fmla="*/ 2147483647 w 1431"/>
              <a:gd name="T27" fmla="*/ 2147483647 h 1052"/>
              <a:gd name="T28" fmla="*/ 2147483647 w 1431"/>
              <a:gd name="T29" fmla="*/ 2147483647 h 1052"/>
              <a:gd name="T30" fmla="*/ 2147483647 w 1431"/>
              <a:gd name="T31" fmla="*/ 2147483647 h 1052"/>
              <a:gd name="T32" fmla="*/ 2147483647 w 1431"/>
              <a:gd name="T33" fmla="*/ 2147483647 h 1052"/>
              <a:gd name="T34" fmla="*/ 2147483647 w 1431"/>
              <a:gd name="T35" fmla="*/ 2147483647 h 1052"/>
              <a:gd name="T36" fmla="*/ 2147483647 w 1431"/>
              <a:gd name="T37" fmla="*/ 2147483647 h 1052"/>
              <a:gd name="T38" fmla="*/ 2147483647 w 1431"/>
              <a:gd name="T39" fmla="*/ 2147483647 h 1052"/>
              <a:gd name="T40" fmla="*/ 2147483647 w 1431"/>
              <a:gd name="T41" fmla="*/ 2147483647 h 1052"/>
              <a:gd name="T42" fmla="*/ 2147483647 w 1431"/>
              <a:gd name="T43" fmla="*/ 2147483647 h 1052"/>
              <a:gd name="T44" fmla="*/ 2147483647 w 1431"/>
              <a:gd name="T45" fmla="*/ 2147483647 h 1052"/>
              <a:gd name="T46" fmla="*/ 2147483647 w 1431"/>
              <a:gd name="T47" fmla="*/ 2147483647 h 1052"/>
              <a:gd name="T48" fmla="*/ 2147483647 w 1431"/>
              <a:gd name="T49" fmla="*/ 2147483647 h 1052"/>
              <a:gd name="T50" fmla="*/ 0 w 1431"/>
              <a:gd name="T51" fmla="*/ 2147483647 h 1052"/>
              <a:gd name="T52" fmla="*/ 2147483647 w 1431"/>
              <a:gd name="T53" fmla="*/ 2147483647 h 1052"/>
              <a:gd name="T54" fmla="*/ 2147483647 w 1431"/>
              <a:gd name="T55" fmla="*/ 2147483647 h 1052"/>
              <a:gd name="T56" fmla="*/ 2147483647 w 1431"/>
              <a:gd name="T57" fmla="*/ 2147483647 h 1052"/>
              <a:gd name="T58" fmla="*/ 2147483647 w 1431"/>
              <a:gd name="T59" fmla="*/ 2147483647 h 1052"/>
              <a:gd name="T60" fmla="*/ 2147483647 w 1431"/>
              <a:gd name="T61" fmla="*/ 2147483647 h 1052"/>
              <a:gd name="T62" fmla="*/ 2147483647 w 1431"/>
              <a:gd name="T63" fmla="*/ 2147483647 h 1052"/>
              <a:gd name="T64" fmla="*/ 2147483647 w 1431"/>
              <a:gd name="T65" fmla="*/ 2147483647 h 1052"/>
              <a:gd name="T66" fmla="*/ 2147483647 w 1431"/>
              <a:gd name="T67" fmla="*/ 2147483647 h 1052"/>
              <a:gd name="T68" fmla="*/ 2147483647 w 1431"/>
              <a:gd name="T69" fmla="*/ 2147483647 h 1052"/>
              <a:gd name="T70" fmla="*/ 2147483647 w 1431"/>
              <a:gd name="T71" fmla="*/ 2147483647 h 1052"/>
              <a:gd name="T72" fmla="*/ 2147483647 w 1431"/>
              <a:gd name="T73" fmla="*/ 2147483647 h 1052"/>
              <a:gd name="T74" fmla="*/ 2147483647 w 1431"/>
              <a:gd name="T75" fmla="*/ 2147483647 h 1052"/>
              <a:gd name="T76" fmla="*/ 2147483647 w 1431"/>
              <a:gd name="T77" fmla="*/ 2147483647 h 1052"/>
              <a:gd name="T78" fmla="*/ 2147483647 w 1431"/>
              <a:gd name="T79" fmla="*/ 2147483647 h 1052"/>
              <a:gd name="T80" fmla="*/ 2147483647 w 1431"/>
              <a:gd name="T81" fmla="*/ 2147483647 h 1052"/>
              <a:gd name="T82" fmla="*/ 2147483647 w 1431"/>
              <a:gd name="T83" fmla="*/ 2147483647 h 1052"/>
              <a:gd name="T84" fmla="*/ 2147483647 w 1431"/>
              <a:gd name="T85" fmla="*/ 2147483647 h 1052"/>
              <a:gd name="T86" fmla="*/ 2147483647 w 1431"/>
              <a:gd name="T87" fmla="*/ 2147483647 h 1052"/>
              <a:gd name="T88" fmla="*/ 2147483647 w 1431"/>
              <a:gd name="T89" fmla="*/ 2147483647 h 1052"/>
              <a:gd name="T90" fmla="*/ 2147483647 w 1431"/>
              <a:gd name="T91" fmla="*/ 2147483647 h 1052"/>
              <a:gd name="T92" fmla="*/ 2147483647 w 1431"/>
              <a:gd name="T93" fmla="*/ 2147483647 h 1052"/>
              <a:gd name="T94" fmla="*/ 2147483647 w 1431"/>
              <a:gd name="T95" fmla="*/ 2147483647 h 1052"/>
              <a:gd name="T96" fmla="*/ 2147483647 w 1431"/>
              <a:gd name="T97" fmla="*/ 2147483647 h 1052"/>
              <a:gd name="T98" fmla="*/ 2147483647 w 1431"/>
              <a:gd name="T99" fmla="*/ 2147483647 h 1052"/>
              <a:gd name="T100" fmla="*/ 2147483647 w 1431"/>
              <a:gd name="T101" fmla="*/ 2147483647 h 1052"/>
              <a:gd name="T102" fmla="*/ 2147483647 w 1431"/>
              <a:gd name="T103" fmla="*/ 2147483647 h 1052"/>
              <a:gd name="T104" fmla="*/ 2147483647 w 1431"/>
              <a:gd name="T105" fmla="*/ 2147483647 h 1052"/>
              <a:gd name="T106" fmla="*/ 2147483647 w 1431"/>
              <a:gd name="T107" fmla="*/ 2147483647 h 1052"/>
              <a:gd name="T108" fmla="*/ 2147483647 w 1431"/>
              <a:gd name="T109" fmla="*/ 214748364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4" name="Rectangle 38"/>
          <p:cNvSpPr>
            <a:spLocks noChangeArrowheads="1"/>
          </p:cNvSpPr>
          <p:nvPr/>
        </p:nvSpPr>
        <p:spPr bwMode="auto">
          <a:xfrm>
            <a:off x="3617913" y="2771775"/>
            <a:ext cx="6508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bZvkj</a:t>
            </a:r>
          </a:p>
        </p:txBody>
      </p:sp>
      <p:sp>
        <p:nvSpPr>
          <p:cNvPr id="545" name="Freeform 40"/>
          <p:cNvSpPr>
            <a:spLocks/>
          </p:cNvSpPr>
          <p:nvPr/>
        </p:nvSpPr>
        <p:spPr bwMode="auto">
          <a:xfrm>
            <a:off x="1882775" y="3827463"/>
            <a:ext cx="1212850" cy="898525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6" name="Freeform 41"/>
          <p:cNvSpPr>
            <a:spLocks/>
          </p:cNvSpPr>
          <p:nvPr/>
        </p:nvSpPr>
        <p:spPr bwMode="auto">
          <a:xfrm>
            <a:off x="1868488" y="3814763"/>
            <a:ext cx="1211262" cy="896937"/>
          </a:xfrm>
          <a:custGeom>
            <a:avLst/>
            <a:gdLst>
              <a:gd name="T0" fmla="*/ 2147483647 w 665"/>
              <a:gd name="T1" fmla="*/ 2147483647 h 542"/>
              <a:gd name="T2" fmla="*/ 2147483647 w 665"/>
              <a:gd name="T3" fmla="*/ 2147483647 h 542"/>
              <a:gd name="T4" fmla="*/ 2147483647 w 665"/>
              <a:gd name="T5" fmla="*/ 2147483647 h 542"/>
              <a:gd name="T6" fmla="*/ 2147483647 w 665"/>
              <a:gd name="T7" fmla="*/ 2147483647 h 542"/>
              <a:gd name="T8" fmla="*/ 2147483647 w 665"/>
              <a:gd name="T9" fmla="*/ 2147483647 h 542"/>
              <a:gd name="T10" fmla="*/ 2147483647 w 665"/>
              <a:gd name="T11" fmla="*/ 2147483647 h 542"/>
              <a:gd name="T12" fmla="*/ 2147483647 w 665"/>
              <a:gd name="T13" fmla="*/ 2147483647 h 542"/>
              <a:gd name="T14" fmla="*/ 2147483647 w 665"/>
              <a:gd name="T15" fmla="*/ 2147483647 h 542"/>
              <a:gd name="T16" fmla="*/ 2147483647 w 665"/>
              <a:gd name="T17" fmla="*/ 2147483647 h 542"/>
              <a:gd name="T18" fmla="*/ 2147483647 w 665"/>
              <a:gd name="T19" fmla="*/ 2147483647 h 542"/>
              <a:gd name="T20" fmla="*/ 2147483647 w 665"/>
              <a:gd name="T21" fmla="*/ 2147483647 h 542"/>
              <a:gd name="T22" fmla="*/ 2147483647 w 665"/>
              <a:gd name="T23" fmla="*/ 2147483647 h 542"/>
              <a:gd name="T24" fmla="*/ 2147483647 w 665"/>
              <a:gd name="T25" fmla="*/ 2147483647 h 542"/>
              <a:gd name="T26" fmla="*/ 2147483647 w 665"/>
              <a:gd name="T27" fmla="*/ 2147483647 h 542"/>
              <a:gd name="T28" fmla="*/ 2147483647 w 665"/>
              <a:gd name="T29" fmla="*/ 2147483647 h 542"/>
              <a:gd name="T30" fmla="*/ 2147483647 w 665"/>
              <a:gd name="T31" fmla="*/ 2147483647 h 542"/>
              <a:gd name="T32" fmla="*/ 2147483647 w 665"/>
              <a:gd name="T33" fmla="*/ 2147483647 h 542"/>
              <a:gd name="T34" fmla="*/ 2147483647 w 665"/>
              <a:gd name="T35" fmla="*/ 2147483647 h 542"/>
              <a:gd name="T36" fmla="*/ 2147483647 w 665"/>
              <a:gd name="T37" fmla="*/ 2147483647 h 542"/>
              <a:gd name="T38" fmla="*/ 2147483647 w 665"/>
              <a:gd name="T39" fmla="*/ 2147483647 h 542"/>
              <a:gd name="T40" fmla="*/ 2147483647 w 665"/>
              <a:gd name="T41" fmla="*/ 2147483647 h 542"/>
              <a:gd name="T42" fmla="*/ 2147483647 w 665"/>
              <a:gd name="T43" fmla="*/ 2147483647 h 542"/>
              <a:gd name="T44" fmla="*/ 2147483647 w 665"/>
              <a:gd name="T45" fmla="*/ 2147483647 h 542"/>
              <a:gd name="T46" fmla="*/ 2147483647 w 665"/>
              <a:gd name="T47" fmla="*/ 2147483647 h 542"/>
              <a:gd name="T48" fmla="*/ 2147483647 w 665"/>
              <a:gd name="T49" fmla="*/ 2147483647 h 542"/>
              <a:gd name="T50" fmla="*/ 2147483647 w 665"/>
              <a:gd name="T51" fmla="*/ 2147483647 h 542"/>
              <a:gd name="T52" fmla="*/ 2147483647 w 665"/>
              <a:gd name="T53" fmla="*/ 2147483647 h 542"/>
              <a:gd name="T54" fmla="*/ 2147483647 w 665"/>
              <a:gd name="T55" fmla="*/ 2147483647 h 542"/>
              <a:gd name="T56" fmla="*/ 2147483647 w 665"/>
              <a:gd name="T57" fmla="*/ 2147483647 h 542"/>
              <a:gd name="T58" fmla="*/ 2147483647 w 665"/>
              <a:gd name="T59" fmla="*/ 2147483647 h 542"/>
              <a:gd name="T60" fmla="*/ 2147483647 w 665"/>
              <a:gd name="T61" fmla="*/ 2147483647 h 542"/>
              <a:gd name="T62" fmla="*/ 2147483647 w 665"/>
              <a:gd name="T63" fmla="*/ 2147483647 h 542"/>
              <a:gd name="T64" fmla="*/ 2147483647 w 665"/>
              <a:gd name="T65" fmla="*/ 2147483647 h 542"/>
              <a:gd name="T66" fmla="*/ 2147483647 w 665"/>
              <a:gd name="T67" fmla="*/ 2147483647 h 542"/>
              <a:gd name="T68" fmla="*/ 2147483647 w 665"/>
              <a:gd name="T69" fmla="*/ 2147483647 h 542"/>
              <a:gd name="T70" fmla="*/ 2147483647 w 665"/>
              <a:gd name="T71" fmla="*/ 2147483647 h 542"/>
              <a:gd name="T72" fmla="*/ 2147483647 w 665"/>
              <a:gd name="T73" fmla="*/ 2147483647 h 542"/>
              <a:gd name="T74" fmla="*/ 2147483647 w 665"/>
              <a:gd name="T75" fmla="*/ 2147483647 h 542"/>
              <a:gd name="T76" fmla="*/ 2147483647 w 665"/>
              <a:gd name="T77" fmla="*/ 2147483647 h 542"/>
              <a:gd name="T78" fmla="*/ 2147483647 w 665"/>
              <a:gd name="T79" fmla="*/ 2147483647 h 542"/>
              <a:gd name="T80" fmla="*/ 2147483647 w 665"/>
              <a:gd name="T81" fmla="*/ 2147483647 h 542"/>
              <a:gd name="T82" fmla="*/ 2147483647 w 665"/>
              <a:gd name="T83" fmla="*/ 2147483647 h 542"/>
              <a:gd name="T84" fmla="*/ 2147483647 w 665"/>
              <a:gd name="T85" fmla="*/ 2147483647 h 542"/>
              <a:gd name="T86" fmla="*/ 2147483647 w 665"/>
              <a:gd name="T87" fmla="*/ 2147483647 h 542"/>
              <a:gd name="T88" fmla="*/ 2147483647 w 665"/>
              <a:gd name="T89" fmla="*/ 2147483647 h 542"/>
              <a:gd name="T90" fmla="*/ 2147483647 w 665"/>
              <a:gd name="T91" fmla="*/ 2147483647 h 542"/>
              <a:gd name="T92" fmla="*/ 2147483647 w 665"/>
              <a:gd name="T93" fmla="*/ 2147483647 h 542"/>
              <a:gd name="T94" fmla="*/ 2147483647 w 665"/>
              <a:gd name="T95" fmla="*/ 2147483647 h 542"/>
              <a:gd name="T96" fmla="*/ 2147483647 w 665"/>
              <a:gd name="T97" fmla="*/ 2147483647 h 542"/>
              <a:gd name="T98" fmla="*/ 2147483647 w 665"/>
              <a:gd name="T99" fmla="*/ 2147483647 h 542"/>
              <a:gd name="T100" fmla="*/ 0 w 665"/>
              <a:gd name="T101" fmla="*/ 2147483647 h 542"/>
              <a:gd name="T102" fmla="*/ 2147483647 w 665"/>
              <a:gd name="T103" fmla="*/ 2147483647 h 542"/>
              <a:gd name="T104" fmla="*/ 2147483647 w 665"/>
              <a:gd name="T105" fmla="*/ 2147483647 h 542"/>
              <a:gd name="T106" fmla="*/ 2147483647 w 665"/>
              <a:gd name="T107" fmla="*/ 2147483647 h 542"/>
              <a:gd name="T108" fmla="*/ 2147483647 w 665"/>
              <a:gd name="T109" fmla="*/ 2147483647 h 542"/>
              <a:gd name="T110" fmla="*/ 2147483647 w 665"/>
              <a:gd name="T111" fmla="*/ 2147483647 h 542"/>
              <a:gd name="T112" fmla="*/ 2147483647 w 665"/>
              <a:gd name="T113" fmla="*/ 2147483647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8" name="Rectangle 43"/>
          <p:cNvSpPr>
            <a:spLocks noChangeArrowheads="1"/>
          </p:cNvSpPr>
          <p:nvPr/>
        </p:nvSpPr>
        <p:spPr bwMode="auto">
          <a:xfrm>
            <a:off x="5275263" y="4311650"/>
            <a:ext cx="6011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ihth</a:t>
            </a:r>
          </a:p>
        </p:txBody>
      </p:sp>
      <p:sp>
        <p:nvSpPr>
          <p:cNvPr id="549" name="Freeform 45"/>
          <p:cNvSpPr>
            <a:spLocks/>
          </p:cNvSpPr>
          <p:nvPr/>
        </p:nvSpPr>
        <p:spPr bwMode="auto">
          <a:xfrm>
            <a:off x="2646363" y="2665413"/>
            <a:ext cx="200025" cy="209550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1" name="Freeform 46"/>
          <p:cNvSpPr>
            <a:spLocks/>
          </p:cNvSpPr>
          <p:nvPr/>
        </p:nvSpPr>
        <p:spPr bwMode="auto">
          <a:xfrm>
            <a:off x="2632075" y="2651125"/>
            <a:ext cx="200025" cy="209550"/>
          </a:xfrm>
          <a:custGeom>
            <a:avLst/>
            <a:gdLst>
              <a:gd name="T0" fmla="*/ 2147483647 w 110"/>
              <a:gd name="T1" fmla="*/ 2147483647 h 126"/>
              <a:gd name="T2" fmla="*/ 2147483647 w 110"/>
              <a:gd name="T3" fmla="*/ 2147483647 h 126"/>
              <a:gd name="T4" fmla="*/ 2147483647 w 110"/>
              <a:gd name="T5" fmla="*/ 2147483647 h 126"/>
              <a:gd name="T6" fmla="*/ 2147483647 w 110"/>
              <a:gd name="T7" fmla="*/ 2147483647 h 126"/>
              <a:gd name="T8" fmla="*/ 2147483647 w 110"/>
              <a:gd name="T9" fmla="*/ 2147483647 h 126"/>
              <a:gd name="T10" fmla="*/ 2147483647 w 110"/>
              <a:gd name="T11" fmla="*/ 2147483647 h 126"/>
              <a:gd name="T12" fmla="*/ 2147483647 w 110"/>
              <a:gd name="T13" fmla="*/ 2147483647 h 126"/>
              <a:gd name="T14" fmla="*/ 2147483647 w 110"/>
              <a:gd name="T15" fmla="*/ 2147483647 h 126"/>
              <a:gd name="T16" fmla="*/ 2147483647 w 110"/>
              <a:gd name="T17" fmla="*/ 2147483647 h 126"/>
              <a:gd name="T18" fmla="*/ 2147483647 w 110"/>
              <a:gd name="T19" fmla="*/ 2147483647 h 126"/>
              <a:gd name="T20" fmla="*/ 2147483647 w 110"/>
              <a:gd name="T21" fmla="*/ 2147483647 h 126"/>
              <a:gd name="T22" fmla="*/ 2147483647 w 110"/>
              <a:gd name="T23" fmla="*/ 2147483647 h 126"/>
              <a:gd name="T24" fmla="*/ 2147483647 w 110"/>
              <a:gd name="T25" fmla="*/ 2147483647 h 126"/>
              <a:gd name="T26" fmla="*/ 2147483647 w 110"/>
              <a:gd name="T27" fmla="*/ 2147483647 h 126"/>
              <a:gd name="T28" fmla="*/ 2147483647 w 110"/>
              <a:gd name="T29" fmla="*/ 2147483647 h 126"/>
              <a:gd name="T30" fmla="*/ 2147483647 w 110"/>
              <a:gd name="T31" fmla="*/ 2147483647 h 126"/>
              <a:gd name="T32" fmla="*/ 2147483647 w 110"/>
              <a:gd name="T33" fmla="*/ 2147483647 h 126"/>
              <a:gd name="T34" fmla="*/ 2147483647 w 110"/>
              <a:gd name="T35" fmla="*/ 2147483647 h 126"/>
              <a:gd name="T36" fmla="*/ 0 w 110"/>
              <a:gd name="T37" fmla="*/ 2147483647 h 126"/>
              <a:gd name="T38" fmla="*/ 0 w 110"/>
              <a:gd name="T39" fmla="*/ 2147483647 h 126"/>
              <a:gd name="T40" fmla="*/ 2147483647 w 110"/>
              <a:gd name="T41" fmla="*/ 2147483647 h 126"/>
              <a:gd name="T42" fmla="*/ 2147483647 w 110"/>
              <a:gd name="T43" fmla="*/ 2147483647 h 126"/>
              <a:gd name="T44" fmla="*/ 2147483647 w 110"/>
              <a:gd name="T45" fmla="*/ 2147483647 h 126"/>
              <a:gd name="T46" fmla="*/ 2147483647 w 110"/>
              <a:gd name="T47" fmla="*/ 2147483647 h 126"/>
              <a:gd name="T48" fmla="*/ 2147483647 w 110"/>
              <a:gd name="T49" fmla="*/ 2147483647 h 126"/>
              <a:gd name="T50" fmla="*/ 2147483647 w 110"/>
              <a:gd name="T51" fmla="*/ 2147483647 h 126"/>
              <a:gd name="T52" fmla="*/ 2147483647 w 110"/>
              <a:gd name="T53" fmla="*/ 2147483647 h 126"/>
              <a:gd name="T54" fmla="*/ 2147483647 w 110"/>
              <a:gd name="T55" fmla="*/ 2147483647 h 126"/>
              <a:gd name="T56" fmla="*/ 2147483647 w 110"/>
              <a:gd name="T57" fmla="*/ 2147483647 h 126"/>
              <a:gd name="T58" fmla="*/ 2147483647 w 110"/>
              <a:gd name="T59" fmla="*/ 2147483647 h 126"/>
              <a:gd name="T60" fmla="*/ 2147483647 w 110"/>
              <a:gd name="T61" fmla="*/ 2147483647 h 126"/>
              <a:gd name="T62" fmla="*/ 2147483647 w 110"/>
              <a:gd name="T63" fmla="*/ 2147483647 h 126"/>
              <a:gd name="T64" fmla="*/ 2147483647 w 110"/>
              <a:gd name="T65" fmla="*/ 2147483647 h 126"/>
              <a:gd name="T66" fmla="*/ 2147483647 w 110"/>
              <a:gd name="T67" fmla="*/ 0 h 126"/>
              <a:gd name="T68" fmla="*/ 2147483647 w 110"/>
              <a:gd name="T69" fmla="*/ 2147483647 h 126"/>
              <a:gd name="T70" fmla="*/ 2147483647 w 110"/>
              <a:gd name="T71" fmla="*/ 2147483647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2" name="Freeform 48"/>
          <p:cNvSpPr>
            <a:spLocks/>
          </p:cNvSpPr>
          <p:nvPr/>
        </p:nvSpPr>
        <p:spPr bwMode="auto">
          <a:xfrm>
            <a:off x="2533650" y="3086100"/>
            <a:ext cx="296863" cy="558800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3" name="Freeform 49"/>
          <p:cNvSpPr>
            <a:spLocks/>
          </p:cNvSpPr>
          <p:nvPr/>
        </p:nvSpPr>
        <p:spPr bwMode="auto">
          <a:xfrm>
            <a:off x="2519363" y="3071813"/>
            <a:ext cx="296862" cy="560387"/>
          </a:xfrm>
          <a:custGeom>
            <a:avLst/>
            <a:gdLst>
              <a:gd name="T0" fmla="*/ 2147483647 w 163"/>
              <a:gd name="T1" fmla="*/ 2147483647 h 338"/>
              <a:gd name="T2" fmla="*/ 2147483647 w 163"/>
              <a:gd name="T3" fmla="*/ 2147483647 h 338"/>
              <a:gd name="T4" fmla="*/ 2147483647 w 163"/>
              <a:gd name="T5" fmla="*/ 2147483647 h 338"/>
              <a:gd name="T6" fmla="*/ 2147483647 w 163"/>
              <a:gd name="T7" fmla="*/ 2147483647 h 338"/>
              <a:gd name="T8" fmla="*/ 2147483647 w 163"/>
              <a:gd name="T9" fmla="*/ 2147483647 h 338"/>
              <a:gd name="T10" fmla="*/ 2147483647 w 163"/>
              <a:gd name="T11" fmla="*/ 2147483647 h 338"/>
              <a:gd name="T12" fmla="*/ 2147483647 w 163"/>
              <a:gd name="T13" fmla="*/ 2147483647 h 338"/>
              <a:gd name="T14" fmla="*/ 2147483647 w 163"/>
              <a:gd name="T15" fmla="*/ 2147483647 h 338"/>
              <a:gd name="T16" fmla="*/ 2147483647 w 163"/>
              <a:gd name="T17" fmla="*/ 2147483647 h 338"/>
              <a:gd name="T18" fmla="*/ 2147483647 w 163"/>
              <a:gd name="T19" fmla="*/ 2147483647 h 338"/>
              <a:gd name="T20" fmla="*/ 2147483647 w 163"/>
              <a:gd name="T21" fmla="*/ 2147483647 h 338"/>
              <a:gd name="T22" fmla="*/ 2147483647 w 163"/>
              <a:gd name="T23" fmla="*/ 2147483647 h 338"/>
              <a:gd name="T24" fmla="*/ 2147483647 w 163"/>
              <a:gd name="T25" fmla="*/ 2147483647 h 338"/>
              <a:gd name="T26" fmla="*/ 0 w 163"/>
              <a:gd name="T27" fmla="*/ 2147483647 h 338"/>
              <a:gd name="T28" fmla="*/ 2147483647 w 163"/>
              <a:gd name="T29" fmla="*/ 2147483647 h 338"/>
              <a:gd name="T30" fmla="*/ 2147483647 w 163"/>
              <a:gd name="T31" fmla="*/ 2147483647 h 338"/>
              <a:gd name="T32" fmla="*/ 2147483647 w 163"/>
              <a:gd name="T33" fmla="*/ 2147483647 h 338"/>
              <a:gd name="T34" fmla="*/ 2147483647 w 163"/>
              <a:gd name="T35" fmla="*/ 2147483647 h 338"/>
              <a:gd name="T36" fmla="*/ 2147483647 w 163"/>
              <a:gd name="T37" fmla="*/ 2147483647 h 338"/>
              <a:gd name="T38" fmla="*/ 2147483647 w 163"/>
              <a:gd name="T39" fmla="*/ 2147483647 h 338"/>
              <a:gd name="T40" fmla="*/ 2147483647 w 163"/>
              <a:gd name="T41" fmla="*/ 2147483647 h 338"/>
              <a:gd name="T42" fmla="*/ 2147483647 w 163"/>
              <a:gd name="T43" fmla="*/ 2147483647 h 338"/>
              <a:gd name="T44" fmla="*/ 2147483647 w 163"/>
              <a:gd name="T45" fmla="*/ 2147483647 h 338"/>
              <a:gd name="T46" fmla="*/ 2147483647 w 163"/>
              <a:gd name="T47" fmla="*/ 2147483647 h 338"/>
              <a:gd name="T48" fmla="*/ 2147483647 w 163"/>
              <a:gd name="T49" fmla="*/ 2147483647 h 338"/>
              <a:gd name="T50" fmla="*/ 2147483647 w 163"/>
              <a:gd name="T51" fmla="*/ 2147483647 h 338"/>
              <a:gd name="T52" fmla="*/ 2147483647 w 163"/>
              <a:gd name="T53" fmla="*/ 2147483647 h 338"/>
              <a:gd name="T54" fmla="*/ 2147483647 w 163"/>
              <a:gd name="T55" fmla="*/ 2147483647 h 338"/>
              <a:gd name="T56" fmla="*/ 2147483647 w 163"/>
              <a:gd name="T57" fmla="*/ 2147483647 h 338"/>
              <a:gd name="T58" fmla="*/ 2147483647 w 163"/>
              <a:gd name="T59" fmla="*/ 2147483647 h 338"/>
              <a:gd name="T60" fmla="*/ 2147483647 w 163"/>
              <a:gd name="T61" fmla="*/ 2147483647 h 338"/>
              <a:gd name="T62" fmla="*/ 2147483647 w 163"/>
              <a:gd name="T63" fmla="*/ 2147483647 h 338"/>
              <a:gd name="T64" fmla="*/ 2147483647 w 163"/>
              <a:gd name="T65" fmla="*/ 2147483647 h 338"/>
              <a:gd name="T66" fmla="*/ 2147483647 w 163"/>
              <a:gd name="T67" fmla="*/ 2147483647 h 338"/>
              <a:gd name="T68" fmla="*/ 2147483647 w 163"/>
              <a:gd name="T69" fmla="*/ 2147483647 h 338"/>
              <a:gd name="T70" fmla="*/ 2147483647 w 163"/>
              <a:gd name="T71" fmla="*/ 2147483647 h 338"/>
              <a:gd name="T72" fmla="*/ 2147483647 w 163"/>
              <a:gd name="T73" fmla="*/ 2147483647 h 338"/>
              <a:gd name="T74" fmla="*/ 2147483647 w 163"/>
              <a:gd name="T75" fmla="*/ 2147483647 h 338"/>
              <a:gd name="T76" fmla="*/ 2147483647 w 163"/>
              <a:gd name="T77" fmla="*/ 2147483647 h 338"/>
              <a:gd name="T78" fmla="*/ 2147483647 w 163"/>
              <a:gd name="T79" fmla="*/ 2147483647 h 338"/>
              <a:gd name="T80" fmla="*/ 2147483647 w 163"/>
              <a:gd name="T81" fmla="*/ 2147483647 h 338"/>
              <a:gd name="T82" fmla="*/ 2147483647 w 163"/>
              <a:gd name="T83" fmla="*/ 2147483647 h 338"/>
              <a:gd name="T84" fmla="*/ 2147483647 w 163"/>
              <a:gd name="T85" fmla="*/ 2147483647 h 338"/>
              <a:gd name="T86" fmla="*/ 2147483647 w 163"/>
              <a:gd name="T87" fmla="*/ 2147483647 h 338"/>
              <a:gd name="T88" fmla="*/ 2147483647 w 163"/>
              <a:gd name="T89" fmla="*/ 2147483647 h 338"/>
              <a:gd name="T90" fmla="*/ 2147483647 w 163"/>
              <a:gd name="T91" fmla="*/ 2147483647 h 338"/>
              <a:gd name="T92" fmla="*/ 2147483647 w 163"/>
              <a:gd name="T93" fmla="*/ 2147483647 h 338"/>
              <a:gd name="T94" fmla="*/ 2147483647 w 163"/>
              <a:gd name="T95" fmla="*/ 2147483647 h 338"/>
              <a:gd name="T96" fmla="*/ 2147483647 w 163"/>
              <a:gd name="T97" fmla="*/ 2147483647 h 338"/>
              <a:gd name="T98" fmla="*/ 2147483647 w 163"/>
              <a:gd name="T99" fmla="*/ 2147483647 h 338"/>
              <a:gd name="T100" fmla="*/ 2147483647 w 163"/>
              <a:gd name="T101" fmla="*/ 2147483647 h 338"/>
              <a:gd name="T102" fmla="*/ 2147483647 w 163"/>
              <a:gd name="T103" fmla="*/ 2147483647 h 338"/>
              <a:gd name="T104" fmla="*/ 2147483647 w 163"/>
              <a:gd name="T105" fmla="*/ 2147483647 h 338"/>
              <a:gd name="T106" fmla="*/ 2147483647 w 163"/>
              <a:gd name="T107" fmla="*/ 2147483647 h 338"/>
              <a:gd name="T108" fmla="*/ 2147483647 w 163"/>
              <a:gd name="T109" fmla="*/ 2147483647 h 338"/>
              <a:gd name="T110" fmla="*/ 2147483647 w 163"/>
              <a:gd name="T111" fmla="*/ 2147483647 h 338"/>
              <a:gd name="T112" fmla="*/ 2147483647 w 163"/>
              <a:gd name="T113" fmla="*/ 2147483647 h 338"/>
              <a:gd name="T114" fmla="*/ 2147483647 w 163"/>
              <a:gd name="T115" fmla="*/ 2147483647 h 338"/>
              <a:gd name="T116" fmla="*/ 2147483647 w 163"/>
              <a:gd name="T117" fmla="*/ 2147483647 h 338"/>
              <a:gd name="T118" fmla="*/ 2147483647 w 163"/>
              <a:gd name="T119" fmla="*/ 2147483647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4" name="Freeform 51"/>
          <p:cNvSpPr>
            <a:spLocks/>
          </p:cNvSpPr>
          <p:nvPr/>
        </p:nvSpPr>
        <p:spPr bwMode="auto">
          <a:xfrm>
            <a:off x="2695575" y="2841625"/>
            <a:ext cx="68263" cy="2794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5" name="Freeform 52"/>
          <p:cNvSpPr>
            <a:spLocks/>
          </p:cNvSpPr>
          <p:nvPr/>
        </p:nvSpPr>
        <p:spPr bwMode="auto">
          <a:xfrm>
            <a:off x="2679700" y="2830513"/>
            <a:ext cx="69850" cy="279400"/>
          </a:xfrm>
          <a:custGeom>
            <a:avLst/>
            <a:gdLst>
              <a:gd name="T0" fmla="*/ 2147483647 w 38"/>
              <a:gd name="T1" fmla="*/ 2147483647 h 168"/>
              <a:gd name="T2" fmla="*/ 2147483647 w 38"/>
              <a:gd name="T3" fmla="*/ 2147483647 h 168"/>
              <a:gd name="T4" fmla="*/ 2147483647 w 38"/>
              <a:gd name="T5" fmla="*/ 2147483647 h 168"/>
              <a:gd name="T6" fmla="*/ 2147483647 w 38"/>
              <a:gd name="T7" fmla="*/ 2147483647 h 168"/>
              <a:gd name="T8" fmla="*/ 2147483647 w 38"/>
              <a:gd name="T9" fmla="*/ 2147483647 h 168"/>
              <a:gd name="T10" fmla="*/ 2147483647 w 38"/>
              <a:gd name="T11" fmla="*/ 2147483647 h 168"/>
              <a:gd name="T12" fmla="*/ 2147483647 w 38"/>
              <a:gd name="T13" fmla="*/ 2147483647 h 168"/>
              <a:gd name="T14" fmla="*/ 2147483647 w 38"/>
              <a:gd name="T15" fmla="*/ 2147483647 h 168"/>
              <a:gd name="T16" fmla="*/ 2147483647 w 38"/>
              <a:gd name="T17" fmla="*/ 2147483647 h 168"/>
              <a:gd name="T18" fmla="*/ 2147483647 w 38"/>
              <a:gd name="T19" fmla="*/ 2147483647 h 168"/>
              <a:gd name="T20" fmla="*/ 2147483647 w 38"/>
              <a:gd name="T21" fmla="*/ 2147483647 h 168"/>
              <a:gd name="T22" fmla="*/ 2147483647 w 38"/>
              <a:gd name="T23" fmla="*/ 2147483647 h 168"/>
              <a:gd name="T24" fmla="*/ 2147483647 w 38"/>
              <a:gd name="T25" fmla="*/ 2147483647 h 168"/>
              <a:gd name="T26" fmla="*/ 2147483647 w 38"/>
              <a:gd name="T27" fmla="*/ 2147483647 h 168"/>
              <a:gd name="T28" fmla="*/ 2147483647 w 38"/>
              <a:gd name="T29" fmla="*/ 2147483647 h 168"/>
              <a:gd name="T30" fmla="*/ 2147483647 w 38"/>
              <a:gd name="T31" fmla="*/ 2147483647 h 168"/>
              <a:gd name="T32" fmla="*/ 0 w 38"/>
              <a:gd name="T33" fmla="*/ 2147483647 h 168"/>
              <a:gd name="T34" fmla="*/ 0 w 38"/>
              <a:gd name="T35" fmla="*/ 2147483647 h 168"/>
              <a:gd name="T36" fmla="*/ 0 w 38"/>
              <a:gd name="T37" fmla="*/ 2147483647 h 168"/>
              <a:gd name="T38" fmla="*/ 0 w 38"/>
              <a:gd name="T39" fmla="*/ 2147483647 h 168"/>
              <a:gd name="T40" fmla="*/ 2147483647 w 38"/>
              <a:gd name="T41" fmla="*/ 2147483647 h 168"/>
              <a:gd name="T42" fmla="*/ 2147483647 w 38"/>
              <a:gd name="T43" fmla="*/ 2147483647 h 168"/>
              <a:gd name="T44" fmla="*/ 2147483647 w 38"/>
              <a:gd name="T45" fmla="*/ 2147483647 h 168"/>
              <a:gd name="T46" fmla="*/ 2147483647 w 38"/>
              <a:gd name="T47" fmla="*/ 2147483647 h 168"/>
              <a:gd name="T48" fmla="*/ 2147483647 w 38"/>
              <a:gd name="T49" fmla="*/ 2147483647 h 168"/>
              <a:gd name="T50" fmla="*/ 2147483647 w 38"/>
              <a:gd name="T51" fmla="*/ 2147483647 h 168"/>
              <a:gd name="T52" fmla="*/ 2147483647 w 38"/>
              <a:gd name="T53" fmla="*/ 2147483647 h 168"/>
              <a:gd name="T54" fmla="*/ 2147483647 w 38"/>
              <a:gd name="T55" fmla="*/ 2147483647 h 168"/>
              <a:gd name="T56" fmla="*/ 2147483647 w 38"/>
              <a:gd name="T57" fmla="*/ 2147483647 h 168"/>
              <a:gd name="T58" fmla="*/ 2147483647 w 38"/>
              <a:gd name="T59" fmla="*/ 2147483647 h 168"/>
              <a:gd name="T60" fmla="*/ 2147483647 w 38"/>
              <a:gd name="T61" fmla="*/ 2147483647 h 168"/>
              <a:gd name="T62" fmla="*/ 2147483647 w 38"/>
              <a:gd name="T63" fmla="*/ 2147483647 h 168"/>
              <a:gd name="T64" fmla="*/ 2147483647 w 38"/>
              <a:gd name="T65" fmla="*/ 2147483647 h 168"/>
              <a:gd name="T66" fmla="*/ 2147483647 w 38"/>
              <a:gd name="T67" fmla="*/ 2147483647 h 168"/>
              <a:gd name="T68" fmla="*/ 2147483647 w 38"/>
              <a:gd name="T69" fmla="*/ 2147483647 h 168"/>
              <a:gd name="T70" fmla="*/ 2147483647 w 38"/>
              <a:gd name="T71" fmla="*/ 2147483647 h 168"/>
              <a:gd name="T72" fmla="*/ 2147483647 w 38"/>
              <a:gd name="T73" fmla="*/ 2147483647 h 168"/>
              <a:gd name="T74" fmla="*/ 2147483647 w 38"/>
              <a:gd name="T75" fmla="*/ 2147483647 h 168"/>
              <a:gd name="T76" fmla="*/ 2147483647 w 38"/>
              <a:gd name="T77" fmla="*/ 2147483647 h 168"/>
              <a:gd name="T78" fmla="*/ 2147483647 w 38"/>
              <a:gd name="T79" fmla="*/ 2147483647 h 168"/>
              <a:gd name="T80" fmla="*/ 2147483647 w 38"/>
              <a:gd name="T81" fmla="*/ 2147483647 h 168"/>
              <a:gd name="T82" fmla="*/ 2147483647 w 38"/>
              <a:gd name="T83" fmla="*/ 2147483647 h 168"/>
              <a:gd name="T84" fmla="*/ 2147483647 w 38"/>
              <a:gd name="T85" fmla="*/ 2147483647 h 168"/>
              <a:gd name="T86" fmla="*/ 2147483647 w 38"/>
              <a:gd name="T87" fmla="*/ 2147483647 h 168"/>
              <a:gd name="T88" fmla="*/ 2147483647 w 38"/>
              <a:gd name="T89" fmla="*/ 2147483647 h 168"/>
              <a:gd name="T90" fmla="*/ 2147483647 w 38"/>
              <a:gd name="T91" fmla="*/ 2147483647 h 168"/>
              <a:gd name="T92" fmla="*/ 2147483647 w 38"/>
              <a:gd name="T93" fmla="*/ 0 h 168"/>
              <a:gd name="T94" fmla="*/ 2147483647 w 38"/>
              <a:gd name="T95" fmla="*/ 2147483647 h 168"/>
              <a:gd name="T96" fmla="*/ 2147483647 w 38"/>
              <a:gd name="T97" fmla="*/ 2147483647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80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6" name="Rectangle 54"/>
          <p:cNvSpPr>
            <a:spLocks noChangeArrowheads="1"/>
          </p:cNvSpPr>
          <p:nvPr/>
        </p:nvSpPr>
        <p:spPr bwMode="auto">
          <a:xfrm>
            <a:off x="2857500" y="2473325"/>
            <a:ext cx="7357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,lth</a:t>
            </a:r>
          </a:p>
        </p:txBody>
      </p:sp>
      <p:sp>
        <p:nvSpPr>
          <p:cNvPr id="559" name="Rectangle 58"/>
          <p:cNvSpPr>
            <a:spLocks noChangeArrowheads="1"/>
          </p:cNvSpPr>
          <p:nvPr/>
        </p:nvSpPr>
        <p:spPr bwMode="auto">
          <a:xfrm>
            <a:off x="2066925" y="2212975"/>
            <a:ext cx="7598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,e,l</a:t>
            </a:r>
          </a:p>
        </p:txBody>
      </p:sp>
      <p:sp>
        <p:nvSpPr>
          <p:cNvPr id="560" name="Rectangle 60"/>
          <p:cNvSpPr>
            <a:spLocks noChangeArrowheads="1"/>
          </p:cNvSpPr>
          <p:nvPr/>
        </p:nvSpPr>
        <p:spPr bwMode="auto">
          <a:xfrm>
            <a:off x="170973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1" name="Rectangle 61"/>
          <p:cNvSpPr>
            <a:spLocks noChangeArrowheads="1"/>
          </p:cNvSpPr>
          <p:nvPr/>
        </p:nvSpPr>
        <p:spPr bwMode="auto">
          <a:xfrm>
            <a:off x="1811338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2" name="Rectangle 62"/>
          <p:cNvSpPr>
            <a:spLocks noChangeArrowheads="1"/>
          </p:cNvSpPr>
          <p:nvPr/>
        </p:nvSpPr>
        <p:spPr bwMode="auto">
          <a:xfrm>
            <a:off x="1870075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" name="Rectangle 63"/>
          <p:cNvSpPr>
            <a:spLocks noChangeArrowheads="1"/>
          </p:cNvSpPr>
          <p:nvPr/>
        </p:nvSpPr>
        <p:spPr bwMode="auto">
          <a:xfrm>
            <a:off x="1973263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4" name="Rectangle 64"/>
          <p:cNvSpPr>
            <a:spLocks noChangeArrowheads="1"/>
          </p:cNvSpPr>
          <p:nvPr/>
        </p:nvSpPr>
        <p:spPr bwMode="auto">
          <a:xfrm>
            <a:off x="203041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5" name="Rectangle 65"/>
          <p:cNvSpPr>
            <a:spLocks noChangeArrowheads="1"/>
          </p:cNvSpPr>
          <p:nvPr/>
        </p:nvSpPr>
        <p:spPr bwMode="auto">
          <a:xfrm>
            <a:off x="2132013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6" name="Rectangle 66"/>
          <p:cNvSpPr>
            <a:spLocks noChangeArrowheads="1"/>
          </p:cNvSpPr>
          <p:nvPr/>
        </p:nvSpPr>
        <p:spPr bwMode="auto">
          <a:xfrm>
            <a:off x="2190750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7" name="Rectangle 67"/>
          <p:cNvSpPr>
            <a:spLocks noChangeArrowheads="1"/>
          </p:cNvSpPr>
          <p:nvPr/>
        </p:nvSpPr>
        <p:spPr bwMode="auto">
          <a:xfrm>
            <a:off x="2292350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8" name="Rectangle 68"/>
          <p:cNvSpPr>
            <a:spLocks noChangeArrowheads="1"/>
          </p:cNvSpPr>
          <p:nvPr/>
        </p:nvSpPr>
        <p:spPr bwMode="auto">
          <a:xfrm>
            <a:off x="2351088" y="3189288"/>
            <a:ext cx="571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9" name="Rectangle 69"/>
          <p:cNvSpPr>
            <a:spLocks noChangeArrowheads="1"/>
          </p:cNvSpPr>
          <p:nvPr/>
        </p:nvSpPr>
        <p:spPr bwMode="auto">
          <a:xfrm>
            <a:off x="2452688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0" name="Rectangle 70"/>
          <p:cNvSpPr>
            <a:spLocks noChangeArrowheads="1"/>
          </p:cNvSpPr>
          <p:nvPr/>
        </p:nvSpPr>
        <p:spPr bwMode="auto">
          <a:xfrm>
            <a:off x="250983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1" name="Rectangle 71"/>
          <p:cNvSpPr>
            <a:spLocks noChangeArrowheads="1"/>
          </p:cNvSpPr>
          <p:nvPr/>
        </p:nvSpPr>
        <p:spPr bwMode="auto">
          <a:xfrm>
            <a:off x="2613025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2" name="Rectangle 72"/>
          <p:cNvSpPr>
            <a:spLocks noChangeArrowheads="1"/>
          </p:cNvSpPr>
          <p:nvPr/>
        </p:nvSpPr>
        <p:spPr bwMode="auto">
          <a:xfrm>
            <a:off x="267176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3" name="Rectangle 73"/>
          <p:cNvSpPr>
            <a:spLocks noChangeArrowheads="1"/>
          </p:cNvSpPr>
          <p:nvPr/>
        </p:nvSpPr>
        <p:spPr bwMode="auto">
          <a:xfrm>
            <a:off x="2773363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4" name="Rectangle 74"/>
          <p:cNvSpPr>
            <a:spLocks noChangeArrowheads="1"/>
          </p:cNvSpPr>
          <p:nvPr/>
        </p:nvSpPr>
        <p:spPr bwMode="auto">
          <a:xfrm>
            <a:off x="2830513" y="3189288"/>
            <a:ext cx="603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5" name="Rectangle 75"/>
          <p:cNvSpPr>
            <a:spLocks noChangeArrowheads="1"/>
          </p:cNvSpPr>
          <p:nvPr/>
        </p:nvSpPr>
        <p:spPr bwMode="auto">
          <a:xfrm>
            <a:off x="2933700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6" name="Rectangle 76"/>
          <p:cNvSpPr>
            <a:spLocks noChangeArrowheads="1"/>
          </p:cNvSpPr>
          <p:nvPr/>
        </p:nvSpPr>
        <p:spPr bwMode="auto">
          <a:xfrm>
            <a:off x="299243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7" name="Rectangle 77"/>
          <p:cNvSpPr>
            <a:spLocks noChangeArrowheads="1"/>
          </p:cNvSpPr>
          <p:nvPr/>
        </p:nvSpPr>
        <p:spPr bwMode="auto">
          <a:xfrm>
            <a:off x="3092450" y="3189288"/>
            <a:ext cx="17463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8" name="Rectangle 78"/>
          <p:cNvSpPr>
            <a:spLocks noChangeArrowheads="1"/>
          </p:cNvSpPr>
          <p:nvPr/>
        </p:nvSpPr>
        <p:spPr bwMode="auto">
          <a:xfrm>
            <a:off x="3151188" y="3189288"/>
            <a:ext cx="603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9" name="Rectangle 79"/>
          <p:cNvSpPr>
            <a:spLocks noChangeArrowheads="1"/>
          </p:cNvSpPr>
          <p:nvPr/>
        </p:nvSpPr>
        <p:spPr bwMode="auto">
          <a:xfrm>
            <a:off x="3254375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0" name="Rectangle 80"/>
          <p:cNvSpPr>
            <a:spLocks noChangeArrowheads="1"/>
          </p:cNvSpPr>
          <p:nvPr/>
        </p:nvSpPr>
        <p:spPr bwMode="auto">
          <a:xfrm>
            <a:off x="3311525" y="3189288"/>
            <a:ext cx="6032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1" name="Rectangle 81"/>
          <p:cNvSpPr>
            <a:spLocks noChangeArrowheads="1"/>
          </p:cNvSpPr>
          <p:nvPr/>
        </p:nvSpPr>
        <p:spPr bwMode="auto">
          <a:xfrm>
            <a:off x="3413125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2" name="Rectangle 82"/>
          <p:cNvSpPr>
            <a:spLocks noChangeArrowheads="1"/>
          </p:cNvSpPr>
          <p:nvPr/>
        </p:nvSpPr>
        <p:spPr bwMode="auto">
          <a:xfrm>
            <a:off x="3473450" y="3189288"/>
            <a:ext cx="571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3" name="Rectangle 83"/>
          <p:cNvSpPr>
            <a:spLocks noChangeArrowheads="1"/>
          </p:cNvSpPr>
          <p:nvPr/>
        </p:nvSpPr>
        <p:spPr bwMode="auto">
          <a:xfrm>
            <a:off x="3575050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4" name="Rectangle 84"/>
          <p:cNvSpPr>
            <a:spLocks noChangeArrowheads="1"/>
          </p:cNvSpPr>
          <p:nvPr/>
        </p:nvSpPr>
        <p:spPr bwMode="auto">
          <a:xfrm>
            <a:off x="363378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5" name="Rectangle 85"/>
          <p:cNvSpPr>
            <a:spLocks noChangeArrowheads="1"/>
          </p:cNvSpPr>
          <p:nvPr/>
        </p:nvSpPr>
        <p:spPr bwMode="auto">
          <a:xfrm>
            <a:off x="3733800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6" name="Rectangle 86"/>
          <p:cNvSpPr>
            <a:spLocks noChangeArrowheads="1"/>
          </p:cNvSpPr>
          <p:nvPr/>
        </p:nvSpPr>
        <p:spPr bwMode="auto">
          <a:xfrm>
            <a:off x="3794125" y="3189288"/>
            <a:ext cx="571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7" name="Rectangle 87"/>
          <p:cNvSpPr>
            <a:spLocks noChangeArrowheads="1"/>
          </p:cNvSpPr>
          <p:nvPr/>
        </p:nvSpPr>
        <p:spPr bwMode="auto">
          <a:xfrm>
            <a:off x="3894138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8" name="Rectangle 88"/>
          <p:cNvSpPr>
            <a:spLocks noChangeArrowheads="1"/>
          </p:cNvSpPr>
          <p:nvPr/>
        </p:nvSpPr>
        <p:spPr bwMode="auto">
          <a:xfrm>
            <a:off x="3952875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9" name="Rectangle 89"/>
          <p:cNvSpPr>
            <a:spLocks noChangeArrowheads="1"/>
          </p:cNvSpPr>
          <p:nvPr/>
        </p:nvSpPr>
        <p:spPr bwMode="auto">
          <a:xfrm>
            <a:off x="4054475" y="3189288"/>
            <a:ext cx="15875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0" name="Rectangle 90"/>
          <p:cNvSpPr>
            <a:spLocks noChangeArrowheads="1"/>
          </p:cNvSpPr>
          <p:nvPr/>
        </p:nvSpPr>
        <p:spPr bwMode="auto">
          <a:xfrm>
            <a:off x="411321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1" name="Rectangle 91"/>
          <p:cNvSpPr>
            <a:spLocks noChangeArrowheads="1"/>
          </p:cNvSpPr>
          <p:nvPr/>
        </p:nvSpPr>
        <p:spPr bwMode="auto">
          <a:xfrm>
            <a:off x="4214813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2" name="Rectangle 92"/>
          <p:cNvSpPr>
            <a:spLocks noChangeArrowheads="1"/>
          </p:cNvSpPr>
          <p:nvPr/>
        </p:nvSpPr>
        <p:spPr bwMode="auto">
          <a:xfrm>
            <a:off x="4273550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3" name="Rectangle 93"/>
          <p:cNvSpPr>
            <a:spLocks noChangeArrowheads="1"/>
          </p:cNvSpPr>
          <p:nvPr/>
        </p:nvSpPr>
        <p:spPr bwMode="auto">
          <a:xfrm>
            <a:off x="4376738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4" name="Rectangle 94"/>
          <p:cNvSpPr>
            <a:spLocks noChangeArrowheads="1"/>
          </p:cNvSpPr>
          <p:nvPr/>
        </p:nvSpPr>
        <p:spPr bwMode="auto">
          <a:xfrm>
            <a:off x="443388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5" name="Rectangle 95"/>
          <p:cNvSpPr>
            <a:spLocks noChangeArrowheads="1"/>
          </p:cNvSpPr>
          <p:nvPr/>
        </p:nvSpPr>
        <p:spPr bwMode="auto">
          <a:xfrm>
            <a:off x="4535488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6" name="Rectangle 96"/>
          <p:cNvSpPr>
            <a:spLocks noChangeArrowheads="1"/>
          </p:cNvSpPr>
          <p:nvPr/>
        </p:nvSpPr>
        <p:spPr bwMode="auto">
          <a:xfrm>
            <a:off x="4594225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7" name="Rectangle 97"/>
          <p:cNvSpPr>
            <a:spLocks noChangeArrowheads="1"/>
          </p:cNvSpPr>
          <p:nvPr/>
        </p:nvSpPr>
        <p:spPr bwMode="auto">
          <a:xfrm>
            <a:off x="4697413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8" name="Rectangle 98"/>
          <p:cNvSpPr>
            <a:spLocks noChangeArrowheads="1"/>
          </p:cNvSpPr>
          <p:nvPr/>
        </p:nvSpPr>
        <p:spPr bwMode="auto">
          <a:xfrm>
            <a:off x="475456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9" name="Rectangle 99"/>
          <p:cNvSpPr>
            <a:spLocks noChangeArrowheads="1"/>
          </p:cNvSpPr>
          <p:nvPr/>
        </p:nvSpPr>
        <p:spPr bwMode="auto">
          <a:xfrm>
            <a:off x="4856163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0" name="Rectangle 100"/>
          <p:cNvSpPr>
            <a:spLocks noChangeArrowheads="1"/>
          </p:cNvSpPr>
          <p:nvPr/>
        </p:nvSpPr>
        <p:spPr bwMode="auto">
          <a:xfrm>
            <a:off x="491331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1" name="Rectangle 101"/>
          <p:cNvSpPr>
            <a:spLocks noChangeArrowheads="1"/>
          </p:cNvSpPr>
          <p:nvPr/>
        </p:nvSpPr>
        <p:spPr bwMode="auto">
          <a:xfrm>
            <a:off x="5016500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2" name="Rectangle 102"/>
          <p:cNvSpPr>
            <a:spLocks noChangeArrowheads="1"/>
          </p:cNvSpPr>
          <p:nvPr/>
        </p:nvSpPr>
        <p:spPr bwMode="auto">
          <a:xfrm>
            <a:off x="5075238" y="3189288"/>
            <a:ext cx="571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3" name="Rectangle 103"/>
          <p:cNvSpPr>
            <a:spLocks noChangeArrowheads="1"/>
          </p:cNvSpPr>
          <p:nvPr/>
        </p:nvSpPr>
        <p:spPr bwMode="auto">
          <a:xfrm>
            <a:off x="5176838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4" name="Rectangle 104"/>
          <p:cNvSpPr>
            <a:spLocks noChangeArrowheads="1"/>
          </p:cNvSpPr>
          <p:nvPr/>
        </p:nvSpPr>
        <p:spPr bwMode="auto">
          <a:xfrm>
            <a:off x="5233988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5" name="Rectangle 105"/>
          <p:cNvSpPr>
            <a:spLocks noChangeArrowheads="1"/>
          </p:cNvSpPr>
          <p:nvPr/>
        </p:nvSpPr>
        <p:spPr bwMode="auto">
          <a:xfrm>
            <a:off x="5337175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6" name="Rectangle 106"/>
          <p:cNvSpPr>
            <a:spLocks noChangeArrowheads="1"/>
          </p:cNvSpPr>
          <p:nvPr/>
        </p:nvSpPr>
        <p:spPr bwMode="auto">
          <a:xfrm>
            <a:off x="5395913" y="3189288"/>
            <a:ext cx="5715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7" name="Rectangle 107"/>
          <p:cNvSpPr>
            <a:spLocks noChangeArrowheads="1"/>
          </p:cNvSpPr>
          <p:nvPr/>
        </p:nvSpPr>
        <p:spPr bwMode="auto">
          <a:xfrm>
            <a:off x="5497513" y="3189288"/>
            <a:ext cx="1428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8" name="Rectangle 108"/>
          <p:cNvSpPr>
            <a:spLocks noChangeArrowheads="1"/>
          </p:cNvSpPr>
          <p:nvPr/>
        </p:nvSpPr>
        <p:spPr bwMode="auto">
          <a:xfrm>
            <a:off x="5554663" y="3189288"/>
            <a:ext cx="58737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9" name="Rectangle 109"/>
          <p:cNvSpPr>
            <a:spLocks noChangeArrowheads="1"/>
          </p:cNvSpPr>
          <p:nvPr/>
        </p:nvSpPr>
        <p:spPr bwMode="auto">
          <a:xfrm>
            <a:off x="5657850" y="3189288"/>
            <a:ext cx="1428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0" name="Rectangle 110"/>
          <p:cNvSpPr>
            <a:spLocks noChangeArrowheads="1"/>
          </p:cNvSpPr>
          <p:nvPr/>
        </p:nvSpPr>
        <p:spPr bwMode="auto">
          <a:xfrm>
            <a:off x="5715000" y="3189288"/>
            <a:ext cx="58738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1" name="Rectangle 112"/>
          <p:cNvSpPr>
            <a:spLocks noChangeArrowheads="1"/>
          </p:cNvSpPr>
          <p:nvPr/>
        </p:nvSpPr>
        <p:spPr bwMode="auto">
          <a:xfrm>
            <a:off x="1695450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2" name="Rectangle 113"/>
          <p:cNvSpPr>
            <a:spLocks noChangeArrowheads="1"/>
          </p:cNvSpPr>
          <p:nvPr/>
        </p:nvSpPr>
        <p:spPr bwMode="auto">
          <a:xfrm>
            <a:off x="1798638" y="3176588"/>
            <a:ext cx="1270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3" name="Rectangle 114"/>
          <p:cNvSpPr>
            <a:spLocks noChangeArrowheads="1"/>
          </p:cNvSpPr>
          <p:nvPr/>
        </p:nvSpPr>
        <p:spPr bwMode="auto">
          <a:xfrm>
            <a:off x="1855788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" name="Rectangle 115"/>
          <p:cNvSpPr>
            <a:spLocks noChangeArrowheads="1"/>
          </p:cNvSpPr>
          <p:nvPr/>
        </p:nvSpPr>
        <p:spPr bwMode="auto">
          <a:xfrm>
            <a:off x="1958975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5" name="Rectangle 116"/>
          <p:cNvSpPr>
            <a:spLocks noChangeArrowheads="1"/>
          </p:cNvSpPr>
          <p:nvPr/>
        </p:nvSpPr>
        <p:spPr bwMode="auto">
          <a:xfrm>
            <a:off x="2016125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6" name="Rectangle 117"/>
          <p:cNvSpPr>
            <a:spLocks noChangeArrowheads="1"/>
          </p:cNvSpPr>
          <p:nvPr/>
        </p:nvSpPr>
        <p:spPr bwMode="auto">
          <a:xfrm>
            <a:off x="2117725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7" name="Rectangle 118"/>
          <p:cNvSpPr>
            <a:spLocks noChangeArrowheads="1"/>
          </p:cNvSpPr>
          <p:nvPr/>
        </p:nvSpPr>
        <p:spPr bwMode="auto">
          <a:xfrm>
            <a:off x="217646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8" name="Rectangle 119"/>
          <p:cNvSpPr>
            <a:spLocks noChangeArrowheads="1"/>
          </p:cNvSpPr>
          <p:nvPr/>
        </p:nvSpPr>
        <p:spPr bwMode="auto">
          <a:xfrm>
            <a:off x="227806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9" name="Rectangle 120"/>
          <p:cNvSpPr>
            <a:spLocks noChangeArrowheads="1"/>
          </p:cNvSpPr>
          <p:nvPr/>
        </p:nvSpPr>
        <p:spPr bwMode="auto">
          <a:xfrm>
            <a:off x="2336800" y="3176588"/>
            <a:ext cx="5715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0" name="Rectangle 121"/>
          <p:cNvSpPr>
            <a:spLocks noChangeArrowheads="1"/>
          </p:cNvSpPr>
          <p:nvPr/>
        </p:nvSpPr>
        <p:spPr bwMode="auto">
          <a:xfrm>
            <a:off x="2438400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1" name="Rectangle 122"/>
          <p:cNvSpPr>
            <a:spLocks noChangeArrowheads="1"/>
          </p:cNvSpPr>
          <p:nvPr/>
        </p:nvSpPr>
        <p:spPr bwMode="auto">
          <a:xfrm>
            <a:off x="2497138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2" name="Rectangle 123"/>
          <p:cNvSpPr>
            <a:spLocks noChangeArrowheads="1"/>
          </p:cNvSpPr>
          <p:nvPr/>
        </p:nvSpPr>
        <p:spPr bwMode="auto">
          <a:xfrm>
            <a:off x="2598738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3" name="Rectangle 124"/>
          <p:cNvSpPr>
            <a:spLocks noChangeArrowheads="1"/>
          </p:cNvSpPr>
          <p:nvPr/>
        </p:nvSpPr>
        <p:spPr bwMode="auto">
          <a:xfrm>
            <a:off x="2657475" y="3176588"/>
            <a:ext cx="5715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4" name="Rectangle 125"/>
          <p:cNvSpPr>
            <a:spLocks noChangeArrowheads="1"/>
          </p:cNvSpPr>
          <p:nvPr/>
        </p:nvSpPr>
        <p:spPr bwMode="auto">
          <a:xfrm>
            <a:off x="2759075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5" name="Rectangle 126"/>
          <p:cNvSpPr>
            <a:spLocks noChangeArrowheads="1"/>
          </p:cNvSpPr>
          <p:nvPr/>
        </p:nvSpPr>
        <p:spPr bwMode="auto">
          <a:xfrm>
            <a:off x="2817813" y="3176588"/>
            <a:ext cx="5715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6" name="Rectangle 127"/>
          <p:cNvSpPr>
            <a:spLocks noChangeArrowheads="1"/>
          </p:cNvSpPr>
          <p:nvPr/>
        </p:nvSpPr>
        <p:spPr bwMode="auto">
          <a:xfrm>
            <a:off x="291941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7" name="Rectangle 128"/>
          <p:cNvSpPr>
            <a:spLocks noChangeArrowheads="1"/>
          </p:cNvSpPr>
          <p:nvPr/>
        </p:nvSpPr>
        <p:spPr bwMode="auto">
          <a:xfrm>
            <a:off x="297656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8" name="Rectangle 129"/>
          <p:cNvSpPr>
            <a:spLocks noChangeArrowheads="1"/>
          </p:cNvSpPr>
          <p:nvPr/>
        </p:nvSpPr>
        <p:spPr bwMode="auto">
          <a:xfrm>
            <a:off x="307816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9" name="Rectangle 130"/>
          <p:cNvSpPr>
            <a:spLocks noChangeArrowheads="1"/>
          </p:cNvSpPr>
          <p:nvPr/>
        </p:nvSpPr>
        <p:spPr bwMode="auto">
          <a:xfrm>
            <a:off x="3136900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0" name="Rectangle 131"/>
          <p:cNvSpPr>
            <a:spLocks noChangeArrowheads="1"/>
          </p:cNvSpPr>
          <p:nvPr/>
        </p:nvSpPr>
        <p:spPr bwMode="auto">
          <a:xfrm>
            <a:off x="3240088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1" name="Rectangle 132"/>
          <p:cNvSpPr>
            <a:spLocks noChangeArrowheads="1"/>
          </p:cNvSpPr>
          <p:nvPr/>
        </p:nvSpPr>
        <p:spPr bwMode="auto">
          <a:xfrm>
            <a:off x="3297238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2" name="Rectangle 133"/>
          <p:cNvSpPr>
            <a:spLocks noChangeArrowheads="1"/>
          </p:cNvSpPr>
          <p:nvPr/>
        </p:nvSpPr>
        <p:spPr bwMode="auto">
          <a:xfrm>
            <a:off x="3398838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3" name="Rectangle 134"/>
          <p:cNvSpPr>
            <a:spLocks noChangeArrowheads="1"/>
          </p:cNvSpPr>
          <p:nvPr/>
        </p:nvSpPr>
        <p:spPr bwMode="auto">
          <a:xfrm>
            <a:off x="3457575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" name="Rectangle 135"/>
          <p:cNvSpPr>
            <a:spLocks noChangeArrowheads="1"/>
          </p:cNvSpPr>
          <p:nvPr/>
        </p:nvSpPr>
        <p:spPr bwMode="auto">
          <a:xfrm>
            <a:off x="356076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5" name="Rectangle 136"/>
          <p:cNvSpPr>
            <a:spLocks noChangeArrowheads="1"/>
          </p:cNvSpPr>
          <p:nvPr/>
        </p:nvSpPr>
        <p:spPr bwMode="auto">
          <a:xfrm>
            <a:off x="361791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6" name="Rectangle 137"/>
          <p:cNvSpPr>
            <a:spLocks noChangeArrowheads="1"/>
          </p:cNvSpPr>
          <p:nvPr/>
        </p:nvSpPr>
        <p:spPr bwMode="auto">
          <a:xfrm>
            <a:off x="371951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7" name="Rectangle 138"/>
          <p:cNvSpPr>
            <a:spLocks noChangeArrowheads="1"/>
          </p:cNvSpPr>
          <p:nvPr/>
        </p:nvSpPr>
        <p:spPr bwMode="auto">
          <a:xfrm>
            <a:off x="3778250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8" name="Rectangle 139"/>
          <p:cNvSpPr>
            <a:spLocks noChangeArrowheads="1"/>
          </p:cNvSpPr>
          <p:nvPr/>
        </p:nvSpPr>
        <p:spPr bwMode="auto">
          <a:xfrm>
            <a:off x="3879850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9" name="Rectangle 140"/>
          <p:cNvSpPr>
            <a:spLocks noChangeArrowheads="1"/>
          </p:cNvSpPr>
          <p:nvPr/>
        </p:nvSpPr>
        <p:spPr bwMode="auto">
          <a:xfrm>
            <a:off x="3938588" y="3176588"/>
            <a:ext cx="5715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0" name="Rectangle 141"/>
          <p:cNvSpPr>
            <a:spLocks noChangeArrowheads="1"/>
          </p:cNvSpPr>
          <p:nvPr/>
        </p:nvSpPr>
        <p:spPr bwMode="auto">
          <a:xfrm>
            <a:off x="4040188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1" name="Rectangle 142"/>
          <p:cNvSpPr>
            <a:spLocks noChangeArrowheads="1"/>
          </p:cNvSpPr>
          <p:nvPr/>
        </p:nvSpPr>
        <p:spPr bwMode="auto">
          <a:xfrm>
            <a:off x="4097338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2" name="Rectangle 143"/>
          <p:cNvSpPr>
            <a:spLocks noChangeArrowheads="1"/>
          </p:cNvSpPr>
          <p:nvPr/>
        </p:nvSpPr>
        <p:spPr bwMode="auto">
          <a:xfrm>
            <a:off x="4200525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3" name="Rectangle 144"/>
          <p:cNvSpPr>
            <a:spLocks noChangeArrowheads="1"/>
          </p:cNvSpPr>
          <p:nvPr/>
        </p:nvSpPr>
        <p:spPr bwMode="auto">
          <a:xfrm>
            <a:off x="4259263" y="3176588"/>
            <a:ext cx="57150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4" name="Rectangle 145"/>
          <p:cNvSpPr>
            <a:spLocks noChangeArrowheads="1"/>
          </p:cNvSpPr>
          <p:nvPr/>
        </p:nvSpPr>
        <p:spPr bwMode="auto">
          <a:xfrm>
            <a:off x="4360863" y="3176588"/>
            <a:ext cx="1587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" name="Rectangle 146"/>
          <p:cNvSpPr>
            <a:spLocks noChangeArrowheads="1"/>
          </p:cNvSpPr>
          <p:nvPr/>
        </p:nvSpPr>
        <p:spPr bwMode="auto">
          <a:xfrm>
            <a:off x="441801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6" name="Rectangle 147"/>
          <p:cNvSpPr>
            <a:spLocks noChangeArrowheads="1"/>
          </p:cNvSpPr>
          <p:nvPr/>
        </p:nvSpPr>
        <p:spPr bwMode="auto">
          <a:xfrm>
            <a:off x="4521200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7" name="Rectangle 148"/>
          <p:cNvSpPr>
            <a:spLocks noChangeArrowheads="1"/>
          </p:cNvSpPr>
          <p:nvPr/>
        </p:nvSpPr>
        <p:spPr bwMode="auto">
          <a:xfrm>
            <a:off x="4578350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8" name="Rectangle 149"/>
          <p:cNvSpPr>
            <a:spLocks noChangeArrowheads="1"/>
          </p:cNvSpPr>
          <p:nvPr/>
        </p:nvSpPr>
        <p:spPr bwMode="auto">
          <a:xfrm>
            <a:off x="4679950" y="3176588"/>
            <a:ext cx="17463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9" name="Rectangle 150"/>
          <p:cNvSpPr>
            <a:spLocks noChangeArrowheads="1"/>
          </p:cNvSpPr>
          <p:nvPr/>
        </p:nvSpPr>
        <p:spPr bwMode="auto">
          <a:xfrm>
            <a:off x="4738688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0" name="Rectangle 151"/>
          <p:cNvSpPr>
            <a:spLocks noChangeArrowheads="1"/>
          </p:cNvSpPr>
          <p:nvPr/>
        </p:nvSpPr>
        <p:spPr bwMode="auto">
          <a:xfrm>
            <a:off x="4841875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1" name="Rectangle 152"/>
          <p:cNvSpPr>
            <a:spLocks noChangeArrowheads="1"/>
          </p:cNvSpPr>
          <p:nvPr/>
        </p:nvSpPr>
        <p:spPr bwMode="auto">
          <a:xfrm>
            <a:off x="4899025" y="3176588"/>
            <a:ext cx="6032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2" name="Rectangle 153"/>
          <p:cNvSpPr>
            <a:spLocks noChangeArrowheads="1"/>
          </p:cNvSpPr>
          <p:nvPr/>
        </p:nvSpPr>
        <p:spPr bwMode="auto">
          <a:xfrm>
            <a:off x="5000625" y="3176588"/>
            <a:ext cx="1587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3" name="Rectangle 154"/>
          <p:cNvSpPr>
            <a:spLocks noChangeArrowheads="1"/>
          </p:cNvSpPr>
          <p:nvPr/>
        </p:nvSpPr>
        <p:spPr bwMode="auto">
          <a:xfrm>
            <a:off x="505936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4" name="Rectangle 155"/>
          <p:cNvSpPr>
            <a:spLocks noChangeArrowheads="1"/>
          </p:cNvSpPr>
          <p:nvPr/>
        </p:nvSpPr>
        <p:spPr bwMode="auto">
          <a:xfrm>
            <a:off x="5162550" y="3176588"/>
            <a:ext cx="1428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5" name="Rectangle 156"/>
          <p:cNvSpPr>
            <a:spLocks noChangeArrowheads="1"/>
          </p:cNvSpPr>
          <p:nvPr/>
        </p:nvSpPr>
        <p:spPr bwMode="auto">
          <a:xfrm>
            <a:off x="5219700" y="3176588"/>
            <a:ext cx="6032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6" name="Rectangle 157"/>
          <p:cNvSpPr>
            <a:spLocks noChangeArrowheads="1"/>
          </p:cNvSpPr>
          <p:nvPr/>
        </p:nvSpPr>
        <p:spPr bwMode="auto">
          <a:xfrm>
            <a:off x="5321300" y="3176588"/>
            <a:ext cx="1587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7" name="Rectangle 158"/>
          <p:cNvSpPr>
            <a:spLocks noChangeArrowheads="1"/>
          </p:cNvSpPr>
          <p:nvPr/>
        </p:nvSpPr>
        <p:spPr bwMode="auto">
          <a:xfrm>
            <a:off x="5378450" y="3176588"/>
            <a:ext cx="6032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8" name="Rectangle 159"/>
          <p:cNvSpPr>
            <a:spLocks noChangeArrowheads="1"/>
          </p:cNvSpPr>
          <p:nvPr/>
        </p:nvSpPr>
        <p:spPr bwMode="auto">
          <a:xfrm>
            <a:off x="5481638" y="3176588"/>
            <a:ext cx="1587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9" name="Rectangle 160"/>
          <p:cNvSpPr>
            <a:spLocks noChangeArrowheads="1"/>
          </p:cNvSpPr>
          <p:nvPr/>
        </p:nvSpPr>
        <p:spPr bwMode="auto">
          <a:xfrm>
            <a:off x="5540375" y="3176588"/>
            <a:ext cx="58738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0" name="Rectangle 161"/>
          <p:cNvSpPr>
            <a:spLocks noChangeArrowheads="1"/>
          </p:cNvSpPr>
          <p:nvPr/>
        </p:nvSpPr>
        <p:spPr bwMode="auto">
          <a:xfrm>
            <a:off x="5641975" y="3176588"/>
            <a:ext cx="15875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1" name="Rectangle 162"/>
          <p:cNvSpPr>
            <a:spLocks noChangeArrowheads="1"/>
          </p:cNvSpPr>
          <p:nvPr/>
        </p:nvSpPr>
        <p:spPr bwMode="auto">
          <a:xfrm>
            <a:off x="5700713" y="3176588"/>
            <a:ext cx="5873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2" name="Rectangle 163"/>
          <p:cNvSpPr>
            <a:spLocks noChangeArrowheads="1"/>
          </p:cNvSpPr>
          <p:nvPr/>
        </p:nvSpPr>
        <p:spPr bwMode="auto">
          <a:xfrm>
            <a:off x="5802313" y="31765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3" name="Rectangle 165"/>
          <p:cNvSpPr>
            <a:spLocks noChangeArrowheads="1"/>
          </p:cNvSpPr>
          <p:nvPr/>
        </p:nvSpPr>
        <p:spPr bwMode="auto">
          <a:xfrm>
            <a:off x="3749675" y="1706563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4" name="Rectangle 166"/>
          <p:cNvSpPr>
            <a:spLocks noChangeArrowheads="1"/>
          </p:cNvSpPr>
          <p:nvPr/>
        </p:nvSpPr>
        <p:spPr bwMode="auto">
          <a:xfrm>
            <a:off x="3749675" y="180022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5" name="Rectangle 167"/>
          <p:cNvSpPr>
            <a:spLocks noChangeArrowheads="1"/>
          </p:cNvSpPr>
          <p:nvPr/>
        </p:nvSpPr>
        <p:spPr bwMode="auto">
          <a:xfrm>
            <a:off x="3749675" y="1852613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6" name="Rectangle 168"/>
          <p:cNvSpPr>
            <a:spLocks noChangeArrowheads="1"/>
          </p:cNvSpPr>
          <p:nvPr/>
        </p:nvSpPr>
        <p:spPr bwMode="auto">
          <a:xfrm>
            <a:off x="3749675" y="194627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7" name="Rectangle 169"/>
          <p:cNvSpPr>
            <a:spLocks noChangeArrowheads="1"/>
          </p:cNvSpPr>
          <p:nvPr/>
        </p:nvSpPr>
        <p:spPr bwMode="auto">
          <a:xfrm>
            <a:off x="3749675" y="1998663"/>
            <a:ext cx="12700" cy="52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8" name="Rectangle 170"/>
          <p:cNvSpPr>
            <a:spLocks noChangeArrowheads="1"/>
          </p:cNvSpPr>
          <p:nvPr/>
        </p:nvSpPr>
        <p:spPr bwMode="auto">
          <a:xfrm>
            <a:off x="3749675" y="2089150"/>
            <a:ext cx="127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9" name="Rectangle 171"/>
          <p:cNvSpPr>
            <a:spLocks noChangeArrowheads="1"/>
          </p:cNvSpPr>
          <p:nvPr/>
        </p:nvSpPr>
        <p:spPr bwMode="auto">
          <a:xfrm>
            <a:off x="3749675" y="2144713"/>
            <a:ext cx="12700" cy="52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0" name="Rectangle 172"/>
          <p:cNvSpPr>
            <a:spLocks noChangeArrowheads="1"/>
          </p:cNvSpPr>
          <p:nvPr/>
        </p:nvSpPr>
        <p:spPr bwMode="auto">
          <a:xfrm>
            <a:off x="3749675" y="2236788"/>
            <a:ext cx="12700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1" name="Rectangle 173"/>
          <p:cNvSpPr>
            <a:spLocks noChangeArrowheads="1"/>
          </p:cNvSpPr>
          <p:nvPr/>
        </p:nvSpPr>
        <p:spPr bwMode="auto">
          <a:xfrm>
            <a:off x="3749675" y="2290763"/>
            <a:ext cx="12700" cy="52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2" name="Rectangle 174"/>
          <p:cNvSpPr>
            <a:spLocks noChangeArrowheads="1"/>
          </p:cNvSpPr>
          <p:nvPr/>
        </p:nvSpPr>
        <p:spPr bwMode="auto">
          <a:xfrm>
            <a:off x="3749675" y="2382838"/>
            <a:ext cx="12700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3" name="Rectangle 175"/>
          <p:cNvSpPr>
            <a:spLocks noChangeArrowheads="1"/>
          </p:cNvSpPr>
          <p:nvPr/>
        </p:nvSpPr>
        <p:spPr bwMode="auto">
          <a:xfrm>
            <a:off x="3749675" y="2435225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4" name="Rectangle 176"/>
          <p:cNvSpPr>
            <a:spLocks noChangeArrowheads="1"/>
          </p:cNvSpPr>
          <p:nvPr/>
        </p:nvSpPr>
        <p:spPr bwMode="auto">
          <a:xfrm>
            <a:off x="3749675" y="2527300"/>
            <a:ext cx="1270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5" name="Rectangle 177"/>
          <p:cNvSpPr>
            <a:spLocks noChangeArrowheads="1"/>
          </p:cNvSpPr>
          <p:nvPr/>
        </p:nvSpPr>
        <p:spPr bwMode="auto">
          <a:xfrm>
            <a:off x="3749675" y="2579688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6" name="Rectangle 178"/>
          <p:cNvSpPr>
            <a:spLocks noChangeArrowheads="1"/>
          </p:cNvSpPr>
          <p:nvPr/>
        </p:nvSpPr>
        <p:spPr bwMode="auto">
          <a:xfrm>
            <a:off x="3749675" y="2674938"/>
            <a:ext cx="12700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7" name="Rectangle 179"/>
          <p:cNvSpPr>
            <a:spLocks noChangeArrowheads="1"/>
          </p:cNvSpPr>
          <p:nvPr/>
        </p:nvSpPr>
        <p:spPr bwMode="auto">
          <a:xfrm>
            <a:off x="3749675" y="2727325"/>
            <a:ext cx="12700" cy="52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8" name="Rectangle 180"/>
          <p:cNvSpPr>
            <a:spLocks noChangeArrowheads="1"/>
          </p:cNvSpPr>
          <p:nvPr/>
        </p:nvSpPr>
        <p:spPr bwMode="auto">
          <a:xfrm>
            <a:off x="3749675" y="2820988"/>
            <a:ext cx="12700" cy="11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9" name="Rectangle 181"/>
          <p:cNvSpPr>
            <a:spLocks noChangeArrowheads="1"/>
          </p:cNvSpPr>
          <p:nvPr/>
        </p:nvSpPr>
        <p:spPr bwMode="auto">
          <a:xfrm>
            <a:off x="3749675" y="2873375"/>
            <a:ext cx="12700" cy="52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0" name="Rectangle 182"/>
          <p:cNvSpPr>
            <a:spLocks noChangeArrowheads="1"/>
          </p:cNvSpPr>
          <p:nvPr/>
        </p:nvSpPr>
        <p:spPr bwMode="auto">
          <a:xfrm>
            <a:off x="3749675" y="2963863"/>
            <a:ext cx="127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1" name="Rectangle 183"/>
          <p:cNvSpPr>
            <a:spLocks noChangeArrowheads="1"/>
          </p:cNvSpPr>
          <p:nvPr/>
        </p:nvSpPr>
        <p:spPr bwMode="auto">
          <a:xfrm>
            <a:off x="3749675" y="3017838"/>
            <a:ext cx="12700" cy="52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2" name="Rectangle 184"/>
          <p:cNvSpPr>
            <a:spLocks noChangeArrowheads="1"/>
          </p:cNvSpPr>
          <p:nvPr/>
        </p:nvSpPr>
        <p:spPr bwMode="auto">
          <a:xfrm>
            <a:off x="3749675" y="3111500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3" name="Rectangle 185"/>
          <p:cNvSpPr>
            <a:spLocks noChangeArrowheads="1"/>
          </p:cNvSpPr>
          <p:nvPr/>
        </p:nvSpPr>
        <p:spPr bwMode="auto">
          <a:xfrm>
            <a:off x="3749675" y="3163888"/>
            <a:ext cx="12700" cy="52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4" name="Rectangle 186"/>
          <p:cNvSpPr>
            <a:spLocks noChangeArrowheads="1"/>
          </p:cNvSpPr>
          <p:nvPr/>
        </p:nvSpPr>
        <p:spPr bwMode="auto">
          <a:xfrm>
            <a:off x="3749675" y="3255963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5" name="Rectangle 187"/>
          <p:cNvSpPr>
            <a:spLocks noChangeArrowheads="1"/>
          </p:cNvSpPr>
          <p:nvPr/>
        </p:nvSpPr>
        <p:spPr bwMode="auto">
          <a:xfrm>
            <a:off x="3749675" y="3308350"/>
            <a:ext cx="12700" cy="55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6" name="Rectangle 188"/>
          <p:cNvSpPr>
            <a:spLocks noChangeArrowheads="1"/>
          </p:cNvSpPr>
          <p:nvPr/>
        </p:nvSpPr>
        <p:spPr bwMode="auto">
          <a:xfrm>
            <a:off x="3749675" y="3402013"/>
            <a:ext cx="12700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7" name="Rectangle 189"/>
          <p:cNvSpPr>
            <a:spLocks noChangeArrowheads="1"/>
          </p:cNvSpPr>
          <p:nvPr/>
        </p:nvSpPr>
        <p:spPr bwMode="auto">
          <a:xfrm>
            <a:off x="3749675" y="3454400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8" name="Rectangle 190"/>
          <p:cNvSpPr>
            <a:spLocks noChangeArrowheads="1"/>
          </p:cNvSpPr>
          <p:nvPr/>
        </p:nvSpPr>
        <p:spPr bwMode="auto">
          <a:xfrm>
            <a:off x="3749675" y="3549650"/>
            <a:ext cx="1270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9" name="Rectangle 191"/>
          <p:cNvSpPr>
            <a:spLocks noChangeArrowheads="1"/>
          </p:cNvSpPr>
          <p:nvPr/>
        </p:nvSpPr>
        <p:spPr bwMode="auto">
          <a:xfrm>
            <a:off x="3749675" y="3600450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0" name="Rectangle 192"/>
          <p:cNvSpPr>
            <a:spLocks noChangeArrowheads="1"/>
          </p:cNvSpPr>
          <p:nvPr/>
        </p:nvSpPr>
        <p:spPr bwMode="auto">
          <a:xfrm>
            <a:off x="3749675" y="3694113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1" name="Rectangle 193"/>
          <p:cNvSpPr>
            <a:spLocks noChangeArrowheads="1"/>
          </p:cNvSpPr>
          <p:nvPr/>
        </p:nvSpPr>
        <p:spPr bwMode="auto">
          <a:xfrm>
            <a:off x="3749675" y="3746500"/>
            <a:ext cx="12700" cy="52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2" name="Rectangle 194"/>
          <p:cNvSpPr>
            <a:spLocks noChangeArrowheads="1"/>
          </p:cNvSpPr>
          <p:nvPr/>
        </p:nvSpPr>
        <p:spPr bwMode="auto">
          <a:xfrm>
            <a:off x="3749675" y="3838575"/>
            <a:ext cx="1270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3" name="Rectangle 195"/>
          <p:cNvSpPr>
            <a:spLocks noChangeArrowheads="1"/>
          </p:cNvSpPr>
          <p:nvPr/>
        </p:nvSpPr>
        <p:spPr bwMode="auto">
          <a:xfrm>
            <a:off x="3749675" y="3892550"/>
            <a:ext cx="12700" cy="52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4" name="Rectangle 196"/>
          <p:cNvSpPr>
            <a:spLocks noChangeArrowheads="1"/>
          </p:cNvSpPr>
          <p:nvPr/>
        </p:nvSpPr>
        <p:spPr bwMode="auto">
          <a:xfrm>
            <a:off x="3749675" y="3984625"/>
            <a:ext cx="1270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5" name="Rectangle 197"/>
          <p:cNvSpPr>
            <a:spLocks noChangeArrowheads="1"/>
          </p:cNvSpPr>
          <p:nvPr/>
        </p:nvSpPr>
        <p:spPr bwMode="auto">
          <a:xfrm>
            <a:off x="3749675" y="4037013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6" name="Rectangle 198"/>
          <p:cNvSpPr>
            <a:spLocks noChangeArrowheads="1"/>
          </p:cNvSpPr>
          <p:nvPr/>
        </p:nvSpPr>
        <p:spPr bwMode="auto">
          <a:xfrm>
            <a:off x="3749675" y="413067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7" name="Rectangle 199"/>
          <p:cNvSpPr>
            <a:spLocks noChangeArrowheads="1"/>
          </p:cNvSpPr>
          <p:nvPr/>
        </p:nvSpPr>
        <p:spPr bwMode="auto">
          <a:xfrm>
            <a:off x="3749675" y="4183063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8" name="Rectangle 200"/>
          <p:cNvSpPr>
            <a:spLocks noChangeArrowheads="1"/>
          </p:cNvSpPr>
          <p:nvPr/>
        </p:nvSpPr>
        <p:spPr bwMode="auto">
          <a:xfrm>
            <a:off x="3749675" y="4276725"/>
            <a:ext cx="12700" cy="127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99" name="Rectangle 201"/>
          <p:cNvSpPr>
            <a:spLocks noChangeArrowheads="1"/>
          </p:cNvSpPr>
          <p:nvPr/>
        </p:nvSpPr>
        <p:spPr bwMode="auto">
          <a:xfrm>
            <a:off x="3749675" y="4329113"/>
            <a:ext cx="12700" cy="53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0" name="Rectangle 202"/>
          <p:cNvSpPr>
            <a:spLocks noChangeArrowheads="1"/>
          </p:cNvSpPr>
          <p:nvPr/>
        </p:nvSpPr>
        <p:spPr bwMode="auto">
          <a:xfrm>
            <a:off x="3749675" y="4421188"/>
            <a:ext cx="12700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1" name="Rectangle 203"/>
          <p:cNvSpPr>
            <a:spLocks noChangeArrowheads="1"/>
          </p:cNvSpPr>
          <p:nvPr/>
        </p:nvSpPr>
        <p:spPr bwMode="auto">
          <a:xfrm>
            <a:off x="3749675" y="4473575"/>
            <a:ext cx="12700" cy="52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2" name="Rectangle 204"/>
          <p:cNvSpPr>
            <a:spLocks noChangeArrowheads="1"/>
          </p:cNvSpPr>
          <p:nvPr/>
        </p:nvSpPr>
        <p:spPr bwMode="auto">
          <a:xfrm>
            <a:off x="3749675" y="4568825"/>
            <a:ext cx="12700" cy="11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3" name="Rectangle 205"/>
          <p:cNvSpPr>
            <a:spLocks noChangeArrowheads="1"/>
          </p:cNvSpPr>
          <p:nvPr/>
        </p:nvSpPr>
        <p:spPr bwMode="auto">
          <a:xfrm>
            <a:off x="3749675" y="4621213"/>
            <a:ext cx="12700" cy="41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4" name="Rectangle 206"/>
          <p:cNvSpPr>
            <a:spLocks noChangeArrowheads="1"/>
          </p:cNvSpPr>
          <p:nvPr/>
        </p:nvSpPr>
        <p:spPr bwMode="auto">
          <a:xfrm>
            <a:off x="3735388" y="1693863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5" name="Rectangle 207"/>
          <p:cNvSpPr>
            <a:spLocks noChangeArrowheads="1"/>
          </p:cNvSpPr>
          <p:nvPr/>
        </p:nvSpPr>
        <p:spPr bwMode="auto">
          <a:xfrm>
            <a:off x="3735388" y="1785938"/>
            <a:ext cx="14287" cy="142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6" name="Rectangle 208"/>
          <p:cNvSpPr>
            <a:spLocks noChangeArrowheads="1"/>
          </p:cNvSpPr>
          <p:nvPr/>
        </p:nvSpPr>
        <p:spPr bwMode="auto">
          <a:xfrm>
            <a:off x="3735388" y="1839913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7" name="Rectangle 209"/>
          <p:cNvSpPr>
            <a:spLocks noChangeArrowheads="1"/>
          </p:cNvSpPr>
          <p:nvPr/>
        </p:nvSpPr>
        <p:spPr bwMode="auto">
          <a:xfrm>
            <a:off x="3735388" y="1931988"/>
            <a:ext cx="14287" cy="142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8" name="Rectangle 210"/>
          <p:cNvSpPr>
            <a:spLocks noChangeArrowheads="1"/>
          </p:cNvSpPr>
          <p:nvPr/>
        </p:nvSpPr>
        <p:spPr bwMode="auto">
          <a:xfrm>
            <a:off x="3735388" y="1984375"/>
            <a:ext cx="14287" cy="523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9" name="Rectangle 211"/>
          <p:cNvSpPr>
            <a:spLocks noChangeArrowheads="1"/>
          </p:cNvSpPr>
          <p:nvPr/>
        </p:nvSpPr>
        <p:spPr bwMode="auto">
          <a:xfrm>
            <a:off x="3735388" y="2078038"/>
            <a:ext cx="14287" cy="11112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0" name="Rectangle 212"/>
          <p:cNvSpPr>
            <a:spLocks noChangeArrowheads="1"/>
          </p:cNvSpPr>
          <p:nvPr/>
        </p:nvSpPr>
        <p:spPr bwMode="auto">
          <a:xfrm>
            <a:off x="3735388" y="2130425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1" name="Rectangle 213"/>
          <p:cNvSpPr>
            <a:spLocks noChangeArrowheads="1"/>
          </p:cNvSpPr>
          <p:nvPr/>
        </p:nvSpPr>
        <p:spPr bwMode="auto">
          <a:xfrm>
            <a:off x="3735388" y="22240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2" name="Rectangle 214"/>
          <p:cNvSpPr>
            <a:spLocks noChangeArrowheads="1"/>
          </p:cNvSpPr>
          <p:nvPr/>
        </p:nvSpPr>
        <p:spPr bwMode="auto">
          <a:xfrm>
            <a:off x="3735388" y="2276475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3" name="Rectangle 215"/>
          <p:cNvSpPr>
            <a:spLocks noChangeArrowheads="1"/>
          </p:cNvSpPr>
          <p:nvPr/>
        </p:nvSpPr>
        <p:spPr bwMode="auto">
          <a:xfrm>
            <a:off x="3735388" y="2368550"/>
            <a:ext cx="14287" cy="142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4" name="Rectangle 216"/>
          <p:cNvSpPr>
            <a:spLocks noChangeArrowheads="1"/>
          </p:cNvSpPr>
          <p:nvPr/>
        </p:nvSpPr>
        <p:spPr bwMode="auto">
          <a:xfrm>
            <a:off x="3735388" y="2420938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5" name="Rectangle 217"/>
          <p:cNvSpPr>
            <a:spLocks noChangeArrowheads="1"/>
          </p:cNvSpPr>
          <p:nvPr/>
        </p:nvSpPr>
        <p:spPr bwMode="auto">
          <a:xfrm>
            <a:off x="3735388" y="2516188"/>
            <a:ext cx="14287" cy="11112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6" name="Rectangle 218"/>
          <p:cNvSpPr>
            <a:spLocks noChangeArrowheads="1"/>
          </p:cNvSpPr>
          <p:nvPr/>
        </p:nvSpPr>
        <p:spPr bwMode="auto">
          <a:xfrm>
            <a:off x="3735388" y="2568575"/>
            <a:ext cx="14287" cy="523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" name="Rectangle 219"/>
          <p:cNvSpPr>
            <a:spLocks noChangeArrowheads="1"/>
          </p:cNvSpPr>
          <p:nvPr/>
        </p:nvSpPr>
        <p:spPr bwMode="auto">
          <a:xfrm>
            <a:off x="3735388" y="2659063"/>
            <a:ext cx="14287" cy="158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8" name="Rectangle 220"/>
          <p:cNvSpPr>
            <a:spLocks noChangeArrowheads="1"/>
          </p:cNvSpPr>
          <p:nvPr/>
        </p:nvSpPr>
        <p:spPr bwMode="auto">
          <a:xfrm>
            <a:off x="3735388" y="2714625"/>
            <a:ext cx="14287" cy="523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9" name="Rectangle 221"/>
          <p:cNvSpPr>
            <a:spLocks noChangeArrowheads="1"/>
          </p:cNvSpPr>
          <p:nvPr/>
        </p:nvSpPr>
        <p:spPr bwMode="auto">
          <a:xfrm>
            <a:off x="3735388" y="2805113"/>
            <a:ext cx="14287" cy="158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0" name="Rectangle 222"/>
          <p:cNvSpPr>
            <a:spLocks noChangeArrowheads="1"/>
          </p:cNvSpPr>
          <p:nvPr/>
        </p:nvSpPr>
        <p:spPr bwMode="auto">
          <a:xfrm>
            <a:off x="3735388" y="2859088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1" name="Rectangle 223"/>
          <p:cNvSpPr>
            <a:spLocks noChangeArrowheads="1"/>
          </p:cNvSpPr>
          <p:nvPr/>
        </p:nvSpPr>
        <p:spPr bwMode="auto">
          <a:xfrm>
            <a:off x="3735388" y="2952750"/>
            <a:ext cx="14287" cy="11113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2" name="Rectangle 224"/>
          <p:cNvSpPr>
            <a:spLocks noChangeArrowheads="1"/>
          </p:cNvSpPr>
          <p:nvPr/>
        </p:nvSpPr>
        <p:spPr bwMode="auto">
          <a:xfrm>
            <a:off x="3735388" y="3005138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3" name="Rectangle 225"/>
          <p:cNvSpPr>
            <a:spLocks noChangeArrowheads="1"/>
          </p:cNvSpPr>
          <p:nvPr/>
        </p:nvSpPr>
        <p:spPr bwMode="auto">
          <a:xfrm>
            <a:off x="3735388" y="3097213"/>
            <a:ext cx="14287" cy="142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4" name="Rectangle 226"/>
          <p:cNvSpPr>
            <a:spLocks noChangeArrowheads="1"/>
          </p:cNvSpPr>
          <p:nvPr/>
        </p:nvSpPr>
        <p:spPr bwMode="auto">
          <a:xfrm>
            <a:off x="3735388" y="3149600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5" name="Rectangle 227"/>
          <p:cNvSpPr>
            <a:spLocks noChangeArrowheads="1"/>
          </p:cNvSpPr>
          <p:nvPr/>
        </p:nvSpPr>
        <p:spPr bwMode="auto">
          <a:xfrm>
            <a:off x="3735388" y="3243263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6" name="Rectangle 228"/>
          <p:cNvSpPr>
            <a:spLocks noChangeArrowheads="1"/>
          </p:cNvSpPr>
          <p:nvPr/>
        </p:nvSpPr>
        <p:spPr bwMode="auto">
          <a:xfrm>
            <a:off x="3735388" y="3295650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7" name="Rectangle 229"/>
          <p:cNvSpPr>
            <a:spLocks noChangeArrowheads="1"/>
          </p:cNvSpPr>
          <p:nvPr/>
        </p:nvSpPr>
        <p:spPr bwMode="auto">
          <a:xfrm>
            <a:off x="3735388" y="3390900"/>
            <a:ext cx="14287" cy="11113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8" name="Rectangle 230"/>
          <p:cNvSpPr>
            <a:spLocks noChangeArrowheads="1"/>
          </p:cNvSpPr>
          <p:nvPr/>
        </p:nvSpPr>
        <p:spPr bwMode="auto">
          <a:xfrm>
            <a:off x="3735388" y="3443288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9" name="Rectangle 231"/>
          <p:cNvSpPr>
            <a:spLocks noChangeArrowheads="1"/>
          </p:cNvSpPr>
          <p:nvPr/>
        </p:nvSpPr>
        <p:spPr bwMode="auto">
          <a:xfrm>
            <a:off x="3735388" y="3533775"/>
            <a:ext cx="14287" cy="158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0" name="Rectangle 232"/>
          <p:cNvSpPr>
            <a:spLocks noChangeArrowheads="1"/>
          </p:cNvSpPr>
          <p:nvPr/>
        </p:nvSpPr>
        <p:spPr bwMode="auto">
          <a:xfrm>
            <a:off x="3735388" y="3587750"/>
            <a:ext cx="14287" cy="523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1" name="Rectangle 233"/>
          <p:cNvSpPr>
            <a:spLocks noChangeArrowheads="1"/>
          </p:cNvSpPr>
          <p:nvPr/>
        </p:nvSpPr>
        <p:spPr bwMode="auto">
          <a:xfrm>
            <a:off x="3735388" y="3679825"/>
            <a:ext cx="14287" cy="142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2" name="Rectangle 234"/>
          <p:cNvSpPr>
            <a:spLocks noChangeArrowheads="1"/>
          </p:cNvSpPr>
          <p:nvPr/>
        </p:nvSpPr>
        <p:spPr bwMode="auto">
          <a:xfrm>
            <a:off x="3735388" y="3733800"/>
            <a:ext cx="14287" cy="52388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3" name="Rectangle 235"/>
          <p:cNvSpPr>
            <a:spLocks noChangeArrowheads="1"/>
          </p:cNvSpPr>
          <p:nvPr/>
        </p:nvSpPr>
        <p:spPr bwMode="auto">
          <a:xfrm>
            <a:off x="3735388" y="3825875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4" name="Rectangle 236"/>
          <p:cNvSpPr>
            <a:spLocks noChangeArrowheads="1"/>
          </p:cNvSpPr>
          <p:nvPr/>
        </p:nvSpPr>
        <p:spPr bwMode="auto">
          <a:xfrm>
            <a:off x="3735388" y="3878263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5" name="Rectangle 237"/>
          <p:cNvSpPr>
            <a:spLocks noChangeArrowheads="1"/>
          </p:cNvSpPr>
          <p:nvPr/>
        </p:nvSpPr>
        <p:spPr bwMode="auto">
          <a:xfrm>
            <a:off x="3735388" y="3971925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6" name="Rectangle 238"/>
          <p:cNvSpPr>
            <a:spLocks noChangeArrowheads="1"/>
          </p:cNvSpPr>
          <p:nvPr/>
        </p:nvSpPr>
        <p:spPr bwMode="auto">
          <a:xfrm>
            <a:off x="3735388" y="4024313"/>
            <a:ext cx="14287" cy="539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7" name="Rectangle 239"/>
          <p:cNvSpPr>
            <a:spLocks noChangeArrowheads="1"/>
          </p:cNvSpPr>
          <p:nvPr/>
        </p:nvSpPr>
        <p:spPr bwMode="auto">
          <a:xfrm>
            <a:off x="3735388" y="4117975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8" name="Rectangle 240"/>
          <p:cNvSpPr>
            <a:spLocks noChangeArrowheads="1"/>
          </p:cNvSpPr>
          <p:nvPr/>
        </p:nvSpPr>
        <p:spPr bwMode="auto">
          <a:xfrm>
            <a:off x="3735388" y="4170363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9" name="Rectangle 241"/>
          <p:cNvSpPr>
            <a:spLocks noChangeArrowheads="1"/>
          </p:cNvSpPr>
          <p:nvPr/>
        </p:nvSpPr>
        <p:spPr bwMode="auto">
          <a:xfrm>
            <a:off x="3735388" y="4264025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0" name="Rectangle 242"/>
          <p:cNvSpPr>
            <a:spLocks noChangeArrowheads="1"/>
          </p:cNvSpPr>
          <p:nvPr/>
        </p:nvSpPr>
        <p:spPr bwMode="auto">
          <a:xfrm>
            <a:off x="3735388" y="4316413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1" name="Rectangle 243"/>
          <p:cNvSpPr>
            <a:spLocks noChangeArrowheads="1"/>
          </p:cNvSpPr>
          <p:nvPr/>
        </p:nvSpPr>
        <p:spPr bwMode="auto">
          <a:xfrm>
            <a:off x="3735388" y="4408488"/>
            <a:ext cx="14287" cy="12700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2" name="Rectangle 244"/>
          <p:cNvSpPr>
            <a:spLocks noChangeArrowheads="1"/>
          </p:cNvSpPr>
          <p:nvPr/>
        </p:nvSpPr>
        <p:spPr bwMode="auto">
          <a:xfrm>
            <a:off x="3735388" y="4462463"/>
            <a:ext cx="14287" cy="52387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3" name="Rectangle 245"/>
          <p:cNvSpPr>
            <a:spLocks noChangeArrowheads="1"/>
          </p:cNvSpPr>
          <p:nvPr/>
        </p:nvSpPr>
        <p:spPr bwMode="auto">
          <a:xfrm>
            <a:off x="3735388" y="4552950"/>
            <a:ext cx="14287" cy="15875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5" name="Rectangle 246"/>
          <p:cNvSpPr>
            <a:spLocks noChangeArrowheads="1"/>
          </p:cNvSpPr>
          <p:nvPr/>
        </p:nvSpPr>
        <p:spPr bwMode="auto">
          <a:xfrm>
            <a:off x="3735388" y="4606925"/>
            <a:ext cx="14287" cy="42863"/>
          </a:xfrm>
          <a:prstGeom prst="rect">
            <a:avLst/>
          </a:prstGeom>
          <a:solidFill>
            <a:srgbClr val="00AE00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6" name="Rectangle 248"/>
          <p:cNvSpPr>
            <a:spLocks noChangeArrowheads="1"/>
          </p:cNvSpPr>
          <p:nvPr/>
        </p:nvSpPr>
        <p:spPr bwMode="auto">
          <a:xfrm>
            <a:off x="2841625" y="3338513"/>
            <a:ext cx="6957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Mh,l</a:t>
            </a:r>
          </a:p>
        </p:txBody>
      </p:sp>
      <p:sp>
        <p:nvSpPr>
          <p:cNvPr id="747" name="Oval 250"/>
          <p:cNvSpPr>
            <a:spLocks noChangeArrowheads="1"/>
          </p:cNvSpPr>
          <p:nvPr/>
        </p:nvSpPr>
        <p:spPr bwMode="auto">
          <a:xfrm>
            <a:off x="4851400" y="3784600"/>
            <a:ext cx="136525" cy="1222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0" name="Oval 251"/>
          <p:cNvSpPr>
            <a:spLocks noChangeArrowheads="1"/>
          </p:cNvSpPr>
          <p:nvPr/>
        </p:nvSpPr>
        <p:spPr bwMode="auto">
          <a:xfrm>
            <a:off x="4851400" y="3784600"/>
            <a:ext cx="107950" cy="95250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1" name="Oval 252"/>
          <p:cNvSpPr>
            <a:spLocks noChangeArrowheads="1"/>
          </p:cNvSpPr>
          <p:nvPr/>
        </p:nvSpPr>
        <p:spPr bwMode="auto">
          <a:xfrm>
            <a:off x="4835525" y="3770313"/>
            <a:ext cx="138113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2" name="Rectangle 253"/>
          <p:cNvSpPr>
            <a:spLocks noChangeArrowheads="1"/>
          </p:cNvSpPr>
          <p:nvPr/>
        </p:nvSpPr>
        <p:spPr bwMode="auto">
          <a:xfrm>
            <a:off x="5046663" y="3802063"/>
            <a:ext cx="2099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;w</a:t>
            </a:r>
          </a:p>
        </p:txBody>
      </p:sp>
      <p:sp>
        <p:nvSpPr>
          <p:cNvPr id="754" name="Rectangle 256"/>
          <p:cNvSpPr>
            <a:spLocks noChangeArrowheads="1"/>
          </p:cNvSpPr>
          <p:nvPr/>
        </p:nvSpPr>
        <p:spPr bwMode="auto">
          <a:xfrm>
            <a:off x="4330700" y="2867025"/>
            <a:ext cx="2660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ch</a:t>
            </a:r>
          </a:p>
        </p:txBody>
      </p:sp>
      <p:sp>
        <p:nvSpPr>
          <p:cNvPr id="755" name="Oval 257"/>
          <p:cNvSpPr>
            <a:spLocks noChangeArrowheads="1"/>
          </p:cNvSpPr>
          <p:nvPr/>
        </p:nvSpPr>
        <p:spPr bwMode="auto">
          <a:xfrm>
            <a:off x="4200525" y="2911475"/>
            <a:ext cx="134938" cy="1238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6" name="Oval 258"/>
          <p:cNvSpPr>
            <a:spLocks noChangeArrowheads="1"/>
          </p:cNvSpPr>
          <p:nvPr/>
        </p:nvSpPr>
        <p:spPr bwMode="auto">
          <a:xfrm>
            <a:off x="4200525" y="2911475"/>
            <a:ext cx="106363" cy="98425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8" name="Oval 259"/>
          <p:cNvSpPr>
            <a:spLocks noChangeArrowheads="1"/>
          </p:cNvSpPr>
          <p:nvPr/>
        </p:nvSpPr>
        <p:spPr bwMode="auto">
          <a:xfrm>
            <a:off x="4184650" y="2898775"/>
            <a:ext cx="134938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9" name="Rectangle 260"/>
          <p:cNvSpPr>
            <a:spLocks noChangeArrowheads="1"/>
          </p:cNvSpPr>
          <p:nvPr/>
        </p:nvSpPr>
        <p:spPr bwMode="auto">
          <a:xfrm>
            <a:off x="4157663" y="2274888"/>
            <a:ext cx="3831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,p</a:t>
            </a:r>
          </a:p>
        </p:txBody>
      </p:sp>
      <p:sp>
        <p:nvSpPr>
          <p:cNvPr id="760" name="Oval 262"/>
          <p:cNvSpPr>
            <a:spLocks noChangeArrowheads="1"/>
          </p:cNvSpPr>
          <p:nvPr/>
        </p:nvSpPr>
        <p:spPr bwMode="auto">
          <a:xfrm>
            <a:off x="3952875" y="2290763"/>
            <a:ext cx="138113" cy="1238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1" name="Oval 263"/>
          <p:cNvSpPr>
            <a:spLocks noChangeArrowheads="1"/>
          </p:cNvSpPr>
          <p:nvPr/>
        </p:nvSpPr>
        <p:spPr bwMode="auto">
          <a:xfrm>
            <a:off x="3952875" y="2290763"/>
            <a:ext cx="106363" cy="98425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2" name="Oval 264"/>
          <p:cNvSpPr>
            <a:spLocks noChangeArrowheads="1"/>
          </p:cNvSpPr>
          <p:nvPr/>
        </p:nvSpPr>
        <p:spPr bwMode="auto">
          <a:xfrm>
            <a:off x="3938588" y="227806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3" name="Rectangle 265"/>
          <p:cNvSpPr>
            <a:spLocks noChangeArrowheads="1"/>
          </p:cNvSpPr>
          <p:nvPr/>
        </p:nvSpPr>
        <p:spPr bwMode="auto">
          <a:xfrm>
            <a:off x="5041900" y="1800225"/>
            <a:ext cx="7453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,u¼,½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DDDDDD"/>
                </a:outerShdw>
              </a:effectLst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6" name="Oval 267"/>
          <p:cNvSpPr>
            <a:spLocks noChangeArrowheads="1"/>
          </p:cNvSpPr>
          <p:nvPr/>
        </p:nvSpPr>
        <p:spPr bwMode="auto">
          <a:xfrm>
            <a:off x="4968875" y="2089150"/>
            <a:ext cx="134938" cy="1254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7" name="Oval 268"/>
          <p:cNvSpPr>
            <a:spLocks noChangeArrowheads="1"/>
          </p:cNvSpPr>
          <p:nvPr/>
        </p:nvSpPr>
        <p:spPr bwMode="auto">
          <a:xfrm>
            <a:off x="4968875" y="2089150"/>
            <a:ext cx="106363" cy="100013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8" name="Oval 269"/>
          <p:cNvSpPr>
            <a:spLocks noChangeArrowheads="1"/>
          </p:cNvSpPr>
          <p:nvPr/>
        </p:nvSpPr>
        <p:spPr bwMode="auto">
          <a:xfrm>
            <a:off x="4951413" y="2076450"/>
            <a:ext cx="138112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0" name="Oval 270"/>
          <p:cNvSpPr>
            <a:spLocks noChangeArrowheads="1"/>
          </p:cNvSpPr>
          <p:nvPr/>
        </p:nvSpPr>
        <p:spPr bwMode="auto">
          <a:xfrm>
            <a:off x="2414588" y="2741613"/>
            <a:ext cx="134937" cy="122237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1" name="Oval 271"/>
          <p:cNvSpPr>
            <a:spLocks noChangeArrowheads="1"/>
          </p:cNvSpPr>
          <p:nvPr/>
        </p:nvSpPr>
        <p:spPr bwMode="auto">
          <a:xfrm>
            <a:off x="2414588" y="2741613"/>
            <a:ext cx="107950" cy="96837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2" name="Oval 272"/>
          <p:cNvSpPr>
            <a:spLocks noChangeArrowheads="1"/>
          </p:cNvSpPr>
          <p:nvPr/>
        </p:nvSpPr>
        <p:spPr bwMode="auto">
          <a:xfrm>
            <a:off x="2400300" y="2728913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3" name="Rectangle 273"/>
          <p:cNvSpPr>
            <a:spLocks noChangeArrowheads="1"/>
          </p:cNvSpPr>
          <p:nvPr/>
        </p:nvSpPr>
        <p:spPr bwMode="auto">
          <a:xfrm>
            <a:off x="2638425" y="2724150"/>
            <a:ext cx="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DDDDDD"/>
                </a:outerShdw>
              </a:effectLst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74" name="Rectangle 274"/>
          <p:cNvSpPr>
            <a:spLocks noChangeArrowheads="1"/>
          </p:cNvSpPr>
          <p:nvPr/>
        </p:nvSpPr>
        <p:spPr bwMode="auto">
          <a:xfrm>
            <a:off x="2501900" y="2409825"/>
            <a:ext cx="3173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lh</a:t>
            </a:r>
          </a:p>
        </p:txBody>
      </p:sp>
      <p:sp>
        <p:nvSpPr>
          <p:cNvPr id="775" name="Oval 275"/>
          <p:cNvSpPr>
            <a:spLocks noChangeArrowheads="1"/>
          </p:cNvSpPr>
          <p:nvPr/>
        </p:nvSpPr>
        <p:spPr bwMode="auto">
          <a:xfrm>
            <a:off x="2479675" y="3032125"/>
            <a:ext cx="134938" cy="1238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7" name="Oval 276"/>
          <p:cNvSpPr>
            <a:spLocks noChangeArrowheads="1"/>
          </p:cNvSpPr>
          <p:nvPr/>
        </p:nvSpPr>
        <p:spPr bwMode="auto">
          <a:xfrm>
            <a:off x="2479675" y="3032125"/>
            <a:ext cx="106363" cy="95250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8" name="Oval 277"/>
          <p:cNvSpPr>
            <a:spLocks noChangeArrowheads="1"/>
          </p:cNvSpPr>
          <p:nvPr/>
        </p:nvSpPr>
        <p:spPr bwMode="auto">
          <a:xfrm>
            <a:off x="2465388" y="3016250"/>
            <a:ext cx="133350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9" name="Rectangle 278"/>
          <p:cNvSpPr>
            <a:spLocks noChangeArrowheads="1"/>
          </p:cNvSpPr>
          <p:nvPr/>
        </p:nvSpPr>
        <p:spPr bwMode="auto">
          <a:xfrm>
            <a:off x="2289175" y="2852738"/>
            <a:ext cx="2596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ts</a:t>
            </a:r>
          </a:p>
        </p:txBody>
      </p:sp>
      <p:sp>
        <p:nvSpPr>
          <p:cNvPr id="781" name="Oval 280"/>
          <p:cNvSpPr>
            <a:spLocks noChangeArrowheads="1"/>
          </p:cNvSpPr>
          <p:nvPr/>
        </p:nvSpPr>
        <p:spPr bwMode="auto">
          <a:xfrm>
            <a:off x="2820988" y="3009900"/>
            <a:ext cx="136525" cy="1254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2" name="Oval 281"/>
          <p:cNvSpPr>
            <a:spLocks noChangeArrowheads="1"/>
          </p:cNvSpPr>
          <p:nvPr/>
        </p:nvSpPr>
        <p:spPr bwMode="auto">
          <a:xfrm>
            <a:off x="2820988" y="3009900"/>
            <a:ext cx="107950" cy="100013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3" name="Oval 282"/>
          <p:cNvSpPr>
            <a:spLocks noChangeArrowheads="1"/>
          </p:cNvSpPr>
          <p:nvPr/>
        </p:nvSpPr>
        <p:spPr bwMode="auto">
          <a:xfrm>
            <a:off x="2805113" y="2997200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" name="Oval 283"/>
          <p:cNvSpPr>
            <a:spLocks noChangeArrowheads="1"/>
          </p:cNvSpPr>
          <p:nvPr/>
        </p:nvSpPr>
        <p:spPr bwMode="auto">
          <a:xfrm>
            <a:off x="2433638" y="3821113"/>
            <a:ext cx="138112" cy="1238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9" name="Oval 284"/>
          <p:cNvSpPr>
            <a:spLocks noChangeArrowheads="1"/>
          </p:cNvSpPr>
          <p:nvPr/>
        </p:nvSpPr>
        <p:spPr bwMode="auto">
          <a:xfrm>
            <a:off x="2433638" y="3821113"/>
            <a:ext cx="107950" cy="98425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0" name="Oval 285"/>
          <p:cNvSpPr>
            <a:spLocks noChangeArrowheads="1"/>
          </p:cNvSpPr>
          <p:nvPr/>
        </p:nvSpPr>
        <p:spPr bwMode="auto">
          <a:xfrm>
            <a:off x="2420938" y="3810000"/>
            <a:ext cx="134937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1" name="Rectangle 287"/>
          <p:cNvSpPr>
            <a:spLocks noChangeArrowheads="1"/>
          </p:cNvSpPr>
          <p:nvPr/>
        </p:nvSpPr>
        <p:spPr bwMode="auto">
          <a:xfrm>
            <a:off x="2568575" y="3671888"/>
            <a:ext cx="5257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dsch</a:t>
            </a:r>
          </a:p>
        </p:txBody>
      </p:sp>
      <p:sp>
        <p:nvSpPr>
          <p:cNvPr id="792" name="Oval 288"/>
          <p:cNvSpPr>
            <a:spLocks noChangeArrowheads="1"/>
          </p:cNvSpPr>
          <p:nvPr/>
        </p:nvSpPr>
        <p:spPr bwMode="auto">
          <a:xfrm>
            <a:off x="2489200" y="4241800"/>
            <a:ext cx="134938" cy="1254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4" name="Oval 289"/>
          <p:cNvSpPr>
            <a:spLocks noChangeArrowheads="1"/>
          </p:cNvSpPr>
          <p:nvPr/>
        </p:nvSpPr>
        <p:spPr bwMode="auto">
          <a:xfrm>
            <a:off x="2489200" y="4241800"/>
            <a:ext cx="106363" cy="98425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6" name="Oval 290"/>
          <p:cNvSpPr>
            <a:spLocks noChangeArrowheads="1"/>
          </p:cNvSpPr>
          <p:nvPr/>
        </p:nvSpPr>
        <p:spPr bwMode="auto">
          <a:xfrm>
            <a:off x="2474913" y="4229100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7" name="Rectangle 291"/>
          <p:cNvSpPr>
            <a:spLocks noChangeArrowheads="1"/>
          </p:cNvSpPr>
          <p:nvPr/>
        </p:nvSpPr>
        <p:spPr bwMode="auto">
          <a:xfrm>
            <a:off x="2217738" y="4006850"/>
            <a:ext cx="7598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,e,l</a:t>
            </a:r>
          </a:p>
        </p:txBody>
      </p:sp>
      <p:sp>
        <p:nvSpPr>
          <p:cNvPr id="798" name="Oval 293"/>
          <p:cNvSpPr>
            <a:spLocks noChangeArrowheads="1"/>
          </p:cNvSpPr>
          <p:nvPr/>
        </p:nvSpPr>
        <p:spPr bwMode="auto">
          <a:xfrm>
            <a:off x="1654175" y="3594100"/>
            <a:ext cx="139700" cy="1206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9" name="Oval 294"/>
          <p:cNvSpPr>
            <a:spLocks noChangeArrowheads="1"/>
          </p:cNvSpPr>
          <p:nvPr/>
        </p:nvSpPr>
        <p:spPr bwMode="auto">
          <a:xfrm>
            <a:off x="1654175" y="3594100"/>
            <a:ext cx="111125" cy="95250"/>
          </a:xfrm>
          <a:prstGeom prst="ellipse">
            <a:avLst/>
          </a:prstGeom>
          <a:solidFill>
            <a:srgbClr val="FAF2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03" name="Oval 295"/>
          <p:cNvSpPr>
            <a:spLocks noChangeArrowheads="1"/>
          </p:cNvSpPr>
          <p:nvPr/>
        </p:nvSpPr>
        <p:spPr bwMode="auto">
          <a:xfrm>
            <a:off x="1639888" y="3579813"/>
            <a:ext cx="139700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04" name="Rectangle 296"/>
          <p:cNvSpPr>
            <a:spLocks noChangeArrowheads="1"/>
          </p:cNvSpPr>
          <p:nvPr/>
        </p:nvSpPr>
        <p:spPr bwMode="auto">
          <a:xfrm>
            <a:off x="1803400" y="3370263"/>
            <a:ext cx="1907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bZ</a:t>
            </a:r>
          </a:p>
        </p:txBody>
      </p:sp>
      <p:sp>
        <p:nvSpPr>
          <p:cNvPr id="806" name="Rectangle 298"/>
          <p:cNvSpPr>
            <a:spLocks noChangeArrowheads="1"/>
          </p:cNvSpPr>
          <p:nvPr/>
        </p:nvSpPr>
        <p:spPr bwMode="auto">
          <a:xfrm>
            <a:off x="3009900" y="2908300"/>
            <a:ext cx="7245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,e,u</a:t>
            </a:r>
          </a:p>
        </p:txBody>
      </p:sp>
      <p:sp>
        <p:nvSpPr>
          <p:cNvPr id="807" name="Rectangle 354"/>
          <p:cNvSpPr>
            <a:spLocks noChangeArrowheads="1"/>
          </p:cNvSpPr>
          <p:nvPr/>
        </p:nvSpPr>
        <p:spPr bwMode="auto">
          <a:xfrm>
            <a:off x="3489325" y="3841750"/>
            <a:ext cx="128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?kVukØe</a:t>
            </a:r>
          </a:p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ds fy;s</a:t>
            </a:r>
          </a:p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eap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DDDDDD"/>
                </a:outerShdw>
              </a:effectLst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0" name="Rectangle 686"/>
          <p:cNvSpPr>
            <a:spLocks noChangeArrowheads="1"/>
          </p:cNvSpPr>
          <p:nvPr/>
        </p:nvSpPr>
        <p:spPr bwMode="auto">
          <a:xfrm>
            <a:off x="2781300" y="5149850"/>
            <a:ext cx="313707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Kruti Dev 010" pitchFamily="2" charset="0"/>
                <a:ea typeface="ＭＳ Ｐゴシック" pitchFamily="-84" charset="-128"/>
                <a:cs typeface="+mn-cs"/>
              </a:rPr>
              <a:t>^^dgkuh** dk jkLrk</a:t>
            </a:r>
          </a:p>
        </p:txBody>
      </p:sp>
      <p:sp>
        <p:nvSpPr>
          <p:cNvPr id="811" name="Line 687"/>
          <p:cNvSpPr>
            <a:spLocks noChangeShapeType="1"/>
          </p:cNvSpPr>
          <p:nvPr/>
        </p:nvSpPr>
        <p:spPr bwMode="auto">
          <a:xfrm>
            <a:off x="911225" y="5008563"/>
            <a:ext cx="5570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3980" name="Group 692"/>
          <p:cNvGrpSpPr>
            <a:grpSpLocks/>
          </p:cNvGrpSpPr>
          <p:nvPr/>
        </p:nvGrpSpPr>
        <p:grpSpPr bwMode="auto">
          <a:xfrm>
            <a:off x="1481138" y="5632450"/>
            <a:ext cx="4684712" cy="3178175"/>
            <a:chOff x="482" y="3416"/>
            <a:chExt cx="3687" cy="2002"/>
          </a:xfrm>
        </p:grpSpPr>
        <p:grpSp>
          <p:nvGrpSpPr>
            <p:cNvPr id="73984" name="Group 372"/>
            <p:cNvGrpSpPr>
              <a:grpSpLocks/>
            </p:cNvGrpSpPr>
            <p:nvPr/>
          </p:nvGrpSpPr>
          <p:grpSpPr bwMode="auto">
            <a:xfrm>
              <a:off x="482" y="3416"/>
              <a:ext cx="902" cy="1083"/>
              <a:chOff x="1131" y="2250"/>
              <a:chExt cx="581" cy="1107"/>
            </a:xfrm>
          </p:grpSpPr>
          <p:sp>
            <p:nvSpPr>
              <p:cNvPr id="1096" name="Freeform 373"/>
              <p:cNvSpPr>
                <a:spLocks/>
              </p:cNvSpPr>
              <p:nvPr/>
            </p:nvSpPr>
            <p:spPr bwMode="auto">
              <a:xfrm>
                <a:off x="1139" y="2258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97" name="Freeform 374"/>
              <p:cNvSpPr>
                <a:spLocks/>
              </p:cNvSpPr>
              <p:nvPr/>
            </p:nvSpPr>
            <p:spPr bwMode="auto">
              <a:xfrm>
                <a:off x="1131" y="2250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3985" name="Group 375"/>
            <p:cNvGrpSpPr>
              <a:grpSpLocks/>
            </p:cNvGrpSpPr>
            <p:nvPr/>
          </p:nvGrpSpPr>
          <p:grpSpPr bwMode="auto">
            <a:xfrm>
              <a:off x="3369" y="4506"/>
              <a:ext cx="800" cy="752"/>
              <a:chOff x="2993" y="3363"/>
              <a:chExt cx="515" cy="768"/>
            </a:xfrm>
          </p:grpSpPr>
          <p:sp>
            <p:nvSpPr>
              <p:cNvPr id="1094" name="Freeform 376"/>
              <p:cNvSpPr>
                <a:spLocks/>
              </p:cNvSpPr>
              <p:nvPr/>
            </p:nvSpPr>
            <p:spPr bwMode="auto">
              <a:xfrm>
                <a:off x="3001" y="3371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95" name="Freeform 377"/>
              <p:cNvSpPr>
                <a:spLocks/>
              </p:cNvSpPr>
              <p:nvPr/>
            </p:nvSpPr>
            <p:spPr bwMode="auto">
              <a:xfrm>
                <a:off x="2993" y="3363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3986" name="Group 378"/>
            <p:cNvGrpSpPr>
              <a:grpSpLocks/>
            </p:cNvGrpSpPr>
            <p:nvPr/>
          </p:nvGrpSpPr>
          <p:grpSpPr bwMode="auto">
            <a:xfrm>
              <a:off x="1528" y="3707"/>
              <a:ext cx="2231" cy="1038"/>
              <a:chOff x="1805" y="2548"/>
              <a:chExt cx="1439" cy="1060"/>
            </a:xfrm>
          </p:grpSpPr>
          <p:sp>
            <p:nvSpPr>
              <p:cNvPr id="1092" name="Freeform 379"/>
              <p:cNvSpPr>
                <a:spLocks/>
              </p:cNvSpPr>
              <p:nvPr/>
            </p:nvSpPr>
            <p:spPr bwMode="auto">
              <a:xfrm>
                <a:off x="1813" y="2556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93" name="Freeform 380"/>
              <p:cNvSpPr>
                <a:spLocks/>
              </p:cNvSpPr>
              <p:nvPr/>
            </p:nvSpPr>
            <p:spPr bwMode="auto">
              <a:xfrm>
                <a:off x="1805" y="2548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18" name="Rectangle 381"/>
            <p:cNvSpPr>
              <a:spLocks noChangeArrowheads="1"/>
            </p:cNvSpPr>
            <p:nvPr/>
          </p:nvSpPr>
          <p:spPr bwMode="auto">
            <a:xfrm>
              <a:off x="2199" y="4102"/>
              <a:ext cx="51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bZvkj</a:t>
              </a:r>
            </a:p>
          </p:txBody>
        </p:sp>
        <p:grpSp>
          <p:nvGrpSpPr>
            <p:cNvPr id="73988" name="Group 382"/>
            <p:cNvGrpSpPr>
              <a:grpSpLocks/>
            </p:cNvGrpSpPr>
            <p:nvPr/>
          </p:nvGrpSpPr>
          <p:grpSpPr bwMode="auto">
            <a:xfrm>
              <a:off x="708" y="4720"/>
              <a:ext cx="1045" cy="538"/>
              <a:chOff x="1277" y="3582"/>
              <a:chExt cx="673" cy="550"/>
            </a:xfrm>
          </p:grpSpPr>
          <p:sp>
            <p:nvSpPr>
              <p:cNvPr id="1090" name="Freeform 383"/>
              <p:cNvSpPr>
                <a:spLocks/>
              </p:cNvSpPr>
              <p:nvPr/>
            </p:nvSpPr>
            <p:spPr bwMode="auto">
              <a:xfrm>
                <a:off x="1285" y="3590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91" name="Freeform 384"/>
              <p:cNvSpPr>
                <a:spLocks/>
              </p:cNvSpPr>
              <p:nvPr/>
            </p:nvSpPr>
            <p:spPr bwMode="auto">
              <a:xfrm>
                <a:off x="1277" y="3582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20" name="Rectangle 385"/>
            <p:cNvSpPr>
              <a:spLocks noChangeArrowheads="1"/>
            </p:cNvSpPr>
            <p:nvPr/>
          </p:nvSpPr>
          <p:spPr bwMode="auto">
            <a:xfrm>
              <a:off x="3611" y="5013"/>
              <a:ext cx="47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ihth</a:t>
              </a:r>
            </a:p>
          </p:txBody>
        </p:sp>
        <p:grpSp>
          <p:nvGrpSpPr>
            <p:cNvPr id="73990" name="Group 386"/>
            <p:cNvGrpSpPr>
              <a:grpSpLocks/>
            </p:cNvGrpSpPr>
            <p:nvPr/>
          </p:nvGrpSpPr>
          <p:grpSpPr bwMode="auto">
            <a:xfrm>
              <a:off x="1353" y="4032"/>
              <a:ext cx="180" cy="131"/>
              <a:chOff x="1697" y="2879"/>
              <a:chExt cx="117" cy="134"/>
            </a:xfrm>
          </p:grpSpPr>
          <p:sp>
            <p:nvSpPr>
              <p:cNvPr id="1088" name="Freeform 387"/>
              <p:cNvSpPr>
                <a:spLocks/>
              </p:cNvSpPr>
              <p:nvPr/>
            </p:nvSpPr>
            <p:spPr bwMode="auto">
              <a:xfrm>
                <a:off x="1705" y="2887"/>
                <a:ext cx="109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9" name="Freeform 388"/>
              <p:cNvSpPr>
                <a:spLocks/>
              </p:cNvSpPr>
              <p:nvPr/>
            </p:nvSpPr>
            <p:spPr bwMode="auto">
              <a:xfrm>
                <a:off x="1697" y="2879"/>
                <a:ext cx="109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22" name="Freeform 390"/>
            <p:cNvSpPr>
              <a:spLocks/>
            </p:cNvSpPr>
            <p:nvPr/>
          </p:nvSpPr>
          <p:spPr bwMode="auto">
            <a:xfrm>
              <a:off x="1275" y="4288"/>
              <a:ext cx="251" cy="331"/>
            </a:xfrm>
            <a:custGeom>
              <a:avLst/>
              <a:gdLst>
                <a:gd name="T0" fmla="*/ 35461795 w 163"/>
                <a:gd name="T1" fmla="*/ 1 h 338"/>
                <a:gd name="T2" fmla="*/ 34175724 w 163"/>
                <a:gd name="T3" fmla="*/ 6 h 338"/>
                <a:gd name="T4" fmla="*/ 34477859 w 163"/>
                <a:gd name="T5" fmla="*/ 11 h 338"/>
                <a:gd name="T6" fmla="*/ 34175724 w 163"/>
                <a:gd name="T7" fmla="*/ 24 h 338"/>
                <a:gd name="T8" fmla="*/ 34175724 w 163"/>
                <a:gd name="T9" fmla="*/ 38 h 338"/>
                <a:gd name="T10" fmla="*/ 34175724 w 163"/>
                <a:gd name="T11" fmla="*/ 60 h 338"/>
                <a:gd name="T12" fmla="*/ 27481551 w 163"/>
                <a:gd name="T13" fmla="*/ 80 h 338"/>
                <a:gd name="T14" fmla="*/ 18613212 w 163"/>
                <a:gd name="T15" fmla="*/ 106 h 338"/>
                <a:gd name="T16" fmla="*/ 18053322 w 163"/>
                <a:gd name="T17" fmla="*/ 108 h 338"/>
                <a:gd name="T18" fmla="*/ 14185745 w 163"/>
                <a:gd name="T19" fmla="*/ 116 h 338"/>
                <a:gd name="T20" fmla="*/ 9551436 w 163"/>
                <a:gd name="T21" fmla="*/ 131 h 338"/>
                <a:gd name="T22" fmla="*/ 4855939 w 163"/>
                <a:gd name="T23" fmla="*/ 136 h 338"/>
                <a:gd name="T24" fmla="*/ 4426783 w 163"/>
                <a:gd name="T25" fmla="*/ 145 h 338"/>
                <a:gd name="T26" fmla="*/ 0 w 163"/>
                <a:gd name="T27" fmla="*/ 160 h 338"/>
                <a:gd name="T28" fmla="*/ 2015615 w 163"/>
                <a:gd name="T29" fmla="*/ 174 h 338"/>
                <a:gd name="T30" fmla="*/ 3614790 w 163"/>
                <a:gd name="T31" fmla="*/ 177 h 338"/>
                <a:gd name="T32" fmla="*/ 15568435 w 163"/>
                <a:gd name="T33" fmla="*/ 185 h 338"/>
                <a:gd name="T34" fmla="*/ 21721628 w 163"/>
                <a:gd name="T35" fmla="*/ 184 h 338"/>
                <a:gd name="T36" fmla="*/ 28021400 w 163"/>
                <a:gd name="T37" fmla="*/ 173 h 338"/>
                <a:gd name="T38" fmla="*/ 31036513 w 163"/>
                <a:gd name="T39" fmla="*/ 165 h 338"/>
                <a:gd name="T40" fmla="*/ 35716347 w 163"/>
                <a:gd name="T41" fmla="*/ 161 h 338"/>
                <a:gd name="T42" fmla="*/ 35716347 w 163"/>
                <a:gd name="T43" fmla="*/ 154 h 338"/>
                <a:gd name="T44" fmla="*/ 40341720 w 163"/>
                <a:gd name="T45" fmla="*/ 151 h 338"/>
                <a:gd name="T46" fmla="*/ 49232739 w 163"/>
                <a:gd name="T47" fmla="*/ 128 h 338"/>
                <a:gd name="T48" fmla="*/ 54156284 w 163"/>
                <a:gd name="T49" fmla="*/ 112 h 338"/>
                <a:gd name="T50" fmla="*/ 54156284 w 163"/>
                <a:gd name="T51" fmla="*/ 106 h 338"/>
                <a:gd name="T52" fmla="*/ 56209836 w 163"/>
                <a:gd name="T53" fmla="*/ 98 h 338"/>
                <a:gd name="T54" fmla="*/ 56209836 w 163"/>
                <a:gd name="T55" fmla="*/ 72 h 338"/>
                <a:gd name="T56" fmla="*/ 56209836 w 163"/>
                <a:gd name="T57" fmla="*/ 54 h 338"/>
                <a:gd name="T58" fmla="*/ 56209836 w 163"/>
                <a:gd name="T59" fmla="*/ 36 h 338"/>
                <a:gd name="T60" fmla="*/ 49232739 w 163"/>
                <a:gd name="T61" fmla="*/ 24 h 338"/>
                <a:gd name="T62" fmla="*/ 46176823 w 163"/>
                <a:gd name="T63" fmla="*/ 21 h 338"/>
                <a:gd name="T64" fmla="*/ 41701499 w 163"/>
                <a:gd name="T65" fmla="*/ 12 h 338"/>
                <a:gd name="T66" fmla="*/ 42655387 w 163"/>
                <a:gd name="T67" fmla="*/ 6 h 338"/>
                <a:gd name="T68" fmla="*/ 41701499 w 163"/>
                <a:gd name="T69" fmla="*/ 1 h 338"/>
                <a:gd name="T70" fmla="*/ 38141173 w 163"/>
                <a:gd name="T71" fmla="*/ 22 h 338"/>
                <a:gd name="T72" fmla="*/ 43745888 w 163"/>
                <a:gd name="T73" fmla="*/ 24 h 338"/>
                <a:gd name="T74" fmla="*/ 50545234 w 163"/>
                <a:gd name="T75" fmla="*/ 30 h 338"/>
                <a:gd name="T76" fmla="*/ 51877497 w 163"/>
                <a:gd name="T77" fmla="*/ 54 h 338"/>
                <a:gd name="T78" fmla="*/ 51877497 w 163"/>
                <a:gd name="T79" fmla="*/ 72 h 338"/>
                <a:gd name="T80" fmla="*/ 51877497 w 163"/>
                <a:gd name="T81" fmla="*/ 97 h 338"/>
                <a:gd name="T82" fmla="*/ 49911585 w 163"/>
                <a:gd name="T83" fmla="*/ 110 h 338"/>
                <a:gd name="T84" fmla="*/ 41349473 w 163"/>
                <a:gd name="T85" fmla="*/ 131 h 338"/>
                <a:gd name="T86" fmla="*/ 36844969 w 163"/>
                <a:gd name="T87" fmla="*/ 147 h 338"/>
                <a:gd name="T88" fmla="*/ 32040318 w 163"/>
                <a:gd name="T89" fmla="*/ 151 h 338"/>
                <a:gd name="T90" fmla="*/ 28545206 w 163"/>
                <a:gd name="T91" fmla="*/ 160 h 338"/>
                <a:gd name="T92" fmla="*/ 25386309 w 163"/>
                <a:gd name="T93" fmla="*/ 167 h 338"/>
                <a:gd name="T94" fmla="*/ 20642576 w 163"/>
                <a:gd name="T95" fmla="*/ 173 h 338"/>
                <a:gd name="T96" fmla="*/ 11698731 w 163"/>
                <a:gd name="T97" fmla="*/ 178 h 338"/>
                <a:gd name="T98" fmla="*/ 6153695 w 163"/>
                <a:gd name="T99" fmla="*/ 165 h 338"/>
                <a:gd name="T100" fmla="*/ 8708608 w 163"/>
                <a:gd name="T101" fmla="*/ 147 h 338"/>
                <a:gd name="T102" fmla="*/ 11991913 w 163"/>
                <a:gd name="T103" fmla="*/ 137 h 338"/>
                <a:gd name="T104" fmla="*/ 15568435 w 163"/>
                <a:gd name="T105" fmla="*/ 127 h 338"/>
                <a:gd name="T106" fmla="*/ 21721628 w 163"/>
                <a:gd name="T107" fmla="*/ 117 h 338"/>
                <a:gd name="T108" fmla="*/ 22018361 w 163"/>
                <a:gd name="T109" fmla="*/ 109 h 338"/>
                <a:gd name="T110" fmla="*/ 28890429 w 163"/>
                <a:gd name="T111" fmla="*/ 92 h 338"/>
                <a:gd name="T112" fmla="*/ 35716347 w 163"/>
                <a:gd name="T113" fmla="*/ 68 h 338"/>
                <a:gd name="T114" fmla="*/ 38141173 w 163"/>
                <a:gd name="T115" fmla="*/ 54 h 338"/>
                <a:gd name="T116" fmla="*/ 38141173 w 163"/>
                <a:gd name="T117" fmla="*/ 25 h 338"/>
                <a:gd name="T118" fmla="*/ 38141173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23" name="Freeform 391"/>
            <p:cNvSpPr>
              <a:spLocks/>
            </p:cNvSpPr>
            <p:nvPr/>
          </p:nvSpPr>
          <p:spPr bwMode="auto">
            <a:xfrm>
              <a:off x="1263" y="4281"/>
              <a:ext cx="254" cy="331"/>
            </a:xfrm>
            <a:custGeom>
              <a:avLst/>
              <a:gdLst>
                <a:gd name="T0" fmla="*/ 35461795 w 163"/>
                <a:gd name="T1" fmla="*/ 1 h 338"/>
                <a:gd name="T2" fmla="*/ 34175724 w 163"/>
                <a:gd name="T3" fmla="*/ 6 h 338"/>
                <a:gd name="T4" fmla="*/ 34477859 w 163"/>
                <a:gd name="T5" fmla="*/ 11 h 338"/>
                <a:gd name="T6" fmla="*/ 34175724 w 163"/>
                <a:gd name="T7" fmla="*/ 24 h 338"/>
                <a:gd name="T8" fmla="*/ 34175724 w 163"/>
                <a:gd name="T9" fmla="*/ 38 h 338"/>
                <a:gd name="T10" fmla="*/ 34175724 w 163"/>
                <a:gd name="T11" fmla="*/ 60 h 338"/>
                <a:gd name="T12" fmla="*/ 27481551 w 163"/>
                <a:gd name="T13" fmla="*/ 80 h 338"/>
                <a:gd name="T14" fmla="*/ 18613212 w 163"/>
                <a:gd name="T15" fmla="*/ 106 h 338"/>
                <a:gd name="T16" fmla="*/ 18053322 w 163"/>
                <a:gd name="T17" fmla="*/ 108 h 338"/>
                <a:gd name="T18" fmla="*/ 14185745 w 163"/>
                <a:gd name="T19" fmla="*/ 116 h 338"/>
                <a:gd name="T20" fmla="*/ 9551436 w 163"/>
                <a:gd name="T21" fmla="*/ 131 h 338"/>
                <a:gd name="T22" fmla="*/ 4855939 w 163"/>
                <a:gd name="T23" fmla="*/ 136 h 338"/>
                <a:gd name="T24" fmla="*/ 4426783 w 163"/>
                <a:gd name="T25" fmla="*/ 145 h 338"/>
                <a:gd name="T26" fmla="*/ 0 w 163"/>
                <a:gd name="T27" fmla="*/ 160 h 338"/>
                <a:gd name="T28" fmla="*/ 2015615 w 163"/>
                <a:gd name="T29" fmla="*/ 174 h 338"/>
                <a:gd name="T30" fmla="*/ 3614790 w 163"/>
                <a:gd name="T31" fmla="*/ 177 h 338"/>
                <a:gd name="T32" fmla="*/ 15568435 w 163"/>
                <a:gd name="T33" fmla="*/ 185 h 338"/>
                <a:gd name="T34" fmla="*/ 21721628 w 163"/>
                <a:gd name="T35" fmla="*/ 184 h 338"/>
                <a:gd name="T36" fmla="*/ 28021400 w 163"/>
                <a:gd name="T37" fmla="*/ 173 h 338"/>
                <a:gd name="T38" fmla="*/ 31036513 w 163"/>
                <a:gd name="T39" fmla="*/ 165 h 338"/>
                <a:gd name="T40" fmla="*/ 35716347 w 163"/>
                <a:gd name="T41" fmla="*/ 161 h 338"/>
                <a:gd name="T42" fmla="*/ 35716347 w 163"/>
                <a:gd name="T43" fmla="*/ 154 h 338"/>
                <a:gd name="T44" fmla="*/ 40341720 w 163"/>
                <a:gd name="T45" fmla="*/ 151 h 338"/>
                <a:gd name="T46" fmla="*/ 49232739 w 163"/>
                <a:gd name="T47" fmla="*/ 128 h 338"/>
                <a:gd name="T48" fmla="*/ 54156284 w 163"/>
                <a:gd name="T49" fmla="*/ 112 h 338"/>
                <a:gd name="T50" fmla="*/ 54156284 w 163"/>
                <a:gd name="T51" fmla="*/ 106 h 338"/>
                <a:gd name="T52" fmla="*/ 56209836 w 163"/>
                <a:gd name="T53" fmla="*/ 98 h 338"/>
                <a:gd name="T54" fmla="*/ 56209836 w 163"/>
                <a:gd name="T55" fmla="*/ 72 h 338"/>
                <a:gd name="T56" fmla="*/ 56209836 w 163"/>
                <a:gd name="T57" fmla="*/ 54 h 338"/>
                <a:gd name="T58" fmla="*/ 56209836 w 163"/>
                <a:gd name="T59" fmla="*/ 36 h 338"/>
                <a:gd name="T60" fmla="*/ 49232739 w 163"/>
                <a:gd name="T61" fmla="*/ 24 h 338"/>
                <a:gd name="T62" fmla="*/ 46176823 w 163"/>
                <a:gd name="T63" fmla="*/ 21 h 338"/>
                <a:gd name="T64" fmla="*/ 41701499 w 163"/>
                <a:gd name="T65" fmla="*/ 12 h 338"/>
                <a:gd name="T66" fmla="*/ 42655387 w 163"/>
                <a:gd name="T67" fmla="*/ 6 h 338"/>
                <a:gd name="T68" fmla="*/ 41701499 w 163"/>
                <a:gd name="T69" fmla="*/ 1 h 338"/>
                <a:gd name="T70" fmla="*/ 38141173 w 163"/>
                <a:gd name="T71" fmla="*/ 22 h 338"/>
                <a:gd name="T72" fmla="*/ 43745888 w 163"/>
                <a:gd name="T73" fmla="*/ 24 h 338"/>
                <a:gd name="T74" fmla="*/ 50545234 w 163"/>
                <a:gd name="T75" fmla="*/ 30 h 338"/>
                <a:gd name="T76" fmla="*/ 51877497 w 163"/>
                <a:gd name="T77" fmla="*/ 54 h 338"/>
                <a:gd name="T78" fmla="*/ 51877497 w 163"/>
                <a:gd name="T79" fmla="*/ 72 h 338"/>
                <a:gd name="T80" fmla="*/ 51877497 w 163"/>
                <a:gd name="T81" fmla="*/ 97 h 338"/>
                <a:gd name="T82" fmla="*/ 49911585 w 163"/>
                <a:gd name="T83" fmla="*/ 110 h 338"/>
                <a:gd name="T84" fmla="*/ 41349473 w 163"/>
                <a:gd name="T85" fmla="*/ 131 h 338"/>
                <a:gd name="T86" fmla="*/ 36844969 w 163"/>
                <a:gd name="T87" fmla="*/ 147 h 338"/>
                <a:gd name="T88" fmla="*/ 32040318 w 163"/>
                <a:gd name="T89" fmla="*/ 151 h 338"/>
                <a:gd name="T90" fmla="*/ 28545206 w 163"/>
                <a:gd name="T91" fmla="*/ 160 h 338"/>
                <a:gd name="T92" fmla="*/ 25386309 w 163"/>
                <a:gd name="T93" fmla="*/ 167 h 338"/>
                <a:gd name="T94" fmla="*/ 20642576 w 163"/>
                <a:gd name="T95" fmla="*/ 173 h 338"/>
                <a:gd name="T96" fmla="*/ 11698731 w 163"/>
                <a:gd name="T97" fmla="*/ 178 h 338"/>
                <a:gd name="T98" fmla="*/ 6153695 w 163"/>
                <a:gd name="T99" fmla="*/ 165 h 338"/>
                <a:gd name="T100" fmla="*/ 8708608 w 163"/>
                <a:gd name="T101" fmla="*/ 147 h 338"/>
                <a:gd name="T102" fmla="*/ 11991913 w 163"/>
                <a:gd name="T103" fmla="*/ 137 h 338"/>
                <a:gd name="T104" fmla="*/ 15568435 w 163"/>
                <a:gd name="T105" fmla="*/ 127 h 338"/>
                <a:gd name="T106" fmla="*/ 21721628 w 163"/>
                <a:gd name="T107" fmla="*/ 117 h 338"/>
                <a:gd name="T108" fmla="*/ 22018361 w 163"/>
                <a:gd name="T109" fmla="*/ 109 h 338"/>
                <a:gd name="T110" fmla="*/ 28890429 w 163"/>
                <a:gd name="T111" fmla="*/ 92 h 338"/>
                <a:gd name="T112" fmla="*/ 35716347 w 163"/>
                <a:gd name="T113" fmla="*/ 68 h 338"/>
                <a:gd name="T114" fmla="*/ 38141173 w 163"/>
                <a:gd name="T115" fmla="*/ 54 h 338"/>
                <a:gd name="T116" fmla="*/ 38141173 w 163"/>
                <a:gd name="T117" fmla="*/ 25 h 338"/>
                <a:gd name="T118" fmla="*/ 38141173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73993" name="Group 392"/>
            <p:cNvGrpSpPr>
              <a:grpSpLocks/>
            </p:cNvGrpSpPr>
            <p:nvPr/>
          </p:nvGrpSpPr>
          <p:grpSpPr bwMode="auto">
            <a:xfrm>
              <a:off x="1363" y="4137"/>
              <a:ext cx="71" cy="173"/>
              <a:chOff x="1723" y="2987"/>
              <a:chExt cx="46" cy="176"/>
            </a:xfrm>
          </p:grpSpPr>
          <p:sp>
            <p:nvSpPr>
              <p:cNvPr id="1086" name="Freeform 393"/>
              <p:cNvSpPr>
                <a:spLocks/>
              </p:cNvSpPr>
              <p:nvPr/>
            </p:nvSpPr>
            <p:spPr bwMode="auto">
              <a:xfrm>
                <a:off x="1731" y="2995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7" name="Freeform 394"/>
              <p:cNvSpPr>
                <a:spLocks/>
              </p:cNvSpPr>
              <p:nvPr/>
            </p:nvSpPr>
            <p:spPr bwMode="auto">
              <a:xfrm>
                <a:off x="1723" y="2987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AE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25" name="Rectangle 395"/>
            <p:cNvSpPr>
              <a:spLocks noChangeArrowheads="1"/>
            </p:cNvSpPr>
            <p:nvPr/>
          </p:nvSpPr>
          <p:spPr bwMode="auto">
            <a:xfrm>
              <a:off x="1551" y="4002"/>
              <a:ext cx="5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,lth</a:t>
              </a:r>
            </a:p>
          </p:txBody>
        </p:sp>
        <p:sp>
          <p:nvSpPr>
            <p:cNvPr id="826" name="Rectangle 396"/>
            <p:cNvSpPr>
              <a:spLocks noChangeArrowheads="1"/>
            </p:cNvSpPr>
            <p:nvPr/>
          </p:nvSpPr>
          <p:spPr bwMode="auto">
            <a:xfrm>
              <a:off x="1063" y="5147"/>
              <a:ext cx="67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vkj,l</a:t>
              </a:r>
            </a:p>
          </p:txBody>
        </p:sp>
        <p:sp>
          <p:nvSpPr>
            <p:cNvPr id="827" name="Rectangle 397"/>
            <p:cNvSpPr>
              <a:spLocks noChangeArrowheads="1"/>
            </p:cNvSpPr>
            <p:nvPr/>
          </p:nvSpPr>
          <p:spPr bwMode="auto">
            <a:xfrm>
              <a:off x="878" y="3773"/>
              <a:ext cx="5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,e,l</a:t>
              </a:r>
              <a:endParaRPr lang="en-US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3997" name="Group 398"/>
            <p:cNvGrpSpPr>
              <a:grpSpLocks/>
            </p:cNvGrpSpPr>
            <p:nvPr/>
          </p:nvGrpSpPr>
          <p:grpSpPr bwMode="auto">
            <a:xfrm>
              <a:off x="583" y="4543"/>
              <a:ext cx="3563" cy="16"/>
              <a:chOff x="1182" y="3196"/>
              <a:chExt cx="2272" cy="16"/>
            </a:xfrm>
          </p:grpSpPr>
          <p:sp>
            <p:nvSpPr>
              <p:cNvPr id="981" name="Rectangle 399"/>
              <p:cNvSpPr>
                <a:spLocks noChangeArrowheads="1"/>
              </p:cNvSpPr>
              <p:nvPr/>
            </p:nvSpPr>
            <p:spPr bwMode="auto">
              <a:xfrm>
                <a:off x="1190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2" name="Rectangle 400"/>
              <p:cNvSpPr>
                <a:spLocks noChangeArrowheads="1"/>
              </p:cNvSpPr>
              <p:nvPr/>
            </p:nvSpPr>
            <p:spPr bwMode="auto">
              <a:xfrm>
                <a:off x="1246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3" name="Rectangle 401"/>
              <p:cNvSpPr>
                <a:spLocks noChangeArrowheads="1"/>
              </p:cNvSpPr>
              <p:nvPr/>
            </p:nvSpPr>
            <p:spPr bwMode="auto">
              <a:xfrm>
                <a:off x="1279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4" name="Rectangle 402"/>
              <p:cNvSpPr>
                <a:spLocks noChangeArrowheads="1"/>
              </p:cNvSpPr>
              <p:nvPr/>
            </p:nvSpPr>
            <p:spPr bwMode="auto">
              <a:xfrm>
                <a:off x="1334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5" name="Rectangle 403"/>
              <p:cNvSpPr>
                <a:spLocks noChangeArrowheads="1"/>
              </p:cNvSpPr>
              <p:nvPr/>
            </p:nvSpPr>
            <p:spPr bwMode="auto">
              <a:xfrm>
                <a:off x="1366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6" name="Rectangle 404"/>
              <p:cNvSpPr>
                <a:spLocks noChangeArrowheads="1"/>
              </p:cNvSpPr>
              <p:nvPr/>
            </p:nvSpPr>
            <p:spPr bwMode="auto">
              <a:xfrm>
                <a:off x="1422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7" name="Rectangle 405"/>
              <p:cNvSpPr>
                <a:spLocks noChangeArrowheads="1"/>
              </p:cNvSpPr>
              <p:nvPr/>
            </p:nvSpPr>
            <p:spPr bwMode="auto">
              <a:xfrm>
                <a:off x="1454" y="3205"/>
                <a:ext cx="3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8" name="Rectangle 406"/>
              <p:cNvSpPr>
                <a:spLocks noChangeArrowheads="1"/>
              </p:cNvSpPr>
              <p:nvPr/>
            </p:nvSpPr>
            <p:spPr bwMode="auto">
              <a:xfrm>
                <a:off x="1510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9" name="Rectangle 407"/>
              <p:cNvSpPr>
                <a:spLocks noChangeArrowheads="1"/>
              </p:cNvSpPr>
              <p:nvPr/>
            </p:nvSpPr>
            <p:spPr bwMode="auto">
              <a:xfrm>
                <a:off x="1542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0" name="Rectangle 408"/>
              <p:cNvSpPr>
                <a:spLocks noChangeArrowheads="1"/>
              </p:cNvSpPr>
              <p:nvPr/>
            </p:nvSpPr>
            <p:spPr bwMode="auto">
              <a:xfrm>
                <a:off x="1598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1" name="Rectangle 409"/>
              <p:cNvSpPr>
                <a:spLocks noChangeArrowheads="1"/>
              </p:cNvSpPr>
              <p:nvPr/>
            </p:nvSpPr>
            <p:spPr bwMode="auto">
              <a:xfrm>
                <a:off x="1630" y="3205"/>
                <a:ext cx="3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2" name="Rectangle 410"/>
              <p:cNvSpPr>
                <a:spLocks noChangeArrowheads="1"/>
              </p:cNvSpPr>
              <p:nvPr/>
            </p:nvSpPr>
            <p:spPr bwMode="auto">
              <a:xfrm>
                <a:off x="1686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3" name="Rectangle 411"/>
              <p:cNvSpPr>
                <a:spLocks noChangeArrowheads="1"/>
              </p:cNvSpPr>
              <p:nvPr/>
            </p:nvSpPr>
            <p:spPr bwMode="auto">
              <a:xfrm>
                <a:off x="1718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4" name="Rectangle 412"/>
              <p:cNvSpPr>
                <a:spLocks noChangeArrowheads="1"/>
              </p:cNvSpPr>
              <p:nvPr/>
            </p:nvSpPr>
            <p:spPr bwMode="auto">
              <a:xfrm>
                <a:off x="1774" y="3205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5" name="Rectangle 413"/>
              <p:cNvSpPr>
                <a:spLocks noChangeArrowheads="1"/>
              </p:cNvSpPr>
              <p:nvPr/>
            </p:nvSpPr>
            <p:spPr bwMode="auto">
              <a:xfrm>
                <a:off x="1806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6" name="Rectangle 414"/>
              <p:cNvSpPr>
                <a:spLocks noChangeArrowheads="1"/>
              </p:cNvSpPr>
              <p:nvPr/>
            </p:nvSpPr>
            <p:spPr bwMode="auto">
              <a:xfrm>
                <a:off x="1863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7" name="Rectangle 415"/>
              <p:cNvSpPr>
                <a:spLocks noChangeArrowheads="1"/>
              </p:cNvSpPr>
              <p:nvPr/>
            </p:nvSpPr>
            <p:spPr bwMode="auto">
              <a:xfrm>
                <a:off x="1894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8" name="Rectangle 416"/>
              <p:cNvSpPr>
                <a:spLocks noChangeArrowheads="1"/>
              </p:cNvSpPr>
              <p:nvPr/>
            </p:nvSpPr>
            <p:spPr bwMode="auto">
              <a:xfrm>
                <a:off x="1950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99" name="Rectangle 417"/>
              <p:cNvSpPr>
                <a:spLocks noChangeArrowheads="1"/>
              </p:cNvSpPr>
              <p:nvPr/>
            </p:nvSpPr>
            <p:spPr bwMode="auto">
              <a:xfrm>
                <a:off x="1982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0" name="Rectangle 418"/>
              <p:cNvSpPr>
                <a:spLocks noChangeArrowheads="1"/>
              </p:cNvSpPr>
              <p:nvPr/>
            </p:nvSpPr>
            <p:spPr bwMode="auto">
              <a:xfrm>
                <a:off x="2039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1" name="Rectangle 419"/>
              <p:cNvSpPr>
                <a:spLocks noChangeArrowheads="1"/>
              </p:cNvSpPr>
              <p:nvPr/>
            </p:nvSpPr>
            <p:spPr bwMode="auto">
              <a:xfrm>
                <a:off x="2070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2" name="Rectangle 420"/>
              <p:cNvSpPr>
                <a:spLocks noChangeArrowheads="1"/>
              </p:cNvSpPr>
              <p:nvPr/>
            </p:nvSpPr>
            <p:spPr bwMode="auto">
              <a:xfrm>
                <a:off x="2126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3" name="Rectangle 421"/>
              <p:cNvSpPr>
                <a:spLocks noChangeArrowheads="1"/>
              </p:cNvSpPr>
              <p:nvPr/>
            </p:nvSpPr>
            <p:spPr bwMode="auto">
              <a:xfrm>
                <a:off x="2158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4" name="Rectangle 422"/>
              <p:cNvSpPr>
                <a:spLocks noChangeArrowheads="1"/>
              </p:cNvSpPr>
              <p:nvPr/>
            </p:nvSpPr>
            <p:spPr bwMode="auto">
              <a:xfrm>
                <a:off x="2214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5" name="Rectangle 423"/>
              <p:cNvSpPr>
                <a:spLocks noChangeArrowheads="1"/>
              </p:cNvSpPr>
              <p:nvPr/>
            </p:nvSpPr>
            <p:spPr bwMode="auto">
              <a:xfrm>
                <a:off x="2247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6" name="Rectangle 424"/>
              <p:cNvSpPr>
                <a:spLocks noChangeArrowheads="1"/>
              </p:cNvSpPr>
              <p:nvPr/>
            </p:nvSpPr>
            <p:spPr bwMode="auto">
              <a:xfrm>
                <a:off x="2302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7" name="Rectangle 425"/>
              <p:cNvSpPr>
                <a:spLocks noChangeArrowheads="1"/>
              </p:cNvSpPr>
              <p:nvPr/>
            </p:nvSpPr>
            <p:spPr bwMode="auto">
              <a:xfrm>
                <a:off x="2334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8" name="Rectangle 426"/>
              <p:cNvSpPr>
                <a:spLocks noChangeArrowheads="1"/>
              </p:cNvSpPr>
              <p:nvPr/>
            </p:nvSpPr>
            <p:spPr bwMode="auto">
              <a:xfrm>
                <a:off x="2390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09" name="Rectangle 427"/>
              <p:cNvSpPr>
                <a:spLocks noChangeArrowheads="1"/>
              </p:cNvSpPr>
              <p:nvPr/>
            </p:nvSpPr>
            <p:spPr bwMode="auto">
              <a:xfrm>
                <a:off x="2423" y="3205"/>
                <a:ext cx="29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0" name="Rectangle 428"/>
              <p:cNvSpPr>
                <a:spLocks noChangeArrowheads="1"/>
              </p:cNvSpPr>
              <p:nvPr/>
            </p:nvSpPr>
            <p:spPr bwMode="auto">
              <a:xfrm>
                <a:off x="2478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1" name="Rectangle 429"/>
              <p:cNvSpPr>
                <a:spLocks noChangeArrowheads="1"/>
              </p:cNvSpPr>
              <p:nvPr/>
            </p:nvSpPr>
            <p:spPr bwMode="auto">
              <a:xfrm>
                <a:off x="2510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2" name="Rectangle 430"/>
              <p:cNvSpPr>
                <a:spLocks noChangeArrowheads="1"/>
              </p:cNvSpPr>
              <p:nvPr/>
            </p:nvSpPr>
            <p:spPr bwMode="auto">
              <a:xfrm>
                <a:off x="2566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3" name="Rectangle 431"/>
              <p:cNvSpPr>
                <a:spLocks noChangeArrowheads="1"/>
              </p:cNvSpPr>
              <p:nvPr/>
            </p:nvSpPr>
            <p:spPr bwMode="auto">
              <a:xfrm>
                <a:off x="2598" y="3205"/>
                <a:ext cx="3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4" name="Rectangle 432"/>
              <p:cNvSpPr>
                <a:spLocks noChangeArrowheads="1"/>
              </p:cNvSpPr>
              <p:nvPr/>
            </p:nvSpPr>
            <p:spPr bwMode="auto">
              <a:xfrm>
                <a:off x="2654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5" name="Rectangle 433"/>
              <p:cNvSpPr>
                <a:spLocks noChangeArrowheads="1"/>
              </p:cNvSpPr>
              <p:nvPr/>
            </p:nvSpPr>
            <p:spPr bwMode="auto">
              <a:xfrm>
                <a:off x="2686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6" name="Rectangle 434"/>
              <p:cNvSpPr>
                <a:spLocks noChangeArrowheads="1"/>
              </p:cNvSpPr>
              <p:nvPr/>
            </p:nvSpPr>
            <p:spPr bwMode="auto">
              <a:xfrm>
                <a:off x="2742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7" name="Rectangle 435"/>
              <p:cNvSpPr>
                <a:spLocks noChangeArrowheads="1"/>
              </p:cNvSpPr>
              <p:nvPr/>
            </p:nvSpPr>
            <p:spPr bwMode="auto">
              <a:xfrm>
                <a:off x="2774" y="3205"/>
                <a:ext cx="33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8" name="Rectangle 436"/>
              <p:cNvSpPr>
                <a:spLocks noChangeArrowheads="1"/>
              </p:cNvSpPr>
              <p:nvPr/>
            </p:nvSpPr>
            <p:spPr bwMode="auto">
              <a:xfrm>
                <a:off x="2831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19" name="Rectangle 437"/>
              <p:cNvSpPr>
                <a:spLocks noChangeArrowheads="1"/>
              </p:cNvSpPr>
              <p:nvPr/>
            </p:nvSpPr>
            <p:spPr bwMode="auto">
              <a:xfrm>
                <a:off x="2862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0" name="Rectangle 438"/>
              <p:cNvSpPr>
                <a:spLocks noChangeArrowheads="1"/>
              </p:cNvSpPr>
              <p:nvPr/>
            </p:nvSpPr>
            <p:spPr bwMode="auto">
              <a:xfrm>
                <a:off x="2918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1" name="Rectangle 439"/>
              <p:cNvSpPr>
                <a:spLocks noChangeArrowheads="1"/>
              </p:cNvSpPr>
              <p:nvPr/>
            </p:nvSpPr>
            <p:spPr bwMode="auto">
              <a:xfrm>
                <a:off x="2950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2" name="Rectangle 440"/>
              <p:cNvSpPr>
                <a:spLocks noChangeArrowheads="1"/>
              </p:cNvSpPr>
              <p:nvPr/>
            </p:nvSpPr>
            <p:spPr bwMode="auto">
              <a:xfrm>
                <a:off x="3007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3" name="Rectangle 441"/>
              <p:cNvSpPr>
                <a:spLocks noChangeArrowheads="1"/>
              </p:cNvSpPr>
              <p:nvPr/>
            </p:nvSpPr>
            <p:spPr bwMode="auto">
              <a:xfrm>
                <a:off x="3038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4" name="Rectangle 442"/>
              <p:cNvSpPr>
                <a:spLocks noChangeArrowheads="1"/>
              </p:cNvSpPr>
              <p:nvPr/>
            </p:nvSpPr>
            <p:spPr bwMode="auto">
              <a:xfrm>
                <a:off x="3094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5" name="Rectangle 443"/>
              <p:cNvSpPr>
                <a:spLocks noChangeArrowheads="1"/>
              </p:cNvSpPr>
              <p:nvPr/>
            </p:nvSpPr>
            <p:spPr bwMode="auto">
              <a:xfrm>
                <a:off x="3126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6" name="Rectangle 444"/>
              <p:cNvSpPr>
                <a:spLocks noChangeArrowheads="1"/>
              </p:cNvSpPr>
              <p:nvPr/>
            </p:nvSpPr>
            <p:spPr bwMode="auto">
              <a:xfrm>
                <a:off x="3183" y="3205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7" name="Rectangle 445"/>
              <p:cNvSpPr>
                <a:spLocks noChangeArrowheads="1"/>
              </p:cNvSpPr>
              <p:nvPr/>
            </p:nvSpPr>
            <p:spPr bwMode="auto">
              <a:xfrm>
                <a:off x="3215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8" name="Rectangle 446"/>
              <p:cNvSpPr>
                <a:spLocks noChangeArrowheads="1"/>
              </p:cNvSpPr>
              <p:nvPr/>
            </p:nvSpPr>
            <p:spPr bwMode="auto">
              <a:xfrm>
                <a:off x="3270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29" name="Rectangle 447"/>
              <p:cNvSpPr>
                <a:spLocks noChangeArrowheads="1"/>
              </p:cNvSpPr>
              <p:nvPr/>
            </p:nvSpPr>
            <p:spPr bwMode="auto">
              <a:xfrm>
                <a:off x="3302" y="3205"/>
                <a:ext cx="32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0" name="Rectangle 448"/>
              <p:cNvSpPr>
                <a:spLocks noChangeArrowheads="1"/>
              </p:cNvSpPr>
              <p:nvPr/>
            </p:nvSpPr>
            <p:spPr bwMode="auto">
              <a:xfrm>
                <a:off x="3358" y="3205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1" name="Rectangle 449"/>
              <p:cNvSpPr>
                <a:spLocks noChangeArrowheads="1"/>
              </p:cNvSpPr>
              <p:nvPr/>
            </p:nvSpPr>
            <p:spPr bwMode="auto">
              <a:xfrm>
                <a:off x="3391" y="3205"/>
                <a:ext cx="31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2" name="Rectangle 450"/>
              <p:cNvSpPr>
                <a:spLocks noChangeArrowheads="1"/>
              </p:cNvSpPr>
              <p:nvPr/>
            </p:nvSpPr>
            <p:spPr bwMode="auto">
              <a:xfrm>
                <a:off x="3446" y="32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3" name="Rectangle 451"/>
              <p:cNvSpPr>
                <a:spLocks noChangeArrowheads="1"/>
              </p:cNvSpPr>
              <p:nvPr/>
            </p:nvSpPr>
            <p:spPr bwMode="auto">
              <a:xfrm>
                <a:off x="1182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4" name="Rectangle 452"/>
              <p:cNvSpPr>
                <a:spLocks noChangeArrowheads="1"/>
              </p:cNvSpPr>
              <p:nvPr/>
            </p:nvSpPr>
            <p:spPr bwMode="auto">
              <a:xfrm>
                <a:off x="1238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5" name="Rectangle 453"/>
              <p:cNvSpPr>
                <a:spLocks noChangeArrowheads="1"/>
              </p:cNvSpPr>
              <p:nvPr/>
            </p:nvSpPr>
            <p:spPr bwMode="auto">
              <a:xfrm>
                <a:off x="1270" y="3196"/>
                <a:ext cx="33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6" name="Rectangle 454"/>
              <p:cNvSpPr>
                <a:spLocks noChangeArrowheads="1"/>
              </p:cNvSpPr>
              <p:nvPr/>
            </p:nvSpPr>
            <p:spPr bwMode="auto">
              <a:xfrm>
                <a:off x="1326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7" name="Rectangle 455"/>
              <p:cNvSpPr>
                <a:spLocks noChangeArrowheads="1"/>
              </p:cNvSpPr>
              <p:nvPr/>
            </p:nvSpPr>
            <p:spPr bwMode="auto">
              <a:xfrm>
                <a:off x="1358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8" name="Rectangle 456"/>
              <p:cNvSpPr>
                <a:spLocks noChangeArrowheads="1"/>
              </p:cNvSpPr>
              <p:nvPr/>
            </p:nvSpPr>
            <p:spPr bwMode="auto">
              <a:xfrm>
                <a:off x="1414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9" name="Rectangle 457"/>
              <p:cNvSpPr>
                <a:spLocks noChangeArrowheads="1"/>
              </p:cNvSpPr>
              <p:nvPr/>
            </p:nvSpPr>
            <p:spPr bwMode="auto">
              <a:xfrm>
                <a:off x="1446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0" name="Rectangle 458"/>
              <p:cNvSpPr>
                <a:spLocks noChangeArrowheads="1"/>
              </p:cNvSpPr>
              <p:nvPr/>
            </p:nvSpPr>
            <p:spPr bwMode="auto">
              <a:xfrm>
                <a:off x="1502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1" name="Rectangle 459"/>
              <p:cNvSpPr>
                <a:spLocks noChangeArrowheads="1"/>
              </p:cNvSpPr>
              <p:nvPr/>
            </p:nvSpPr>
            <p:spPr bwMode="auto">
              <a:xfrm>
                <a:off x="1534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2" name="Rectangle 460"/>
              <p:cNvSpPr>
                <a:spLocks noChangeArrowheads="1"/>
              </p:cNvSpPr>
              <p:nvPr/>
            </p:nvSpPr>
            <p:spPr bwMode="auto">
              <a:xfrm>
                <a:off x="1590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3" name="Rectangle 461"/>
              <p:cNvSpPr>
                <a:spLocks noChangeArrowheads="1"/>
              </p:cNvSpPr>
              <p:nvPr/>
            </p:nvSpPr>
            <p:spPr bwMode="auto">
              <a:xfrm>
                <a:off x="1622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4" name="Rectangle 462"/>
              <p:cNvSpPr>
                <a:spLocks noChangeArrowheads="1"/>
              </p:cNvSpPr>
              <p:nvPr/>
            </p:nvSpPr>
            <p:spPr bwMode="auto">
              <a:xfrm>
                <a:off x="1678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5" name="Rectangle 463"/>
              <p:cNvSpPr>
                <a:spLocks noChangeArrowheads="1"/>
              </p:cNvSpPr>
              <p:nvPr/>
            </p:nvSpPr>
            <p:spPr bwMode="auto">
              <a:xfrm>
                <a:off x="1710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6" name="Rectangle 464"/>
              <p:cNvSpPr>
                <a:spLocks noChangeArrowheads="1"/>
              </p:cNvSpPr>
              <p:nvPr/>
            </p:nvSpPr>
            <p:spPr bwMode="auto">
              <a:xfrm>
                <a:off x="1766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7" name="Rectangle 465"/>
              <p:cNvSpPr>
                <a:spLocks noChangeArrowheads="1"/>
              </p:cNvSpPr>
              <p:nvPr/>
            </p:nvSpPr>
            <p:spPr bwMode="auto">
              <a:xfrm>
                <a:off x="1798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8" name="Rectangle 466"/>
              <p:cNvSpPr>
                <a:spLocks noChangeArrowheads="1"/>
              </p:cNvSpPr>
              <p:nvPr/>
            </p:nvSpPr>
            <p:spPr bwMode="auto">
              <a:xfrm>
                <a:off x="1855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49" name="Rectangle 467"/>
              <p:cNvSpPr>
                <a:spLocks noChangeArrowheads="1"/>
              </p:cNvSpPr>
              <p:nvPr/>
            </p:nvSpPr>
            <p:spPr bwMode="auto">
              <a:xfrm>
                <a:off x="1886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0" name="Rectangle 468"/>
              <p:cNvSpPr>
                <a:spLocks noChangeArrowheads="1"/>
              </p:cNvSpPr>
              <p:nvPr/>
            </p:nvSpPr>
            <p:spPr bwMode="auto">
              <a:xfrm>
                <a:off x="1942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1" name="Rectangle 469"/>
              <p:cNvSpPr>
                <a:spLocks noChangeArrowheads="1"/>
              </p:cNvSpPr>
              <p:nvPr/>
            </p:nvSpPr>
            <p:spPr bwMode="auto">
              <a:xfrm>
                <a:off x="1974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2" name="Rectangle 470"/>
              <p:cNvSpPr>
                <a:spLocks noChangeArrowheads="1"/>
              </p:cNvSpPr>
              <p:nvPr/>
            </p:nvSpPr>
            <p:spPr bwMode="auto">
              <a:xfrm>
                <a:off x="2030" y="3196"/>
                <a:ext cx="10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3" name="Rectangle 471"/>
              <p:cNvSpPr>
                <a:spLocks noChangeArrowheads="1"/>
              </p:cNvSpPr>
              <p:nvPr/>
            </p:nvSpPr>
            <p:spPr bwMode="auto">
              <a:xfrm>
                <a:off x="2062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4" name="Rectangle 472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5" name="Rectangle 473"/>
              <p:cNvSpPr>
                <a:spLocks noChangeArrowheads="1"/>
              </p:cNvSpPr>
              <p:nvPr/>
            </p:nvSpPr>
            <p:spPr bwMode="auto">
              <a:xfrm>
                <a:off x="2150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6" name="Rectangle 474"/>
              <p:cNvSpPr>
                <a:spLocks noChangeArrowheads="1"/>
              </p:cNvSpPr>
              <p:nvPr/>
            </p:nvSpPr>
            <p:spPr bwMode="auto">
              <a:xfrm>
                <a:off x="2206" y="3196"/>
                <a:ext cx="6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7" name="Rectangle 475"/>
              <p:cNvSpPr>
                <a:spLocks noChangeArrowheads="1"/>
              </p:cNvSpPr>
              <p:nvPr/>
            </p:nvSpPr>
            <p:spPr bwMode="auto">
              <a:xfrm>
                <a:off x="2239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8" name="Rectangle 476"/>
              <p:cNvSpPr>
                <a:spLocks noChangeArrowheads="1"/>
              </p:cNvSpPr>
              <p:nvPr/>
            </p:nvSpPr>
            <p:spPr bwMode="auto">
              <a:xfrm>
                <a:off x="2294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59" name="Rectangle 477"/>
              <p:cNvSpPr>
                <a:spLocks noChangeArrowheads="1"/>
              </p:cNvSpPr>
              <p:nvPr/>
            </p:nvSpPr>
            <p:spPr bwMode="auto">
              <a:xfrm>
                <a:off x="2326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0" name="Rectangle 478"/>
              <p:cNvSpPr>
                <a:spLocks noChangeArrowheads="1"/>
              </p:cNvSpPr>
              <p:nvPr/>
            </p:nvSpPr>
            <p:spPr bwMode="auto">
              <a:xfrm>
                <a:off x="2382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1" name="Rectangle 479"/>
              <p:cNvSpPr>
                <a:spLocks noChangeArrowheads="1"/>
              </p:cNvSpPr>
              <p:nvPr/>
            </p:nvSpPr>
            <p:spPr bwMode="auto">
              <a:xfrm>
                <a:off x="2415" y="3196"/>
                <a:ext cx="29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2" name="Rectangle 480"/>
              <p:cNvSpPr>
                <a:spLocks noChangeArrowheads="1"/>
              </p:cNvSpPr>
              <p:nvPr/>
            </p:nvSpPr>
            <p:spPr bwMode="auto">
              <a:xfrm>
                <a:off x="2470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3" name="Rectangle 481"/>
              <p:cNvSpPr>
                <a:spLocks noChangeArrowheads="1"/>
              </p:cNvSpPr>
              <p:nvPr/>
            </p:nvSpPr>
            <p:spPr bwMode="auto">
              <a:xfrm>
                <a:off x="2502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4" name="Rectangle 482"/>
              <p:cNvSpPr>
                <a:spLocks noChangeArrowheads="1"/>
              </p:cNvSpPr>
              <p:nvPr/>
            </p:nvSpPr>
            <p:spPr bwMode="auto">
              <a:xfrm>
                <a:off x="2558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5" name="Rectangle 483"/>
              <p:cNvSpPr>
                <a:spLocks noChangeArrowheads="1"/>
              </p:cNvSpPr>
              <p:nvPr/>
            </p:nvSpPr>
            <p:spPr bwMode="auto">
              <a:xfrm>
                <a:off x="2590" y="3196"/>
                <a:ext cx="33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7" name="Rectangle 484"/>
              <p:cNvSpPr>
                <a:spLocks noChangeArrowheads="1"/>
              </p:cNvSpPr>
              <p:nvPr/>
            </p:nvSpPr>
            <p:spPr bwMode="auto">
              <a:xfrm>
                <a:off x="2646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8" name="Rectangle 485"/>
              <p:cNvSpPr>
                <a:spLocks noChangeArrowheads="1"/>
              </p:cNvSpPr>
              <p:nvPr/>
            </p:nvSpPr>
            <p:spPr bwMode="auto">
              <a:xfrm>
                <a:off x="2678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69" name="Rectangle 486"/>
              <p:cNvSpPr>
                <a:spLocks noChangeArrowheads="1"/>
              </p:cNvSpPr>
              <p:nvPr/>
            </p:nvSpPr>
            <p:spPr bwMode="auto">
              <a:xfrm>
                <a:off x="2734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0" name="Rectangle 487"/>
              <p:cNvSpPr>
                <a:spLocks noChangeArrowheads="1"/>
              </p:cNvSpPr>
              <p:nvPr/>
            </p:nvSpPr>
            <p:spPr bwMode="auto">
              <a:xfrm>
                <a:off x="2766" y="3196"/>
                <a:ext cx="33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1" name="Rectangle 488"/>
              <p:cNvSpPr>
                <a:spLocks noChangeArrowheads="1"/>
              </p:cNvSpPr>
              <p:nvPr/>
            </p:nvSpPr>
            <p:spPr bwMode="auto">
              <a:xfrm>
                <a:off x="2823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2" name="Rectangle 489"/>
              <p:cNvSpPr>
                <a:spLocks noChangeArrowheads="1"/>
              </p:cNvSpPr>
              <p:nvPr/>
            </p:nvSpPr>
            <p:spPr bwMode="auto">
              <a:xfrm>
                <a:off x="2854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3" name="Rectangle 490"/>
              <p:cNvSpPr>
                <a:spLocks noChangeArrowheads="1"/>
              </p:cNvSpPr>
              <p:nvPr/>
            </p:nvSpPr>
            <p:spPr bwMode="auto">
              <a:xfrm>
                <a:off x="2910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4" name="Rectangle 491"/>
              <p:cNvSpPr>
                <a:spLocks noChangeArrowheads="1"/>
              </p:cNvSpPr>
              <p:nvPr/>
            </p:nvSpPr>
            <p:spPr bwMode="auto">
              <a:xfrm>
                <a:off x="2942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5" name="Rectangle 492"/>
              <p:cNvSpPr>
                <a:spLocks noChangeArrowheads="1"/>
              </p:cNvSpPr>
              <p:nvPr/>
            </p:nvSpPr>
            <p:spPr bwMode="auto">
              <a:xfrm>
                <a:off x="2999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6" name="Rectangle 493"/>
              <p:cNvSpPr>
                <a:spLocks noChangeArrowheads="1"/>
              </p:cNvSpPr>
              <p:nvPr/>
            </p:nvSpPr>
            <p:spPr bwMode="auto">
              <a:xfrm>
                <a:off x="3030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7" name="Rectangle 494"/>
              <p:cNvSpPr>
                <a:spLocks noChangeArrowheads="1"/>
              </p:cNvSpPr>
              <p:nvPr/>
            </p:nvSpPr>
            <p:spPr bwMode="auto">
              <a:xfrm>
                <a:off x="3086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8" name="Rectangle 495"/>
              <p:cNvSpPr>
                <a:spLocks noChangeArrowheads="1"/>
              </p:cNvSpPr>
              <p:nvPr/>
            </p:nvSpPr>
            <p:spPr bwMode="auto">
              <a:xfrm>
                <a:off x="3118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79" name="Rectangle 496"/>
              <p:cNvSpPr>
                <a:spLocks noChangeArrowheads="1"/>
              </p:cNvSpPr>
              <p:nvPr/>
            </p:nvSpPr>
            <p:spPr bwMode="auto">
              <a:xfrm>
                <a:off x="3175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0" name="Rectangle 497"/>
              <p:cNvSpPr>
                <a:spLocks noChangeArrowheads="1"/>
              </p:cNvSpPr>
              <p:nvPr/>
            </p:nvSpPr>
            <p:spPr bwMode="auto">
              <a:xfrm>
                <a:off x="3207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1" name="Rectangle 498"/>
              <p:cNvSpPr>
                <a:spLocks noChangeArrowheads="1"/>
              </p:cNvSpPr>
              <p:nvPr/>
            </p:nvSpPr>
            <p:spPr bwMode="auto">
              <a:xfrm>
                <a:off x="3262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2" name="Rectangle 499"/>
              <p:cNvSpPr>
                <a:spLocks noChangeArrowheads="1"/>
              </p:cNvSpPr>
              <p:nvPr/>
            </p:nvSpPr>
            <p:spPr bwMode="auto">
              <a:xfrm>
                <a:off x="3294" y="3196"/>
                <a:ext cx="32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3" name="Rectangle 500"/>
              <p:cNvSpPr>
                <a:spLocks noChangeArrowheads="1"/>
              </p:cNvSpPr>
              <p:nvPr/>
            </p:nvSpPr>
            <p:spPr bwMode="auto">
              <a:xfrm>
                <a:off x="3350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4" name="Rectangle 501"/>
              <p:cNvSpPr>
                <a:spLocks noChangeArrowheads="1"/>
              </p:cNvSpPr>
              <p:nvPr/>
            </p:nvSpPr>
            <p:spPr bwMode="auto">
              <a:xfrm>
                <a:off x="3383" y="3196"/>
                <a:ext cx="31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85" name="Rectangle 502"/>
              <p:cNvSpPr>
                <a:spLocks noChangeArrowheads="1"/>
              </p:cNvSpPr>
              <p:nvPr/>
            </p:nvSpPr>
            <p:spPr bwMode="auto">
              <a:xfrm>
                <a:off x="3438" y="3196"/>
                <a:ext cx="8" cy="9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3998" name="Group 503"/>
            <p:cNvGrpSpPr>
              <a:grpSpLocks/>
            </p:cNvGrpSpPr>
            <p:nvPr/>
          </p:nvGrpSpPr>
          <p:grpSpPr bwMode="auto">
            <a:xfrm>
              <a:off x="2443" y="3434"/>
              <a:ext cx="24" cy="1732"/>
              <a:chOff x="2302" y="2301"/>
              <a:chExt cx="16" cy="1793"/>
            </a:xfrm>
          </p:grpSpPr>
          <p:sp>
            <p:nvSpPr>
              <p:cNvPr id="899" name="Rectangle 504"/>
              <p:cNvSpPr>
                <a:spLocks noChangeArrowheads="1"/>
              </p:cNvSpPr>
              <p:nvPr/>
            </p:nvSpPr>
            <p:spPr bwMode="auto">
              <a:xfrm>
                <a:off x="2312" y="2309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0" name="Rectangle 505"/>
              <p:cNvSpPr>
                <a:spLocks noChangeArrowheads="1"/>
              </p:cNvSpPr>
              <p:nvPr/>
            </p:nvSpPr>
            <p:spPr bwMode="auto">
              <a:xfrm>
                <a:off x="2312" y="236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1" name="Rectangle 506"/>
              <p:cNvSpPr>
                <a:spLocks noChangeArrowheads="1"/>
              </p:cNvSpPr>
              <p:nvPr/>
            </p:nvSpPr>
            <p:spPr bwMode="auto">
              <a:xfrm>
                <a:off x="2312" y="2397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2" name="Rectangle 507"/>
              <p:cNvSpPr>
                <a:spLocks noChangeArrowheads="1"/>
              </p:cNvSpPr>
              <p:nvPr/>
            </p:nvSpPr>
            <p:spPr bwMode="auto">
              <a:xfrm>
                <a:off x="2312" y="2453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3" name="Rectangle 508"/>
              <p:cNvSpPr>
                <a:spLocks noChangeArrowheads="1"/>
              </p:cNvSpPr>
              <p:nvPr/>
            </p:nvSpPr>
            <p:spPr bwMode="auto">
              <a:xfrm>
                <a:off x="2312" y="2485"/>
                <a:ext cx="7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4" name="Rectangle 509"/>
              <p:cNvSpPr>
                <a:spLocks noChangeArrowheads="1"/>
              </p:cNvSpPr>
              <p:nvPr/>
            </p:nvSpPr>
            <p:spPr bwMode="auto">
              <a:xfrm>
                <a:off x="2312" y="2541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5" name="Rectangle 510"/>
              <p:cNvSpPr>
                <a:spLocks noChangeArrowheads="1"/>
              </p:cNvSpPr>
              <p:nvPr/>
            </p:nvSpPr>
            <p:spPr bwMode="auto">
              <a:xfrm>
                <a:off x="2312" y="2573"/>
                <a:ext cx="7" cy="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6" name="Rectangle 511"/>
              <p:cNvSpPr>
                <a:spLocks noChangeArrowheads="1"/>
              </p:cNvSpPr>
              <p:nvPr/>
            </p:nvSpPr>
            <p:spPr bwMode="auto">
              <a:xfrm>
                <a:off x="2312" y="262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7" name="Rectangle 512"/>
              <p:cNvSpPr>
                <a:spLocks noChangeArrowheads="1"/>
              </p:cNvSpPr>
              <p:nvPr/>
            </p:nvSpPr>
            <p:spPr bwMode="auto">
              <a:xfrm>
                <a:off x="2312" y="2661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8" name="Rectangle 513"/>
              <p:cNvSpPr>
                <a:spLocks noChangeArrowheads="1"/>
              </p:cNvSpPr>
              <p:nvPr/>
            </p:nvSpPr>
            <p:spPr bwMode="auto">
              <a:xfrm>
                <a:off x="2312" y="2717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09" name="Rectangle 514"/>
              <p:cNvSpPr>
                <a:spLocks noChangeArrowheads="1"/>
              </p:cNvSpPr>
              <p:nvPr/>
            </p:nvSpPr>
            <p:spPr bwMode="auto">
              <a:xfrm>
                <a:off x="2312" y="2749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0" name="Rectangle 515"/>
              <p:cNvSpPr>
                <a:spLocks noChangeArrowheads="1"/>
              </p:cNvSpPr>
              <p:nvPr/>
            </p:nvSpPr>
            <p:spPr bwMode="auto">
              <a:xfrm>
                <a:off x="2312" y="2805"/>
                <a:ext cx="7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1" name="Rectangle 516"/>
              <p:cNvSpPr>
                <a:spLocks noChangeArrowheads="1"/>
              </p:cNvSpPr>
              <p:nvPr/>
            </p:nvSpPr>
            <p:spPr bwMode="auto">
              <a:xfrm>
                <a:off x="2312" y="2837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2" name="Rectangle 517"/>
              <p:cNvSpPr>
                <a:spLocks noChangeArrowheads="1"/>
              </p:cNvSpPr>
              <p:nvPr/>
            </p:nvSpPr>
            <p:spPr bwMode="auto">
              <a:xfrm>
                <a:off x="2312" y="2893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3" name="Rectangle 518"/>
              <p:cNvSpPr>
                <a:spLocks noChangeArrowheads="1"/>
              </p:cNvSpPr>
              <p:nvPr/>
            </p:nvSpPr>
            <p:spPr bwMode="auto">
              <a:xfrm>
                <a:off x="2312" y="2925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4" name="Rectangle 519"/>
              <p:cNvSpPr>
                <a:spLocks noChangeArrowheads="1"/>
              </p:cNvSpPr>
              <p:nvPr/>
            </p:nvSpPr>
            <p:spPr bwMode="auto">
              <a:xfrm>
                <a:off x="2312" y="2981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5" name="Rectangle 520"/>
              <p:cNvSpPr>
                <a:spLocks noChangeArrowheads="1"/>
              </p:cNvSpPr>
              <p:nvPr/>
            </p:nvSpPr>
            <p:spPr bwMode="auto">
              <a:xfrm>
                <a:off x="2312" y="3013"/>
                <a:ext cx="7" cy="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6" name="Rectangle 521"/>
              <p:cNvSpPr>
                <a:spLocks noChangeArrowheads="1"/>
              </p:cNvSpPr>
              <p:nvPr/>
            </p:nvSpPr>
            <p:spPr bwMode="auto">
              <a:xfrm>
                <a:off x="2312" y="306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7" name="Rectangle 522"/>
              <p:cNvSpPr>
                <a:spLocks noChangeArrowheads="1"/>
              </p:cNvSpPr>
              <p:nvPr/>
            </p:nvSpPr>
            <p:spPr bwMode="auto">
              <a:xfrm>
                <a:off x="2312" y="3100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8" name="Rectangle 523"/>
              <p:cNvSpPr>
                <a:spLocks noChangeArrowheads="1"/>
              </p:cNvSpPr>
              <p:nvPr/>
            </p:nvSpPr>
            <p:spPr bwMode="auto">
              <a:xfrm>
                <a:off x="2312" y="3157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19" name="Rectangle 524"/>
              <p:cNvSpPr>
                <a:spLocks noChangeArrowheads="1"/>
              </p:cNvSpPr>
              <p:nvPr/>
            </p:nvSpPr>
            <p:spPr bwMode="auto">
              <a:xfrm>
                <a:off x="2312" y="3189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0" name="Rectangle 525"/>
              <p:cNvSpPr>
                <a:spLocks noChangeArrowheads="1"/>
              </p:cNvSpPr>
              <p:nvPr/>
            </p:nvSpPr>
            <p:spPr bwMode="auto">
              <a:xfrm>
                <a:off x="2312" y="3245"/>
                <a:ext cx="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1" name="Rectangle 526"/>
              <p:cNvSpPr>
                <a:spLocks noChangeArrowheads="1"/>
              </p:cNvSpPr>
              <p:nvPr/>
            </p:nvSpPr>
            <p:spPr bwMode="auto">
              <a:xfrm>
                <a:off x="2312" y="3277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2" name="Rectangle 527"/>
              <p:cNvSpPr>
                <a:spLocks noChangeArrowheads="1"/>
              </p:cNvSpPr>
              <p:nvPr/>
            </p:nvSpPr>
            <p:spPr bwMode="auto">
              <a:xfrm>
                <a:off x="2312" y="3333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3" name="Rectangle 528"/>
              <p:cNvSpPr>
                <a:spLocks noChangeArrowheads="1"/>
              </p:cNvSpPr>
              <p:nvPr/>
            </p:nvSpPr>
            <p:spPr bwMode="auto">
              <a:xfrm>
                <a:off x="2312" y="3365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4" name="Rectangle 529"/>
              <p:cNvSpPr>
                <a:spLocks noChangeArrowheads="1"/>
              </p:cNvSpPr>
              <p:nvPr/>
            </p:nvSpPr>
            <p:spPr bwMode="auto">
              <a:xfrm>
                <a:off x="2312" y="3421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5" name="Rectangle 530"/>
              <p:cNvSpPr>
                <a:spLocks noChangeArrowheads="1"/>
              </p:cNvSpPr>
              <p:nvPr/>
            </p:nvSpPr>
            <p:spPr bwMode="auto">
              <a:xfrm>
                <a:off x="2312" y="3453"/>
                <a:ext cx="7" cy="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6" name="Rectangle 531"/>
              <p:cNvSpPr>
                <a:spLocks noChangeArrowheads="1"/>
              </p:cNvSpPr>
              <p:nvPr/>
            </p:nvSpPr>
            <p:spPr bwMode="auto">
              <a:xfrm>
                <a:off x="2312" y="350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7" name="Rectangle 532"/>
              <p:cNvSpPr>
                <a:spLocks noChangeArrowheads="1"/>
              </p:cNvSpPr>
              <p:nvPr/>
            </p:nvSpPr>
            <p:spPr bwMode="auto">
              <a:xfrm>
                <a:off x="2312" y="3541"/>
                <a:ext cx="7" cy="3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8" name="Rectangle 533"/>
              <p:cNvSpPr>
                <a:spLocks noChangeArrowheads="1"/>
              </p:cNvSpPr>
              <p:nvPr/>
            </p:nvSpPr>
            <p:spPr bwMode="auto">
              <a:xfrm>
                <a:off x="2312" y="3597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29" name="Rectangle 534"/>
              <p:cNvSpPr>
                <a:spLocks noChangeArrowheads="1"/>
              </p:cNvSpPr>
              <p:nvPr/>
            </p:nvSpPr>
            <p:spPr bwMode="auto">
              <a:xfrm>
                <a:off x="2312" y="3629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0" name="Rectangle 535"/>
              <p:cNvSpPr>
                <a:spLocks noChangeArrowheads="1"/>
              </p:cNvSpPr>
              <p:nvPr/>
            </p:nvSpPr>
            <p:spPr bwMode="auto">
              <a:xfrm>
                <a:off x="2312" y="3685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1" name="Rectangle 536"/>
              <p:cNvSpPr>
                <a:spLocks noChangeArrowheads="1"/>
              </p:cNvSpPr>
              <p:nvPr/>
            </p:nvSpPr>
            <p:spPr bwMode="auto">
              <a:xfrm>
                <a:off x="2312" y="3717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2" name="Rectangle 537"/>
              <p:cNvSpPr>
                <a:spLocks noChangeArrowheads="1"/>
              </p:cNvSpPr>
              <p:nvPr/>
            </p:nvSpPr>
            <p:spPr bwMode="auto">
              <a:xfrm>
                <a:off x="2312" y="3773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3" name="Rectangle 538"/>
              <p:cNvSpPr>
                <a:spLocks noChangeArrowheads="1"/>
              </p:cNvSpPr>
              <p:nvPr/>
            </p:nvSpPr>
            <p:spPr bwMode="auto">
              <a:xfrm>
                <a:off x="2312" y="3805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4" name="Rectangle 539"/>
              <p:cNvSpPr>
                <a:spLocks noChangeArrowheads="1"/>
              </p:cNvSpPr>
              <p:nvPr/>
            </p:nvSpPr>
            <p:spPr bwMode="auto">
              <a:xfrm>
                <a:off x="2312" y="3861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5" name="Rectangle 540"/>
              <p:cNvSpPr>
                <a:spLocks noChangeArrowheads="1"/>
              </p:cNvSpPr>
              <p:nvPr/>
            </p:nvSpPr>
            <p:spPr bwMode="auto">
              <a:xfrm>
                <a:off x="2312" y="389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6" name="Rectangle 541"/>
              <p:cNvSpPr>
                <a:spLocks noChangeArrowheads="1"/>
              </p:cNvSpPr>
              <p:nvPr/>
            </p:nvSpPr>
            <p:spPr bwMode="auto">
              <a:xfrm>
                <a:off x="2312" y="3949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7" name="Rectangle 542"/>
              <p:cNvSpPr>
                <a:spLocks noChangeArrowheads="1"/>
              </p:cNvSpPr>
              <p:nvPr/>
            </p:nvSpPr>
            <p:spPr bwMode="auto">
              <a:xfrm>
                <a:off x="2312" y="3981"/>
                <a:ext cx="7" cy="3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8" name="Rectangle 543"/>
              <p:cNvSpPr>
                <a:spLocks noChangeArrowheads="1"/>
              </p:cNvSpPr>
              <p:nvPr/>
            </p:nvSpPr>
            <p:spPr bwMode="auto">
              <a:xfrm>
                <a:off x="2312" y="4037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39" name="Rectangle 544"/>
              <p:cNvSpPr>
                <a:spLocks noChangeArrowheads="1"/>
              </p:cNvSpPr>
              <p:nvPr/>
            </p:nvSpPr>
            <p:spPr bwMode="auto">
              <a:xfrm>
                <a:off x="2312" y="4069"/>
                <a:ext cx="7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0" name="Rectangle 545"/>
              <p:cNvSpPr>
                <a:spLocks noChangeArrowheads="1"/>
              </p:cNvSpPr>
              <p:nvPr/>
            </p:nvSpPr>
            <p:spPr bwMode="auto">
              <a:xfrm>
                <a:off x="2302" y="230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1" name="Rectangle 546"/>
              <p:cNvSpPr>
                <a:spLocks noChangeArrowheads="1"/>
              </p:cNvSpPr>
              <p:nvPr/>
            </p:nvSpPr>
            <p:spPr bwMode="auto">
              <a:xfrm>
                <a:off x="2302" y="235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2" name="Rectangle 547"/>
              <p:cNvSpPr>
                <a:spLocks noChangeArrowheads="1"/>
              </p:cNvSpPr>
              <p:nvPr/>
            </p:nvSpPr>
            <p:spPr bwMode="auto">
              <a:xfrm>
                <a:off x="2302" y="2389"/>
                <a:ext cx="10" cy="34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3" name="Rectangle 548"/>
              <p:cNvSpPr>
                <a:spLocks noChangeArrowheads="1"/>
              </p:cNvSpPr>
              <p:nvPr/>
            </p:nvSpPr>
            <p:spPr bwMode="auto">
              <a:xfrm>
                <a:off x="2302" y="244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4" name="Rectangle 549"/>
              <p:cNvSpPr>
                <a:spLocks noChangeArrowheads="1"/>
              </p:cNvSpPr>
              <p:nvPr/>
            </p:nvSpPr>
            <p:spPr bwMode="auto">
              <a:xfrm>
                <a:off x="2302" y="2477"/>
                <a:ext cx="10" cy="3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5" name="Rectangle 550"/>
              <p:cNvSpPr>
                <a:spLocks noChangeArrowheads="1"/>
              </p:cNvSpPr>
              <p:nvPr/>
            </p:nvSpPr>
            <p:spPr bwMode="auto">
              <a:xfrm>
                <a:off x="2302" y="253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6" name="Rectangle 551"/>
              <p:cNvSpPr>
                <a:spLocks noChangeArrowheads="1"/>
              </p:cNvSpPr>
              <p:nvPr/>
            </p:nvSpPr>
            <p:spPr bwMode="auto">
              <a:xfrm>
                <a:off x="2302" y="2565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7" name="Rectangle 552"/>
              <p:cNvSpPr>
                <a:spLocks noChangeArrowheads="1"/>
              </p:cNvSpPr>
              <p:nvPr/>
            </p:nvSpPr>
            <p:spPr bwMode="auto">
              <a:xfrm>
                <a:off x="2302" y="262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8" name="Rectangle 553"/>
              <p:cNvSpPr>
                <a:spLocks noChangeArrowheads="1"/>
              </p:cNvSpPr>
              <p:nvPr/>
            </p:nvSpPr>
            <p:spPr bwMode="auto">
              <a:xfrm>
                <a:off x="2302" y="265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49" name="Rectangle 554"/>
              <p:cNvSpPr>
                <a:spLocks noChangeArrowheads="1"/>
              </p:cNvSpPr>
              <p:nvPr/>
            </p:nvSpPr>
            <p:spPr bwMode="auto">
              <a:xfrm>
                <a:off x="2302" y="2709"/>
                <a:ext cx="10" cy="3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0" name="Rectangle 555"/>
              <p:cNvSpPr>
                <a:spLocks noChangeArrowheads="1"/>
              </p:cNvSpPr>
              <p:nvPr/>
            </p:nvSpPr>
            <p:spPr bwMode="auto">
              <a:xfrm>
                <a:off x="2302" y="274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1" name="Rectangle 556"/>
              <p:cNvSpPr>
                <a:spLocks noChangeArrowheads="1"/>
              </p:cNvSpPr>
              <p:nvPr/>
            </p:nvSpPr>
            <p:spPr bwMode="auto">
              <a:xfrm>
                <a:off x="2302" y="279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2" name="Rectangle 557"/>
              <p:cNvSpPr>
                <a:spLocks noChangeArrowheads="1"/>
              </p:cNvSpPr>
              <p:nvPr/>
            </p:nvSpPr>
            <p:spPr bwMode="auto">
              <a:xfrm>
                <a:off x="2302" y="282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3" name="Rectangle 558"/>
              <p:cNvSpPr>
                <a:spLocks noChangeArrowheads="1"/>
              </p:cNvSpPr>
              <p:nvPr/>
            </p:nvSpPr>
            <p:spPr bwMode="auto">
              <a:xfrm>
                <a:off x="2302" y="288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4" name="Rectangle 559"/>
              <p:cNvSpPr>
                <a:spLocks noChangeArrowheads="1"/>
              </p:cNvSpPr>
              <p:nvPr/>
            </p:nvSpPr>
            <p:spPr bwMode="auto">
              <a:xfrm>
                <a:off x="2302" y="2917"/>
                <a:ext cx="10" cy="3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5" name="Rectangle 560"/>
              <p:cNvSpPr>
                <a:spLocks noChangeArrowheads="1"/>
              </p:cNvSpPr>
              <p:nvPr/>
            </p:nvSpPr>
            <p:spPr bwMode="auto">
              <a:xfrm>
                <a:off x="2302" y="297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6" name="Rectangle 561"/>
              <p:cNvSpPr>
                <a:spLocks noChangeArrowheads="1"/>
              </p:cNvSpPr>
              <p:nvPr/>
            </p:nvSpPr>
            <p:spPr bwMode="auto">
              <a:xfrm>
                <a:off x="2302" y="3005"/>
                <a:ext cx="10" cy="3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7" name="Rectangle 562"/>
              <p:cNvSpPr>
                <a:spLocks noChangeArrowheads="1"/>
              </p:cNvSpPr>
              <p:nvPr/>
            </p:nvSpPr>
            <p:spPr bwMode="auto">
              <a:xfrm>
                <a:off x="2302" y="306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8" name="Rectangle 563"/>
              <p:cNvSpPr>
                <a:spLocks noChangeArrowheads="1"/>
              </p:cNvSpPr>
              <p:nvPr/>
            </p:nvSpPr>
            <p:spPr bwMode="auto">
              <a:xfrm>
                <a:off x="2302" y="309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59" name="Rectangle 564"/>
              <p:cNvSpPr>
                <a:spLocks noChangeArrowheads="1"/>
              </p:cNvSpPr>
              <p:nvPr/>
            </p:nvSpPr>
            <p:spPr bwMode="auto">
              <a:xfrm>
                <a:off x="2302" y="3150"/>
                <a:ext cx="10" cy="7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0" name="Rectangle 565"/>
              <p:cNvSpPr>
                <a:spLocks noChangeArrowheads="1"/>
              </p:cNvSpPr>
              <p:nvPr/>
            </p:nvSpPr>
            <p:spPr bwMode="auto">
              <a:xfrm>
                <a:off x="2302" y="318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1" name="Rectangle 566"/>
              <p:cNvSpPr>
                <a:spLocks noChangeArrowheads="1"/>
              </p:cNvSpPr>
              <p:nvPr/>
            </p:nvSpPr>
            <p:spPr bwMode="auto">
              <a:xfrm>
                <a:off x="2302" y="323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2" name="Rectangle 567"/>
              <p:cNvSpPr>
                <a:spLocks noChangeArrowheads="1"/>
              </p:cNvSpPr>
              <p:nvPr/>
            </p:nvSpPr>
            <p:spPr bwMode="auto">
              <a:xfrm>
                <a:off x="2302" y="326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3" name="Rectangle 568"/>
              <p:cNvSpPr>
                <a:spLocks noChangeArrowheads="1"/>
              </p:cNvSpPr>
              <p:nvPr/>
            </p:nvSpPr>
            <p:spPr bwMode="auto">
              <a:xfrm>
                <a:off x="2302" y="332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4" name="Rectangle 569"/>
              <p:cNvSpPr>
                <a:spLocks noChangeArrowheads="1"/>
              </p:cNvSpPr>
              <p:nvPr/>
            </p:nvSpPr>
            <p:spPr bwMode="auto">
              <a:xfrm>
                <a:off x="2302" y="3357"/>
                <a:ext cx="10" cy="3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5" name="Rectangle 570"/>
              <p:cNvSpPr>
                <a:spLocks noChangeArrowheads="1"/>
              </p:cNvSpPr>
              <p:nvPr/>
            </p:nvSpPr>
            <p:spPr bwMode="auto">
              <a:xfrm>
                <a:off x="2302" y="341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6" name="Rectangle 571"/>
              <p:cNvSpPr>
                <a:spLocks noChangeArrowheads="1"/>
              </p:cNvSpPr>
              <p:nvPr/>
            </p:nvSpPr>
            <p:spPr bwMode="auto">
              <a:xfrm>
                <a:off x="2302" y="3445"/>
                <a:ext cx="10" cy="3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7" name="Rectangle 572"/>
              <p:cNvSpPr>
                <a:spLocks noChangeArrowheads="1"/>
              </p:cNvSpPr>
              <p:nvPr/>
            </p:nvSpPr>
            <p:spPr bwMode="auto">
              <a:xfrm>
                <a:off x="2302" y="350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8" name="Rectangle 573"/>
              <p:cNvSpPr>
                <a:spLocks noChangeArrowheads="1"/>
              </p:cNvSpPr>
              <p:nvPr/>
            </p:nvSpPr>
            <p:spPr bwMode="auto">
              <a:xfrm>
                <a:off x="2302" y="353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69" name="Rectangle 574"/>
              <p:cNvSpPr>
                <a:spLocks noChangeArrowheads="1"/>
              </p:cNvSpPr>
              <p:nvPr/>
            </p:nvSpPr>
            <p:spPr bwMode="auto">
              <a:xfrm>
                <a:off x="2302" y="3589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0" name="Rectangle 575"/>
              <p:cNvSpPr>
                <a:spLocks noChangeArrowheads="1"/>
              </p:cNvSpPr>
              <p:nvPr/>
            </p:nvSpPr>
            <p:spPr bwMode="auto">
              <a:xfrm>
                <a:off x="2302" y="362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1" name="Rectangle 576"/>
              <p:cNvSpPr>
                <a:spLocks noChangeArrowheads="1"/>
              </p:cNvSpPr>
              <p:nvPr/>
            </p:nvSpPr>
            <p:spPr bwMode="auto">
              <a:xfrm>
                <a:off x="2302" y="3677"/>
                <a:ext cx="10" cy="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2" name="Rectangle 577"/>
              <p:cNvSpPr>
                <a:spLocks noChangeArrowheads="1"/>
              </p:cNvSpPr>
              <p:nvPr/>
            </p:nvSpPr>
            <p:spPr bwMode="auto">
              <a:xfrm>
                <a:off x="2302" y="370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3" name="Rectangle 578"/>
              <p:cNvSpPr>
                <a:spLocks noChangeArrowheads="1"/>
              </p:cNvSpPr>
              <p:nvPr/>
            </p:nvSpPr>
            <p:spPr bwMode="auto">
              <a:xfrm>
                <a:off x="2302" y="376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4" name="Rectangle 579"/>
              <p:cNvSpPr>
                <a:spLocks noChangeArrowheads="1"/>
              </p:cNvSpPr>
              <p:nvPr/>
            </p:nvSpPr>
            <p:spPr bwMode="auto">
              <a:xfrm>
                <a:off x="2302" y="3797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5" name="Rectangle 580"/>
              <p:cNvSpPr>
                <a:spLocks noChangeArrowheads="1"/>
              </p:cNvSpPr>
              <p:nvPr/>
            </p:nvSpPr>
            <p:spPr bwMode="auto">
              <a:xfrm>
                <a:off x="2302" y="385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6" name="Rectangle 581"/>
              <p:cNvSpPr>
                <a:spLocks noChangeArrowheads="1"/>
              </p:cNvSpPr>
              <p:nvPr/>
            </p:nvSpPr>
            <p:spPr bwMode="auto">
              <a:xfrm>
                <a:off x="2302" y="3885"/>
                <a:ext cx="10" cy="3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7" name="Rectangle 582"/>
              <p:cNvSpPr>
                <a:spLocks noChangeArrowheads="1"/>
              </p:cNvSpPr>
              <p:nvPr/>
            </p:nvSpPr>
            <p:spPr bwMode="auto">
              <a:xfrm>
                <a:off x="2302" y="394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8" name="Rectangle 583"/>
              <p:cNvSpPr>
                <a:spLocks noChangeArrowheads="1"/>
              </p:cNvSpPr>
              <p:nvPr/>
            </p:nvSpPr>
            <p:spPr bwMode="auto">
              <a:xfrm>
                <a:off x="2302" y="3972"/>
                <a:ext cx="10" cy="33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9" name="Rectangle 584"/>
              <p:cNvSpPr>
                <a:spLocks noChangeArrowheads="1"/>
              </p:cNvSpPr>
              <p:nvPr/>
            </p:nvSpPr>
            <p:spPr bwMode="auto">
              <a:xfrm>
                <a:off x="2302" y="4029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80" name="Rectangle 585"/>
              <p:cNvSpPr>
                <a:spLocks noChangeArrowheads="1"/>
              </p:cNvSpPr>
              <p:nvPr/>
            </p:nvSpPr>
            <p:spPr bwMode="auto">
              <a:xfrm>
                <a:off x="2302" y="4061"/>
                <a:ext cx="10" cy="25"/>
              </a:xfrm>
              <a:prstGeom prst="rect">
                <a:avLst/>
              </a:prstGeom>
              <a:solidFill>
                <a:srgbClr val="00A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800" dirty="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31" name="Rectangle 586"/>
            <p:cNvSpPr>
              <a:spLocks noChangeArrowheads="1"/>
            </p:cNvSpPr>
            <p:nvPr/>
          </p:nvSpPr>
          <p:spPr bwMode="auto">
            <a:xfrm>
              <a:off x="1115" y="4437"/>
              <a:ext cx="5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Mh,l</a:t>
              </a:r>
            </a:p>
          </p:txBody>
        </p:sp>
        <p:sp>
          <p:nvSpPr>
            <p:cNvPr id="832" name="Oval 587"/>
            <p:cNvSpPr>
              <a:spLocks noChangeArrowheads="1"/>
            </p:cNvSpPr>
            <p:nvPr/>
          </p:nvSpPr>
          <p:spPr bwMode="auto">
            <a:xfrm>
              <a:off x="3249" y="4702"/>
              <a:ext cx="115" cy="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34" name="Oval 589"/>
            <p:cNvSpPr>
              <a:spLocks noChangeArrowheads="1"/>
            </p:cNvSpPr>
            <p:nvPr/>
          </p:nvSpPr>
          <p:spPr bwMode="auto">
            <a:xfrm>
              <a:off x="3236" y="4693"/>
              <a:ext cx="119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35" name="Rectangle 590"/>
            <p:cNvSpPr>
              <a:spLocks noChangeArrowheads="1"/>
            </p:cNvSpPr>
            <p:nvPr/>
          </p:nvSpPr>
          <p:spPr bwMode="auto">
            <a:xfrm>
              <a:off x="3416" y="4712"/>
              <a:ext cx="16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;w</a:t>
              </a:r>
            </a:p>
          </p:txBody>
        </p:sp>
        <p:sp>
          <p:nvSpPr>
            <p:cNvPr id="836" name="Rectangle 591"/>
            <p:cNvSpPr>
              <a:spLocks noChangeArrowheads="1"/>
            </p:cNvSpPr>
            <p:nvPr/>
          </p:nvSpPr>
          <p:spPr bwMode="auto">
            <a:xfrm>
              <a:off x="2806" y="4160"/>
              <a:ext cx="20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ch</a:t>
              </a:r>
            </a:p>
          </p:txBody>
        </p:sp>
        <p:sp>
          <p:nvSpPr>
            <p:cNvPr id="837" name="Oval 592"/>
            <p:cNvSpPr>
              <a:spLocks noChangeArrowheads="1"/>
            </p:cNvSpPr>
            <p:nvPr/>
          </p:nvSpPr>
          <p:spPr bwMode="auto">
            <a:xfrm>
              <a:off x="2695" y="4186"/>
              <a:ext cx="114" cy="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38" name="Oval 594"/>
            <p:cNvSpPr>
              <a:spLocks noChangeArrowheads="1"/>
            </p:cNvSpPr>
            <p:nvPr/>
          </p:nvSpPr>
          <p:spPr bwMode="auto">
            <a:xfrm>
              <a:off x="2682" y="4177"/>
              <a:ext cx="115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39" name="Rectangle 595"/>
            <p:cNvSpPr>
              <a:spLocks noChangeArrowheads="1"/>
            </p:cNvSpPr>
            <p:nvPr/>
          </p:nvSpPr>
          <p:spPr bwMode="auto">
            <a:xfrm>
              <a:off x="2660" y="3809"/>
              <a:ext cx="30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,p</a:t>
              </a:r>
            </a:p>
          </p:txBody>
        </p:sp>
        <p:sp>
          <p:nvSpPr>
            <p:cNvPr id="840" name="Oval 596"/>
            <p:cNvSpPr>
              <a:spLocks noChangeArrowheads="1"/>
            </p:cNvSpPr>
            <p:nvPr/>
          </p:nvSpPr>
          <p:spPr bwMode="auto">
            <a:xfrm>
              <a:off x="2484" y="3818"/>
              <a:ext cx="120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1" name="Oval 598"/>
            <p:cNvSpPr>
              <a:spLocks noChangeArrowheads="1"/>
            </p:cNvSpPr>
            <p:nvPr/>
          </p:nvSpPr>
          <p:spPr bwMode="auto">
            <a:xfrm>
              <a:off x="2472" y="3811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2" name="Rectangle 599"/>
            <p:cNvSpPr>
              <a:spLocks noChangeArrowheads="1"/>
            </p:cNvSpPr>
            <p:nvPr/>
          </p:nvSpPr>
          <p:spPr bwMode="auto">
            <a:xfrm>
              <a:off x="3544" y="3622"/>
              <a:ext cx="58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,u¼,½</a:t>
              </a:r>
            </a:p>
          </p:txBody>
        </p:sp>
        <p:sp>
          <p:nvSpPr>
            <p:cNvPr id="843" name="Oval 600"/>
            <p:cNvSpPr>
              <a:spLocks noChangeArrowheads="1"/>
            </p:cNvSpPr>
            <p:nvPr/>
          </p:nvSpPr>
          <p:spPr bwMode="auto">
            <a:xfrm>
              <a:off x="3348" y="3700"/>
              <a:ext cx="117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4" name="Oval 601"/>
            <p:cNvSpPr>
              <a:spLocks noChangeArrowheads="1"/>
            </p:cNvSpPr>
            <p:nvPr/>
          </p:nvSpPr>
          <p:spPr bwMode="auto">
            <a:xfrm>
              <a:off x="3348" y="3700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5" name="Oval 602"/>
            <p:cNvSpPr>
              <a:spLocks noChangeArrowheads="1"/>
            </p:cNvSpPr>
            <p:nvPr/>
          </p:nvSpPr>
          <p:spPr bwMode="auto">
            <a:xfrm>
              <a:off x="3334" y="3692"/>
              <a:ext cx="119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6" name="Oval 603"/>
            <p:cNvSpPr>
              <a:spLocks noChangeArrowheads="1"/>
            </p:cNvSpPr>
            <p:nvPr/>
          </p:nvSpPr>
          <p:spPr bwMode="auto">
            <a:xfrm>
              <a:off x="1174" y="4085"/>
              <a:ext cx="115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7" name="Oval 605"/>
            <p:cNvSpPr>
              <a:spLocks noChangeArrowheads="1"/>
            </p:cNvSpPr>
            <p:nvPr/>
          </p:nvSpPr>
          <p:spPr bwMode="auto">
            <a:xfrm>
              <a:off x="1162" y="4077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8" name="Oval 608"/>
            <p:cNvSpPr>
              <a:spLocks noChangeArrowheads="1"/>
            </p:cNvSpPr>
            <p:nvPr/>
          </p:nvSpPr>
          <p:spPr bwMode="auto">
            <a:xfrm>
              <a:off x="1229" y="4256"/>
              <a:ext cx="115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49" name="Oval 610"/>
            <p:cNvSpPr>
              <a:spLocks noChangeArrowheads="1"/>
            </p:cNvSpPr>
            <p:nvPr/>
          </p:nvSpPr>
          <p:spPr bwMode="auto">
            <a:xfrm>
              <a:off x="1217" y="4248"/>
              <a:ext cx="115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0" name="Oval 613"/>
            <p:cNvSpPr>
              <a:spLocks noChangeArrowheads="1"/>
            </p:cNvSpPr>
            <p:nvPr/>
          </p:nvSpPr>
          <p:spPr bwMode="auto">
            <a:xfrm>
              <a:off x="1520" y="4244"/>
              <a:ext cx="116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1" name="Oval 615"/>
            <p:cNvSpPr>
              <a:spLocks noChangeArrowheads="1"/>
            </p:cNvSpPr>
            <p:nvPr/>
          </p:nvSpPr>
          <p:spPr bwMode="auto">
            <a:xfrm>
              <a:off x="1507" y="4237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2" name="Oval 616"/>
            <p:cNvSpPr>
              <a:spLocks noChangeArrowheads="1"/>
            </p:cNvSpPr>
            <p:nvPr/>
          </p:nvSpPr>
          <p:spPr bwMode="auto">
            <a:xfrm>
              <a:off x="1190" y="4723"/>
              <a:ext cx="116" cy="7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3" name="Oval 618"/>
            <p:cNvSpPr>
              <a:spLocks noChangeArrowheads="1"/>
            </p:cNvSpPr>
            <p:nvPr/>
          </p:nvSpPr>
          <p:spPr bwMode="auto">
            <a:xfrm>
              <a:off x="1179" y="4717"/>
              <a:ext cx="116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4" name="Oval 620"/>
            <p:cNvSpPr>
              <a:spLocks noChangeArrowheads="1"/>
            </p:cNvSpPr>
            <p:nvPr/>
          </p:nvSpPr>
          <p:spPr bwMode="auto">
            <a:xfrm>
              <a:off x="1238" y="4973"/>
              <a:ext cx="115" cy="7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5" name="Oval 622"/>
            <p:cNvSpPr>
              <a:spLocks noChangeArrowheads="1"/>
            </p:cNvSpPr>
            <p:nvPr/>
          </p:nvSpPr>
          <p:spPr bwMode="auto">
            <a:xfrm>
              <a:off x="1225" y="4965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6" name="Rectangle 623"/>
            <p:cNvSpPr>
              <a:spLocks noChangeArrowheads="1"/>
            </p:cNvSpPr>
            <p:nvPr/>
          </p:nvSpPr>
          <p:spPr bwMode="auto">
            <a:xfrm>
              <a:off x="1417" y="4942"/>
              <a:ext cx="59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,e,l</a:t>
              </a:r>
            </a:p>
          </p:txBody>
        </p:sp>
        <p:sp>
          <p:nvSpPr>
            <p:cNvPr id="857" name="Oval 624"/>
            <p:cNvSpPr>
              <a:spLocks noChangeArrowheads="1"/>
            </p:cNvSpPr>
            <p:nvPr/>
          </p:nvSpPr>
          <p:spPr bwMode="auto">
            <a:xfrm>
              <a:off x="527" y="4589"/>
              <a:ext cx="117" cy="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8" name="Oval 625"/>
            <p:cNvSpPr>
              <a:spLocks noChangeArrowheads="1"/>
            </p:cNvSpPr>
            <p:nvPr/>
          </p:nvSpPr>
          <p:spPr bwMode="auto">
            <a:xfrm>
              <a:off x="527" y="4589"/>
              <a:ext cx="92" cy="57"/>
            </a:xfrm>
            <a:prstGeom prst="ellipse">
              <a:avLst/>
            </a:prstGeom>
            <a:solidFill>
              <a:srgbClr val="FAF200"/>
            </a:solidFill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59" name="Oval 626"/>
            <p:cNvSpPr>
              <a:spLocks noChangeArrowheads="1"/>
            </p:cNvSpPr>
            <p:nvPr/>
          </p:nvSpPr>
          <p:spPr bwMode="auto">
            <a:xfrm>
              <a:off x="514" y="4581"/>
              <a:ext cx="120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60" name="Rectangle 628"/>
            <p:cNvSpPr>
              <a:spLocks noChangeArrowheads="1"/>
            </p:cNvSpPr>
            <p:nvPr/>
          </p:nvSpPr>
          <p:spPr bwMode="auto">
            <a:xfrm>
              <a:off x="1681" y="4184"/>
              <a:ext cx="57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,e,u</a:t>
              </a:r>
              <a:endParaRPr lang="en-US" sz="40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1" name="Freeform 630"/>
            <p:cNvSpPr>
              <a:spLocks/>
            </p:cNvSpPr>
            <p:nvPr/>
          </p:nvSpPr>
          <p:spPr bwMode="auto">
            <a:xfrm>
              <a:off x="2746" y="4225"/>
              <a:ext cx="528" cy="505"/>
            </a:xfrm>
            <a:custGeom>
              <a:avLst/>
              <a:gdLst>
                <a:gd name="T0" fmla="*/ 118818642 w 340"/>
                <a:gd name="T1" fmla="*/ 282 h 515"/>
                <a:gd name="T2" fmla="*/ 105963077 w 340"/>
                <a:gd name="T3" fmla="*/ 272 h 515"/>
                <a:gd name="T4" fmla="*/ 85950045 w 340"/>
                <a:gd name="T5" fmla="*/ 258 h 515"/>
                <a:gd name="T6" fmla="*/ 74104413 w 340"/>
                <a:gd name="T7" fmla="*/ 248 h 515"/>
                <a:gd name="T8" fmla="*/ 68380150 w 340"/>
                <a:gd name="T9" fmla="*/ 240 h 515"/>
                <a:gd name="T10" fmla="*/ 60753795 w 340"/>
                <a:gd name="T11" fmla="*/ 227 h 515"/>
                <a:gd name="T12" fmla="*/ 48797631 w 340"/>
                <a:gd name="T13" fmla="*/ 199 h 515"/>
                <a:gd name="T14" fmla="*/ 37810514 w 340"/>
                <a:gd name="T15" fmla="*/ 167 h 515"/>
                <a:gd name="T16" fmla="*/ 28557746 w 340"/>
                <a:gd name="T17" fmla="*/ 134 h 515"/>
                <a:gd name="T18" fmla="*/ 21991484 w 340"/>
                <a:gd name="T19" fmla="*/ 104 h 515"/>
                <a:gd name="T20" fmla="*/ 16317735 w 340"/>
                <a:gd name="T21" fmla="*/ 69 h 515"/>
                <a:gd name="T22" fmla="*/ 13908217 w 340"/>
                <a:gd name="T23" fmla="*/ 53 h 515"/>
                <a:gd name="T24" fmla="*/ 12855656 w 340"/>
                <a:gd name="T25" fmla="*/ 47 h 515"/>
                <a:gd name="T26" fmla="*/ 11841710 w 340"/>
                <a:gd name="T27" fmla="*/ 28 h 515"/>
                <a:gd name="T28" fmla="*/ 10854518 w 340"/>
                <a:gd name="T29" fmla="*/ 25 h 515"/>
                <a:gd name="T30" fmla="*/ 8123504 w 340"/>
                <a:gd name="T31" fmla="*/ 19 h 515"/>
                <a:gd name="T32" fmla="*/ 6273487 w 340"/>
                <a:gd name="T33" fmla="*/ 0 h 515"/>
                <a:gd name="T34" fmla="*/ 749162 w 340"/>
                <a:gd name="T35" fmla="*/ 11 h 515"/>
                <a:gd name="T36" fmla="*/ 2036080 w 340"/>
                <a:gd name="T37" fmla="*/ 25 h 515"/>
                <a:gd name="T38" fmla="*/ 4910263 w 340"/>
                <a:gd name="T39" fmla="*/ 25 h 515"/>
                <a:gd name="T40" fmla="*/ 5725489 w 340"/>
                <a:gd name="T41" fmla="*/ 31 h 515"/>
                <a:gd name="T42" fmla="*/ 6989652 w 340"/>
                <a:gd name="T43" fmla="*/ 49 h 515"/>
                <a:gd name="T44" fmla="*/ 8123504 w 340"/>
                <a:gd name="T45" fmla="*/ 56 h 515"/>
                <a:gd name="T46" fmla="*/ 10507634 w 340"/>
                <a:gd name="T47" fmla="*/ 72 h 515"/>
                <a:gd name="T48" fmla="*/ 15964149 w 340"/>
                <a:gd name="T49" fmla="*/ 107 h 515"/>
                <a:gd name="T50" fmla="*/ 22804678 w 340"/>
                <a:gd name="T51" fmla="*/ 138 h 515"/>
                <a:gd name="T52" fmla="*/ 31726341 w 340"/>
                <a:gd name="T53" fmla="*/ 171 h 515"/>
                <a:gd name="T54" fmla="*/ 43039029 w 340"/>
                <a:gd name="T55" fmla="*/ 203 h 515"/>
                <a:gd name="T56" fmla="*/ 49765995 w 340"/>
                <a:gd name="T57" fmla="*/ 220 h 515"/>
                <a:gd name="T58" fmla="*/ 60110157 w 340"/>
                <a:gd name="T59" fmla="*/ 242 h 515"/>
                <a:gd name="T60" fmla="*/ 64452775 w 340"/>
                <a:gd name="T61" fmla="*/ 248 h 515"/>
                <a:gd name="T62" fmla="*/ 70845275 w 340"/>
                <a:gd name="T63" fmla="*/ 256 h 515"/>
                <a:gd name="T64" fmla="*/ 83411174 w 340"/>
                <a:gd name="T65" fmla="*/ 267 h 515"/>
                <a:gd name="T66" fmla="*/ 103494249 w 340"/>
                <a:gd name="T67" fmla="*/ 280 h 515"/>
                <a:gd name="T68" fmla="*/ 115287081 w 340"/>
                <a:gd name="T69" fmla="*/ 292 h 5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515"/>
                <a:gd name="T107" fmla="*/ 340 w 340"/>
                <a:gd name="T108" fmla="*/ 515 h 5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515">
                  <a:moveTo>
                    <a:pt x="330" y="515"/>
                  </a:moveTo>
                  <a:lnTo>
                    <a:pt x="340" y="500"/>
                  </a:lnTo>
                  <a:lnTo>
                    <a:pt x="321" y="488"/>
                  </a:lnTo>
                  <a:lnTo>
                    <a:pt x="303" y="479"/>
                  </a:lnTo>
                  <a:lnTo>
                    <a:pt x="265" y="463"/>
                  </a:lnTo>
                  <a:lnTo>
                    <a:pt x="246" y="454"/>
                  </a:lnTo>
                  <a:lnTo>
                    <a:pt x="228" y="445"/>
                  </a:lnTo>
                  <a:lnTo>
                    <a:pt x="212" y="436"/>
                  </a:lnTo>
                  <a:lnTo>
                    <a:pt x="196" y="423"/>
                  </a:lnTo>
                  <a:lnTo>
                    <a:pt x="185" y="413"/>
                  </a:lnTo>
                  <a:lnTo>
                    <a:pt x="174" y="401"/>
                  </a:lnTo>
                  <a:lnTo>
                    <a:pt x="156" y="376"/>
                  </a:lnTo>
                  <a:lnTo>
                    <a:pt x="140" y="350"/>
                  </a:lnTo>
                  <a:lnTo>
                    <a:pt x="123" y="322"/>
                  </a:lnTo>
                  <a:lnTo>
                    <a:pt x="108" y="294"/>
                  </a:lnTo>
                  <a:lnTo>
                    <a:pt x="94" y="266"/>
                  </a:lnTo>
                  <a:lnTo>
                    <a:pt x="82" y="237"/>
                  </a:lnTo>
                  <a:lnTo>
                    <a:pt x="72" y="209"/>
                  </a:lnTo>
                  <a:lnTo>
                    <a:pt x="63" y="179"/>
                  </a:lnTo>
                  <a:lnTo>
                    <a:pt x="55" y="150"/>
                  </a:lnTo>
                  <a:lnTo>
                    <a:pt x="47" y="119"/>
                  </a:lnTo>
                  <a:lnTo>
                    <a:pt x="40" y="88"/>
                  </a:lnTo>
                  <a:lnTo>
                    <a:pt x="37" y="76"/>
                  </a:lnTo>
                  <a:lnTo>
                    <a:pt x="36" y="68"/>
                  </a:lnTo>
                  <a:lnTo>
                    <a:pt x="34" y="57"/>
                  </a:lnTo>
                  <a:lnTo>
                    <a:pt x="33" y="53"/>
                  </a:lnTo>
                  <a:lnTo>
                    <a:pt x="31" y="43"/>
                  </a:lnTo>
                  <a:lnTo>
                    <a:pt x="27" y="31"/>
                  </a:lnTo>
                  <a:lnTo>
                    <a:pt x="23" y="19"/>
                  </a:lnTo>
                  <a:lnTo>
                    <a:pt x="19" y="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16" y="60"/>
                  </a:lnTo>
                  <a:lnTo>
                    <a:pt x="18" y="68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3" y="93"/>
                  </a:lnTo>
                  <a:lnTo>
                    <a:pt x="30" y="126"/>
                  </a:lnTo>
                  <a:lnTo>
                    <a:pt x="38" y="157"/>
                  </a:lnTo>
                  <a:lnTo>
                    <a:pt x="46" y="186"/>
                  </a:lnTo>
                  <a:lnTo>
                    <a:pt x="55" y="216"/>
                  </a:lnTo>
                  <a:lnTo>
                    <a:pt x="65" y="244"/>
                  </a:lnTo>
                  <a:lnTo>
                    <a:pt x="77" y="273"/>
                  </a:lnTo>
                  <a:lnTo>
                    <a:pt x="91" y="301"/>
                  </a:lnTo>
                  <a:lnTo>
                    <a:pt x="108" y="331"/>
                  </a:lnTo>
                  <a:lnTo>
                    <a:pt x="123" y="357"/>
                  </a:lnTo>
                  <a:lnTo>
                    <a:pt x="140" y="385"/>
                  </a:lnTo>
                  <a:lnTo>
                    <a:pt x="142" y="388"/>
                  </a:lnTo>
                  <a:lnTo>
                    <a:pt x="161" y="414"/>
                  </a:lnTo>
                  <a:lnTo>
                    <a:pt x="172" y="426"/>
                  </a:lnTo>
                  <a:lnTo>
                    <a:pt x="184" y="437"/>
                  </a:lnTo>
                  <a:lnTo>
                    <a:pt x="200" y="449"/>
                  </a:lnTo>
                  <a:lnTo>
                    <a:pt x="203" y="451"/>
                  </a:lnTo>
                  <a:lnTo>
                    <a:pt x="221" y="462"/>
                  </a:lnTo>
                  <a:lnTo>
                    <a:pt x="239" y="471"/>
                  </a:lnTo>
                  <a:lnTo>
                    <a:pt x="258" y="480"/>
                  </a:lnTo>
                  <a:lnTo>
                    <a:pt x="296" y="496"/>
                  </a:lnTo>
                  <a:lnTo>
                    <a:pt x="314" y="505"/>
                  </a:lnTo>
                  <a:lnTo>
                    <a:pt x="330" y="515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66" name="Freeform 634"/>
            <p:cNvSpPr>
              <a:spLocks/>
            </p:cNvSpPr>
            <p:nvPr/>
          </p:nvSpPr>
          <p:spPr bwMode="auto">
            <a:xfrm>
              <a:off x="1179" y="3769"/>
              <a:ext cx="1574" cy="444"/>
            </a:xfrm>
            <a:custGeom>
              <a:avLst/>
              <a:gdLst>
                <a:gd name="T0" fmla="*/ 335589212 w 1016"/>
                <a:gd name="T1" fmla="*/ 243 h 453"/>
                <a:gd name="T2" fmla="*/ 331809213 w 1016"/>
                <a:gd name="T3" fmla="*/ 223 h 453"/>
                <a:gd name="T4" fmla="*/ 318523260 w 1016"/>
                <a:gd name="T5" fmla="*/ 155 h 453"/>
                <a:gd name="T6" fmla="*/ 305475021 w 1016"/>
                <a:gd name="T7" fmla="*/ 84 h 453"/>
                <a:gd name="T8" fmla="*/ 297928119 w 1016"/>
                <a:gd name="T9" fmla="*/ 57 h 453"/>
                <a:gd name="T10" fmla="*/ 292806171 w 1016"/>
                <a:gd name="T11" fmla="*/ 46 h 453"/>
                <a:gd name="T12" fmla="*/ 286585939 w 1016"/>
                <a:gd name="T13" fmla="*/ 30 h 453"/>
                <a:gd name="T14" fmla="*/ 273298796 w 1016"/>
                <a:gd name="T15" fmla="*/ 25 h 453"/>
                <a:gd name="T16" fmla="*/ 244034063 w 1016"/>
                <a:gd name="T17" fmla="*/ 11 h 453"/>
                <a:gd name="T18" fmla="*/ 223441302 w 1016"/>
                <a:gd name="T19" fmla="*/ 3 h 453"/>
                <a:gd name="T20" fmla="*/ 204131311 w 1016"/>
                <a:gd name="T21" fmla="*/ 1 h 453"/>
                <a:gd name="T22" fmla="*/ 178001497 w 1016"/>
                <a:gd name="T23" fmla="*/ 1 h 453"/>
                <a:gd name="T24" fmla="*/ 158424177 w 1016"/>
                <a:gd name="T25" fmla="*/ 1 h 453"/>
                <a:gd name="T26" fmla="*/ 131580727 w 1016"/>
                <a:gd name="T27" fmla="*/ 8 h 453"/>
                <a:gd name="T28" fmla="*/ 118299635 w 1016"/>
                <a:gd name="T29" fmla="*/ 16 h 453"/>
                <a:gd name="T30" fmla="*/ 104298261 w 1016"/>
                <a:gd name="T31" fmla="*/ 25 h 453"/>
                <a:gd name="T32" fmla="*/ 96453051 w 1016"/>
                <a:gd name="T33" fmla="*/ 25 h 453"/>
                <a:gd name="T34" fmla="*/ 83716587 w 1016"/>
                <a:gd name="T35" fmla="*/ 30 h 453"/>
                <a:gd name="T36" fmla="*/ 78599500 w 1016"/>
                <a:gd name="T37" fmla="*/ 37 h 453"/>
                <a:gd name="T38" fmla="*/ 60799971 w 1016"/>
                <a:gd name="T39" fmla="*/ 56 h 453"/>
                <a:gd name="T40" fmla="*/ 45983305 w 1016"/>
                <a:gd name="T41" fmla="*/ 69 h 453"/>
                <a:gd name="T42" fmla="*/ 31472498 w 1016"/>
                <a:gd name="T43" fmla="*/ 88 h 453"/>
                <a:gd name="T44" fmla="*/ 24127239 w 1016"/>
                <a:gd name="T45" fmla="*/ 105 h 453"/>
                <a:gd name="T46" fmla="*/ 21098887 w 1016"/>
                <a:gd name="T47" fmla="*/ 111 h 453"/>
                <a:gd name="T48" fmla="*/ 19495004 w 1016"/>
                <a:gd name="T49" fmla="*/ 117 h 453"/>
                <a:gd name="T50" fmla="*/ 16833255 w 1016"/>
                <a:gd name="T51" fmla="*/ 121 h 453"/>
                <a:gd name="T52" fmla="*/ 13970414 w 1016"/>
                <a:gd name="T53" fmla="*/ 126 h 453"/>
                <a:gd name="T54" fmla="*/ 8560777 w 1016"/>
                <a:gd name="T55" fmla="*/ 141 h 453"/>
                <a:gd name="T56" fmla="*/ 2605323 w 1016"/>
                <a:gd name="T57" fmla="*/ 166 h 453"/>
                <a:gd name="T58" fmla="*/ 451143 w 1016"/>
                <a:gd name="T59" fmla="*/ 186 h 453"/>
                <a:gd name="T60" fmla="*/ 6260876 w 1016"/>
                <a:gd name="T61" fmla="*/ 186 h 453"/>
                <a:gd name="T62" fmla="*/ 8274016 w 1016"/>
                <a:gd name="T63" fmla="*/ 170 h 453"/>
                <a:gd name="T64" fmla="*/ 14384416 w 1016"/>
                <a:gd name="T65" fmla="*/ 146 h 453"/>
                <a:gd name="T66" fmla="*/ 18620557 w 1016"/>
                <a:gd name="T67" fmla="*/ 132 h 453"/>
                <a:gd name="T68" fmla="*/ 21098887 w 1016"/>
                <a:gd name="T69" fmla="*/ 128 h 453"/>
                <a:gd name="T70" fmla="*/ 24609251 w 1016"/>
                <a:gd name="T71" fmla="*/ 121 h 453"/>
                <a:gd name="T72" fmla="*/ 26883892 w 1016"/>
                <a:gd name="T73" fmla="*/ 114 h 453"/>
                <a:gd name="T74" fmla="*/ 28865514 w 1016"/>
                <a:gd name="T75" fmla="*/ 109 h 453"/>
                <a:gd name="T76" fmla="*/ 35827608 w 1016"/>
                <a:gd name="T77" fmla="*/ 97 h 453"/>
                <a:gd name="T78" fmla="*/ 49929237 w 1016"/>
                <a:gd name="T79" fmla="*/ 74 h 453"/>
                <a:gd name="T80" fmla="*/ 72624572 w 1016"/>
                <a:gd name="T81" fmla="*/ 57 h 453"/>
                <a:gd name="T82" fmla="*/ 83716587 w 1016"/>
                <a:gd name="T83" fmla="*/ 47 h 453"/>
                <a:gd name="T84" fmla="*/ 88314793 w 1016"/>
                <a:gd name="T85" fmla="*/ 45 h 453"/>
                <a:gd name="T86" fmla="*/ 102685536 w 1016"/>
                <a:gd name="T87" fmla="*/ 25 h 453"/>
                <a:gd name="T88" fmla="*/ 114014247 w 1016"/>
                <a:gd name="T89" fmla="*/ 25 h 453"/>
                <a:gd name="T90" fmla="*/ 132649941 w 1016"/>
                <a:gd name="T91" fmla="*/ 25 h 453"/>
                <a:gd name="T92" fmla="*/ 158424177 w 1016"/>
                <a:gd name="T93" fmla="*/ 19 h 453"/>
                <a:gd name="T94" fmla="*/ 178001497 w 1016"/>
                <a:gd name="T95" fmla="*/ 19 h 453"/>
                <a:gd name="T96" fmla="*/ 204131311 w 1016"/>
                <a:gd name="T97" fmla="*/ 19 h 453"/>
                <a:gd name="T98" fmla="*/ 233070875 w 1016"/>
                <a:gd name="T99" fmla="*/ 24 h 453"/>
                <a:gd name="T100" fmla="*/ 251642080 w 1016"/>
                <a:gd name="T101" fmla="*/ 25 h 453"/>
                <a:gd name="T102" fmla="*/ 279521408 w 1016"/>
                <a:gd name="T103" fmla="*/ 37 h 453"/>
                <a:gd name="T104" fmla="*/ 286118648 w 1016"/>
                <a:gd name="T105" fmla="*/ 48 h 453"/>
                <a:gd name="T106" fmla="*/ 292103944 w 1016"/>
                <a:gd name="T107" fmla="*/ 60 h 453"/>
                <a:gd name="T108" fmla="*/ 299861177 w 1016"/>
                <a:gd name="T109" fmla="*/ 89 h 453"/>
                <a:gd name="T110" fmla="*/ 312685791 w 1016"/>
                <a:gd name="T111" fmla="*/ 159 h 453"/>
                <a:gd name="T112" fmla="*/ 325961426 w 1016"/>
                <a:gd name="T113" fmla="*/ 227 h 453"/>
                <a:gd name="T114" fmla="*/ 330051166 w 1016"/>
                <a:gd name="T115" fmla="*/ 246 h 4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6"/>
                <a:gd name="T175" fmla="*/ 0 h 453"/>
                <a:gd name="T176" fmla="*/ 1016 w 1016"/>
                <a:gd name="T177" fmla="*/ 453 h 4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6" h="453">
                  <a:moveTo>
                    <a:pt x="1001" y="453"/>
                  </a:moveTo>
                  <a:lnTo>
                    <a:pt x="1016" y="444"/>
                  </a:lnTo>
                  <a:lnTo>
                    <a:pt x="1011" y="433"/>
                  </a:lnTo>
                  <a:lnTo>
                    <a:pt x="1007" y="423"/>
                  </a:lnTo>
                  <a:lnTo>
                    <a:pt x="1003" y="412"/>
                  </a:lnTo>
                  <a:lnTo>
                    <a:pt x="999" y="400"/>
                  </a:lnTo>
                  <a:lnTo>
                    <a:pt x="987" y="369"/>
                  </a:lnTo>
                  <a:lnTo>
                    <a:pt x="977" y="338"/>
                  </a:lnTo>
                  <a:lnTo>
                    <a:pt x="959" y="275"/>
                  </a:lnTo>
                  <a:lnTo>
                    <a:pt x="941" y="212"/>
                  </a:lnTo>
                  <a:lnTo>
                    <a:pt x="931" y="181"/>
                  </a:lnTo>
                  <a:lnTo>
                    <a:pt x="920" y="151"/>
                  </a:lnTo>
                  <a:lnTo>
                    <a:pt x="911" y="129"/>
                  </a:lnTo>
                  <a:lnTo>
                    <a:pt x="902" y="107"/>
                  </a:lnTo>
                  <a:lnTo>
                    <a:pt x="897" y="97"/>
                  </a:lnTo>
                  <a:lnTo>
                    <a:pt x="891" y="87"/>
                  </a:lnTo>
                  <a:lnTo>
                    <a:pt x="889" y="84"/>
                  </a:lnTo>
                  <a:lnTo>
                    <a:pt x="882" y="75"/>
                  </a:lnTo>
                  <a:lnTo>
                    <a:pt x="873" y="67"/>
                  </a:lnTo>
                  <a:lnTo>
                    <a:pt x="873" y="66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49" y="49"/>
                  </a:lnTo>
                  <a:lnTo>
                    <a:pt x="823" y="36"/>
                  </a:lnTo>
                  <a:lnTo>
                    <a:pt x="795" y="26"/>
                  </a:lnTo>
                  <a:lnTo>
                    <a:pt x="765" y="17"/>
                  </a:lnTo>
                  <a:lnTo>
                    <a:pt x="735" y="11"/>
                  </a:lnTo>
                  <a:lnTo>
                    <a:pt x="731" y="11"/>
                  </a:lnTo>
                  <a:lnTo>
                    <a:pt x="702" y="6"/>
                  </a:lnTo>
                  <a:lnTo>
                    <a:pt x="673" y="3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15" y="1"/>
                  </a:lnTo>
                  <a:lnTo>
                    <a:pt x="586" y="1"/>
                  </a:lnTo>
                  <a:lnTo>
                    <a:pt x="560" y="1"/>
                  </a:lnTo>
                  <a:lnTo>
                    <a:pt x="536" y="1"/>
                  </a:lnTo>
                  <a:lnTo>
                    <a:pt x="515" y="1"/>
                  </a:lnTo>
                  <a:lnTo>
                    <a:pt x="495" y="1"/>
                  </a:lnTo>
                  <a:lnTo>
                    <a:pt x="477" y="1"/>
                  </a:lnTo>
                  <a:lnTo>
                    <a:pt x="461" y="1"/>
                  </a:lnTo>
                  <a:lnTo>
                    <a:pt x="428" y="4"/>
                  </a:lnTo>
                  <a:lnTo>
                    <a:pt x="396" y="8"/>
                  </a:lnTo>
                  <a:lnTo>
                    <a:pt x="392" y="9"/>
                  </a:lnTo>
                  <a:lnTo>
                    <a:pt x="375" y="12"/>
                  </a:lnTo>
                  <a:lnTo>
                    <a:pt x="356" y="16"/>
                  </a:lnTo>
                  <a:lnTo>
                    <a:pt x="336" y="22"/>
                  </a:lnTo>
                  <a:lnTo>
                    <a:pt x="315" y="28"/>
                  </a:lnTo>
                  <a:lnTo>
                    <a:pt x="314" y="28"/>
                  </a:lnTo>
                  <a:lnTo>
                    <a:pt x="312" y="29"/>
                  </a:lnTo>
                  <a:lnTo>
                    <a:pt x="301" y="36"/>
                  </a:lnTo>
                  <a:lnTo>
                    <a:pt x="290" y="43"/>
                  </a:lnTo>
                  <a:lnTo>
                    <a:pt x="266" y="55"/>
                  </a:lnTo>
                  <a:lnTo>
                    <a:pt x="259" y="57"/>
                  </a:lnTo>
                  <a:lnTo>
                    <a:pt x="252" y="59"/>
                  </a:lnTo>
                  <a:lnTo>
                    <a:pt x="245" y="61"/>
                  </a:lnTo>
                  <a:lnTo>
                    <a:pt x="242" y="63"/>
                  </a:lnTo>
                  <a:lnTo>
                    <a:pt x="237" y="66"/>
                  </a:lnTo>
                  <a:lnTo>
                    <a:pt x="212" y="81"/>
                  </a:lnTo>
                  <a:lnTo>
                    <a:pt x="183" y="95"/>
                  </a:lnTo>
                  <a:lnTo>
                    <a:pt x="155" y="110"/>
                  </a:lnTo>
                  <a:lnTo>
                    <a:pt x="142" y="119"/>
                  </a:lnTo>
                  <a:lnTo>
                    <a:pt x="139" y="121"/>
                  </a:lnTo>
                  <a:lnTo>
                    <a:pt x="127" y="129"/>
                  </a:lnTo>
                  <a:lnTo>
                    <a:pt x="110" y="142"/>
                  </a:lnTo>
                  <a:lnTo>
                    <a:pt x="95" y="157"/>
                  </a:lnTo>
                  <a:lnTo>
                    <a:pt x="80" y="172"/>
                  </a:lnTo>
                  <a:lnTo>
                    <a:pt x="74" y="181"/>
                  </a:lnTo>
                  <a:lnTo>
                    <a:pt x="72" y="184"/>
                  </a:lnTo>
                  <a:lnTo>
                    <a:pt x="68" y="190"/>
                  </a:lnTo>
                  <a:lnTo>
                    <a:pt x="64" y="196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59" y="208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7" y="220"/>
                  </a:lnTo>
                  <a:lnTo>
                    <a:pt x="42" y="226"/>
                  </a:lnTo>
                  <a:lnTo>
                    <a:pt x="35" y="236"/>
                  </a:lnTo>
                  <a:lnTo>
                    <a:pt x="33" y="239"/>
                  </a:lnTo>
                  <a:lnTo>
                    <a:pt x="26" y="252"/>
                  </a:lnTo>
                  <a:lnTo>
                    <a:pt x="19" y="267"/>
                  </a:lnTo>
                  <a:lnTo>
                    <a:pt x="13" y="282"/>
                  </a:lnTo>
                  <a:lnTo>
                    <a:pt x="8" y="29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1" y="331"/>
                  </a:lnTo>
                  <a:lnTo>
                    <a:pt x="0" y="344"/>
                  </a:lnTo>
                  <a:lnTo>
                    <a:pt x="18" y="344"/>
                  </a:lnTo>
                  <a:lnTo>
                    <a:pt x="19" y="331"/>
                  </a:lnTo>
                  <a:lnTo>
                    <a:pt x="21" y="319"/>
                  </a:lnTo>
                  <a:lnTo>
                    <a:pt x="25" y="304"/>
                  </a:lnTo>
                  <a:lnTo>
                    <a:pt x="30" y="289"/>
                  </a:lnTo>
                  <a:lnTo>
                    <a:pt x="36" y="274"/>
                  </a:lnTo>
                  <a:lnTo>
                    <a:pt x="43" y="259"/>
                  </a:lnTo>
                  <a:lnTo>
                    <a:pt x="50" y="246"/>
                  </a:lnTo>
                  <a:lnTo>
                    <a:pt x="56" y="237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73" y="218"/>
                  </a:lnTo>
                  <a:lnTo>
                    <a:pt x="74" y="218"/>
                  </a:lnTo>
                  <a:lnTo>
                    <a:pt x="77" y="212"/>
                  </a:lnTo>
                  <a:lnTo>
                    <a:pt x="79" y="208"/>
                  </a:lnTo>
                  <a:lnTo>
                    <a:pt x="81" y="203"/>
                  </a:lnTo>
                  <a:lnTo>
                    <a:pt x="83" y="200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93" y="185"/>
                  </a:lnTo>
                  <a:lnTo>
                    <a:pt x="108" y="170"/>
                  </a:lnTo>
                  <a:lnTo>
                    <a:pt x="123" y="155"/>
                  </a:lnTo>
                  <a:lnTo>
                    <a:pt x="138" y="143"/>
                  </a:lnTo>
                  <a:lnTo>
                    <a:pt x="150" y="135"/>
                  </a:lnTo>
                  <a:lnTo>
                    <a:pt x="162" y="127"/>
                  </a:lnTo>
                  <a:lnTo>
                    <a:pt x="190" y="112"/>
                  </a:lnTo>
                  <a:lnTo>
                    <a:pt x="219" y="98"/>
                  </a:lnTo>
                  <a:lnTo>
                    <a:pt x="247" y="81"/>
                  </a:lnTo>
                  <a:lnTo>
                    <a:pt x="248" y="80"/>
                  </a:lnTo>
                  <a:lnTo>
                    <a:pt x="252" y="78"/>
                  </a:lnTo>
                  <a:lnTo>
                    <a:pt x="259" y="76"/>
                  </a:lnTo>
                  <a:lnTo>
                    <a:pt x="266" y="74"/>
                  </a:lnTo>
                  <a:lnTo>
                    <a:pt x="273" y="72"/>
                  </a:lnTo>
                  <a:lnTo>
                    <a:pt x="297" y="60"/>
                  </a:lnTo>
                  <a:lnTo>
                    <a:pt x="309" y="53"/>
                  </a:lnTo>
                  <a:lnTo>
                    <a:pt x="312" y="51"/>
                  </a:lnTo>
                  <a:lnTo>
                    <a:pt x="321" y="44"/>
                  </a:lnTo>
                  <a:lnTo>
                    <a:pt x="343" y="39"/>
                  </a:lnTo>
                  <a:lnTo>
                    <a:pt x="363" y="33"/>
                  </a:lnTo>
                  <a:lnTo>
                    <a:pt x="382" y="29"/>
                  </a:lnTo>
                  <a:lnTo>
                    <a:pt x="399" y="26"/>
                  </a:lnTo>
                  <a:lnTo>
                    <a:pt x="428" y="22"/>
                  </a:lnTo>
                  <a:lnTo>
                    <a:pt x="461" y="19"/>
                  </a:lnTo>
                  <a:lnTo>
                    <a:pt x="477" y="19"/>
                  </a:lnTo>
                  <a:lnTo>
                    <a:pt x="495" y="19"/>
                  </a:lnTo>
                  <a:lnTo>
                    <a:pt x="515" y="19"/>
                  </a:lnTo>
                  <a:lnTo>
                    <a:pt x="536" y="19"/>
                  </a:lnTo>
                  <a:lnTo>
                    <a:pt x="560" y="19"/>
                  </a:lnTo>
                  <a:lnTo>
                    <a:pt x="586" y="19"/>
                  </a:lnTo>
                  <a:lnTo>
                    <a:pt x="615" y="19"/>
                  </a:lnTo>
                  <a:lnTo>
                    <a:pt x="647" y="18"/>
                  </a:lnTo>
                  <a:lnTo>
                    <a:pt x="673" y="21"/>
                  </a:lnTo>
                  <a:lnTo>
                    <a:pt x="702" y="24"/>
                  </a:lnTo>
                  <a:lnTo>
                    <a:pt x="728" y="28"/>
                  </a:lnTo>
                  <a:lnTo>
                    <a:pt x="758" y="34"/>
                  </a:lnTo>
                  <a:lnTo>
                    <a:pt x="788" y="43"/>
                  </a:lnTo>
                  <a:lnTo>
                    <a:pt x="816" y="53"/>
                  </a:lnTo>
                  <a:lnTo>
                    <a:pt x="842" y="66"/>
                  </a:lnTo>
                  <a:lnTo>
                    <a:pt x="851" y="72"/>
                  </a:lnTo>
                  <a:lnTo>
                    <a:pt x="861" y="80"/>
                  </a:lnTo>
                  <a:lnTo>
                    <a:pt x="862" y="80"/>
                  </a:lnTo>
                  <a:lnTo>
                    <a:pt x="869" y="88"/>
                  </a:lnTo>
                  <a:lnTo>
                    <a:pt x="875" y="96"/>
                  </a:lnTo>
                  <a:lnTo>
                    <a:pt x="880" y="104"/>
                  </a:lnTo>
                  <a:lnTo>
                    <a:pt x="885" y="114"/>
                  </a:lnTo>
                  <a:lnTo>
                    <a:pt x="894" y="136"/>
                  </a:lnTo>
                  <a:lnTo>
                    <a:pt x="903" y="158"/>
                  </a:lnTo>
                  <a:lnTo>
                    <a:pt x="914" y="188"/>
                  </a:lnTo>
                  <a:lnTo>
                    <a:pt x="924" y="219"/>
                  </a:lnTo>
                  <a:lnTo>
                    <a:pt x="942" y="282"/>
                  </a:lnTo>
                  <a:lnTo>
                    <a:pt x="960" y="345"/>
                  </a:lnTo>
                  <a:lnTo>
                    <a:pt x="970" y="376"/>
                  </a:lnTo>
                  <a:lnTo>
                    <a:pt x="982" y="407"/>
                  </a:lnTo>
                  <a:lnTo>
                    <a:pt x="986" y="419"/>
                  </a:lnTo>
                  <a:lnTo>
                    <a:pt x="990" y="430"/>
                  </a:lnTo>
                  <a:lnTo>
                    <a:pt x="994" y="440"/>
                  </a:lnTo>
                  <a:lnTo>
                    <a:pt x="1001" y="453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67" name="Freeform 637"/>
            <p:cNvSpPr>
              <a:spLocks/>
            </p:cNvSpPr>
            <p:nvPr/>
          </p:nvSpPr>
          <p:spPr bwMode="auto">
            <a:xfrm>
              <a:off x="549" y="4110"/>
              <a:ext cx="656" cy="499"/>
            </a:xfrm>
            <a:custGeom>
              <a:avLst/>
              <a:gdLst>
                <a:gd name="T0" fmla="*/ 133140144 w 424"/>
                <a:gd name="T1" fmla="*/ 0 h 510"/>
                <a:gd name="T2" fmla="*/ 128476982 w 424"/>
                <a:gd name="T3" fmla="*/ 55 h 510"/>
                <a:gd name="T4" fmla="*/ 122979704 w 424"/>
                <a:gd name="T5" fmla="*/ 104 h 510"/>
                <a:gd name="T6" fmla="*/ 121718760 w 424"/>
                <a:gd name="T7" fmla="*/ 124 h 510"/>
                <a:gd name="T8" fmla="*/ 120035055 w 424"/>
                <a:gd name="T9" fmla="*/ 147 h 510"/>
                <a:gd name="T10" fmla="*/ 119027887 w 424"/>
                <a:gd name="T11" fmla="*/ 156 h 510"/>
                <a:gd name="T12" fmla="*/ 115312194 w 424"/>
                <a:gd name="T13" fmla="*/ 177 h 510"/>
                <a:gd name="T14" fmla="*/ 113549352 w 424"/>
                <a:gd name="T15" fmla="*/ 184 h 510"/>
                <a:gd name="T16" fmla="*/ 110874445 w 424"/>
                <a:gd name="T17" fmla="*/ 189 h 510"/>
                <a:gd name="T18" fmla="*/ 107341621 w 424"/>
                <a:gd name="T19" fmla="*/ 196 h 510"/>
                <a:gd name="T20" fmla="*/ 99722729 w 424"/>
                <a:gd name="T21" fmla="*/ 205 h 510"/>
                <a:gd name="T22" fmla="*/ 91735793 w 424"/>
                <a:gd name="T23" fmla="*/ 215 h 510"/>
                <a:gd name="T24" fmla="*/ 83434538 w 424"/>
                <a:gd name="T25" fmla="*/ 223 h 510"/>
                <a:gd name="T26" fmla="*/ 70885594 w 424"/>
                <a:gd name="T27" fmla="*/ 230 h 510"/>
                <a:gd name="T28" fmla="*/ 45519091 w 424"/>
                <a:gd name="T29" fmla="*/ 240 h 510"/>
                <a:gd name="T30" fmla="*/ 33213187 w 424"/>
                <a:gd name="T31" fmla="*/ 245 h 510"/>
                <a:gd name="T32" fmla="*/ 15698347 w 424"/>
                <a:gd name="T33" fmla="*/ 250 h 510"/>
                <a:gd name="T34" fmla="*/ 7754820 w 424"/>
                <a:gd name="T35" fmla="*/ 255 h 510"/>
                <a:gd name="T36" fmla="*/ 3198733 w 424"/>
                <a:gd name="T37" fmla="*/ 259 h 510"/>
                <a:gd name="T38" fmla="*/ 4219450 w 424"/>
                <a:gd name="T39" fmla="*/ 271 h 510"/>
                <a:gd name="T40" fmla="*/ 10131052 w 424"/>
                <a:gd name="T41" fmla="*/ 264 h 510"/>
                <a:gd name="T42" fmla="*/ 18102508 w 424"/>
                <a:gd name="T43" fmla="*/ 259 h 510"/>
                <a:gd name="T44" fmla="*/ 34532418 w 424"/>
                <a:gd name="T45" fmla="*/ 253 h 510"/>
                <a:gd name="T46" fmla="*/ 47778006 w 424"/>
                <a:gd name="T47" fmla="*/ 249 h 510"/>
                <a:gd name="T48" fmla="*/ 73279949 w 424"/>
                <a:gd name="T49" fmla="*/ 240 h 510"/>
                <a:gd name="T50" fmla="*/ 85501137 w 424"/>
                <a:gd name="T51" fmla="*/ 233 h 510"/>
                <a:gd name="T52" fmla="*/ 94197683 w 424"/>
                <a:gd name="T53" fmla="*/ 225 h 510"/>
                <a:gd name="T54" fmla="*/ 103940816 w 424"/>
                <a:gd name="T55" fmla="*/ 213 h 510"/>
                <a:gd name="T56" fmla="*/ 111614450 w 424"/>
                <a:gd name="T57" fmla="*/ 201 h 510"/>
                <a:gd name="T58" fmla="*/ 115831843 w 424"/>
                <a:gd name="T59" fmla="*/ 195 h 510"/>
                <a:gd name="T60" fmla="*/ 118251388 w 424"/>
                <a:gd name="T61" fmla="*/ 189 h 510"/>
                <a:gd name="T62" fmla="*/ 121053529 w 424"/>
                <a:gd name="T63" fmla="*/ 181 h 510"/>
                <a:gd name="T64" fmla="*/ 124730844 w 424"/>
                <a:gd name="T65" fmla="*/ 159 h 510"/>
                <a:gd name="T66" fmla="*/ 124730844 w 424"/>
                <a:gd name="T67" fmla="*/ 158 h 510"/>
                <a:gd name="T68" fmla="*/ 127011154 w 424"/>
                <a:gd name="T69" fmla="*/ 136 h 510"/>
                <a:gd name="T70" fmla="*/ 128261387 w 424"/>
                <a:gd name="T71" fmla="*/ 113 h 510"/>
                <a:gd name="T72" fmla="*/ 131401202 w 424"/>
                <a:gd name="T73" fmla="*/ 79 h 510"/>
                <a:gd name="T74" fmla="*/ 136699744 w 424"/>
                <a:gd name="T75" fmla="*/ 23 h 5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4"/>
                <a:gd name="T115" fmla="*/ 0 h 510"/>
                <a:gd name="T116" fmla="*/ 424 w 424"/>
                <a:gd name="T117" fmla="*/ 510 h 5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4" h="510">
                  <a:moveTo>
                    <a:pt x="424" y="2"/>
                  </a:moveTo>
                  <a:lnTo>
                    <a:pt x="406" y="0"/>
                  </a:lnTo>
                  <a:lnTo>
                    <a:pt x="399" y="50"/>
                  </a:lnTo>
                  <a:lnTo>
                    <a:pt x="392" y="99"/>
                  </a:lnTo>
                  <a:lnTo>
                    <a:pt x="383" y="148"/>
                  </a:lnTo>
                  <a:lnTo>
                    <a:pt x="375" y="195"/>
                  </a:lnTo>
                  <a:lnTo>
                    <a:pt x="373" y="213"/>
                  </a:lnTo>
                  <a:lnTo>
                    <a:pt x="371" y="233"/>
                  </a:lnTo>
                  <a:lnTo>
                    <a:pt x="369" y="254"/>
                  </a:lnTo>
                  <a:lnTo>
                    <a:pt x="366" y="276"/>
                  </a:lnTo>
                  <a:lnTo>
                    <a:pt x="363" y="293"/>
                  </a:lnTo>
                  <a:lnTo>
                    <a:pt x="358" y="314"/>
                  </a:lnTo>
                  <a:lnTo>
                    <a:pt x="352" y="332"/>
                  </a:lnTo>
                  <a:lnTo>
                    <a:pt x="349" y="340"/>
                  </a:lnTo>
                  <a:lnTo>
                    <a:pt x="346" y="345"/>
                  </a:lnTo>
                  <a:lnTo>
                    <a:pt x="338" y="356"/>
                  </a:lnTo>
                  <a:lnTo>
                    <a:pt x="327" y="367"/>
                  </a:lnTo>
                  <a:lnTo>
                    <a:pt x="316" y="378"/>
                  </a:lnTo>
                  <a:lnTo>
                    <a:pt x="304" y="388"/>
                  </a:lnTo>
                  <a:lnTo>
                    <a:pt x="280" y="404"/>
                  </a:lnTo>
                  <a:lnTo>
                    <a:pt x="254" y="419"/>
                  </a:lnTo>
                  <a:lnTo>
                    <a:pt x="235" y="426"/>
                  </a:lnTo>
                  <a:lnTo>
                    <a:pt x="216" y="433"/>
                  </a:lnTo>
                  <a:lnTo>
                    <a:pt x="178" y="443"/>
                  </a:lnTo>
                  <a:lnTo>
                    <a:pt x="139" y="451"/>
                  </a:lnTo>
                  <a:lnTo>
                    <a:pt x="101" y="460"/>
                  </a:lnTo>
                  <a:lnTo>
                    <a:pt x="73" y="464"/>
                  </a:lnTo>
                  <a:lnTo>
                    <a:pt x="48" y="470"/>
                  </a:lnTo>
                  <a:lnTo>
                    <a:pt x="35" y="474"/>
                  </a:lnTo>
                  <a:lnTo>
                    <a:pt x="24" y="479"/>
                  </a:lnTo>
                  <a:lnTo>
                    <a:pt x="13" y="486"/>
                  </a:lnTo>
                  <a:lnTo>
                    <a:pt x="10" y="488"/>
                  </a:lnTo>
                  <a:lnTo>
                    <a:pt x="0" y="498"/>
                  </a:lnTo>
                  <a:lnTo>
                    <a:pt x="13" y="510"/>
                  </a:lnTo>
                  <a:lnTo>
                    <a:pt x="23" y="502"/>
                  </a:lnTo>
                  <a:lnTo>
                    <a:pt x="31" y="496"/>
                  </a:lnTo>
                  <a:lnTo>
                    <a:pt x="42" y="491"/>
                  </a:lnTo>
                  <a:lnTo>
                    <a:pt x="55" y="487"/>
                  </a:lnTo>
                  <a:lnTo>
                    <a:pt x="80" y="481"/>
                  </a:lnTo>
                  <a:lnTo>
                    <a:pt x="105" y="477"/>
                  </a:lnTo>
                  <a:lnTo>
                    <a:pt x="146" y="468"/>
                  </a:lnTo>
                  <a:lnTo>
                    <a:pt x="185" y="460"/>
                  </a:lnTo>
                  <a:lnTo>
                    <a:pt x="223" y="450"/>
                  </a:lnTo>
                  <a:lnTo>
                    <a:pt x="242" y="443"/>
                  </a:lnTo>
                  <a:lnTo>
                    <a:pt x="261" y="436"/>
                  </a:lnTo>
                  <a:lnTo>
                    <a:pt x="261" y="435"/>
                  </a:lnTo>
                  <a:lnTo>
                    <a:pt x="287" y="421"/>
                  </a:lnTo>
                  <a:lnTo>
                    <a:pt x="314" y="403"/>
                  </a:lnTo>
                  <a:lnTo>
                    <a:pt x="317" y="401"/>
                  </a:lnTo>
                  <a:lnTo>
                    <a:pt x="329" y="391"/>
                  </a:lnTo>
                  <a:lnTo>
                    <a:pt x="340" y="380"/>
                  </a:lnTo>
                  <a:lnTo>
                    <a:pt x="351" y="369"/>
                  </a:lnTo>
                  <a:lnTo>
                    <a:pt x="353" y="366"/>
                  </a:lnTo>
                  <a:lnTo>
                    <a:pt x="361" y="355"/>
                  </a:lnTo>
                  <a:lnTo>
                    <a:pt x="366" y="347"/>
                  </a:lnTo>
                  <a:lnTo>
                    <a:pt x="369" y="339"/>
                  </a:lnTo>
                  <a:lnTo>
                    <a:pt x="375" y="321"/>
                  </a:lnTo>
                  <a:lnTo>
                    <a:pt x="380" y="300"/>
                  </a:lnTo>
                  <a:lnTo>
                    <a:pt x="380" y="297"/>
                  </a:lnTo>
                  <a:lnTo>
                    <a:pt x="384" y="276"/>
                  </a:lnTo>
                  <a:lnTo>
                    <a:pt x="387" y="254"/>
                  </a:lnTo>
                  <a:lnTo>
                    <a:pt x="389" y="233"/>
                  </a:lnTo>
                  <a:lnTo>
                    <a:pt x="391" y="213"/>
                  </a:lnTo>
                  <a:lnTo>
                    <a:pt x="393" y="198"/>
                  </a:lnTo>
                  <a:lnTo>
                    <a:pt x="401" y="148"/>
                  </a:lnTo>
                  <a:lnTo>
                    <a:pt x="410" y="99"/>
                  </a:lnTo>
                  <a:lnTo>
                    <a:pt x="417" y="50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68" name="Freeform 639"/>
            <p:cNvSpPr>
              <a:spLocks/>
            </p:cNvSpPr>
            <p:nvPr/>
          </p:nvSpPr>
          <p:spPr bwMode="auto">
            <a:xfrm>
              <a:off x="568" y="4603"/>
              <a:ext cx="718" cy="426"/>
            </a:xfrm>
            <a:custGeom>
              <a:avLst/>
              <a:gdLst>
                <a:gd name="T0" fmla="*/ 2282604 w 464"/>
                <a:gd name="T1" fmla="*/ 0 h 434"/>
                <a:gd name="T2" fmla="*/ 1063152 w 464"/>
                <a:gd name="T3" fmla="*/ 16 h 434"/>
                <a:gd name="T4" fmla="*/ 0 w 464"/>
                <a:gd name="T5" fmla="*/ 27 h 434"/>
                <a:gd name="T6" fmla="*/ 442765 w 464"/>
                <a:gd name="T7" fmla="*/ 27 h 434"/>
                <a:gd name="T8" fmla="*/ 1944726 w 464"/>
                <a:gd name="T9" fmla="*/ 37 h 434"/>
                <a:gd name="T10" fmla="*/ 3955743 w 464"/>
                <a:gd name="T11" fmla="*/ 47 h 434"/>
                <a:gd name="T12" fmla="*/ 9665840 w 464"/>
                <a:gd name="T13" fmla="*/ 58 h 434"/>
                <a:gd name="T14" fmla="*/ 15705987 w 464"/>
                <a:gd name="T15" fmla="*/ 63 h 434"/>
                <a:gd name="T16" fmla="*/ 22807151 w 464"/>
                <a:gd name="T17" fmla="*/ 66 h 434"/>
                <a:gd name="T18" fmla="*/ 35964358 w 464"/>
                <a:gd name="T19" fmla="*/ 69 h 434"/>
                <a:gd name="T20" fmla="*/ 50044581 w 464"/>
                <a:gd name="T21" fmla="*/ 69 h 434"/>
                <a:gd name="T22" fmla="*/ 63103762 w 464"/>
                <a:gd name="T23" fmla="*/ 68 h 434"/>
                <a:gd name="T24" fmla="*/ 73541656 w 464"/>
                <a:gd name="T25" fmla="*/ 67 h 434"/>
                <a:gd name="T26" fmla="*/ 82544575 w 464"/>
                <a:gd name="T27" fmla="*/ 71 h 434"/>
                <a:gd name="T28" fmla="*/ 94470055 w 464"/>
                <a:gd name="T29" fmla="*/ 80 h 434"/>
                <a:gd name="T30" fmla="*/ 105250911 w 464"/>
                <a:gd name="T31" fmla="*/ 98 h 434"/>
                <a:gd name="T32" fmla="*/ 112672279 w 464"/>
                <a:gd name="T33" fmla="*/ 119 h 434"/>
                <a:gd name="T34" fmla="*/ 114877972 w 464"/>
                <a:gd name="T35" fmla="*/ 129 h 434"/>
                <a:gd name="T36" fmla="*/ 118389170 w 464"/>
                <a:gd name="T37" fmla="*/ 175 h 434"/>
                <a:gd name="T38" fmla="*/ 120650697 w 464"/>
                <a:gd name="T39" fmla="*/ 199 h 434"/>
                <a:gd name="T40" fmla="*/ 123651852 w 464"/>
                <a:gd name="T41" fmla="*/ 220 h 434"/>
                <a:gd name="T42" fmla="*/ 124065996 w 464"/>
                <a:gd name="T43" fmla="*/ 224 h 434"/>
                <a:gd name="T44" fmla="*/ 126436315 w 464"/>
                <a:gd name="T45" fmla="*/ 235 h 434"/>
                <a:gd name="T46" fmla="*/ 128334673 w 464"/>
                <a:gd name="T47" fmla="*/ 240 h 434"/>
                <a:gd name="T48" fmla="*/ 130280237 w 464"/>
                <a:gd name="T49" fmla="*/ 243 h 434"/>
                <a:gd name="T50" fmla="*/ 132556342 w 464"/>
                <a:gd name="T51" fmla="*/ 247 h 434"/>
                <a:gd name="T52" fmla="*/ 136093326 w 464"/>
                <a:gd name="T53" fmla="*/ 249 h 434"/>
                <a:gd name="T54" fmla="*/ 140240219 w 464"/>
                <a:gd name="T55" fmla="*/ 252 h 434"/>
                <a:gd name="T56" fmla="*/ 142523366 w 464"/>
                <a:gd name="T57" fmla="*/ 253 h 434"/>
                <a:gd name="T58" fmla="*/ 145721477 w 464"/>
                <a:gd name="T59" fmla="*/ 253 h 434"/>
                <a:gd name="T60" fmla="*/ 148309182 w 464"/>
                <a:gd name="T61" fmla="*/ 253 h 434"/>
                <a:gd name="T62" fmla="*/ 152263086 w 464"/>
                <a:gd name="T63" fmla="*/ 253 h 434"/>
                <a:gd name="T64" fmla="*/ 149932634 w 464"/>
                <a:gd name="T65" fmla="*/ 241 h 434"/>
                <a:gd name="T66" fmla="*/ 146754754 w 464"/>
                <a:gd name="T67" fmla="*/ 241 h 434"/>
                <a:gd name="T68" fmla="*/ 143771252 w 464"/>
                <a:gd name="T69" fmla="*/ 242 h 434"/>
                <a:gd name="T70" fmla="*/ 142523366 w 464"/>
                <a:gd name="T71" fmla="*/ 241 h 434"/>
                <a:gd name="T72" fmla="*/ 138488934 w 464"/>
                <a:gd name="T73" fmla="*/ 239 h 434"/>
                <a:gd name="T74" fmla="*/ 134533939 w 464"/>
                <a:gd name="T75" fmla="*/ 237 h 434"/>
                <a:gd name="T76" fmla="*/ 134533939 w 464"/>
                <a:gd name="T77" fmla="*/ 237 h 434"/>
                <a:gd name="T78" fmla="*/ 133020965 w 464"/>
                <a:gd name="T79" fmla="*/ 234 h 434"/>
                <a:gd name="T80" fmla="*/ 130280237 w 464"/>
                <a:gd name="T81" fmla="*/ 223 h 434"/>
                <a:gd name="T82" fmla="*/ 129391553 w 464"/>
                <a:gd name="T83" fmla="*/ 218 h 434"/>
                <a:gd name="T84" fmla="*/ 127601987 w 464"/>
                <a:gd name="T85" fmla="*/ 207 h 434"/>
                <a:gd name="T86" fmla="*/ 126436315 w 464"/>
                <a:gd name="T87" fmla="*/ 194 h 434"/>
                <a:gd name="T88" fmla="*/ 122922737 w 464"/>
                <a:gd name="T89" fmla="*/ 152 h 434"/>
                <a:gd name="T90" fmla="*/ 119427207 w 464"/>
                <a:gd name="T91" fmla="*/ 121 h 434"/>
                <a:gd name="T92" fmla="*/ 114877972 w 464"/>
                <a:gd name="T93" fmla="*/ 103 h 434"/>
                <a:gd name="T94" fmla="*/ 109761569 w 464"/>
                <a:gd name="T95" fmla="*/ 89 h 434"/>
                <a:gd name="T96" fmla="*/ 98516784 w 464"/>
                <a:gd name="T97" fmla="*/ 74 h 434"/>
                <a:gd name="T98" fmla="*/ 91309480 w 464"/>
                <a:gd name="T99" fmla="*/ 67 h 434"/>
                <a:gd name="T100" fmla="*/ 78160808 w 464"/>
                <a:gd name="T101" fmla="*/ 58 h 434"/>
                <a:gd name="T102" fmla="*/ 73541656 w 464"/>
                <a:gd name="T103" fmla="*/ 58 h 434"/>
                <a:gd name="T104" fmla="*/ 63103762 w 464"/>
                <a:gd name="T105" fmla="*/ 59 h 434"/>
                <a:gd name="T106" fmla="*/ 50044581 w 464"/>
                <a:gd name="T107" fmla="*/ 60 h 434"/>
                <a:gd name="T108" fmla="*/ 35964358 w 464"/>
                <a:gd name="T109" fmla="*/ 60 h 434"/>
                <a:gd name="T110" fmla="*/ 23927886 w 464"/>
                <a:gd name="T111" fmla="*/ 57 h 434"/>
                <a:gd name="T112" fmla="*/ 18111041 w 464"/>
                <a:gd name="T113" fmla="*/ 54 h 434"/>
                <a:gd name="T114" fmla="*/ 9665840 w 464"/>
                <a:gd name="T115" fmla="*/ 40 h 434"/>
                <a:gd name="T116" fmla="*/ 7684623 w 464"/>
                <a:gd name="T117" fmla="*/ 30 h 434"/>
                <a:gd name="T118" fmla="*/ 6129695 w 464"/>
                <a:gd name="T119" fmla="*/ 27 h 434"/>
                <a:gd name="T120" fmla="*/ 6129695 w 464"/>
                <a:gd name="T121" fmla="*/ 27 h 434"/>
                <a:gd name="T122" fmla="*/ 6540992 w 464"/>
                <a:gd name="T123" fmla="*/ 19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4"/>
                <a:gd name="T187" fmla="*/ 0 h 434"/>
                <a:gd name="T188" fmla="*/ 464 w 464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4" h="434">
                  <a:moveTo>
                    <a:pt x="24" y="6"/>
                  </a:moveTo>
                  <a:lnTo>
                    <a:pt x="7" y="0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7" y="82"/>
                  </a:lnTo>
                  <a:lnTo>
                    <a:pt x="30" y="93"/>
                  </a:lnTo>
                  <a:lnTo>
                    <a:pt x="33" y="95"/>
                  </a:lnTo>
                  <a:lnTo>
                    <a:pt x="48" y="103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89" y="112"/>
                  </a:lnTo>
                  <a:lnTo>
                    <a:pt x="110" y="115"/>
                  </a:lnTo>
                  <a:lnTo>
                    <a:pt x="131" y="115"/>
                  </a:lnTo>
                  <a:lnTo>
                    <a:pt x="152" y="115"/>
                  </a:lnTo>
                  <a:lnTo>
                    <a:pt x="173" y="115"/>
                  </a:lnTo>
                  <a:lnTo>
                    <a:pt x="192" y="113"/>
                  </a:lnTo>
                  <a:lnTo>
                    <a:pt x="209" y="112"/>
                  </a:lnTo>
                  <a:lnTo>
                    <a:pt x="224" y="111"/>
                  </a:lnTo>
                  <a:lnTo>
                    <a:pt x="234" y="111"/>
                  </a:lnTo>
                  <a:lnTo>
                    <a:pt x="252" y="119"/>
                  </a:lnTo>
                  <a:lnTo>
                    <a:pt x="271" y="128"/>
                  </a:lnTo>
                  <a:lnTo>
                    <a:pt x="288" y="139"/>
                  </a:lnTo>
                  <a:lnTo>
                    <a:pt x="305" y="152"/>
                  </a:lnTo>
                  <a:lnTo>
                    <a:pt x="321" y="167"/>
                  </a:lnTo>
                  <a:lnTo>
                    <a:pt x="333" y="183"/>
                  </a:lnTo>
                  <a:lnTo>
                    <a:pt x="343" y="202"/>
                  </a:lnTo>
                  <a:lnTo>
                    <a:pt x="347" y="213"/>
                  </a:lnTo>
                  <a:lnTo>
                    <a:pt x="350" y="222"/>
                  </a:lnTo>
                  <a:lnTo>
                    <a:pt x="356" y="259"/>
                  </a:lnTo>
                  <a:lnTo>
                    <a:pt x="361" y="298"/>
                  </a:lnTo>
                  <a:lnTo>
                    <a:pt x="367" y="336"/>
                  </a:lnTo>
                  <a:lnTo>
                    <a:pt x="368" y="340"/>
                  </a:lnTo>
                  <a:lnTo>
                    <a:pt x="372" y="359"/>
                  </a:lnTo>
                  <a:lnTo>
                    <a:pt x="377" y="377"/>
                  </a:lnTo>
                  <a:lnTo>
                    <a:pt x="378" y="383"/>
                  </a:lnTo>
                  <a:lnTo>
                    <a:pt x="380" y="389"/>
                  </a:lnTo>
                  <a:lnTo>
                    <a:pt x="385" y="401"/>
                  </a:lnTo>
                  <a:lnTo>
                    <a:pt x="388" y="407"/>
                  </a:lnTo>
                  <a:lnTo>
                    <a:pt x="391" y="412"/>
                  </a:lnTo>
                  <a:lnTo>
                    <a:pt x="393" y="415"/>
                  </a:lnTo>
                  <a:lnTo>
                    <a:pt x="397" y="419"/>
                  </a:lnTo>
                  <a:lnTo>
                    <a:pt x="400" y="421"/>
                  </a:lnTo>
                  <a:lnTo>
                    <a:pt x="404" y="424"/>
                  </a:lnTo>
                  <a:lnTo>
                    <a:pt x="410" y="426"/>
                  </a:lnTo>
                  <a:lnTo>
                    <a:pt x="415" y="428"/>
                  </a:lnTo>
                  <a:lnTo>
                    <a:pt x="422" y="430"/>
                  </a:lnTo>
                  <a:lnTo>
                    <a:pt x="427" y="432"/>
                  </a:lnTo>
                  <a:lnTo>
                    <a:pt x="431" y="433"/>
                  </a:lnTo>
                  <a:lnTo>
                    <a:pt x="434" y="433"/>
                  </a:lnTo>
                  <a:lnTo>
                    <a:pt x="438" y="434"/>
                  </a:lnTo>
                  <a:lnTo>
                    <a:pt x="444" y="434"/>
                  </a:lnTo>
                  <a:lnTo>
                    <a:pt x="447" y="433"/>
                  </a:lnTo>
                  <a:lnTo>
                    <a:pt x="452" y="433"/>
                  </a:lnTo>
                  <a:lnTo>
                    <a:pt x="457" y="433"/>
                  </a:lnTo>
                  <a:lnTo>
                    <a:pt x="464" y="433"/>
                  </a:lnTo>
                  <a:lnTo>
                    <a:pt x="464" y="415"/>
                  </a:lnTo>
                  <a:lnTo>
                    <a:pt x="457" y="415"/>
                  </a:lnTo>
                  <a:lnTo>
                    <a:pt x="452" y="415"/>
                  </a:lnTo>
                  <a:lnTo>
                    <a:pt x="447" y="415"/>
                  </a:lnTo>
                  <a:lnTo>
                    <a:pt x="444" y="416"/>
                  </a:lnTo>
                  <a:lnTo>
                    <a:pt x="438" y="416"/>
                  </a:lnTo>
                  <a:lnTo>
                    <a:pt x="436" y="415"/>
                  </a:lnTo>
                  <a:lnTo>
                    <a:pt x="434" y="415"/>
                  </a:lnTo>
                  <a:lnTo>
                    <a:pt x="429" y="413"/>
                  </a:lnTo>
                  <a:lnTo>
                    <a:pt x="422" y="411"/>
                  </a:lnTo>
                  <a:lnTo>
                    <a:pt x="417" y="409"/>
                  </a:lnTo>
                  <a:lnTo>
                    <a:pt x="410" y="407"/>
                  </a:lnTo>
                  <a:lnTo>
                    <a:pt x="410" y="406"/>
                  </a:lnTo>
                  <a:lnTo>
                    <a:pt x="406" y="403"/>
                  </a:lnTo>
                  <a:lnTo>
                    <a:pt x="405" y="400"/>
                  </a:lnTo>
                  <a:lnTo>
                    <a:pt x="402" y="394"/>
                  </a:lnTo>
                  <a:lnTo>
                    <a:pt x="397" y="382"/>
                  </a:lnTo>
                  <a:lnTo>
                    <a:pt x="395" y="376"/>
                  </a:lnTo>
                  <a:lnTo>
                    <a:pt x="394" y="372"/>
                  </a:lnTo>
                  <a:lnTo>
                    <a:pt x="389" y="352"/>
                  </a:lnTo>
                  <a:lnTo>
                    <a:pt x="385" y="333"/>
                  </a:lnTo>
                  <a:lnTo>
                    <a:pt x="379" y="298"/>
                  </a:lnTo>
                  <a:lnTo>
                    <a:pt x="374" y="259"/>
                  </a:lnTo>
                  <a:lnTo>
                    <a:pt x="367" y="218"/>
                  </a:lnTo>
                  <a:lnTo>
                    <a:pt x="364" y="206"/>
                  </a:lnTo>
                  <a:lnTo>
                    <a:pt x="360" y="195"/>
                  </a:lnTo>
                  <a:lnTo>
                    <a:pt x="350" y="175"/>
                  </a:lnTo>
                  <a:lnTo>
                    <a:pt x="348" y="172"/>
                  </a:lnTo>
                  <a:lnTo>
                    <a:pt x="334" y="154"/>
                  </a:lnTo>
                  <a:lnTo>
                    <a:pt x="318" y="139"/>
                  </a:lnTo>
                  <a:lnTo>
                    <a:pt x="300" y="125"/>
                  </a:lnTo>
                  <a:lnTo>
                    <a:pt x="297" y="123"/>
                  </a:lnTo>
                  <a:lnTo>
                    <a:pt x="278" y="111"/>
                  </a:lnTo>
                  <a:lnTo>
                    <a:pt x="259" y="102"/>
                  </a:lnTo>
                  <a:lnTo>
                    <a:pt x="238" y="94"/>
                  </a:lnTo>
                  <a:lnTo>
                    <a:pt x="235" y="93"/>
                  </a:lnTo>
                  <a:lnTo>
                    <a:pt x="224" y="93"/>
                  </a:lnTo>
                  <a:lnTo>
                    <a:pt x="209" y="94"/>
                  </a:lnTo>
                  <a:lnTo>
                    <a:pt x="192" y="95"/>
                  </a:lnTo>
                  <a:lnTo>
                    <a:pt x="173" y="97"/>
                  </a:lnTo>
                  <a:lnTo>
                    <a:pt x="152" y="97"/>
                  </a:lnTo>
                  <a:lnTo>
                    <a:pt x="131" y="97"/>
                  </a:lnTo>
                  <a:lnTo>
                    <a:pt x="110" y="97"/>
                  </a:lnTo>
                  <a:lnTo>
                    <a:pt x="89" y="94"/>
                  </a:lnTo>
                  <a:lnTo>
                    <a:pt x="73" y="91"/>
                  </a:lnTo>
                  <a:lnTo>
                    <a:pt x="55" y="86"/>
                  </a:lnTo>
                  <a:lnTo>
                    <a:pt x="41" y="78"/>
                  </a:lnTo>
                  <a:lnTo>
                    <a:pt x="30" y="69"/>
                  </a:lnTo>
                  <a:lnTo>
                    <a:pt x="26" y="64"/>
                  </a:lnTo>
                  <a:lnTo>
                    <a:pt x="23" y="59"/>
                  </a:lnTo>
                  <a:lnTo>
                    <a:pt x="20" y="52"/>
                  </a:lnTo>
                  <a:lnTo>
                    <a:pt x="19" y="45"/>
                  </a:lnTo>
                  <a:lnTo>
                    <a:pt x="18" y="37"/>
                  </a:lnTo>
                  <a:lnTo>
                    <a:pt x="19" y="27"/>
                  </a:lnTo>
                  <a:lnTo>
                    <a:pt x="20" y="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74032" name="Group 641"/>
            <p:cNvGrpSpPr>
              <a:grpSpLocks/>
            </p:cNvGrpSpPr>
            <p:nvPr/>
          </p:nvGrpSpPr>
          <p:grpSpPr bwMode="auto">
            <a:xfrm>
              <a:off x="1245" y="4741"/>
              <a:ext cx="156" cy="287"/>
              <a:chOff x="1623" y="3604"/>
              <a:chExt cx="101" cy="293"/>
            </a:xfrm>
          </p:grpSpPr>
          <p:sp>
            <p:nvSpPr>
              <p:cNvPr id="897" name="Freeform 642"/>
              <p:cNvSpPr>
                <a:spLocks/>
              </p:cNvSpPr>
              <p:nvPr/>
            </p:nvSpPr>
            <p:spPr bwMode="auto">
              <a:xfrm>
                <a:off x="1631" y="3612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898" name="Freeform 643"/>
              <p:cNvSpPr>
                <a:spLocks/>
              </p:cNvSpPr>
              <p:nvPr/>
            </p:nvSpPr>
            <p:spPr bwMode="auto">
              <a:xfrm>
                <a:off x="1623" y="3604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x-none" sz="800">
                  <a:ln>
                    <a:solidFill>
                      <a:sysClr val="windowText" lastClr="000000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870" name="Freeform 645"/>
            <p:cNvSpPr>
              <a:spLocks/>
            </p:cNvSpPr>
            <p:nvPr/>
          </p:nvSpPr>
          <p:spPr bwMode="auto">
            <a:xfrm>
              <a:off x="1252" y="4285"/>
              <a:ext cx="420" cy="547"/>
            </a:xfrm>
            <a:custGeom>
              <a:avLst/>
              <a:gdLst>
                <a:gd name="T0" fmla="*/ 49299 w 322"/>
                <a:gd name="T1" fmla="*/ 266 h 558"/>
                <a:gd name="T2" fmla="*/ 46056 w 322"/>
                <a:gd name="T3" fmla="*/ 248 h 558"/>
                <a:gd name="T4" fmla="*/ 96413 w 322"/>
                <a:gd name="T5" fmla="*/ 220 h 558"/>
                <a:gd name="T6" fmla="*/ 134854 w 322"/>
                <a:gd name="T7" fmla="*/ 212 h 558"/>
                <a:gd name="T8" fmla="*/ 175478 w 322"/>
                <a:gd name="T9" fmla="*/ 210 h 558"/>
                <a:gd name="T10" fmla="*/ 149156 w 322"/>
                <a:gd name="T11" fmla="*/ 245 h 558"/>
                <a:gd name="T12" fmla="*/ 170076 w 322"/>
                <a:gd name="T13" fmla="*/ 275 h 558"/>
                <a:gd name="T14" fmla="*/ 228339 w 322"/>
                <a:gd name="T15" fmla="*/ 294 h 558"/>
                <a:gd name="T16" fmla="*/ 365077 w 322"/>
                <a:gd name="T17" fmla="*/ 296 h 558"/>
                <a:gd name="T18" fmla="*/ 424934 w 322"/>
                <a:gd name="T19" fmla="*/ 309 h 558"/>
                <a:gd name="T20" fmla="*/ 536997 w 322"/>
                <a:gd name="T21" fmla="*/ 313 h 558"/>
                <a:gd name="T22" fmla="*/ 624461 w 322"/>
                <a:gd name="T23" fmla="*/ 299 h 558"/>
                <a:gd name="T24" fmla="*/ 667101 w 322"/>
                <a:gd name="T25" fmla="*/ 266 h 558"/>
                <a:gd name="T26" fmla="*/ 653218 w 322"/>
                <a:gd name="T27" fmla="*/ 225 h 558"/>
                <a:gd name="T28" fmla="*/ 612281 w 322"/>
                <a:gd name="T29" fmla="*/ 205 h 558"/>
                <a:gd name="T30" fmla="*/ 556455 w 322"/>
                <a:gd name="T31" fmla="*/ 188 h 558"/>
                <a:gd name="T32" fmla="*/ 576730 w 322"/>
                <a:gd name="T33" fmla="*/ 167 h 558"/>
                <a:gd name="T34" fmla="*/ 645883 w 322"/>
                <a:gd name="T35" fmla="*/ 124 h 558"/>
                <a:gd name="T36" fmla="*/ 641013 w 322"/>
                <a:gd name="T37" fmla="*/ 62 h 558"/>
                <a:gd name="T38" fmla="*/ 532669 w 322"/>
                <a:gd name="T39" fmla="*/ 9 h 558"/>
                <a:gd name="T40" fmla="*/ 540185 w 322"/>
                <a:gd name="T41" fmla="*/ 25 h 558"/>
                <a:gd name="T42" fmla="*/ 611922 w 322"/>
                <a:gd name="T43" fmla="*/ 71 h 558"/>
                <a:gd name="T44" fmla="*/ 559370 w 322"/>
                <a:gd name="T45" fmla="*/ 158 h 558"/>
                <a:gd name="T46" fmla="*/ 471948 w 322"/>
                <a:gd name="T47" fmla="*/ 180 h 558"/>
                <a:gd name="T48" fmla="*/ 311418 w 322"/>
                <a:gd name="T49" fmla="*/ 178 h 558"/>
                <a:gd name="T50" fmla="*/ 254808 w 322"/>
                <a:gd name="T51" fmla="*/ 184 h 558"/>
                <a:gd name="T52" fmla="*/ 197201 w 322"/>
                <a:gd name="T53" fmla="*/ 200 h 558"/>
                <a:gd name="T54" fmla="*/ 144651 w 322"/>
                <a:gd name="T55" fmla="*/ 201 h 558"/>
                <a:gd name="T56" fmla="*/ 89502 w 322"/>
                <a:gd name="T57" fmla="*/ 207 h 558"/>
                <a:gd name="T58" fmla="*/ 68782 w 322"/>
                <a:gd name="T59" fmla="*/ 214 h 558"/>
                <a:gd name="T60" fmla="*/ 6789 w 322"/>
                <a:gd name="T61" fmla="*/ 250 h 558"/>
                <a:gd name="T62" fmla="*/ 11495 w 322"/>
                <a:gd name="T63" fmla="*/ 267 h 558"/>
                <a:gd name="T64" fmla="*/ 40622 w 322"/>
                <a:gd name="T65" fmla="*/ 279 h 558"/>
                <a:gd name="T66" fmla="*/ 215609 w 322"/>
                <a:gd name="T67" fmla="*/ 210 h 558"/>
                <a:gd name="T68" fmla="*/ 354777 w 322"/>
                <a:gd name="T69" fmla="*/ 216 h 558"/>
                <a:gd name="T70" fmla="*/ 324570 w 322"/>
                <a:gd name="T71" fmla="*/ 247 h 558"/>
                <a:gd name="T72" fmla="*/ 349856 w 322"/>
                <a:gd name="T73" fmla="*/ 286 h 558"/>
                <a:gd name="T74" fmla="*/ 226807 w 322"/>
                <a:gd name="T75" fmla="*/ 283 h 558"/>
                <a:gd name="T76" fmla="*/ 191378 w 322"/>
                <a:gd name="T77" fmla="*/ 263 h 558"/>
                <a:gd name="T78" fmla="*/ 199732 w 322"/>
                <a:gd name="T79" fmla="*/ 220 h 558"/>
                <a:gd name="T80" fmla="*/ 390914 w 322"/>
                <a:gd name="T81" fmla="*/ 234 h 558"/>
                <a:gd name="T82" fmla="*/ 407174 w 322"/>
                <a:gd name="T83" fmla="*/ 258 h 558"/>
                <a:gd name="T84" fmla="*/ 374729 w 322"/>
                <a:gd name="T85" fmla="*/ 273 h 558"/>
                <a:gd name="T86" fmla="*/ 49299 w 322"/>
                <a:gd name="T87" fmla="*/ 283 h 558"/>
                <a:gd name="T88" fmla="*/ 268863 w 322"/>
                <a:gd name="T89" fmla="*/ 193 h 558"/>
                <a:gd name="T90" fmla="*/ 358197 w 322"/>
                <a:gd name="T91" fmla="*/ 189 h 558"/>
                <a:gd name="T92" fmla="*/ 374729 w 322"/>
                <a:gd name="T93" fmla="*/ 208 h 558"/>
                <a:gd name="T94" fmla="*/ 249431 w 322"/>
                <a:gd name="T95" fmla="*/ 200 h 558"/>
                <a:gd name="T96" fmla="*/ 540185 w 322"/>
                <a:gd name="T97" fmla="*/ 197 h 558"/>
                <a:gd name="T98" fmla="*/ 591032 w 322"/>
                <a:gd name="T99" fmla="*/ 214 h 558"/>
                <a:gd name="T100" fmla="*/ 625131 w 322"/>
                <a:gd name="T101" fmla="*/ 243 h 558"/>
                <a:gd name="T102" fmla="*/ 582277 w 322"/>
                <a:gd name="T103" fmla="*/ 296 h 558"/>
                <a:gd name="T104" fmla="*/ 470260 w 322"/>
                <a:gd name="T105" fmla="*/ 302 h 558"/>
                <a:gd name="T106" fmla="*/ 400612 w 322"/>
                <a:gd name="T107" fmla="*/ 287 h 558"/>
                <a:gd name="T108" fmla="*/ 443215 w 322"/>
                <a:gd name="T109" fmla="*/ 261 h 558"/>
                <a:gd name="T110" fmla="*/ 439172 w 322"/>
                <a:gd name="T111" fmla="*/ 240 h 558"/>
                <a:gd name="T112" fmla="*/ 412680 w 322"/>
                <a:gd name="T113" fmla="*/ 218 h 5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558"/>
                <a:gd name="T173" fmla="*/ 322 w 322"/>
                <a:gd name="T174" fmla="*/ 558 h 5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558">
                  <a:moveTo>
                    <a:pt x="24" y="505"/>
                  </a:moveTo>
                  <a:lnTo>
                    <a:pt x="39" y="496"/>
                  </a:lnTo>
                  <a:lnTo>
                    <a:pt x="36" y="491"/>
                  </a:lnTo>
                  <a:lnTo>
                    <a:pt x="33" y="487"/>
                  </a:lnTo>
                  <a:lnTo>
                    <a:pt x="29" y="480"/>
                  </a:lnTo>
                  <a:lnTo>
                    <a:pt x="27" y="477"/>
                  </a:lnTo>
                  <a:lnTo>
                    <a:pt x="24" y="473"/>
                  </a:lnTo>
                  <a:lnTo>
                    <a:pt x="23" y="471"/>
                  </a:lnTo>
                  <a:lnTo>
                    <a:pt x="22" y="468"/>
                  </a:lnTo>
                  <a:lnTo>
                    <a:pt x="20" y="463"/>
                  </a:lnTo>
                  <a:lnTo>
                    <a:pt x="19" y="459"/>
                  </a:lnTo>
                  <a:lnTo>
                    <a:pt x="20" y="451"/>
                  </a:lnTo>
                  <a:lnTo>
                    <a:pt x="22" y="441"/>
                  </a:lnTo>
                  <a:lnTo>
                    <a:pt x="25" y="432"/>
                  </a:lnTo>
                  <a:lnTo>
                    <a:pt x="28" y="424"/>
                  </a:lnTo>
                  <a:lnTo>
                    <a:pt x="37" y="408"/>
                  </a:lnTo>
                  <a:lnTo>
                    <a:pt x="42" y="399"/>
                  </a:lnTo>
                  <a:lnTo>
                    <a:pt x="47" y="392"/>
                  </a:lnTo>
                  <a:lnTo>
                    <a:pt x="51" y="386"/>
                  </a:lnTo>
                  <a:lnTo>
                    <a:pt x="53" y="383"/>
                  </a:lnTo>
                  <a:lnTo>
                    <a:pt x="54" y="381"/>
                  </a:lnTo>
                  <a:lnTo>
                    <a:pt x="55" y="380"/>
                  </a:lnTo>
                  <a:lnTo>
                    <a:pt x="60" y="379"/>
                  </a:lnTo>
                  <a:lnTo>
                    <a:pt x="65" y="377"/>
                  </a:lnTo>
                  <a:lnTo>
                    <a:pt x="71" y="376"/>
                  </a:lnTo>
                  <a:lnTo>
                    <a:pt x="77" y="375"/>
                  </a:lnTo>
                  <a:lnTo>
                    <a:pt x="77" y="374"/>
                  </a:lnTo>
                  <a:lnTo>
                    <a:pt x="79" y="374"/>
                  </a:lnTo>
                  <a:lnTo>
                    <a:pt x="83" y="374"/>
                  </a:lnTo>
                  <a:lnTo>
                    <a:pt x="84" y="373"/>
                  </a:lnTo>
                  <a:lnTo>
                    <a:pt x="85" y="373"/>
                  </a:lnTo>
                  <a:lnTo>
                    <a:pt x="84" y="375"/>
                  </a:lnTo>
                  <a:lnTo>
                    <a:pt x="80" y="386"/>
                  </a:lnTo>
                  <a:lnTo>
                    <a:pt x="77" y="397"/>
                  </a:lnTo>
                  <a:lnTo>
                    <a:pt x="76" y="401"/>
                  </a:lnTo>
                  <a:lnTo>
                    <a:pt x="74" y="412"/>
                  </a:lnTo>
                  <a:lnTo>
                    <a:pt x="72" y="436"/>
                  </a:lnTo>
                  <a:lnTo>
                    <a:pt x="70" y="458"/>
                  </a:lnTo>
                  <a:lnTo>
                    <a:pt x="70" y="459"/>
                  </a:lnTo>
                  <a:lnTo>
                    <a:pt x="71" y="462"/>
                  </a:lnTo>
                  <a:lnTo>
                    <a:pt x="73" y="468"/>
                  </a:lnTo>
                  <a:lnTo>
                    <a:pt x="75" y="475"/>
                  </a:lnTo>
                  <a:lnTo>
                    <a:pt x="78" y="484"/>
                  </a:lnTo>
                  <a:lnTo>
                    <a:pt x="82" y="492"/>
                  </a:lnTo>
                  <a:lnTo>
                    <a:pt x="85" y="501"/>
                  </a:lnTo>
                  <a:lnTo>
                    <a:pt x="89" y="508"/>
                  </a:lnTo>
                  <a:lnTo>
                    <a:pt x="91" y="511"/>
                  </a:lnTo>
                  <a:lnTo>
                    <a:pt x="96" y="517"/>
                  </a:lnTo>
                  <a:lnTo>
                    <a:pt x="99" y="519"/>
                  </a:lnTo>
                  <a:lnTo>
                    <a:pt x="103" y="522"/>
                  </a:lnTo>
                  <a:lnTo>
                    <a:pt x="111" y="524"/>
                  </a:lnTo>
                  <a:lnTo>
                    <a:pt x="114" y="524"/>
                  </a:lnTo>
                  <a:lnTo>
                    <a:pt x="122" y="526"/>
                  </a:lnTo>
                  <a:lnTo>
                    <a:pt x="139" y="527"/>
                  </a:lnTo>
                  <a:lnTo>
                    <a:pt x="156" y="527"/>
                  </a:lnTo>
                  <a:lnTo>
                    <a:pt x="171" y="527"/>
                  </a:lnTo>
                  <a:lnTo>
                    <a:pt x="172" y="527"/>
                  </a:lnTo>
                  <a:lnTo>
                    <a:pt x="176" y="527"/>
                  </a:lnTo>
                  <a:lnTo>
                    <a:pt x="178" y="525"/>
                  </a:lnTo>
                  <a:lnTo>
                    <a:pt x="179" y="524"/>
                  </a:lnTo>
                  <a:lnTo>
                    <a:pt x="180" y="525"/>
                  </a:lnTo>
                  <a:lnTo>
                    <a:pt x="188" y="536"/>
                  </a:lnTo>
                  <a:lnTo>
                    <a:pt x="195" y="543"/>
                  </a:lnTo>
                  <a:lnTo>
                    <a:pt x="202" y="548"/>
                  </a:lnTo>
                  <a:lnTo>
                    <a:pt x="205" y="550"/>
                  </a:lnTo>
                  <a:lnTo>
                    <a:pt x="213" y="553"/>
                  </a:lnTo>
                  <a:lnTo>
                    <a:pt x="217" y="553"/>
                  </a:lnTo>
                  <a:lnTo>
                    <a:pt x="227" y="555"/>
                  </a:lnTo>
                  <a:lnTo>
                    <a:pt x="234" y="556"/>
                  </a:lnTo>
                  <a:lnTo>
                    <a:pt x="241" y="557"/>
                  </a:lnTo>
                  <a:lnTo>
                    <a:pt x="250" y="557"/>
                  </a:lnTo>
                  <a:lnTo>
                    <a:pt x="259" y="558"/>
                  </a:lnTo>
                  <a:lnTo>
                    <a:pt x="260" y="558"/>
                  </a:lnTo>
                  <a:lnTo>
                    <a:pt x="263" y="558"/>
                  </a:lnTo>
                  <a:lnTo>
                    <a:pt x="274" y="554"/>
                  </a:lnTo>
                  <a:lnTo>
                    <a:pt x="283" y="548"/>
                  </a:lnTo>
                  <a:lnTo>
                    <a:pt x="286" y="546"/>
                  </a:lnTo>
                  <a:lnTo>
                    <a:pt x="294" y="540"/>
                  </a:lnTo>
                  <a:lnTo>
                    <a:pt x="301" y="533"/>
                  </a:lnTo>
                  <a:lnTo>
                    <a:pt x="306" y="526"/>
                  </a:lnTo>
                  <a:lnTo>
                    <a:pt x="308" y="523"/>
                  </a:lnTo>
                  <a:lnTo>
                    <a:pt x="313" y="515"/>
                  </a:lnTo>
                  <a:lnTo>
                    <a:pt x="319" y="497"/>
                  </a:lnTo>
                  <a:lnTo>
                    <a:pt x="319" y="493"/>
                  </a:lnTo>
                  <a:lnTo>
                    <a:pt x="322" y="473"/>
                  </a:lnTo>
                  <a:lnTo>
                    <a:pt x="322" y="452"/>
                  </a:lnTo>
                  <a:lnTo>
                    <a:pt x="320" y="431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6"/>
                  </a:lnTo>
                  <a:lnTo>
                    <a:pt x="316" y="405"/>
                  </a:lnTo>
                  <a:lnTo>
                    <a:pt x="315" y="402"/>
                  </a:lnTo>
                  <a:lnTo>
                    <a:pt x="313" y="397"/>
                  </a:lnTo>
                  <a:lnTo>
                    <a:pt x="311" y="392"/>
                  </a:lnTo>
                  <a:lnTo>
                    <a:pt x="305" y="380"/>
                  </a:lnTo>
                  <a:lnTo>
                    <a:pt x="302" y="374"/>
                  </a:lnTo>
                  <a:lnTo>
                    <a:pt x="299" y="369"/>
                  </a:lnTo>
                  <a:lnTo>
                    <a:pt x="298" y="367"/>
                  </a:lnTo>
                  <a:lnTo>
                    <a:pt x="296" y="364"/>
                  </a:lnTo>
                  <a:lnTo>
                    <a:pt x="293" y="359"/>
                  </a:lnTo>
                  <a:lnTo>
                    <a:pt x="285" y="350"/>
                  </a:lnTo>
                  <a:lnTo>
                    <a:pt x="277" y="340"/>
                  </a:lnTo>
                  <a:lnTo>
                    <a:pt x="274" y="337"/>
                  </a:lnTo>
                  <a:lnTo>
                    <a:pt x="271" y="335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55" y="326"/>
                  </a:lnTo>
                  <a:lnTo>
                    <a:pt x="249" y="325"/>
                  </a:lnTo>
                  <a:lnTo>
                    <a:pt x="253" y="321"/>
                  </a:lnTo>
                  <a:lnTo>
                    <a:pt x="254" y="320"/>
                  </a:lnTo>
                  <a:lnTo>
                    <a:pt x="262" y="313"/>
                  </a:lnTo>
                  <a:lnTo>
                    <a:pt x="270" y="306"/>
                  </a:lnTo>
                  <a:lnTo>
                    <a:pt x="278" y="298"/>
                  </a:lnTo>
                  <a:lnTo>
                    <a:pt x="280" y="295"/>
                  </a:lnTo>
                  <a:lnTo>
                    <a:pt x="286" y="287"/>
                  </a:lnTo>
                  <a:lnTo>
                    <a:pt x="286" y="286"/>
                  </a:lnTo>
                  <a:lnTo>
                    <a:pt x="296" y="266"/>
                  </a:lnTo>
                  <a:lnTo>
                    <a:pt x="304" y="246"/>
                  </a:lnTo>
                  <a:lnTo>
                    <a:pt x="311" y="226"/>
                  </a:lnTo>
                  <a:lnTo>
                    <a:pt x="312" y="222"/>
                  </a:lnTo>
                  <a:lnTo>
                    <a:pt x="317" y="202"/>
                  </a:lnTo>
                  <a:lnTo>
                    <a:pt x="317" y="200"/>
                  </a:lnTo>
                  <a:lnTo>
                    <a:pt x="316" y="162"/>
                  </a:lnTo>
                  <a:lnTo>
                    <a:pt x="313" y="123"/>
                  </a:lnTo>
                  <a:lnTo>
                    <a:pt x="313" y="122"/>
                  </a:lnTo>
                  <a:lnTo>
                    <a:pt x="311" y="111"/>
                  </a:lnTo>
                  <a:lnTo>
                    <a:pt x="310" y="107"/>
                  </a:lnTo>
                  <a:lnTo>
                    <a:pt x="305" y="92"/>
                  </a:lnTo>
                  <a:lnTo>
                    <a:pt x="297" y="75"/>
                  </a:lnTo>
                  <a:lnTo>
                    <a:pt x="288" y="58"/>
                  </a:lnTo>
                  <a:lnTo>
                    <a:pt x="278" y="41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57" y="9"/>
                  </a:lnTo>
                  <a:lnTo>
                    <a:pt x="253" y="4"/>
                  </a:lnTo>
                  <a:lnTo>
                    <a:pt x="249" y="0"/>
                  </a:lnTo>
                  <a:lnTo>
                    <a:pt x="236" y="13"/>
                  </a:lnTo>
                  <a:lnTo>
                    <a:pt x="240" y="17"/>
                  </a:lnTo>
                  <a:lnTo>
                    <a:pt x="244" y="22"/>
                  </a:lnTo>
                  <a:lnTo>
                    <a:pt x="253" y="34"/>
                  </a:lnTo>
                  <a:lnTo>
                    <a:pt x="261" y="48"/>
                  </a:lnTo>
                  <a:lnTo>
                    <a:pt x="271" y="65"/>
                  </a:lnTo>
                  <a:lnTo>
                    <a:pt x="280" y="82"/>
                  </a:lnTo>
                  <a:lnTo>
                    <a:pt x="288" y="99"/>
                  </a:lnTo>
                  <a:lnTo>
                    <a:pt x="293" y="114"/>
                  </a:lnTo>
                  <a:lnTo>
                    <a:pt x="295" y="124"/>
                  </a:lnTo>
                  <a:lnTo>
                    <a:pt x="298" y="162"/>
                  </a:lnTo>
                  <a:lnTo>
                    <a:pt x="299" y="200"/>
                  </a:lnTo>
                  <a:lnTo>
                    <a:pt x="295" y="219"/>
                  </a:lnTo>
                  <a:lnTo>
                    <a:pt x="294" y="219"/>
                  </a:lnTo>
                  <a:lnTo>
                    <a:pt x="287" y="239"/>
                  </a:lnTo>
                  <a:lnTo>
                    <a:pt x="279" y="259"/>
                  </a:lnTo>
                  <a:lnTo>
                    <a:pt x="270" y="278"/>
                  </a:lnTo>
                  <a:lnTo>
                    <a:pt x="265" y="285"/>
                  </a:lnTo>
                  <a:lnTo>
                    <a:pt x="257" y="293"/>
                  </a:lnTo>
                  <a:lnTo>
                    <a:pt x="249" y="300"/>
                  </a:lnTo>
                  <a:lnTo>
                    <a:pt x="241" y="308"/>
                  </a:lnTo>
                  <a:lnTo>
                    <a:pt x="228" y="320"/>
                  </a:lnTo>
                  <a:lnTo>
                    <a:pt x="221" y="319"/>
                  </a:lnTo>
                  <a:lnTo>
                    <a:pt x="204" y="318"/>
                  </a:lnTo>
                  <a:lnTo>
                    <a:pt x="188" y="318"/>
                  </a:lnTo>
                  <a:lnTo>
                    <a:pt x="173" y="318"/>
                  </a:lnTo>
                  <a:lnTo>
                    <a:pt x="161" y="318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48" y="319"/>
                  </a:lnTo>
                  <a:lnTo>
                    <a:pt x="146" y="319"/>
                  </a:lnTo>
                  <a:lnTo>
                    <a:pt x="144" y="319"/>
                  </a:lnTo>
                  <a:lnTo>
                    <a:pt x="140" y="320"/>
                  </a:lnTo>
                  <a:lnTo>
                    <a:pt x="136" y="321"/>
                  </a:lnTo>
                  <a:lnTo>
                    <a:pt x="127" y="324"/>
                  </a:lnTo>
                  <a:lnTo>
                    <a:pt x="123" y="326"/>
                  </a:lnTo>
                  <a:lnTo>
                    <a:pt x="119" y="329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4" y="332"/>
                  </a:lnTo>
                  <a:lnTo>
                    <a:pt x="110" y="336"/>
                  </a:lnTo>
                  <a:lnTo>
                    <a:pt x="102" y="345"/>
                  </a:lnTo>
                  <a:lnTo>
                    <a:pt x="95" y="355"/>
                  </a:lnTo>
                  <a:lnTo>
                    <a:pt x="85" y="355"/>
                  </a:lnTo>
                  <a:lnTo>
                    <a:pt x="84" y="355"/>
                  </a:lnTo>
                  <a:lnTo>
                    <a:pt x="83" y="356"/>
                  </a:lnTo>
                  <a:lnTo>
                    <a:pt x="79" y="356"/>
                  </a:lnTo>
                  <a:lnTo>
                    <a:pt x="74" y="357"/>
                  </a:lnTo>
                  <a:lnTo>
                    <a:pt x="70" y="358"/>
                  </a:lnTo>
                  <a:lnTo>
                    <a:pt x="64" y="359"/>
                  </a:lnTo>
                  <a:lnTo>
                    <a:pt x="58" y="360"/>
                  </a:lnTo>
                  <a:lnTo>
                    <a:pt x="53" y="362"/>
                  </a:lnTo>
                  <a:lnTo>
                    <a:pt x="48" y="363"/>
                  </a:lnTo>
                  <a:lnTo>
                    <a:pt x="45" y="365"/>
                  </a:lnTo>
                  <a:lnTo>
                    <a:pt x="43" y="367"/>
                  </a:lnTo>
                  <a:lnTo>
                    <a:pt x="43" y="368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6" y="376"/>
                  </a:lnTo>
                  <a:lnTo>
                    <a:pt x="33" y="381"/>
                  </a:lnTo>
                  <a:lnTo>
                    <a:pt x="27" y="389"/>
                  </a:lnTo>
                  <a:lnTo>
                    <a:pt x="25" y="392"/>
                  </a:lnTo>
                  <a:lnTo>
                    <a:pt x="20" y="401"/>
                  </a:lnTo>
                  <a:lnTo>
                    <a:pt x="11" y="417"/>
                  </a:lnTo>
                  <a:lnTo>
                    <a:pt x="8" y="425"/>
                  </a:lnTo>
                  <a:lnTo>
                    <a:pt x="5" y="434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8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70"/>
                  </a:lnTo>
                  <a:lnTo>
                    <a:pt x="5" y="475"/>
                  </a:lnTo>
                  <a:lnTo>
                    <a:pt x="6" y="478"/>
                  </a:lnTo>
                  <a:lnTo>
                    <a:pt x="7" y="480"/>
                  </a:lnTo>
                  <a:lnTo>
                    <a:pt x="9" y="483"/>
                  </a:lnTo>
                  <a:lnTo>
                    <a:pt x="11" y="486"/>
                  </a:lnTo>
                  <a:lnTo>
                    <a:pt x="14" y="490"/>
                  </a:lnTo>
                  <a:lnTo>
                    <a:pt x="16" y="494"/>
                  </a:lnTo>
                  <a:lnTo>
                    <a:pt x="19" y="498"/>
                  </a:lnTo>
                  <a:lnTo>
                    <a:pt x="24" y="505"/>
                  </a:lnTo>
                  <a:lnTo>
                    <a:pt x="52" y="382"/>
                  </a:lnTo>
                  <a:lnTo>
                    <a:pt x="53" y="382"/>
                  </a:lnTo>
                  <a:lnTo>
                    <a:pt x="50" y="385"/>
                  </a:lnTo>
                  <a:lnTo>
                    <a:pt x="52" y="382"/>
                  </a:lnTo>
                  <a:lnTo>
                    <a:pt x="24" y="505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6" y="372"/>
                  </a:lnTo>
                  <a:lnTo>
                    <a:pt x="147" y="373"/>
                  </a:lnTo>
                  <a:lnTo>
                    <a:pt x="156" y="375"/>
                  </a:lnTo>
                  <a:lnTo>
                    <a:pt x="166" y="379"/>
                  </a:lnTo>
                  <a:lnTo>
                    <a:pt x="168" y="381"/>
                  </a:lnTo>
                  <a:lnTo>
                    <a:pt x="171" y="383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62" y="40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7" y="439"/>
                  </a:lnTo>
                  <a:lnTo>
                    <a:pt x="158" y="456"/>
                  </a:lnTo>
                  <a:lnTo>
                    <a:pt x="160" y="473"/>
                  </a:lnTo>
                  <a:lnTo>
                    <a:pt x="160" y="477"/>
                  </a:lnTo>
                  <a:lnTo>
                    <a:pt x="164" y="493"/>
                  </a:lnTo>
                  <a:lnTo>
                    <a:pt x="168" y="507"/>
                  </a:lnTo>
                  <a:lnTo>
                    <a:pt x="168" y="508"/>
                  </a:lnTo>
                  <a:lnTo>
                    <a:pt x="169" y="509"/>
                  </a:lnTo>
                  <a:lnTo>
                    <a:pt x="156" y="509"/>
                  </a:lnTo>
                  <a:lnTo>
                    <a:pt x="139" y="509"/>
                  </a:lnTo>
                  <a:lnTo>
                    <a:pt x="122" y="508"/>
                  </a:lnTo>
                  <a:lnTo>
                    <a:pt x="118" y="507"/>
                  </a:lnTo>
                  <a:lnTo>
                    <a:pt x="109" y="505"/>
                  </a:lnTo>
                  <a:lnTo>
                    <a:pt x="108" y="504"/>
                  </a:lnTo>
                  <a:lnTo>
                    <a:pt x="109" y="504"/>
                  </a:lnTo>
                  <a:lnTo>
                    <a:pt x="106" y="500"/>
                  </a:lnTo>
                  <a:lnTo>
                    <a:pt x="102" y="494"/>
                  </a:lnTo>
                  <a:lnTo>
                    <a:pt x="99" y="485"/>
                  </a:lnTo>
                  <a:lnTo>
                    <a:pt x="95" y="477"/>
                  </a:lnTo>
                  <a:lnTo>
                    <a:pt x="92" y="468"/>
                  </a:lnTo>
                  <a:lnTo>
                    <a:pt x="90" y="461"/>
                  </a:lnTo>
                  <a:lnTo>
                    <a:pt x="88" y="458"/>
                  </a:lnTo>
                  <a:lnTo>
                    <a:pt x="90" y="436"/>
                  </a:lnTo>
                  <a:lnTo>
                    <a:pt x="92" y="412"/>
                  </a:lnTo>
                  <a:lnTo>
                    <a:pt x="94" y="404"/>
                  </a:lnTo>
                  <a:lnTo>
                    <a:pt x="97" y="393"/>
                  </a:lnTo>
                  <a:lnTo>
                    <a:pt x="101" y="382"/>
                  </a:lnTo>
                  <a:lnTo>
                    <a:pt x="104" y="373"/>
                  </a:lnTo>
                  <a:lnTo>
                    <a:pt x="24" y="505"/>
                  </a:lnTo>
                  <a:lnTo>
                    <a:pt x="183" y="399"/>
                  </a:lnTo>
                  <a:lnTo>
                    <a:pt x="185" y="403"/>
                  </a:lnTo>
                  <a:lnTo>
                    <a:pt x="187" y="410"/>
                  </a:lnTo>
                  <a:lnTo>
                    <a:pt x="189" y="416"/>
                  </a:lnTo>
                  <a:lnTo>
                    <a:pt x="191" y="422"/>
                  </a:lnTo>
                  <a:lnTo>
                    <a:pt x="193" y="427"/>
                  </a:lnTo>
                  <a:lnTo>
                    <a:pt x="195" y="434"/>
                  </a:lnTo>
                  <a:lnTo>
                    <a:pt x="197" y="443"/>
                  </a:lnTo>
                  <a:lnTo>
                    <a:pt x="198" y="450"/>
                  </a:lnTo>
                  <a:lnTo>
                    <a:pt x="197" y="458"/>
                  </a:lnTo>
                  <a:lnTo>
                    <a:pt x="195" y="468"/>
                  </a:lnTo>
                  <a:lnTo>
                    <a:pt x="192" y="477"/>
                  </a:lnTo>
                  <a:lnTo>
                    <a:pt x="189" y="485"/>
                  </a:lnTo>
                  <a:lnTo>
                    <a:pt x="186" y="491"/>
                  </a:lnTo>
                  <a:lnTo>
                    <a:pt x="183" y="495"/>
                  </a:lnTo>
                  <a:lnTo>
                    <a:pt x="181" y="486"/>
                  </a:lnTo>
                  <a:lnTo>
                    <a:pt x="177" y="470"/>
                  </a:lnTo>
                  <a:lnTo>
                    <a:pt x="176" y="456"/>
                  </a:lnTo>
                  <a:lnTo>
                    <a:pt x="175" y="439"/>
                  </a:lnTo>
                  <a:lnTo>
                    <a:pt x="176" y="424"/>
                  </a:lnTo>
                  <a:lnTo>
                    <a:pt x="179" y="410"/>
                  </a:lnTo>
                  <a:lnTo>
                    <a:pt x="183" y="399"/>
                  </a:lnTo>
                  <a:lnTo>
                    <a:pt x="24" y="505"/>
                  </a:lnTo>
                  <a:lnTo>
                    <a:pt x="118" y="355"/>
                  </a:lnTo>
                  <a:lnTo>
                    <a:pt x="123" y="349"/>
                  </a:lnTo>
                  <a:lnTo>
                    <a:pt x="127" y="345"/>
                  </a:lnTo>
                  <a:lnTo>
                    <a:pt x="128" y="344"/>
                  </a:lnTo>
                  <a:lnTo>
                    <a:pt x="130" y="343"/>
                  </a:lnTo>
                  <a:lnTo>
                    <a:pt x="134" y="341"/>
                  </a:lnTo>
                  <a:lnTo>
                    <a:pt x="143" y="338"/>
                  </a:lnTo>
                  <a:lnTo>
                    <a:pt x="147" y="337"/>
                  </a:lnTo>
                  <a:lnTo>
                    <a:pt x="151" y="336"/>
                  </a:lnTo>
                  <a:lnTo>
                    <a:pt x="161" y="336"/>
                  </a:lnTo>
                  <a:lnTo>
                    <a:pt x="173" y="336"/>
                  </a:lnTo>
                  <a:lnTo>
                    <a:pt x="188" y="336"/>
                  </a:lnTo>
                  <a:lnTo>
                    <a:pt x="204" y="336"/>
                  </a:lnTo>
                  <a:lnTo>
                    <a:pt x="211" y="337"/>
                  </a:lnTo>
                  <a:lnTo>
                    <a:pt x="209" y="339"/>
                  </a:lnTo>
                  <a:lnTo>
                    <a:pt x="193" y="354"/>
                  </a:lnTo>
                  <a:lnTo>
                    <a:pt x="181" y="368"/>
                  </a:lnTo>
                  <a:lnTo>
                    <a:pt x="176" y="364"/>
                  </a:lnTo>
                  <a:lnTo>
                    <a:pt x="173" y="362"/>
                  </a:lnTo>
                  <a:lnTo>
                    <a:pt x="163" y="358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36" y="354"/>
                  </a:lnTo>
                  <a:lnTo>
                    <a:pt x="121" y="355"/>
                  </a:lnTo>
                  <a:lnTo>
                    <a:pt x="118" y="355"/>
                  </a:lnTo>
                  <a:lnTo>
                    <a:pt x="24" y="505"/>
                  </a:lnTo>
                  <a:lnTo>
                    <a:pt x="234" y="339"/>
                  </a:lnTo>
                  <a:lnTo>
                    <a:pt x="248" y="343"/>
                  </a:lnTo>
                  <a:lnTo>
                    <a:pt x="260" y="349"/>
                  </a:lnTo>
                  <a:lnTo>
                    <a:pt x="261" y="350"/>
                  </a:lnTo>
                  <a:lnTo>
                    <a:pt x="264" y="353"/>
                  </a:lnTo>
                  <a:lnTo>
                    <a:pt x="272" y="363"/>
                  </a:lnTo>
                  <a:lnTo>
                    <a:pt x="280" y="372"/>
                  </a:lnTo>
                  <a:lnTo>
                    <a:pt x="281" y="375"/>
                  </a:lnTo>
                  <a:lnTo>
                    <a:pt x="283" y="378"/>
                  </a:lnTo>
                  <a:lnTo>
                    <a:pt x="285" y="381"/>
                  </a:lnTo>
                  <a:lnTo>
                    <a:pt x="288" y="387"/>
                  </a:lnTo>
                  <a:lnTo>
                    <a:pt x="294" y="399"/>
                  </a:lnTo>
                  <a:lnTo>
                    <a:pt x="296" y="404"/>
                  </a:lnTo>
                  <a:lnTo>
                    <a:pt x="298" y="409"/>
                  </a:lnTo>
                  <a:lnTo>
                    <a:pt x="299" y="412"/>
                  </a:lnTo>
                  <a:lnTo>
                    <a:pt x="302" y="431"/>
                  </a:lnTo>
                  <a:lnTo>
                    <a:pt x="304" y="452"/>
                  </a:lnTo>
                  <a:lnTo>
                    <a:pt x="304" y="473"/>
                  </a:lnTo>
                  <a:lnTo>
                    <a:pt x="302" y="490"/>
                  </a:lnTo>
                  <a:lnTo>
                    <a:pt x="296" y="508"/>
                  </a:lnTo>
                  <a:lnTo>
                    <a:pt x="292" y="515"/>
                  </a:lnTo>
                  <a:lnTo>
                    <a:pt x="288" y="520"/>
                  </a:lnTo>
                  <a:lnTo>
                    <a:pt x="281" y="527"/>
                  </a:lnTo>
                  <a:lnTo>
                    <a:pt x="275" y="532"/>
                  </a:lnTo>
                  <a:lnTo>
                    <a:pt x="267" y="537"/>
                  </a:lnTo>
                  <a:lnTo>
                    <a:pt x="259" y="540"/>
                  </a:lnTo>
                  <a:lnTo>
                    <a:pt x="250" y="539"/>
                  </a:lnTo>
                  <a:lnTo>
                    <a:pt x="241" y="539"/>
                  </a:lnTo>
                  <a:lnTo>
                    <a:pt x="234" y="538"/>
                  </a:lnTo>
                  <a:lnTo>
                    <a:pt x="227" y="537"/>
                  </a:lnTo>
                  <a:lnTo>
                    <a:pt x="220" y="536"/>
                  </a:lnTo>
                  <a:lnTo>
                    <a:pt x="212" y="533"/>
                  </a:lnTo>
                  <a:lnTo>
                    <a:pt x="208" y="530"/>
                  </a:lnTo>
                  <a:lnTo>
                    <a:pt x="201" y="523"/>
                  </a:lnTo>
                  <a:lnTo>
                    <a:pt x="193" y="512"/>
                  </a:lnTo>
                  <a:lnTo>
                    <a:pt x="195" y="510"/>
                  </a:lnTo>
                  <a:lnTo>
                    <a:pt x="200" y="503"/>
                  </a:lnTo>
                  <a:lnTo>
                    <a:pt x="202" y="500"/>
                  </a:lnTo>
                  <a:lnTo>
                    <a:pt x="206" y="492"/>
                  </a:lnTo>
                  <a:lnTo>
                    <a:pt x="209" y="484"/>
                  </a:lnTo>
                  <a:lnTo>
                    <a:pt x="212" y="475"/>
                  </a:lnTo>
                  <a:lnTo>
                    <a:pt x="214" y="465"/>
                  </a:lnTo>
                  <a:lnTo>
                    <a:pt x="214" y="462"/>
                  </a:lnTo>
                  <a:lnTo>
                    <a:pt x="216" y="452"/>
                  </a:lnTo>
                  <a:lnTo>
                    <a:pt x="216" y="449"/>
                  </a:lnTo>
                  <a:lnTo>
                    <a:pt x="214" y="439"/>
                  </a:lnTo>
                  <a:lnTo>
                    <a:pt x="214" y="436"/>
                  </a:lnTo>
                  <a:lnTo>
                    <a:pt x="212" y="427"/>
                  </a:lnTo>
                  <a:lnTo>
                    <a:pt x="210" y="420"/>
                  </a:lnTo>
                  <a:lnTo>
                    <a:pt x="208" y="415"/>
                  </a:lnTo>
                  <a:lnTo>
                    <a:pt x="206" y="409"/>
                  </a:lnTo>
                  <a:lnTo>
                    <a:pt x="204" y="403"/>
                  </a:lnTo>
                  <a:lnTo>
                    <a:pt x="202" y="396"/>
                  </a:lnTo>
                  <a:lnTo>
                    <a:pt x="199" y="389"/>
                  </a:lnTo>
                  <a:lnTo>
                    <a:pt x="199" y="388"/>
                  </a:lnTo>
                  <a:lnTo>
                    <a:pt x="197" y="386"/>
                  </a:lnTo>
                  <a:lnTo>
                    <a:pt x="194" y="381"/>
                  </a:lnTo>
                  <a:lnTo>
                    <a:pt x="206" y="367"/>
                  </a:lnTo>
                  <a:lnTo>
                    <a:pt x="222" y="352"/>
                  </a:lnTo>
                  <a:lnTo>
                    <a:pt x="234" y="339"/>
                  </a:lnTo>
                  <a:lnTo>
                    <a:pt x="24" y="505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1" name="Freeform 649"/>
            <p:cNvSpPr>
              <a:spLocks/>
            </p:cNvSpPr>
            <p:nvPr/>
          </p:nvSpPr>
          <p:spPr bwMode="auto">
            <a:xfrm>
              <a:off x="1243" y="4218"/>
              <a:ext cx="299" cy="61"/>
            </a:xfrm>
            <a:custGeom>
              <a:avLst/>
              <a:gdLst>
                <a:gd name="T0" fmla="*/ 59866238 w 193"/>
                <a:gd name="T1" fmla="*/ 31 h 62"/>
                <a:gd name="T2" fmla="*/ 62870094 w 193"/>
                <a:gd name="T3" fmla="*/ 31 h 62"/>
                <a:gd name="T4" fmla="*/ 60065877 w 193"/>
                <a:gd name="T5" fmla="*/ 26 h 62"/>
                <a:gd name="T6" fmla="*/ 60065877 w 193"/>
                <a:gd name="T7" fmla="*/ 26 h 62"/>
                <a:gd name="T8" fmla="*/ 57428233 w 193"/>
                <a:gd name="T9" fmla="*/ 21 h 62"/>
                <a:gd name="T10" fmla="*/ 55350392 w 193"/>
                <a:gd name="T11" fmla="*/ 16 h 62"/>
                <a:gd name="T12" fmla="*/ 54440192 w 193"/>
                <a:gd name="T13" fmla="*/ 14 h 62"/>
                <a:gd name="T14" fmla="*/ 52867224 w 193"/>
                <a:gd name="T15" fmla="*/ 11 h 62"/>
                <a:gd name="T16" fmla="*/ 50937673 w 193"/>
                <a:gd name="T17" fmla="*/ 8 h 62"/>
                <a:gd name="T18" fmla="*/ 48679031 w 193"/>
                <a:gd name="T19" fmla="*/ 5 h 62"/>
                <a:gd name="T20" fmla="*/ 45234255 w 193"/>
                <a:gd name="T21" fmla="*/ 3 h 62"/>
                <a:gd name="T22" fmla="*/ 44436814 w 193"/>
                <a:gd name="T23" fmla="*/ 3 h 62"/>
                <a:gd name="T24" fmla="*/ 42259575 w 193"/>
                <a:gd name="T25" fmla="*/ 2 h 62"/>
                <a:gd name="T26" fmla="*/ 40375373 w 193"/>
                <a:gd name="T27" fmla="*/ 0 h 62"/>
                <a:gd name="T28" fmla="*/ 39793064 w 193"/>
                <a:gd name="T29" fmla="*/ 0 h 62"/>
                <a:gd name="T30" fmla="*/ 28418004 w 193"/>
                <a:gd name="T31" fmla="*/ 2 h 62"/>
                <a:gd name="T32" fmla="*/ 22682567 w 193"/>
                <a:gd name="T33" fmla="*/ 3 h 62"/>
                <a:gd name="T34" fmla="*/ 16579821 w 193"/>
                <a:gd name="T35" fmla="*/ 4 h 62"/>
                <a:gd name="T36" fmla="*/ 16154243 w 193"/>
                <a:gd name="T37" fmla="*/ 5 h 62"/>
                <a:gd name="T38" fmla="*/ 13091839 w 193"/>
                <a:gd name="T39" fmla="*/ 7 h 62"/>
                <a:gd name="T40" fmla="*/ 10427323 w 193"/>
                <a:gd name="T41" fmla="*/ 10 h 62"/>
                <a:gd name="T42" fmla="*/ 9102384 w 193"/>
                <a:gd name="T43" fmla="*/ 11 h 62"/>
                <a:gd name="T44" fmla="*/ 8125786 w 193"/>
                <a:gd name="T45" fmla="*/ 13 h 62"/>
                <a:gd name="T46" fmla="*/ 7642794 w 193"/>
                <a:gd name="T47" fmla="*/ 13 h 62"/>
                <a:gd name="T48" fmla="*/ 7206731 w 193"/>
                <a:gd name="T49" fmla="*/ 14 h 62"/>
                <a:gd name="T50" fmla="*/ 7206731 w 193"/>
                <a:gd name="T51" fmla="*/ 14 h 62"/>
                <a:gd name="T52" fmla="*/ 6100297 w 193"/>
                <a:gd name="T53" fmla="*/ 16 h 62"/>
                <a:gd name="T54" fmla="*/ 5875455 w 193"/>
                <a:gd name="T55" fmla="*/ 17 h 62"/>
                <a:gd name="T56" fmla="*/ 3937651 w 193"/>
                <a:gd name="T57" fmla="*/ 28 h 62"/>
                <a:gd name="T58" fmla="*/ 2541695 w 193"/>
                <a:gd name="T59" fmla="*/ 31 h 62"/>
                <a:gd name="T60" fmla="*/ 1251073 w 193"/>
                <a:gd name="T61" fmla="*/ 31 h 62"/>
                <a:gd name="T62" fmla="*/ 0 w 193"/>
                <a:gd name="T63" fmla="*/ 31 h 62"/>
                <a:gd name="T64" fmla="*/ 5245073 w 193"/>
                <a:gd name="T65" fmla="*/ 33 h 62"/>
                <a:gd name="T66" fmla="*/ 6907998 w 193"/>
                <a:gd name="T67" fmla="*/ 31 h 62"/>
                <a:gd name="T68" fmla="*/ 8125786 w 193"/>
                <a:gd name="T69" fmla="*/ 31 h 62"/>
                <a:gd name="T70" fmla="*/ 9450718 w 193"/>
                <a:gd name="T71" fmla="*/ 31 h 62"/>
                <a:gd name="T72" fmla="*/ 10091464 w 193"/>
                <a:gd name="T73" fmla="*/ 30 h 62"/>
                <a:gd name="T74" fmla="*/ 10427323 w 193"/>
                <a:gd name="T75" fmla="*/ 30 h 62"/>
                <a:gd name="T76" fmla="*/ 11365371 w 193"/>
                <a:gd name="T77" fmla="*/ 28 h 62"/>
                <a:gd name="T78" fmla="*/ 12588649 w 193"/>
                <a:gd name="T79" fmla="*/ 27 h 62"/>
                <a:gd name="T80" fmla="*/ 15357980 w 193"/>
                <a:gd name="T81" fmla="*/ 24 h 62"/>
                <a:gd name="T82" fmla="*/ 17296801 w 193"/>
                <a:gd name="T83" fmla="*/ 22 h 62"/>
                <a:gd name="T84" fmla="*/ 17296801 w 193"/>
                <a:gd name="T85" fmla="*/ 22 h 62"/>
                <a:gd name="T86" fmla="*/ 22682567 w 193"/>
                <a:gd name="T87" fmla="*/ 21 h 62"/>
                <a:gd name="T88" fmla="*/ 28418004 w 193"/>
                <a:gd name="T89" fmla="*/ 20 h 62"/>
                <a:gd name="T90" fmla="*/ 39382458 w 193"/>
                <a:gd name="T91" fmla="*/ 18 h 62"/>
                <a:gd name="T92" fmla="*/ 42259575 w 193"/>
                <a:gd name="T93" fmla="*/ 20 h 62"/>
                <a:gd name="T94" fmla="*/ 42973407 w 193"/>
                <a:gd name="T95" fmla="*/ 20 h 62"/>
                <a:gd name="T96" fmla="*/ 42973407 w 193"/>
                <a:gd name="T97" fmla="*/ 20 h 62"/>
                <a:gd name="T98" fmla="*/ 46289312 w 193"/>
                <a:gd name="T99" fmla="*/ 22 h 62"/>
                <a:gd name="T100" fmla="*/ 48679031 w 193"/>
                <a:gd name="T101" fmla="*/ 25 h 62"/>
                <a:gd name="T102" fmla="*/ 50494943 w 193"/>
                <a:gd name="T103" fmla="*/ 28 h 62"/>
                <a:gd name="T104" fmla="*/ 51620224 w 193"/>
                <a:gd name="T105" fmla="*/ 29 h 62"/>
                <a:gd name="T106" fmla="*/ 53207507 w 193"/>
                <a:gd name="T107" fmla="*/ 31 h 62"/>
                <a:gd name="T108" fmla="*/ 55872715 w 193"/>
                <a:gd name="T109" fmla="*/ 31 h 62"/>
                <a:gd name="T110" fmla="*/ 56818459 w 193"/>
                <a:gd name="T111" fmla="*/ 31 h 62"/>
                <a:gd name="T112" fmla="*/ 59866238 w 193"/>
                <a:gd name="T113" fmla="*/ 31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62"/>
                <a:gd name="T173" fmla="*/ 193 w 193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62">
                  <a:moveTo>
                    <a:pt x="183" y="48"/>
                  </a:moveTo>
                  <a:lnTo>
                    <a:pt x="193" y="33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70" y="16"/>
                  </a:lnTo>
                  <a:lnTo>
                    <a:pt x="167" y="14"/>
                  </a:lnTo>
                  <a:lnTo>
                    <a:pt x="162" y="11"/>
                  </a:lnTo>
                  <a:lnTo>
                    <a:pt x="156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36" y="3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87" y="2"/>
                  </a:lnTo>
                  <a:lnTo>
                    <a:pt x="70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0" y="7"/>
                  </a:lnTo>
                  <a:lnTo>
                    <a:pt x="32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70" y="21"/>
                  </a:lnTo>
                  <a:lnTo>
                    <a:pt x="87" y="20"/>
                  </a:lnTo>
                  <a:lnTo>
                    <a:pt x="121" y="18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42" y="22"/>
                  </a:lnTo>
                  <a:lnTo>
                    <a:pt x="149" y="25"/>
                  </a:lnTo>
                  <a:lnTo>
                    <a:pt x="155" y="28"/>
                  </a:lnTo>
                  <a:lnTo>
                    <a:pt x="158" y="29"/>
                  </a:lnTo>
                  <a:lnTo>
                    <a:pt x="163" y="34"/>
                  </a:lnTo>
                  <a:lnTo>
                    <a:pt x="171" y="39"/>
                  </a:lnTo>
                  <a:lnTo>
                    <a:pt x="174" y="41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2" name="Freeform 652"/>
            <p:cNvSpPr>
              <a:spLocks/>
            </p:cNvSpPr>
            <p:nvPr/>
          </p:nvSpPr>
          <p:spPr bwMode="auto">
            <a:xfrm>
              <a:off x="3216" y="3690"/>
              <a:ext cx="115" cy="65"/>
            </a:xfrm>
            <a:custGeom>
              <a:avLst/>
              <a:gdLst>
                <a:gd name="T0" fmla="*/ 0 w 74"/>
                <a:gd name="T1" fmla="*/ 29 h 67"/>
                <a:gd name="T2" fmla="*/ 26427897 w 74"/>
                <a:gd name="T3" fmla="*/ 16 h 67"/>
                <a:gd name="T4" fmla="*/ 4469730 w 74"/>
                <a:gd name="T5" fmla="*/ 0 h 67"/>
                <a:gd name="T6" fmla="*/ 0 w 74"/>
                <a:gd name="T7" fmla="*/ 29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3" name="Freeform 653"/>
            <p:cNvSpPr>
              <a:spLocks/>
            </p:cNvSpPr>
            <p:nvPr/>
          </p:nvSpPr>
          <p:spPr bwMode="auto">
            <a:xfrm>
              <a:off x="1244" y="3661"/>
              <a:ext cx="1972" cy="603"/>
            </a:xfrm>
            <a:custGeom>
              <a:avLst/>
              <a:gdLst>
                <a:gd name="T0" fmla="*/ 5626918 w 1271"/>
                <a:gd name="T1" fmla="*/ 333 h 616"/>
                <a:gd name="T2" fmla="*/ 10300107 w 1271"/>
                <a:gd name="T3" fmla="*/ 313 h 616"/>
                <a:gd name="T4" fmla="*/ 18677231 w 1271"/>
                <a:gd name="T5" fmla="*/ 282 h 616"/>
                <a:gd name="T6" fmla="*/ 25446635 w 1271"/>
                <a:gd name="T7" fmla="*/ 262 h 616"/>
                <a:gd name="T8" fmla="*/ 28235814 w 1271"/>
                <a:gd name="T9" fmla="*/ 254 h 616"/>
                <a:gd name="T10" fmla="*/ 28978341 w 1271"/>
                <a:gd name="T11" fmla="*/ 253 h 616"/>
                <a:gd name="T12" fmla="*/ 34654174 w 1271"/>
                <a:gd name="T13" fmla="*/ 235 h 616"/>
                <a:gd name="T14" fmla="*/ 42580425 w 1271"/>
                <a:gd name="T15" fmla="*/ 216 h 616"/>
                <a:gd name="T16" fmla="*/ 51767714 w 1271"/>
                <a:gd name="T17" fmla="*/ 198 h 616"/>
                <a:gd name="T18" fmla="*/ 60495786 w 1271"/>
                <a:gd name="T19" fmla="*/ 181 h 616"/>
                <a:gd name="T20" fmla="*/ 75188238 w 1271"/>
                <a:gd name="T21" fmla="*/ 155 h 616"/>
                <a:gd name="T22" fmla="*/ 108637491 w 1271"/>
                <a:gd name="T23" fmla="*/ 104 h 616"/>
                <a:gd name="T24" fmla="*/ 126954922 w 1271"/>
                <a:gd name="T25" fmla="*/ 80 h 616"/>
                <a:gd name="T26" fmla="*/ 145093020 w 1271"/>
                <a:gd name="T27" fmla="*/ 62 h 616"/>
                <a:gd name="T28" fmla="*/ 165450134 w 1271"/>
                <a:gd name="T29" fmla="*/ 46 h 616"/>
                <a:gd name="T30" fmla="*/ 186219932 w 1271"/>
                <a:gd name="T31" fmla="*/ 26 h 616"/>
                <a:gd name="T32" fmla="*/ 196974815 w 1271"/>
                <a:gd name="T33" fmla="*/ 23 h 616"/>
                <a:gd name="T34" fmla="*/ 207633975 w 1271"/>
                <a:gd name="T35" fmla="*/ 23 h 616"/>
                <a:gd name="T36" fmla="*/ 227246105 w 1271"/>
                <a:gd name="T37" fmla="*/ 23 h 616"/>
                <a:gd name="T38" fmla="*/ 236386500 w 1271"/>
                <a:gd name="T39" fmla="*/ 21 h 616"/>
                <a:gd name="T40" fmla="*/ 264620341 w 1271"/>
                <a:gd name="T41" fmla="*/ 19 h 616"/>
                <a:gd name="T42" fmla="*/ 319188648 w 1271"/>
                <a:gd name="T43" fmla="*/ 18 h 616"/>
                <a:gd name="T44" fmla="*/ 356406985 w 1271"/>
                <a:gd name="T45" fmla="*/ 21 h 616"/>
                <a:gd name="T46" fmla="*/ 392839477 w 1271"/>
                <a:gd name="T47" fmla="*/ 23 h 616"/>
                <a:gd name="T48" fmla="*/ 396997091 w 1271"/>
                <a:gd name="T49" fmla="*/ 23 h 616"/>
                <a:gd name="T50" fmla="*/ 401810271 w 1271"/>
                <a:gd name="T51" fmla="*/ 23 h 616"/>
                <a:gd name="T52" fmla="*/ 420874623 w 1271"/>
                <a:gd name="T53" fmla="*/ 25 h 616"/>
                <a:gd name="T54" fmla="*/ 432826148 w 1271"/>
                <a:gd name="T55" fmla="*/ 23 h 616"/>
                <a:gd name="T56" fmla="*/ 413673024 w 1271"/>
                <a:gd name="T57" fmla="*/ 23 h 616"/>
                <a:gd name="T58" fmla="*/ 399463260 w 1271"/>
                <a:gd name="T59" fmla="*/ 16 h 616"/>
                <a:gd name="T60" fmla="*/ 393883101 w 1271"/>
                <a:gd name="T61" fmla="*/ 13 h 616"/>
                <a:gd name="T62" fmla="*/ 375209289 w 1271"/>
                <a:gd name="T63" fmla="*/ 7 h 616"/>
                <a:gd name="T64" fmla="*/ 338210599 w 1271"/>
                <a:gd name="T65" fmla="*/ 1 h 616"/>
                <a:gd name="T66" fmla="*/ 282600257 w 1271"/>
                <a:gd name="T67" fmla="*/ 0 h 616"/>
                <a:gd name="T68" fmla="*/ 246404691 w 1271"/>
                <a:gd name="T69" fmla="*/ 0 h 616"/>
                <a:gd name="T70" fmla="*/ 236386500 w 1271"/>
                <a:gd name="T71" fmla="*/ 3 h 616"/>
                <a:gd name="T72" fmla="*/ 225116756 w 1271"/>
                <a:gd name="T73" fmla="*/ 8 h 616"/>
                <a:gd name="T74" fmla="*/ 206231786 w 1271"/>
                <a:gd name="T75" fmla="*/ 22 h 616"/>
                <a:gd name="T76" fmla="*/ 195685032 w 1271"/>
                <a:gd name="T77" fmla="*/ 23 h 616"/>
                <a:gd name="T78" fmla="*/ 183860906 w 1271"/>
                <a:gd name="T79" fmla="*/ 23 h 616"/>
                <a:gd name="T80" fmla="*/ 163077107 w 1271"/>
                <a:gd name="T81" fmla="*/ 33 h 616"/>
                <a:gd name="T82" fmla="*/ 142616425 w 1271"/>
                <a:gd name="T83" fmla="*/ 54 h 616"/>
                <a:gd name="T84" fmla="*/ 132087048 w 1271"/>
                <a:gd name="T85" fmla="*/ 64 h 616"/>
                <a:gd name="T86" fmla="*/ 113031831 w 1271"/>
                <a:gd name="T87" fmla="*/ 85 h 616"/>
                <a:gd name="T88" fmla="*/ 86910186 w 1271"/>
                <a:gd name="T89" fmla="*/ 120 h 616"/>
                <a:gd name="T90" fmla="*/ 63365850 w 1271"/>
                <a:gd name="T91" fmla="*/ 160 h 616"/>
                <a:gd name="T92" fmla="*/ 51767714 w 1271"/>
                <a:gd name="T93" fmla="*/ 182 h 616"/>
                <a:gd name="T94" fmla="*/ 42580425 w 1271"/>
                <a:gd name="T95" fmla="*/ 200 h 616"/>
                <a:gd name="T96" fmla="*/ 33853930 w 1271"/>
                <a:gd name="T97" fmla="*/ 219 h 616"/>
                <a:gd name="T98" fmla="*/ 28978341 w 1271"/>
                <a:gd name="T99" fmla="*/ 230 h 616"/>
                <a:gd name="T100" fmla="*/ 23138772 w 1271"/>
                <a:gd name="T101" fmla="*/ 250 h 616"/>
                <a:gd name="T102" fmla="*/ 20328498 w 1271"/>
                <a:gd name="T103" fmla="*/ 256 h 616"/>
                <a:gd name="T104" fmla="*/ 16197260 w 1271"/>
                <a:gd name="T105" fmla="*/ 268 h 616"/>
                <a:gd name="T106" fmla="*/ 9926939 w 1271"/>
                <a:gd name="T107" fmla="*/ 288 h 616"/>
                <a:gd name="T108" fmla="*/ 1999205 w 1271"/>
                <a:gd name="T109" fmla="*/ 320 h 6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1"/>
                <a:gd name="T166" fmla="*/ 0 h 616"/>
                <a:gd name="T167" fmla="*/ 1271 w 1271"/>
                <a:gd name="T168" fmla="*/ 616 h 6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1" h="616">
                  <a:moveTo>
                    <a:pt x="0" y="610"/>
                  </a:moveTo>
                  <a:lnTo>
                    <a:pt x="17" y="616"/>
                  </a:lnTo>
                  <a:lnTo>
                    <a:pt x="23" y="599"/>
                  </a:lnTo>
                  <a:lnTo>
                    <a:pt x="30" y="580"/>
                  </a:lnTo>
                  <a:lnTo>
                    <a:pt x="46" y="541"/>
                  </a:lnTo>
                  <a:lnTo>
                    <a:pt x="55" y="522"/>
                  </a:lnTo>
                  <a:lnTo>
                    <a:pt x="65" y="503"/>
                  </a:lnTo>
                  <a:lnTo>
                    <a:pt x="75" y="486"/>
                  </a:lnTo>
                  <a:lnTo>
                    <a:pt x="83" y="472"/>
                  </a:lnTo>
                  <a:lnTo>
                    <a:pt x="85" y="471"/>
                  </a:lnTo>
                  <a:lnTo>
                    <a:pt x="85" y="470"/>
                  </a:lnTo>
                  <a:lnTo>
                    <a:pt x="92" y="453"/>
                  </a:lnTo>
                  <a:lnTo>
                    <a:pt x="102" y="434"/>
                  </a:lnTo>
                  <a:lnTo>
                    <a:pt x="113" y="418"/>
                  </a:lnTo>
                  <a:lnTo>
                    <a:pt x="125" y="401"/>
                  </a:lnTo>
                  <a:lnTo>
                    <a:pt x="138" y="383"/>
                  </a:lnTo>
                  <a:lnTo>
                    <a:pt x="152" y="366"/>
                  </a:lnTo>
                  <a:lnTo>
                    <a:pt x="165" y="350"/>
                  </a:lnTo>
                  <a:lnTo>
                    <a:pt x="178" y="335"/>
                  </a:lnTo>
                  <a:lnTo>
                    <a:pt x="199" y="311"/>
                  </a:lnTo>
                  <a:lnTo>
                    <a:pt x="221" y="287"/>
                  </a:lnTo>
                  <a:lnTo>
                    <a:pt x="268" y="238"/>
                  </a:lnTo>
                  <a:lnTo>
                    <a:pt x="319" y="191"/>
                  </a:lnTo>
                  <a:lnTo>
                    <a:pt x="345" y="169"/>
                  </a:lnTo>
                  <a:lnTo>
                    <a:pt x="373" y="148"/>
                  </a:lnTo>
                  <a:lnTo>
                    <a:pt x="400" y="129"/>
                  </a:lnTo>
                  <a:lnTo>
                    <a:pt x="426" y="112"/>
                  </a:lnTo>
                  <a:lnTo>
                    <a:pt x="456" y="95"/>
                  </a:lnTo>
                  <a:lnTo>
                    <a:pt x="486" y="79"/>
                  </a:lnTo>
                  <a:lnTo>
                    <a:pt x="516" y="66"/>
                  </a:lnTo>
                  <a:lnTo>
                    <a:pt x="547" y="55"/>
                  </a:lnTo>
                  <a:lnTo>
                    <a:pt x="579" y="46"/>
                  </a:lnTo>
                  <a:lnTo>
                    <a:pt x="609" y="40"/>
                  </a:lnTo>
                  <a:lnTo>
                    <a:pt x="610" y="40"/>
                  </a:lnTo>
                  <a:lnTo>
                    <a:pt x="640" y="31"/>
                  </a:lnTo>
                  <a:lnTo>
                    <a:pt x="668" y="25"/>
                  </a:lnTo>
                  <a:lnTo>
                    <a:pt x="694" y="21"/>
                  </a:lnTo>
                  <a:lnTo>
                    <a:pt x="725" y="18"/>
                  </a:lnTo>
                  <a:lnTo>
                    <a:pt x="777" y="19"/>
                  </a:lnTo>
                  <a:lnTo>
                    <a:pt x="830" y="18"/>
                  </a:lnTo>
                  <a:lnTo>
                    <a:pt x="938" y="18"/>
                  </a:lnTo>
                  <a:lnTo>
                    <a:pt x="993" y="19"/>
                  </a:lnTo>
                  <a:lnTo>
                    <a:pt x="1047" y="21"/>
                  </a:lnTo>
                  <a:lnTo>
                    <a:pt x="1102" y="25"/>
                  </a:lnTo>
                  <a:lnTo>
                    <a:pt x="1154" y="31"/>
                  </a:lnTo>
                  <a:lnTo>
                    <a:pt x="1166" y="33"/>
                  </a:lnTo>
                  <a:lnTo>
                    <a:pt x="1180" y="36"/>
                  </a:lnTo>
                  <a:lnTo>
                    <a:pt x="1208" y="45"/>
                  </a:lnTo>
                  <a:lnTo>
                    <a:pt x="1236" y="54"/>
                  </a:lnTo>
                  <a:lnTo>
                    <a:pt x="1265" y="64"/>
                  </a:lnTo>
                  <a:lnTo>
                    <a:pt x="1271" y="47"/>
                  </a:lnTo>
                  <a:lnTo>
                    <a:pt x="1243" y="37"/>
                  </a:lnTo>
                  <a:lnTo>
                    <a:pt x="1215" y="28"/>
                  </a:lnTo>
                  <a:lnTo>
                    <a:pt x="1187" y="19"/>
                  </a:lnTo>
                  <a:lnTo>
                    <a:pt x="1173" y="16"/>
                  </a:lnTo>
                  <a:lnTo>
                    <a:pt x="1169" y="16"/>
                  </a:lnTo>
                  <a:lnTo>
                    <a:pt x="1157" y="13"/>
                  </a:lnTo>
                  <a:lnTo>
                    <a:pt x="1102" y="7"/>
                  </a:lnTo>
                  <a:lnTo>
                    <a:pt x="1047" y="3"/>
                  </a:lnTo>
                  <a:lnTo>
                    <a:pt x="993" y="1"/>
                  </a:lnTo>
                  <a:lnTo>
                    <a:pt x="938" y="0"/>
                  </a:lnTo>
                  <a:lnTo>
                    <a:pt x="830" y="0"/>
                  </a:lnTo>
                  <a:lnTo>
                    <a:pt x="777" y="1"/>
                  </a:lnTo>
                  <a:lnTo>
                    <a:pt x="724" y="0"/>
                  </a:lnTo>
                  <a:lnTo>
                    <a:pt x="694" y="3"/>
                  </a:lnTo>
                  <a:lnTo>
                    <a:pt x="665" y="8"/>
                  </a:lnTo>
                  <a:lnTo>
                    <a:pt x="661" y="8"/>
                  </a:lnTo>
                  <a:lnTo>
                    <a:pt x="633" y="14"/>
                  </a:lnTo>
                  <a:lnTo>
                    <a:pt x="606" y="22"/>
                  </a:lnTo>
                  <a:lnTo>
                    <a:pt x="575" y="29"/>
                  </a:lnTo>
                  <a:lnTo>
                    <a:pt x="572" y="29"/>
                  </a:lnTo>
                  <a:lnTo>
                    <a:pt x="540" y="38"/>
                  </a:lnTo>
                  <a:lnTo>
                    <a:pt x="509" y="49"/>
                  </a:lnTo>
                  <a:lnTo>
                    <a:pt x="479" y="62"/>
                  </a:lnTo>
                  <a:lnTo>
                    <a:pt x="449" y="78"/>
                  </a:lnTo>
                  <a:lnTo>
                    <a:pt x="419" y="95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60" y="135"/>
                  </a:lnTo>
                  <a:lnTo>
                    <a:pt x="332" y="156"/>
                  </a:lnTo>
                  <a:lnTo>
                    <a:pt x="306" y="178"/>
                  </a:lnTo>
                  <a:lnTo>
                    <a:pt x="255" y="225"/>
                  </a:lnTo>
                  <a:lnTo>
                    <a:pt x="208" y="274"/>
                  </a:lnTo>
                  <a:lnTo>
                    <a:pt x="186" y="298"/>
                  </a:lnTo>
                  <a:lnTo>
                    <a:pt x="164" y="323"/>
                  </a:lnTo>
                  <a:lnTo>
                    <a:pt x="152" y="337"/>
                  </a:lnTo>
                  <a:lnTo>
                    <a:pt x="139" y="353"/>
                  </a:lnTo>
                  <a:lnTo>
                    <a:pt x="125" y="370"/>
                  </a:lnTo>
                  <a:lnTo>
                    <a:pt x="112" y="388"/>
                  </a:lnTo>
                  <a:lnTo>
                    <a:pt x="99" y="406"/>
                  </a:lnTo>
                  <a:lnTo>
                    <a:pt x="97" y="409"/>
                  </a:lnTo>
                  <a:lnTo>
                    <a:pt x="85" y="427"/>
                  </a:lnTo>
                  <a:lnTo>
                    <a:pt x="75" y="446"/>
                  </a:lnTo>
                  <a:lnTo>
                    <a:pt x="68" y="464"/>
                  </a:lnTo>
                  <a:lnTo>
                    <a:pt x="60" y="476"/>
                  </a:lnTo>
                  <a:lnTo>
                    <a:pt x="58" y="479"/>
                  </a:lnTo>
                  <a:lnTo>
                    <a:pt x="48" y="496"/>
                  </a:lnTo>
                  <a:lnTo>
                    <a:pt x="38" y="515"/>
                  </a:lnTo>
                  <a:lnTo>
                    <a:pt x="29" y="534"/>
                  </a:lnTo>
                  <a:lnTo>
                    <a:pt x="13" y="573"/>
                  </a:lnTo>
                  <a:lnTo>
                    <a:pt x="6" y="592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4" name="Freeform 654"/>
            <p:cNvSpPr>
              <a:spLocks/>
            </p:cNvSpPr>
            <p:nvPr/>
          </p:nvSpPr>
          <p:spPr bwMode="auto">
            <a:xfrm>
              <a:off x="3203" y="3682"/>
              <a:ext cx="116" cy="66"/>
            </a:xfrm>
            <a:custGeom>
              <a:avLst/>
              <a:gdLst>
                <a:gd name="T0" fmla="*/ 0 w 74"/>
                <a:gd name="T1" fmla="*/ 38 h 67"/>
                <a:gd name="T2" fmla="*/ 33983308 w 74"/>
                <a:gd name="T3" fmla="*/ 33 h 67"/>
                <a:gd name="T4" fmla="*/ 5628090 w 74"/>
                <a:gd name="T5" fmla="*/ 0 h 67"/>
                <a:gd name="T6" fmla="*/ 0 w 74"/>
                <a:gd name="T7" fmla="*/ 38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5" name="Freeform 657"/>
            <p:cNvSpPr>
              <a:spLocks/>
            </p:cNvSpPr>
            <p:nvPr/>
          </p:nvSpPr>
          <p:spPr bwMode="auto">
            <a:xfrm>
              <a:off x="3171" y="3549"/>
              <a:ext cx="161" cy="118"/>
            </a:xfrm>
            <a:custGeom>
              <a:avLst/>
              <a:gdLst>
                <a:gd name="T0" fmla="*/ 28687628 w 104"/>
                <a:gd name="T1" fmla="*/ 58 h 121"/>
                <a:gd name="T2" fmla="*/ 33129567 w 104"/>
                <a:gd name="T3" fmla="*/ 54 h 121"/>
                <a:gd name="T4" fmla="*/ 4568078 w 104"/>
                <a:gd name="T5" fmla="*/ 0 h 121"/>
                <a:gd name="T6" fmla="*/ 0 w 104"/>
                <a:gd name="T7" fmla="*/ 11 h 121"/>
                <a:gd name="T8" fmla="*/ 28687628 w 104"/>
                <a:gd name="T9" fmla="*/ 58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1"/>
                <a:gd name="T17" fmla="*/ 104 w 10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1">
                  <a:moveTo>
                    <a:pt x="90" y="121"/>
                  </a:moveTo>
                  <a:lnTo>
                    <a:pt x="104" y="11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90" y="121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6" name="Freeform 658"/>
            <p:cNvSpPr>
              <a:spLocks/>
            </p:cNvSpPr>
            <p:nvPr/>
          </p:nvSpPr>
          <p:spPr bwMode="auto">
            <a:xfrm>
              <a:off x="3116" y="3502"/>
              <a:ext cx="109" cy="74"/>
            </a:xfrm>
            <a:custGeom>
              <a:avLst/>
              <a:gdLst>
                <a:gd name="T0" fmla="*/ 26558056 w 70"/>
                <a:gd name="T1" fmla="*/ 32 h 75"/>
                <a:gd name="T2" fmla="*/ 0 w 70"/>
                <a:gd name="T3" fmla="*/ 0 h 75"/>
                <a:gd name="T4" fmla="*/ 6089567 w 70"/>
                <a:gd name="T5" fmla="*/ 46 h 75"/>
                <a:gd name="T6" fmla="*/ 26558056 w 70"/>
                <a:gd name="T7" fmla="*/ 3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70" y="32"/>
                  </a:moveTo>
                  <a:lnTo>
                    <a:pt x="0" y="0"/>
                  </a:lnTo>
                  <a:lnTo>
                    <a:pt x="16" y="75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7" name="Freeform 662"/>
            <p:cNvSpPr>
              <a:spLocks/>
            </p:cNvSpPr>
            <p:nvPr/>
          </p:nvSpPr>
          <p:spPr bwMode="auto">
            <a:xfrm>
              <a:off x="3474" y="3549"/>
              <a:ext cx="159" cy="118"/>
            </a:xfrm>
            <a:custGeom>
              <a:avLst/>
              <a:gdLst>
                <a:gd name="T0" fmla="*/ 0 w 103"/>
                <a:gd name="T1" fmla="*/ 54 h 121"/>
                <a:gd name="T2" fmla="*/ 4120972 w 103"/>
                <a:gd name="T3" fmla="*/ 58 h 121"/>
                <a:gd name="T4" fmla="*/ 30232875 w 103"/>
                <a:gd name="T5" fmla="*/ 11 h 121"/>
                <a:gd name="T6" fmla="*/ 26015393 w 103"/>
                <a:gd name="T7" fmla="*/ 0 h 121"/>
                <a:gd name="T8" fmla="*/ 0 w 103"/>
                <a:gd name="T9" fmla="*/ 54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1"/>
                <a:gd name="T17" fmla="*/ 103 w 10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1">
                  <a:moveTo>
                    <a:pt x="0" y="110"/>
                  </a:moveTo>
                  <a:lnTo>
                    <a:pt x="14" y="121"/>
                  </a:lnTo>
                  <a:lnTo>
                    <a:pt x="103" y="11"/>
                  </a:lnTo>
                  <a:lnTo>
                    <a:pt x="8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8" name="Freeform 663"/>
            <p:cNvSpPr>
              <a:spLocks/>
            </p:cNvSpPr>
            <p:nvPr/>
          </p:nvSpPr>
          <p:spPr bwMode="auto">
            <a:xfrm>
              <a:off x="3581" y="3502"/>
              <a:ext cx="107" cy="74"/>
            </a:xfrm>
            <a:custGeom>
              <a:avLst/>
              <a:gdLst>
                <a:gd name="T0" fmla="*/ 12020769 w 70"/>
                <a:gd name="T1" fmla="*/ 46 h 75"/>
                <a:gd name="T2" fmla="*/ 15539114 w 70"/>
                <a:gd name="T3" fmla="*/ 0 h 75"/>
                <a:gd name="T4" fmla="*/ 0 w 70"/>
                <a:gd name="T5" fmla="*/ 32 h 75"/>
                <a:gd name="T6" fmla="*/ 12020769 w 70"/>
                <a:gd name="T7" fmla="*/ 46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54" y="75"/>
                  </a:moveTo>
                  <a:lnTo>
                    <a:pt x="70" y="0"/>
                  </a:lnTo>
                  <a:lnTo>
                    <a:pt x="0" y="32"/>
                  </a:lnTo>
                  <a:lnTo>
                    <a:pt x="54" y="75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79" name="Freeform 667"/>
            <p:cNvSpPr>
              <a:spLocks/>
            </p:cNvSpPr>
            <p:nvPr/>
          </p:nvSpPr>
          <p:spPr bwMode="auto">
            <a:xfrm>
              <a:off x="3474" y="3790"/>
              <a:ext cx="129" cy="115"/>
            </a:xfrm>
            <a:custGeom>
              <a:avLst/>
              <a:gdLst>
                <a:gd name="T0" fmla="*/ 3753946 w 84"/>
                <a:gd name="T1" fmla="*/ 0 h 116"/>
                <a:gd name="T2" fmla="*/ 0 w 84"/>
                <a:gd name="T3" fmla="*/ 10 h 116"/>
                <a:gd name="T4" fmla="*/ 17460801 w 84"/>
                <a:gd name="T5" fmla="*/ 87 h 116"/>
                <a:gd name="T6" fmla="*/ 21229037 w 84"/>
                <a:gd name="T7" fmla="*/ 77 h 116"/>
                <a:gd name="T8" fmla="*/ 3753946 w 8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15" y="0"/>
                  </a:moveTo>
                  <a:lnTo>
                    <a:pt x="0" y="10"/>
                  </a:lnTo>
                  <a:lnTo>
                    <a:pt x="69" y="116"/>
                  </a:lnTo>
                  <a:lnTo>
                    <a:pt x="84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0" name="Freeform 668"/>
            <p:cNvSpPr>
              <a:spLocks/>
            </p:cNvSpPr>
            <p:nvPr/>
          </p:nvSpPr>
          <p:spPr bwMode="auto">
            <a:xfrm>
              <a:off x="3544" y="3881"/>
              <a:ext cx="104" cy="75"/>
            </a:xfrm>
            <a:custGeom>
              <a:avLst/>
              <a:gdLst>
                <a:gd name="T0" fmla="*/ 0 w 67"/>
                <a:gd name="T1" fmla="*/ 19 h 77"/>
                <a:gd name="T2" fmla="*/ 23041317 w 67"/>
                <a:gd name="T3" fmla="*/ 38 h 77"/>
                <a:gd name="T4" fmla="*/ 20022015 w 67"/>
                <a:gd name="T5" fmla="*/ 0 h 77"/>
                <a:gd name="T6" fmla="*/ 0 w 67"/>
                <a:gd name="T7" fmla="*/ 19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77"/>
                <a:gd name="T14" fmla="*/ 67 w 6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77">
                  <a:moveTo>
                    <a:pt x="0" y="37"/>
                  </a:moveTo>
                  <a:lnTo>
                    <a:pt x="67" y="7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1" name="Freeform 672"/>
            <p:cNvSpPr>
              <a:spLocks/>
            </p:cNvSpPr>
            <p:nvPr/>
          </p:nvSpPr>
          <p:spPr bwMode="auto">
            <a:xfrm>
              <a:off x="3252" y="3790"/>
              <a:ext cx="120" cy="92"/>
            </a:xfrm>
            <a:custGeom>
              <a:avLst/>
              <a:gdLst>
                <a:gd name="T0" fmla="*/ 20828170 w 78"/>
                <a:gd name="T1" fmla="*/ 11 h 93"/>
                <a:gd name="T2" fmla="*/ 16977390 w 78"/>
                <a:gd name="T3" fmla="*/ 0 h 93"/>
                <a:gd name="T4" fmla="*/ 0 w 78"/>
                <a:gd name="T5" fmla="*/ 53 h 93"/>
                <a:gd name="T6" fmla="*/ 3801366 w 78"/>
                <a:gd name="T7" fmla="*/ 64 h 93"/>
                <a:gd name="T8" fmla="*/ 20828170 w 78"/>
                <a:gd name="T9" fmla="*/ 1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3"/>
                <a:gd name="T17" fmla="*/ 78 w 7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3">
                  <a:moveTo>
                    <a:pt x="78" y="11"/>
                  </a:moveTo>
                  <a:lnTo>
                    <a:pt x="64" y="0"/>
                  </a:lnTo>
                  <a:lnTo>
                    <a:pt x="0" y="82"/>
                  </a:lnTo>
                  <a:lnTo>
                    <a:pt x="14" y="93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2" name="Freeform 673"/>
            <p:cNvSpPr>
              <a:spLocks/>
            </p:cNvSpPr>
            <p:nvPr/>
          </p:nvSpPr>
          <p:spPr bwMode="auto">
            <a:xfrm>
              <a:off x="3199" y="3855"/>
              <a:ext cx="105" cy="74"/>
            </a:xfrm>
            <a:custGeom>
              <a:avLst/>
              <a:gdLst>
                <a:gd name="T0" fmla="*/ 4741545 w 69"/>
                <a:gd name="T1" fmla="*/ 0 h 75"/>
                <a:gd name="T2" fmla="*/ 0 w 69"/>
                <a:gd name="T3" fmla="*/ 46 h 75"/>
                <a:gd name="T4" fmla="*/ 23156285 w 69"/>
                <a:gd name="T5" fmla="*/ 37 h 75"/>
                <a:gd name="T6" fmla="*/ 4741545 w 6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5"/>
                <a:gd name="T14" fmla="*/ 69 w 6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5">
                  <a:moveTo>
                    <a:pt x="14" y="0"/>
                  </a:moveTo>
                  <a:lnTo>
                    <a:pt x="0" y="75"/>
                  </a:lnTo>
                  <a:lnTo>
                    <a:pt x="69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3" name="Freeform 678"/>
            <p:cNvSpPr>
              <a:spLocks/>
            </p:cNvSpPr>
            <p:nvPr/>
          </p:nvSpPr>
          <p:spPr bwMode="auto">
            <a:xfrm>
              <a:off x="1297" y="4056"/>
              <a:ext cx="1389" cy="176"/>
            </a:xfrm>
            <a:custGeom>
              <a:avLst/>
              <a:gdLst>
                <a:gd name="T0" fmla="*/ 297691689 w 896"/>
                <a:gd name="T1" fmla="*/ 121 h 178"/>
                <a:gd name="T2" fmla="*/ 282454958 w 896"/>
                <a:gd name="T3" fmla="*/ 79 h 178"/>
                <a:gd name="T4" fmla="*/ 269407093 w 896"/>
                <a:gd name="T5" fmla="*/ 44 h 178"/>
                <a:gd name="T6" fmla="*/ 263811210 w 896"/>
                <a:gd name="T7" fmla="*/ 44 h 178"/>
                <a:gd name="T8" fmla="*/ 261798549 w 896"/>
                <a:gd name="T9" fmla="*/ 44 h 178"/>
                <a:gd name="T10" fmla="*/ 259495787 w 896"/>
                <a:gd name="T11" fmla="*/ 44 h 178"/>
                <a:gd name="T12" fmla="*/ 256223502 w 896"/>
                <a:gd name="T13" fmla="*/ 40 h 178"/>
                <a:gd name="T14" fmla="*/ 241929505 w 896"/>
                <a:gd name="T15" fmla="*/ 24 h 178"/>
                <a:gd name="T16" fmla="*/ 219256467 w 896"/>
                <a:gd name="T17" fmla="*/ 7 h 178"/>
                <a:gd name="T18" fmla="*/ 206510858 w 896"/>
                <a:gd name="T19" fmla="*/ 0 h 178"/>
                <a:gd name="T20" fmla="*/ 190929556 w 896"/>
                <a:gd name="T21" fmla="*/ 1 h 178"/>
                <a:gd name="T22" fmla="*/ 161311818 w 896"/>
                <a:gd name="T23" fmla="*/ 3 h 178"/>
                <a:gd name="T24" fmla="*/ 118843849 w 896"/>
                <a:gd name="T25" fmla="*/ 9 h 178"/>
                <a:gd name="T26" fmla="*/ 89916072 w 896"/>
                <a:gd name="T27" fmla="*/ 17 h 178"/>
                <a:gd name="T28" fmla="*/ 84975500 w 896"/>
                <a:gd name="T29" fmla="*/ 21 h 178"/>
                <a:gd name="T30" fmla="*/ 77141988 w 896"/>
                <a:gd name="T31" fmla="*/ 27 h 178"/>
                <a:gd name="T32" fmla="*/ 73098957 w 896"/>
                <a:gd name="T33" fmla="*/ 32 h 178"/>
                <a:gd name="T34" fmla="*/ 65349183 w 896"/>
                <a:gd name="T35" fmla="*/ 42 h 178"/>
                <a:gd name="T36" fmla="*/ 58002020 w 896"/>
                <a:gd name="T37" fmla="*/ 44 h 178"/>
                <a:gd name="T38" fmla="*/ 56774095 w 896"/>
                <a:gd name="T39" fmla="*/ 44 h 178"/>
                <a:gd name="T40" fmla="*/ 52677637 w 896"/>
                <a:gd name="T41" fmla="*/ 44 h 178"/>
                <a:gd name="T42" fmla="*/ 43556436 w 896"/>
                <a:gd name="T43" fmla="*/ 44 h 178"/>
                <a:gd name="T44" fmla="*/ 38591184 w 896"/>
                <a:gd name="T45" fmla="*/ 47 h 178"/>
                <a:gd name="T46" fmla="*/ 29989878 w 896"/>
                <a:gd name="T47" fmla="*/ 63 h 178"/>
                <a:gd name="T48" fmla="*/ 20577862 w 896"/>
                <a:gd name="T49" fmla="*/ 78 h 178"/>
                <a:gd name="T50" fmla="*/ 19500259 w 896"/>
                <a:gd name="T51" fmla="*/ 80 h 178"/>
                <a:gd name="T52" fmla="*/ 15239403 w 896"/>
                <a:gd name="T53" fmla="*/ 92 h 178"/>
                <a:gd name="T54" fmla="*/ 4039563 w 896"/>
                <a:gd name="T55" fmla="*/ 111 h 178"/>
                <a:gd name="T56" fmla="*/ 0 w 896"/>
                <a:gd name="T57" fmla="*/ 115 h 178"/>
                <a:gd name="T58" fmla="*/ 4708419 w 896"/>
                <a:gd name="T59" fmla="*/ 122 h 178"/>
                <a:gd name="T60" fmla="*/ 8277287 w 896"/>
                <a:gd name="T61" fmla="*/ 118 h 178"/>
                <a:gd name="T62" fmla="*/ 19500259 w 896"/>
                <a:gd name="T63" fmla="*/ 104 h 178"/>
                <a:gd name="T64" fmla="*/ 23624471 w 896"/>
                <a:gd name="T65" fmla="*/ 94 h 178"/>
                <a:gd name="T66" fmla="*/ 32219744 w 896"/>
                <a:gd name="T67" fmla="*/ 80 h 178"/>
                <a:gd name="T68" fmla="*/ 41196972 w 896"/>
                <a:gd name="T69" fmla="*/ 63 h 178"/>
                <a:gd name="T70" fmla="*/ 45904342 w 896"/>
                <a:gd name="T71" fmla="*/ 57 h 178"/>
                <a:gd name="T72" fmla="*/ 54980896 w 896"/>
                <a:gd name="T73" fmla="*/ 45 h 178"/>
                <a:gd name="T74" fmla="*/ 59824933 w 896"/>
                <a:gd name="T75" fmla="*/ 44 h 178"/>
                <a:gd name="T76" fmla="*/ 67773682 w 896"/>
                <a:gd name="T77" fmla="*/ 44 h 178"/>
                <a:gd name="T78" fmla="*/ 75656751 w 896"/>
                <a:gd name="T79" fmla="*/ 44 h 178"/>
                <a:gd name="T80" fmla="*/ 79448372 w 896"/>
                <a:gd name="T81" fmla="*/ 44 h 178"/>
                <a:gd name="T82" fmla="*/ 87395038 w 896"/>
                <a:gd name="T83" fmla="*/ 38 h 178"/>
                <a:gd name="T84" fmla="*/ 90439130 w 896"/>
                <a:gd name="T85" fmla="*/ 35 h 178"/>
                <a:gd name="T86" fmla="*/ 118843849 w 896"/>
                <a:gd name="T87" fmla="*/ 27 h 178"/>
                <a:gd name="T88" fmla="*/ 161311818 w 896"/>
                <a:gd name="T89" fmla="*/ 21 h 178"/>
                <a:gd name="T90" fmla="*/ 190929556 w 896"/>
                <a:gd name="T91" fmla="*/ 19 h 178"/>
                <a:gd name="T92" fmla="*/ 216867587 w 896"/>
                <a:gd name="T93" fmla="*/ 23 h 178"/>
                <a:gd name="T94" fmla="*/ 228212935 w 896"/>
                <a:gd name="T95" fmla="*/ 32 h 178"/>
                <a:gd name="T96" fmla="*/ 251224294 w 896"/>
                <a:gd name="T97" fmla="*/ 44 h 178"/>
                <a:gd name="T98" fmla="*/ 255209135 w 896"/>
                <a:gd name="T99" fmla="*/ 44 h 178"/>
                <a:gd name="T100" fmla="*/ 258513764 w 896"/>
                <a:gd name="T101" fmla="*/ 44 h 178"/>
                <a:gd name="T102" fmla="*/ 260457371 w 896"/>
                <a:gd name="T103" fmla="*/ 45 h 178"/>
                <a:gd name="T104" fmla="*/ 265112504 w 896"/>
                <a:gd name="T105" fmla="*/ 54 h 178"/>
                <a:gd name="T106" fmla="*/ 278129216 w 896"/>
                <a:gd name="T107" fmla="*/ 92 h 178"/>
                <a:gd name="T108" fmla="*/ 292751215 w 896"/>
                <a:gd name="T109" fmla="*/ 126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6"/>
                <a:gd name="T166" fmla="*/ 0 h 178"/>
                <a:gd name="T167" fmla="*/ 896 w 8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6" h="178">
                  <a:moveTo>
                    <a:pt x="881" y="178"/>
                  </a:moveTo>
                  <a:lnTo>
                    <a:pt x="896" y="168"/>
                  </a:lnTo>
                  <a:lnTo>
                    <a:pt x="873" y="137"/>
                  </a:lnTo>
                  <a:lnTo>
                    <a:pt x="850" y="108"/>
                  </a:lnTo>
                  <a:lnTo>
                    <a:pt x="825" y="82"/>
                  </a:lnTo>
                  <a:lnTo>
                    <a:pt x="811" y="70"/>
                  </a:lnTo>
                  <a:lnTo>
                    <a:pt x="808" y="68"/>
                  </a:lnTo>
                  <a:lnTo>
                    <a:pt x="794" y="59"/>
                  </a:lnTo>
                  <a:lnTo>
                    <a:pt x="788" y="54"/>
                  </a:lnTo>
                  <a:lnTo>
                    <a:pt x="781" y="48"/>
                  </a:lnTo>
                  <a:lnTo>
                    <a:pt x="774" y="42"/>
                  </a:lnTo>
                  <a:lnTo>
                    <a:pt x="771" y="40"/>
                  </a:lnTo>
                  <a:lnTo>
                    <a:pt x="762" y="36"/>
                  </a:lnTo>
                  <a:lnTo>
                    <a:pt x="728" y="24"/>
                  </a:lnTo>
                  <a:lnTo>
                    <a:pt x="694" y="15"/>
                  </a:lnTo>
                  <a:lnTo>
                    <a:pt x="660" y="7"/>
                  </a:lnTo>
                  <a:lnTo>
                    <a:pt x="656" y="6"/>
                  </a:lnTo>
                  <a:lnTo>
                    <a:pt x="622" y="0"/>
                  </a:lnTo>
                  <a:lnTo>
                    <a:pt x="621" y="0"/>
                  </a:lnTo>
                  <a:lnTo>
                    <a:pt x="575" y="1"/>
                  </a:lnTo>
                  <a:lnTo>
                    <a:pt x="530" y="2"/>
                  </a:lnTo>
                  <a:lnTo>
                    <a:pt x="486" y="3"/>
                  </a:lnTo>
                  <a:lnTo>
                    <a:pt x="443" y="4"/>
                  </a:lnTo>
                  <a:lnTo>
                    <a:pt x="358" y="9"/>
                  </a:lnTo>
                  <a:lnTo>
                    <a:pt x="315" y="13"/>
                  </a:lnTo>
                  <a:lnTo>
                    <a:pt x="270" y="17"/>
                  </a:lnTo>
                  <a:lnTo>
                    <a:pt x="269" y="18"/>
                  </a:lnTo>
                  <a:lnTo>
                    <a:pt x="256" y="21"/>
                  </a:lnTo>
                  <a:lnTo>
                    <a:pt x="244" y="24"/>
                  </a:lnTo>
                  <a:lnTo>
                    <a:pt x="232" y="27"/>
                  </a:lnTo>
                  <a:lnTo>
                    <a:pt x="220" y="32"/>
                  </a:lnTo>
                  <a:lnTo>
                    <a:pt x="209" y="37"/>
                  </a:lnTo>
                  <a:lnTo>
                    <a:pt x="197" y="42"/>
                  </a:lnTo>
                  <a:lnTo>
                    <a:pt x="185" y="46"/>
                  </a:lnTo>
                  <a:lnTo>
                    <a:pt x="174" y="49"/>
                  </a:lnTo>
                  <a:lnTo>
                    <a:pt x="173" y="49"/>
                  </a:lnTo>
                  <a:lnTo>
                    <a:pt x="171" y="50"/>
                  </a:lnTo>
                  <a:lnTo>
                    <a:pt x="159" y="57"/>
                  </a:lnTo>
                  <a:lnTo>
                    <a:pt x="145" y="63"/>
                  </a:lnTo>
                  <a:lnTo>
                    <a:pt x="131" y="69"/>
                  </a:lnTo>
                  <a:lnTo>
                    <a:pt x="116" y="76"/>
                  </a:lnTo>
                  <a:lnTo>
                    <a:pt x="103" y="84"/>
                  </a:lnTo>
                  <a:lnTo>
                    <a:pt x="90" y="92"/>
                  </a:lnTo>
                  <a:lnTo>
                    <a:pt x="76" y="100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3" y="114"/>
                  </a:lnTo>
                  <a:lnTo>
                    <a:pt x="46" y="121"/>
                  </a:lnTo>
                  <a:lnTo>
                    <a:pt x="29" y="135"/>
                  </a:lnTo>
                  <a:lnTo>
                    <a:pt x="12" y="148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9" y="172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25" y="161"/>
                  </a:lnTo>
                  <a:lnTo>
                    <a:pt x="42" y="148"/>
                  </a:lnTo>
                  <a:lnTo>
                    <a:pt x="59" y="134"/>
                  </a:lnTo>
                  <a:lnTo>
                    <a:pt x="66" y="127"/>
                  </a:lnTo>
                  <a:lnTo>
                    <a:pt x="71" y="123"/>
                  </a:lnTo>
                  <a:lnTo>
                    <a:pt x="83" y="117"/>
                  </a:lnTo>
                  <a:lnTo>
                    <a:pt x="97" y="109"/>
                  </a:lnTo>
                  <a:lnTo>
                    <a:pt x="110" y="101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2" y="80"/>
                  </a:lnTo>
                  <a:lnTo>
                    <a:pt x="166" y="74"/>
                  </a:lnTo>
                  <a:lnTo>
                    <a:pt x="169" y="72"/>
                  </a:lnTo>
                  <a:lnTo>
                    <a:pt x="180" y="65"/>
                  </a:lnTo>
                  <a:lnTo>
                    <a:pt x="192" y="63"/>
                  </a:lnTo>
                  <a:lnTo>
                    <a:pt x="204" y="59"/>
                  </a:lnTo>
                  <a:lnTo>
                    <a:pt x="216" y="54"/>
                  </a:lnTo>
                  <a:lnTo>
                    <a:pt x="228" y="48"/>
                  </a:lnTo>
                  <a:lnTo>
                    <a:pt x="229" y="48"/>
                  </a:lnTo>
                  <a:lnTo>
                    <a:pt x="239" y="44"/>
                  </a:lnTo>
                  <a:lnTo>
                    <a:pt x="251" y="41"/>
                  </a:lnTo>
                  <a:lnTo>
                    <a:pt x="263" y="38"/>
                  </a:lnTo>
                  <a:lnTo>
                    <a:pt x="272" y="35"/>
                  </a:lnTo>
                  <a:lnTo>
                    <a:pt x="315" y="31"/>
                  </a:lnTo>
                  <a:lnTo>
                    <a:pt x="358" y="27"/>
                  </a:lnTo>
                  <a:lnTo>
                    <a:pt x="443" y="22"/>
                  </a:lnTo>
                  <a:lnTo>
                    <a:pt x="486" y="21"/>
                  </a:lnTo>
                  <a:lnTo>
                    <a:pt x="530" y="20"/>
                  </a:lnTo>
                  <a:lnTo>
                    <a:pt x="575" y="19"/>
                  </a:lnTo>
                  <a:lnTo>
                    <a:pt x="620" y="18"/>
                  </a:lnTo>
                  <a:lnTo>
                    <a:pt x="653" y="23"/>
                  </a:lnTo>
                  <a:lnTo>
                    <a:pt x="653" y="24"/>
                  </a:lnTo>
                  <a:lnTo>
                    <a:pt x="687" y="32"/>
                  </a:lnTo>
                  <a:lnTo>
                    <a:pt x="721" y="41"/>
                  </a:lnTo>
                  <a:lnTo>
                    <a:pt x="756" y="53"/>
                  </a:lnTo>
                  <a:lnTo>
                    <a:pt x="762" y="56"/>
                  </a:lnTo>
                  <a:lnTo>
                    <a:pt x="768" y="61"/>
                  </a:lnTo>
                  <a:lnTo>
                    <a:pt x="775" y="67"/>
                  </a:lnTo>
                  <a:lnTo>
                    <a:pt x="778" y="69"/>
                  </a:lnTo>
                  <a:lnTo>
                    <a:pt x="784" y="74"/>
                  </a:lnTo>
                  <a:lnTo>
                    <a:pt x="798" y="83"/>
                  </a:lnTo>
                  <a:lnTo>
                    <a:pt x="812" y="95"/>
                  </a:lnTo>
                  <a:lnTo>
                    <a:pt x="837" y="121"/>
                  </a:lnTo>
                  <a:lnTo>
                    <a:pt x="860" y="150"/>
                  </a:lnTo>
                  <a:lnTo>
                    <a:pt x="881" y="17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4" name="Freeform 680"/>
            <p:cNvSpPr>
              <a:spLocks/>
            </p:cNvSpPr>
            <p:nvPr/>
          </p:nvSpPr>
          <p:spPr bwMode="auto">
            <a:xfrm>
              <a:off x="1289" y="3973"/>
              <a:ext cx="1389" cy="273"/>
            </a:xfrm>
            <a:custGeom>
              <a:avLst/>
              <a:gdLst>
                <a:gd name="T0" fmla="*/ 11833244 w 896"/>
                <a:gd name="T1" fmla="*/ 126 h 279"/>
                <a:gd name="T2" fmla="*/ 19736735 w 896"/>
                <a:gd name="T3" fmla="*/ 106 h 279"/>
                <a:gd name="T4" fmla="*/ 26552406 w 896"/>
                <a:gd name="T5" fmla="*/ 94 h 279"/>
                <a:gd name="T6" fmla="*/ 29038147 w 896"/>
                <a:gd name="T7" fmla="*/ 87 h 279"/>
                <a:gd name="T8" fmla="*/ 35619175 w 896"/>
                <a:gd name="T9" fmla="*/ 77 h 279"/>
                <a:gd name="T10" fmla="*/ 40062904 w 896"/>
                <a:gd name="T11" fmla="*/ 68 h 279"/>
                <a:gd name="T12" fmla="*/ 44443215 w 896"/>
                <a:gd name="T13" fmla="*/ 62 h 279"/>
                <a:gd name="T14" fmla="*/ 78624112 w 896"/>
                <a:gd name="T15" fmla="*/ 23 h 279"/>
                <a:gd name="T16" fmla="*/ 87215104 w 896"/>
                <a:gd name="T17" fmla="*/ 23 h 279"/>
                <a:gd name="T18" fmla="*/ 92840979 w 896"/>
                <a:gd name="T19" fmla="*/ 23 h 279"/>
                <a:gd name="T20" fmla="*/ 98684885 w 896"/>
                <a:gd name="T21" fmla="*/ 22 h 279"/>
                <a:gd name="T22" fmla="*/ 101025446 w 896"/>
                <a:gd name="T23" fmla="*/ 21 h 279"/>
                <a:gd name="T24" fmla="*/ 116318991 w 896"/>
                <a:gd name="T25" fmla="*/ 19 h 279"/>
                <a:gd name="T26" fmla="*/ 165487447 w 896"/>
                <a:gd name="T27" fmla="*/ 23 h 279"/>
                <a:gd name="T28" fmla="*/ 200574116 w 896"/>
                <a:gd name="T29" fmla="*/ 23 h 279"/>
                <a:gd name="T30" fmla="*/ 221047768 w 896"/>
                <a:gd name="T31" fmla="*/ 38 h 279"/>
                <a:gd name="T32" fmla="*/ 245913868 w 896"/>
                <a:gd name="T33" fmla="*/ 59 h 279"/>
                <a:gd name="T34" fmla="*/ 253028879 w 896"/>
                <a:gd name="T35" fmla="*/ 64 h 279"/>
                <a:gd name="T36" fmla="*/ 263373852 w 896"/>
                <a:gd name="T37" fmla="*/ 80 h 279"/>
                <a:gd name="T38" fmla="*/ 275682298 w 896"/>
                <a:gd name="T39" fmla="*/ 102 h 279"/>
                <a:gd name="T40" fmla="*/ 288408936 w 896"/>
                <a:gd name="T41" fmla="*/ 123 h 279"/>
                <a:gd name="T42" fmla="*/ 290672452 w 896"/>
                <a:gd name="T43" fmla="*/ 128 h 279"/>
                <a:gd name="T44" fmla="*/ 297111525 w 896"/>
                <a:gd name="T45" fmla="*/ 138 h 279"/>
                <a:gd name="T46" fmla="*/ 303283720 w 896"/>
                <a:gd name="T47" fmla="*/ 134 h 279"/>
                <a:gd name="T48" fmla="*/ 296792421 w 896"/>
                <a:gd name="T49" fmla="*/ 125 h 279"/>
                <a:gd name="T50" fmla="*/ 295201269 w 896"/>
                <a:gd name="T51" fmla="*/ 120 h 279"/>
                <a:gd name="T52" fmla="*/ 287881332 w 896"/>
                <a:gd name="T53" fmla="*/ 106 h 279"/>
                <a:gd name="T54" fmla="*/ 276176344 w 896"/>
                <a:gd name="T55" fmla="*/ 88 h 279"/>
                <a:gd name="T56" fmla="*/ 263373852 w 896"/>
                <a:gd name="T57" fmla="*/ 65 h 279"/>
                <a:gd name="T58" fmla="*/ 252145236 w 896"/>
                <a:gd name="T59" fmla="*/ 54 h 279"/>
                <a:gd name="T60" fmla="*/ 248338027 w 896"/>
                <a:gd name="T61" fmla="*/ 50 h 279"/>
                <a:gd name="T62" fmla="*/ 223435986 w 896"/>
                <a:gd name="T63" fmla="*/ 23 h 279"/>
                <a:gd name="T64" fmla="*/ 203039578 w 896"/>
                <a:gd name="T65" fmla="*/ 23 h 279"/>
                <a:gd name="T66" fmla="*/ 185909719 w 896"/>
                <a:gd name="T67" fmla="*/ 18 h 279"/>
                <a:gd name="T68" fmla="*/ 136749900 w 896"/>
                <a:gd name="T69" fmla="*/ 4 h 279"/>
                <a:gd name="T70" fmla="*/ 105137337 w 896"/>
                <a:gd name="T71" fmla="*/ 0 h 279"/>
                <a:gd name="T72" fmla="*/ 98684885 w 896"/>
                <a:gd name="T73" fmla="*/ 4 h 279"/>
                <a:gd name="T74" fmla="*/ 96417448 w 896"/>
                <a:gd name="T75" fmla="*/ 5 h 279"/>
                <a:gd name="T76" fmla="*/ 92840979 w 896"/>
                <a:gd name="T77" fmla="*/ 7 h 279"/>
                <a:gd name="T78" fmla="*/ 85722989 w 896"/>
                <a:gd name="T79" fmla="*/ 12 h 279"/>
                <a:gd name="T80" fmla="*/ 76147977 w 896"/>
                <a:gd name="T81" fmla="*/ 23 h 279"/>
                <a:gd name="T82" fmla="*/ 48085163 w 896"/>
                <a:gd name="T83" fmla="*/ 45 h 279"/>
                <a:gd name="T84" fmla="*/ 37603771 w 896"/>
                <a:gd name="T85" fmla="*/ 60 h 279"/>
                <a:gd name="T86" fmla="*/ 31436293 w 896"/>
                <a:gd name="T87" fmla="*/ 68 h 279"/>
                <a:gd name="T88" fmla="*/ 25382851 w 896"/>
                <a:gd name="T89" fmla="*/ 77 h 279"/>
                <a:gd name="T90" fmla="*/ 21447043 w 896"/>
                <a:gd name="T91" fmla="*/ 90 h 279"/>
                <a:gd name="T92" fmla="*/ 17932565 w 896"/>
                <a:gd name="T93" fmla="*/ 95 h 279"/>
                <a:gd name="T94" fmla="*/ 11032920 w 896"/>
                <a:gd name="T95" fmla="*/ 109 h 279"/>
                <a:gd name="T96" fmla="*/ 0 w 896"/>
                <a:gd name="T97" fmla="*/ 146 h 2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6"/>
                <a:gd name="T148" fmla="*/ 0 h 279"/>
                <a:gd name="T149" fmla="*/ 896 w 896"/>
                <a:gd name="T150" fmla="*/ 279 h 2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6" h="279">
                  <a:moveTo>
                    <a:pt x="0" y="274"/>
                  </a:moveTo>
                  <a:lnTo>
                    <a:pt x="17" y="279"/>
                  </a:lnTo>
                  <a:lnTo>
                    <a:pt x="24" y="258"/>
                  </a:lnTo>
                  <a:lnTo>
                    <a:pt x="35" y="236"/>
                  </a:lnTo>
                  <a:lnTo>
                    <a:pt x="46" y="214"/>
                  </a:lnTo>
                  <a:lnTo>
                    <a:pt x="51" y="207"/>
                  </a:lnTo>
                  <a:lnTo>
                    <a:pt x="58" y="198"/>
                  </a:lnTo>
                  <a:lnTo>
                    <a:pt x="58" y="197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8" y="175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6" y="160"/>
                  </a:lnTo>
                  <a:lnTo>
                    <a:pt x="88" y="158"/>
                  </a:lnTo>
                  <a:lnTo>
                    <a:pt x="96" y="151"/>
                  </a:lnTo>
                  <a:lnTo>
                    <a:pt x="105" y="145"/>
                  </a:lnTo>
                  <a:lnTo>
                    <a:pt x="106" y="145"/>
                  </a:lnTo>
                  <a:lnTo>
                    <a:pt x="112" y="138"/>
                  </a:lnTo>
                  <a:lnTo>
                    <a:pt x="118" y="132"/>
                  </a:lnTo>
                  <a:lnTo>
                    <a:pt x="118" y="131"/>
                  </a:lnTo>
                  <a:lnTo>
                    <a:pt x="124" y="122"/>
                  </a:lnTo>
                  <a:lnTo>
                    <a:pt x="128" y="118"/>
                  </a:lnTo>
                  <a:lnTo>
                    <a:pt x="131" y="114"/>
                  </a:lnTo>
                  <a:lnTo>
                    <a:pt x="155" y="93"/>
                  </a:lnTo>
                  <a:lnTo>
                    <a:pt x="180" y="75"/>
                  </a:lnTo>
                  <a:lnTo>
                    <a:pt x="205" y="60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48" y="34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69" y="26"/>
                  </a:lnTo>
                  <a:lnTo>
                    <a:pt x="274" y="25"/>
                  </a:lnTo>
                  <a:lnTo>
                    <a:pt x="280" y="24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91" y="22"/>
                  </a:lnTo>
                  <a:lnTo>
                    <a:pt x="294" y="22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8" y="21"/>
                  </a:lnTo>
                  <a:lnTo>
                    <a:pt x="305" y="20"/>
                  </a:lnTo>
                  <a:lnTo>
                    <a:pt x="309" y="19"/>
                  </a:lnTo>
                  <a:lnTo>
                    <a:pt x="310" y="18"/>
                  </a:lnTo>
                  <a:lnTo>
                    <a:pt x="343" y="19"/>
                  </a:lnTo>
                  <a:lnTo>
                    <a:pt x="374" y="21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17" y="33"/>
                  </a:lnTo>
                  <a:lnTo>
                    <a:pt x="546" y="36"/>
                  </a:lnTo>
                  <a:lnTo>
                    <a:pt x="567" y="43"/>
                  </a:lnTo>
                  <a:lnTo>
                    <a:pt x="591" y="48"/>
                  </a:lnTo>
                  <a:lnTo>
                    <a:pt x="607" y="55"/>
                  </a:lnTo>
                  <a:lnTo>
                    <a:pt x="621" y="59"/>
                  </a:lnTo>
                  <a:lnTo>
                    <a:pt x="636" y="62"/>
                  </a:lnTo>
                  <a:lnTo>
                    <a:pt x="652" y="67"/>
                  </a:lnTo>
                  <a:lnTo>
                    <a:pt x="671" y="76"/>
                  </a:lnTo>
                  <a:lnTo>
                    <a:pt x="688" y="87"/>
                  </a:lnTo>
                  <a:lnTo>
                    <a:pt x="706" y="98"/>
                  </a:lnTo>
                  <a:lnTo>
                    <a:pt x="725" y="107"/>
                  </a:lnTo>
                  <a:lnTo>
                    <a:pt x="733" y="112"/>
                  </a:lnTo>
                  <a:lnTo>
                    <a:pt x="736" y="114"/>
                  </a:lnTo>
                  <a:lnTo>
                    <a:pt x="746" y="120"/>
                  </a:lnTo>
                  <a:lnTo>
                    <a:pt x="755" y="127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77" y="149"/>
                  </a:lnTo>
                  <a:lnTo>
                    <a:pt x="789" y="162"/>
                  </a:lnTo>
                  <a:lnTo>
                    <a:pt x="801" y="176"/>
                  </a:lnTo>
                  <a:lnTo>
                    <a:pt x="813" y="189"/>
                  </a:lnTo>
                  <a:lnTo>
                    <a:pt x="825" y="201"/>
                  </a:lnTo>
                  <a:lnTo>
                    <a:pt x="835" y="212"/>
                  </a:lnTo>
                  <a:lnTo>
                    <a:pt x="845" y="224"/>
                  </a:lnTo>
                  <a:lnTo>
                    <a:pt x="850" y="231"/>
                  </a:lnTo>
                  <a:lnTo>
                    <a:pt x="855" y="237"/>
                  </a:lnTo>
                  <a:lnTo>
                    <a:pt x="857" y="240"/>
                  </a:lnTo>
                  <a:lnTo>
                    <a:pt x="859" y="243"/>
                  </a:lnTo>
                  <a:lnTo>
                    <a:pt x="862" y="247"/>
                  </a:lnTo>
                  <a:lnTo>
                    <a:pt x="869" y="252"/>
                  </a:lnTo>
                  <a:lnTo>
                    <a:pt x="876" y="257"/>
                  </a:lnTo>
                  <a:lnTo>
                    <a:pt x="879" y="260"/>
                  </a:lnTo>
                  <a:lnTo>
                    <a:pt x="880" y="263"/>
                  </a:lnTo>
                  <a:lnTo>
                    <a:pt x="896" y="254"/>
                  </a:lnTo>
                  <a:lnTo>
                    <a:pt x="894" y="250"/>
                  </a:lnTo>
                  <a:lnTo>
                    <a:pt x="892" y="247"/>
                  </a:lnTo>
                  <a:lnTo>
                    <a:pt x="889" y="244"/>
                  </a:lnTo>
                  <a:lnTo>
                    <a:pt x="882" y="239"/>
                  </a:lnTo>
                  <a:lnTo>
                    <a:pt x="875" y="234"/>
                  </a:lnTo>
                  <a:lnTo>
                    <a:pt x="872" y="230"/>
                  </a:lnTo>
                  <a:lnTo>
                    <a:pt x="870" y="228"/>
                  </a:lnTo>
                  <a:lnTo>
                    <a:pt x="870" y="227"/>
                  </a:lnTo>
                  <a:lnTo>
                    <a:pt x="865" y="221"/>
                  </a:lnTo>
                  <a:lnTo>
                    <a:pt x="863" y="218"/>
                  </a:lnTo>
                  <a:lnTo>
                    <a:pt x="858" y="211"/>
                  </a:lnTo>
                  <a:lnTo>
                    <a:pt x="848" y="199"/>
                  </a:lnTo>
                  <a:lnTo>
                    <a:pt x="838" y="188"/>
                  </a:lnTo>
                  <a:lnTo>
                    <a:pt x="826" y="176"/>
                  </a:lnTo>
                  <a:lnTo>
                    <a:pt x="814" y="163"/>
                  </a:lnTo>
                  <a:lnTo>
                    <a:pt x="802" y="149"/>
                  </a:lnTo>
                  <a:lnTo>
                    <a:pt x="790" y="136"/>
                  </a:lnTo>
                  <a:lnTo>
                    <a:pt x="778" y="123"/>
                  </a:lnTo>
                  <a:lnTo>
                    <a:pt x="777" y="123"/>
                  </a:lnTo>
                  <a:lnTo>
                    <a:pt x="768" y="114"/>
                  </a:lnTo>
                  <a:lnTo>
                    <a:pt x="757" y="106"/>
                  </a:lnTo>
                  <a:lnTo>
                    <a:pt x="754" y="104"/>
                  </a:lnTo>
                  <a:lnTo>
                    <a:pt x="743" y="97"/>
                  </a:lnTo>
                  <a:lnTo>
                    <a:pt x="733" y="91"/>
                  </a:lnTo>
                  <a:lnTo>
                    <a:pt x="732" y="90"/>
                  </a:lnTo>
                  <a:lnTo>
                    <a:pt x="713" y="81"/>
                  </a:lnTo>
                  <a:lnTo>
                    <a:pt x="695" y="70"/>
                  </a:lnTo>
                  <a:lnTo>
                    <a:pt x="678" y="59"/>
                  </a:lnTo>
                  <a:lnTo>
                    <a:pt x="659" y="50"/>
                  </a:lnTo>
                  <a:lnTo>
                    <a:pt x="643" y="45"/>
                  </a:lnTo>
                  <a:lnTo>
                    <a:pt x="628" y="42"/>
                  </a:lnTo>
                  <a:lnTo>
                    <a:pt x="614" y="38"/>
                  </a:lnTo>
                  <a:lnTo>
                    <a:pt x="599" y="32"/>
                  </a:lnTo>
                  <a:lnTo>
                    <a:pt x="597" y="32"/>
                  </a:lnTo>
                  <a:lnTo>
                    <a:pt x="574" y="26"/>
                  </a:lnTo>
                  <a:lnTo>
                    <a:pt x="550" y="19"/>
                  </a:lnTo>
                  <a:lnTo>
                    <a:pt x="548" y="18"/>
                  </a:lnTo>
                  <a:lnTo>
                    <a:pt x="517" y="15"/>
                  </a:lnTo>
                  <a:lnTo>
                    <a:pt x="488" y="12"/>
                  </a:lnTo>
                  <a:lnTo>
                    <a:pt x="431" y="6"/>
                  </a:lnTo>
                  <a:lnTo>
                    <a:pt x="403" y="4"/>
                  </a:lnTo>
                  <a:lnTo>
                    <a:pt x="374" y="3"/>
                  </a:lnTo>
                  <a:lnTo>
                    <a:pt x="343" y="1"/>
                  </a:lnTo>
                  <a:lnTo>
                    <a:pt x="310" y="0"/>
                  </a:lnTo>
                  <a:lnTo>
                    <a:pt x="308" y="1"/>
                  </a:lnTo>
                  <a:lnTo>
                    <a:pt x="302" y="2"/>
                  </a:lnTo>
                  <a:lnTo>
                    <a:pt x="298" y="3"/>
                  </a:lnTo>
                  <a:lnTo>
                    <a:pt x="291" y="4"/>
                  </a:lnTo>
                  <a:lnTo>
                    <a:pt x="287" y="5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80" y="6"/>
                  </a:lnTo>
                  <a:lnTo>
                    <a:pt x="274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62" y="9"/>
                  </a:lnTo>
                  <a:lnTo>
                    <a:pt x="253" y="12"/>
                  </a:lnTo>
                  <a:lnTo>
                    <a:pt x="250" y="12"/>
                  </a:lnTo>
                  <a:lnTo>
                    <a:pt x="241" y="17"/>
                  </a:lnTo>
                  <a:lnTo>
                    <a:pt x="224" y="28"/>
                  </a:lnTo>
                  <a:lnTo>
                    <a:pt x="198" y="43"/>
                  </a:lnTo>
                  <a:lnTo>
                    <a:pt x="171" y="60"/>
                  </a:lnTo>
                  <a:lnTo>
                    <a:pt x="168" y="62"/>
                  </a:lnTo>
                  <a:lnTo>
                    <a:pt x="142" y="80"/>
                  </a:lnTo>
                  <a:lnTo>
                    <a:pt x="120" y="100"/>
                  </a:lnTo>
                  <a:lnTo>
                    <a:pt x="115" y="105"/>
                  </a:lnTo>
                  <a:lnTo>
                    <a:pt x="111" y="109"/>
                  </a:lnTo>
                  <a:lnTo>
                    <a:pt x="104" y="119"/>
                  </a:lnTo>
                  <a:lnTo>
                    <a:pt x="99" y="125"/>
                  </a:lnTo>
                  <a:lnTo>
                    <a:pt x="93" y="132"/>
                  </a:lnTo>
                  <a:lnTo>
                    <a:pt x="83" y="138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9" y="153"/>
                  </a:lnTo>
                  <a:lnTo>
                    <a:pt x="66" y="159"/>
                  </a:lnTo>
                  <a:lnTo>
                    <a:pt x="63" y="165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53" y="176"/>
                  </a:lnTo>
                  <a:lnTo>
                    <a:pt x="45" y="186"/>
                  </a:lnTo>
                  <a:lnTo>
                    <a:pt x="38" y="194"/>
                  </a:lnTo>
                  <a:lnTo>
                    <a:pt x="32" y="204"/>
                  </a:lnTo>
                  <a:lnTo>
                    <a:pt x="30" y="207"/>
                  </a:lnTo>
                  <a:lnTo>
                    <a:pt x="18" y="229"/>
                  </a:lnTo>
                  <a:lnTo>
                    <a:pt x="7" y="251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80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5" name="Oval 588"/>
            <p:cNvSpPr>
              <a:spLocks noChangeArrowheads="1"/>
            </p:cNvSpPr>
            <p:nvPr/>
          </p:nvSpPr>
          <p:spPr bwMode="auto">
            <a:xfrm>
              <a:off x="3249" y="4702"/>
              <a:ext cx="90" cy="56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6" name="Oval 593"/>
            <p:cNvSpPr>
              <a:spLocks noChangeArrowheads="1"/>
            </p:cNvSpPr>
            <p:nvPr/>
          </p:nvSpPr>
          <p:spPr bwMode="auto">
            <a:xfrm>
              <a:off x="2695" y="4186"/>
              <a:ext cx="91" cy="57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7" name="Oval 597"/>
            <p:cNvSpPr>
              <a:spLocks noChangeArrowheads="1"/>
            </p:cNvSpPr>
            <p:nvPr/>
          </p:nvSpPr>
          <p:spPr bwMode="auto">
            <a:xfrm>
              <a:off x="2484" y="3818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8" name="Oval 617"/>
            <p:cNvSpPr>
              <a:spLocks noChangeArrowheads="1"/>
            </p:cNvSpPr>
            <p:nvPr/>
          </p:nvSpPr>
          <p:spPr bwMode="auto">
            <a:xfrm>
              <a:off x="1190" y="4723"/>
              <a:ext cx="91" cy="59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89" name="Oval 621"/>
            <p:cNvSpPr>
              <a:spLocks noChangeArrowheads="1"/>
            </p:cNvSpPr>
            <p:nvPr/>
          </p:nvSpPr>
          <p:spPr bwMode="auto">
            <a:xfrm>
              <a:off x="1238" y="4973"/>
              <a:ext cx="91" cy="57"/>
            </a:xfrm>
            <a:prstGeom prst="ellipse">
              <a:avLst/>
            </a:prstGeom>
            <a:solidFill>
              <a:srgbClr val="FAF200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90" name="Oval 604"/>
            <p:cNvSpPr>
              <a:spLocks noChangeArrowheads="1"/>
            </p:cNvSpPr>
            <p:nvPr/>
          </p:nvSpPr>
          <p:spPr bwMode="auto">
            <a:xfrm>
              <a:off x="1174" y="4085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91" name="Oval 609"/>
            <p:cNvSpPr>
              <a:spLocks noChangeArrowheads="1"/>
            </p:cNvSpPr>
            <p:nvPr/>
          </p:nvSpPr>
          <p:spPr bwMode="auto">
            <a:xfrm>
              <a:off x="1229" y="4256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92" name="Oval 614"/>
            <p:cNvSpPr>
              <a:spLocks noChangeArrowheads="1"/>
            </p:cNvSpPr>
            <p:nvPr/>
          </p:nvSpPr>
          <p:spPr bwMode="auto">
            <a:xfrm>
              <a:off x="1520" y="4244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800" dirty="0">
                <a:ln>
                  <a:solidFill>
                    <a:sysClr val="windowText" lastClr="000000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93" name="Rectangle 627"/>
            <p:cNvSpPr>
              <a:spLocks noChangeArrowheads="1"/>
            </p:cNvSpPr>
            <p:nvPr/>
          </p:nvSpPr>
          <p:spPr bwMode="auto">
            <a:xfrm>
              <a:off x="679" y="4602"/>
              <a:ext cx="15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bZ</a:t>
              </a:r>
            </a:p>
          </p:txBody>
        </p:sp>
        <p:sp>
          <p:nvSpPr>
            <p:cNvPr id="894" name="Rectangle 619"/>
            <p:cNvSpPr>
              <a:spLocks noChangeArrowheads="1"/>
            </p:cNvSpPr>
            <p:nvPr/>
          </p:nvSpPr>
          <p:spPr bwMode="auto">
            <a:xfrm>
              <a:off x="1305" y="4740"/>
              <a:ext cx="41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dsch</a:t>
              </a:r>
            </a:p>
          </p:txBody>
        </p:sp>
        <p:sp>
          <p:nvSpPr>
            <p:cNvPr id="895" name="Rectangle 607"/>
            <p:cNvSpPr>
              <a:spLocks noChangeArrowheads="1"/>
            </p:cNvSpPr>
            <p:nvPr/>
          </p:nvSpPr>
          <p:spPr bwMode="auto">
            <a:xfrm>
              <a:off x="1287" y="4001"/>
              <a:ext cx="25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lh</a:t>
              </a:r>
            </a:p>
          </p:txBody>
        </p:sp>
        <p:sp>
          <p:nvSpPr>
            <p:cNvPr id="896" name="Rectangle 611"/>
            <p:cNvSpPr>
              <a:spLocks noChangeArrowheads="1"/>
            </p:cNvSpPr>
            <p:nvPr/>
          </p:nvSpPr>
          <p:spPr bwMode="auto">
            <a:xfrm>
              <a:off x="1174" y="4252"/>
              <a:ext cx="2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38100" dist="38100" dir="2700000" algn="tl">
                      <a:srgbClr val="DDDDDD"/>
                    </a:outerShdw>
                  </a:effectLst>
                  <a:latin typeface="Kruti Dev 010" pitchFamily="2" charset="0"/>
                  <a:ea typeface="ＭＳ Ｐゴシック" charset="0"/>
                  <a:cs typeface="ＭＳ Ｐゴシック" charset="0"/>
                </a:rPr>
                <a:t>ts</a:t>
              </a:r>
            </a:p>
          </p:txBody>
        </p:sp>
      </p:grpSp>
      <p:sp>
        <p:nvSpPr>
          <p:cNvPr id="1098" name="Rectangle 354"/>
          <p:cNvSpPr>
            <a:spLocks noChangeArrowheads="1"/>
          </p:cNvSpPr>
          <p:nvPr/>
        </p:nvSpPr>
        <p:spPr bwMode="auto">
          <a:xfrm>
            <a:off x="3508375" y="7566025"/>
            <a:ext cx="128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?kVukØe</a:t>
            </a:r>
          </a:p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ds fy;s</a:t>
            </a:r>
          </a:p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DDDDDD"/>
                  </a:outerShdw>
                </a:effectLst>
                <a:latin typeface="Kruti Dev 010" pitchFamily="2" charset="0"/>
                <a:ea typeface="ＭＳ Ｐゴシック" charset="0"/>
                <a:cs typeface="ＭＳ Ｐゴシック" charset="0"/>
              </a:rPr>
              <a:t>eap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DDDDDD"/>
                </a:outerShdw>
              </a:effectLst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982" name="Picture 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17475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0" name="Rectangle 4"/>
          <p:cNvSpPr>
            <a:spLocks noChangeArrowheads="1"/>
          </p:cNvSpPr>
          <p:nvPr/>
        </p:nvSpPr>
        <p:spPr bwMode="auto">
          <a:xfrm>
            <a:off x="3752850" y="57150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…Œ</a:t>
            </a: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sz="700" dirty="0">
              <a:ln>
                <a:solidFill>
                  <a:sysClr val="windowText" lastClr="000000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7475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Kruti Dev 010" pitchFamily="2" charset="0"/>
                <a:ea typeface="ＭＳ Ｐゴシック" pitchFamily="34" charset="-128"/>
                <a:cs typeface="+mn-cs"/>
              </a:rPr>
              <a:t>31</a:t>
            </a:r>
          </a:p>
        </p:txBody>
      </p:sp>
      <p:sp>
        <p:nvSpPr>
          <p:cNvPr id="355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latin typeface="Kruti Dev 010" pitchFamily="2" charset="0"/>
                <a:ea typeface="ＭＳ Ｐゴシック" pitchFamily="34" charset="-128"/>
                <a:cs typeface="+mn-cs"/>
              </a:rPr>
              <a:t>^^ckbZcy QkbZy** dh fo"k; lwph rS;kj djuk</a:t>
            </a:r>
          </a:p>
        </p:txBody>
      </p:sp>
      <p:pic>
        <p:nvPicPr>
          <p:cNvPr id="757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9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0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1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2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3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4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5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6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7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8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69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0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b="1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1" name="Rectangle 22"/>
          <p:cNvSpPr>
            <a:spLocks noChangeArrowheads="1"/>
          </p:cNvSpPr>
          <p:nvPr/>
        </p:nvSpPr>
        <p:spPr bwMode="auto">
          <a:xfrm>
            <a:off x="2400300" y="1217613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l`f"V</a:t>
            </a:r>
            <a:endParaRPr lang="en-US" sz="18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2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3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4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5" name="Rectangle 26"/>
          <p:cNvSpPr>
            <a:spLocks noChangeArrowheads="1"/>
          </p:cNvSpPr>
          <p:nvPr/>
        </p:nvSpPr>
        <p:spPr bwMode="auto">
          <a:xfrm>
            <a:off x="2408238" y="1430338"/>
            <a:ext cx="11092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 iq:"k$1 efgyk</a:t>
            </a:r>
            <a:endParaRPr lang="en-US" sz="1400" b="1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6" name="Rectangle 27"/>
          <p:cNvSpPr>
            <a:spLocks noChangeArrowheads="1"/>
          </p:cNvSpPr>
          <p:nvPr/>
        </p:nvSpPr>
        <p:spPr bwMode="auto">
          <a:xfrm>
            <a:off x="2719388" y="1646238"/>
            <a:ext cx="3718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 iki</a:t>
            </a:r>
          </a:p>
        </p:txBody>
      </p:sp>
      <p:sp>
        <p:nvSpPr>
          <p:cNvPr id="377" name="Rectangle 28"/>
          <p:cNvSpPr>
            <a:spLocks noChangeArrowheads="1"/>
          </p:cNvSpPr>
          <p:nvPr/>
        </p:nvSpPr>
        <p:spPr bwMode="auto">
          <a:xfrm>
            <a:off x="2574925" y="1833563"/>
            <a:ext cx="746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 lqlekpkj</a:t>
            </a:r>
          </a:p>
        </p:txBody>
      </p:sp>
      <p:sp>
        <p:nvSpPr>
          <p:cNvPr id="378" name="Rectangle 29"/>
          <p:cNvSpPr>
            <a:spLocks noChangeArrowheads="1"/>
          </p:cNvSpPr>
          <p:nvPr/>
        </p:nvSpPr>
        <p:spPr bwMode="auto">
          <a:xfrm>
            <a:off x="2586038" y="2024063"/>
            <a:ext cx="5658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 ifjokj</a:t>
            </a:r>
          </a:p>
        </p:txBody>
      </p:sp>
      <p:sp>
        <p:nvSpPr>
          <p:cNvPr id="379" name="Rectangle 30"/>
          <p:cNvSpPr>
            <a:spLocks noChangeArrowheads="1"/>
          </p:cNvSpPr>
          <p:nvPr/>
        </p:nvSpPr>
        <p:spPr bwMode="auto">
          <a:xfrm>
            <a:off x="2582863" y="2212975"/>
            <a:ext cx="3943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 [kwu</a:t>
            </a:r>
          </a:p>
        </p:txBody>
      </p:sp>
      <p:sp>
        <p:nvSpPr>
          <p:cNvPr id="380" name="Rectangle 31"/>
          <p:cNvSpPr>
            <a:spLocks noChangeArrowheads="1"/>
          </p:cNvSpPr>
          <p:nvPr/>
        </p:nvSpPr>
        <p:spPr bwMode="auto">
          <a:xfrm>
            <a:off x="2546350" y="2389188"/>
            <a:ext cx="939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ck&lt;@banz/kuq"k</a:t>
            </a:r>
          </a:p>
        </p:txBody>
      </p:sp>
      <p:sp>
        <p:nvSpPr>
          <p:cNvPr id="381" name="Rectangle 32"/>
          <p:cNvSpPr>
            <a:spLocks noChangeArrowheads="1"/>
          </p:cNvSpPr>
          <p:nvPr/>
        </p:nvSpPr>
        <p:spPr bwMode="auto">
          <a:xfrm>
            <a:off x="2735263" y="2598738"/>
            <a:ext cx="3542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ehukj</a:t>
            </a:r>
          </a:p>
        </p:txBody>
      </p:sp>
      <p:sp>
        <p:nvSpPr>
          <p:cNvPr id="382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3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4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5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6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7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8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9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0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1" name="Rectangle 42"/>
          <p:cNvSpPr>
            <a:spLocks noChangeArrowheads="1"/>
          </p:cNvSpPr>
          <p:nvPr/>
        </p:nvSpPr>
        <p:spPr bwMode="auto">
          <a:xfrm>
            <a:off x="2474913" y="4706938"/>
            <a:ext cx="442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;qlqQ</a:t>
            </a:r>
          </a:p>
        </p:txBody>
      </p:sp>
      <p:sp>
        <p:nvSpPr>
          <p:cNvPr id="392" name="Rectangle 43"/>
          <p:cNvSpPr>
            <a:spLocks noChangeArrowheads="1"/>
          </p:cNvSpPr>
          <p:nvPr/>
        </p:nvSpPr>
        <p:spPr bwMode="auto">
          <a:xfrm>
            <a:off x="2684463" y="5019675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nklrk</a:t>
            </a:r>
          </a:p>
        </p:txBody>
      </p:sp>
      <p:sp>
        <p:nvSpPr>
          <p:cNvPr id="393" name="Rectangle 44"/>
          <p:cNvSpPr>
            <a:spLocks noChangeArrowheads="1"/>
          </p:cNvSpPr>
          <p:nvPr/>
        </p:nvSpPr>
        <p:spPr bwMode="auto">
          <a:xfrm>
            <a:off x="2747963" y="5194300"/>
            <a:ext cx="2308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430</a:t>
            </a:r>
          </a:p>
        </p:txBody>
      </p:sp>
      <p:sp>
        <p:nvSpPr>
          <p:cNvPr id="394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5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6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7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8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9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0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147483647 w 153"/>
              <a:gd name="T1" fmla="*/ 2147483647 h 57"/>
              <a:gd name="T2" fmla="*/ 0 w 153"/>
              <a:gd name="T3" fmla="*/ 2147483647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1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2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3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4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5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6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7" name="Rectangle 58"/>
          <p:cNvSpPr>
            <a:spLocks noChangeArrowheads="1"/>
          </p:cNvSpPr>
          <p:nvPr/>
        </p:nvSpPr>
        <p:spPr bwMode="auto">
          <a:xfrm>
            <a:off x="2559050" y="5730875"/>
            <a:ext cx="3318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ewlk</a:t>
            </a:r>
          </a:p>
        </p:txBody>
      </p:sp>
      <p:sp>
        <p:nvSpPr>
          <p:cNvPr id="408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" name="Rectangle 60"/>
          <p:cNvSpPr>
            <a:spLocks noChangeArrowheads="1"/>
          </p:cNvSpPr>
          <p:nvPr/>
        </p:nvSpPr>
        <p:spPr bwMode="auto">
          <a:xfrm>
            <a:off x="2757488" y="6202363"/>
            <a:ext cx="2628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lhuS</a:t>
            </a:r>
          </a:p>
        </p:txBody>
      </p:sp>
      <p:sp>
        <p:nvSpPr>
          <p:cNvPr id="410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1" name="Rectangle 62"/>
          <p:cNvSpPr>
            <a:spLocks noChangeArrowheads="1"/>
          </p:cNvSpPr>
          <p:nvPr/>
        </p:nvSpPr>
        <p:spPr bwMode="auto">
          <a:xfrm>
            <a:off x="2643188" y="6408738"/>
            <a:ext cx="7742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,e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</a:p>
        </p:txBody>
      </p:sp>
      <p:sp>
        <p:nvSpPr>
          <p:cNvPr id="412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3" name="Rectangle 64"/>
          <p:cNvSpPr>
            <a:spLocks noChangeArrowheads="1"/>
          </p:cNvSpPr>
          <p:nvPr/>
        </p:nvSpPr>
        <p:spPr bwMode="auto">
          <a:xfrm>
            <a:off x="2652713" y="6581775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dkns'k cusZ</a:t>
            </a:r>
          </a:p>
        </p:txBody>
      </p:sp>
      <p:sp>
        <p:nvSpPr>
          <p:cNvPr id="414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5" name="Rectangle 66"/>
          <p:cNvSpPr>
            <a:spLocks noChangeArrowheads="1"/>
          </p:cNvSpPr>
          <p:nvPr/>
        </p:nvSpPr>
        <p:spPr bwMode="auto">
          <a:xfrm>
            <a:off x="2841625" y="6780213"/>
            <a:ext cx="153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40</a:t>
            </a:r>
          </a:p>
        </p:txBody>
      </p:sp>
      <p:sp>
        <p:nvSpPr>
          <p:cNvPr id="416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7" name="Rectangle 68"/>
          <p:cNvSpPr>
            <a:spLocks noChangeArrowheads="1"/>
          </p:cNvSpPr>
          <p:nvPr/>
        </p:nvSpPr>
        <p:spPr bwMode="auto">
          <a:xfrm>
            <a:off x="2686050" y="7019925"/>
            <a:ext cx="4969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5 lans'k</a:t>
            </a:r>
          </a:p>
        </p:txBody>
      </p:sp>
      <p:sp>
        <p:nvSpPr>
          <p:cNvPr id="418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9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0" name="Rectangle 71"/>
          <p:cNvSpPr>
            <a:spLocks noChangeArrowheads="1"/>
          </p:cNvSpPr>
          <p:nvPr/>
        </p:nvSpPr>
        <p:spPr bwMode="auto">
          <a:xfrm>
            <a:off x="2698750" y="5986463"/>
            <a:ext cx="4392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fuxZeu</a:t>
            </a:r>
          </a:p>
        </p:txBody>
      </p:sp>
      <p:sp>
        <p:nvSpPr>
          <p:cNvPr id="421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2" name="Rectangle 73"/>
          <p:cNvSpPr>
            <a:spLocks noChangeArrowheads="1"/>
          </p:cNvSpPr>
          <p:nvPr/>
        </p:nvSpPr>
        <p:spPr bwMode="auto">
          <a:xfrm>
            <a:off x="5124450" y="5840413"/>
            <a:ext cx="767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'kkafrdky</a:t>
            </a:r>
          </a:p>
        </p:txBody>
      </p:sp>
      <p:sp>
        <p:nvSpPr>
          <p:cNvPr id="423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4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5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6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7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2147483647 w 1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8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9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0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1" name="Rectangle 82"/>
          <p:cNvSpPr>
            <a:spLocks noChangeArrowheads="1"/>
          </p:cNvSpPr>
          <p:nvPr/>
        </p:nvSpPr>
        <p:spPr bwMode="auto">
          <a:xfrm>
            <a:off x="5111750" y="6072188"/>
            <a:ext cx="856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fldanj egku</a:t>
            </a:r>
          </a:p>
        </p:txBody>
      </p:sp>
      <p:sp>
        <p:nvSpPr>
          <p:cNvPr id="432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3" name="Rectangle 84"/>
          <p:cNvSpPr>
            <a:spLocks noChangeArrowheads="1"/>
          </p:cNvSpPr>
          <p:nvPr/>
        </p:nvSpPr>
        <p:spPr bwMode="auto">
          <a:xfrm>
            <a:off x="5114925" y="6257925"/>
            <a:ext cx="5963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jkseu ra=</a:t>
            </a:r>
          </a:p>
        </p:txBody>
      </p:sp>
      <p:sp>
        <p:nvSpPr>
          <p:cNvPr id="434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5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6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7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8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39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0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1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2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3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4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5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6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7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8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9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0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1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2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3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4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5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6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2147483647 h 86"/>
              <a:gd name="T2" fmla="*/ 0 w 29"/>
              <a:gd name="T3" fmla="*/ 0 h 86"/>
              <a:gd name="T4" fmla="*/ 2147483647 w 29"/>
              <a:gd name="T5" fmla="*/ 0 h 86"/>
              <a:gd name="T6" fmla="*/ 2147483647 w 29"/>
              <a:gd name="T7" fmla="*/ 0 h 86"/>
              <a:gd name="T8" fmla="*/ 2147483647 w 29"/>
              <a:gd name="T9" fmla="*/ 2147483647 h 86"/>
              <a:gd name="T10" fmla="*/ 2147483647 w 29"/>
              <a:gd name="T11" fmla="*/ 2147483647 h 86"/>
              <a:gd name="T12" fmla="*/ 0 w 29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7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8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9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0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1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2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3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4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5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6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7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8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9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0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1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2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3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4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5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6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7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8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9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0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1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2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2147483647 w 162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3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4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5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6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7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8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9" name="Rectangle 140"/>
          <p:cNvSpPr>
            <a:spLocks noChangeArrowheads="1"/>
          </p:cNvSpPr>
          <p:nvPr/>
        </p:nvSpPr>
        <p:spPr bwMode="auto">
          <a:xfrm>
            <a:off x="5043488" y="4556125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nklrk</a:t>
            </a:r>
          </a:p>
        </p:txBody>
      </p:sp>
      <p:sp>
        <p:nvSpPr>
          <p:cNvPr id="490" name="Rectangle 141"/>
          <p:cNvSpPr>
            <a:spLocks noChangeArrowheads="1"/>
          </p:cNvSpPr>
          <p:nvPr/>
        </p:nvSpPr>
        <p:spPr bwMode="auto">
          <a:xfrm>
            <a:off x="5272088" y="4799013"/>
            <a:ext cx="4183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70 o"kZ</a:t>
            </a:r>
          </a:p>
        </p:txBody>
      </p:sp>
      <p:sp>
        <p:nvSpPr>
          <p:cNvPr id="491" name="Rectangle 142"/>
          <p:cNvSpPr>
            <a:spLocks noChangeArrowheads="1"/>
          </p:cNvSpPr>
          <p:nvPr/>
        </p:nvSpPr>
        <p:spPr bwMode="auto">
          <a:xfrm>
            <a:off x="5318125" y="5018088"/>
            <a:ext cx="6620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3 tu;k=k</a:t>
            </a:r>
          </a:p>
        </p:txBody>
      </p:sp>
      <p:sp>
        <p:nvSpPr>
          <p:cNvPr id="492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3" name="Rectangle 144"/>
          <p:cNvSpPr>
            <a:spLocks noChangeArrowheads="1"/>
          </p:cNvSpPr>
          <p:nvPr/>
        </p:nvSpPr>
        <p:spPr bwMode="auto">
          <a:xfrm>
            <a:off x="5080000" y="5200650"/>
            <a:ext cx="1072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100 o"kZ@50]000</a:t>
            </a:r>
          </a:p>
        </p:txBody>
      </p:sp>
      <p:sp>
        <p:nvSpPr>
          <p:cNvPr id="494" name="Rectangle 145"/>
          <p:cNvSpPr>
            <a:spLocks noChangeArrowheads="1"/>
          </p:cNvSpPr>
          <p:nvPr/>
        </p:nvSpPr>
        <p:spPr bwMode="auto">
          <a:xfrm>
            <a:off x="5278438" y="5405438"/>
            <a:ext cx="7886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tsM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bZ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,u</a:t>
            </a:r>
          </a:p>
        </p:txBody>
      </p:sp>
      <p:sp>
        <p:nvSpPr>
          <p:cNvPr id="495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6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7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8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9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0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1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2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3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4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5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6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7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8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09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0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1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2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3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4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5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6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7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8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9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0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1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2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3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4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5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6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7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8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9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0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1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2147483647 h 96"/>
              <a:gd name="T2" fmla="*/ 0 w 29"/>
              <a:gd name="T3" fmla="*/ 0 h 96"/>
              <a:gd name="T4" fmla="*/ 2147483647 w 29"/>
              <a:gd name="T5" fmla="*/ 0 h 96"/>
              <a:gd name="T6" fmla="*/ 2147483647 w 29"/>
              <a:gd name="T7" fmla="*/ 0 h 96"/>
              <a:gd name="T8" fmla="*/ 2147483647 w 29"/>
              <a:gd name="T9" fmla="*/ 2147483647 h 96"/>
              <a:gd name="T10" fmla="*/ 2147483647 w 29"/>
              <a:gd name="T11" fmla="*/ 2147483647 h 96"/>
              <a:gd name="T12" fmla="*/ 0 w 29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2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2147483647 h 28"/>
              <a:gd name="T2" fmla="*/ 0 w 29"/>
              <a:gd name="T3" fmla="*/ 0 h 28"/>
              <a:gd name="T4" fmla="*/ 2147483647 w 29"/>
              <a:gd name="T5" fmla="*/ 0 h 28"/>
              <a:gd name="T6" fmla="*/ 2147483647 w 29"/>
              <a:gd name="T7" fmla="*/ 0 h 28"/>
              <a:gd name="T8" fmla="*/ 2147483647 w 29"/>
              <a:gd name="T9" fmla="*/ 2147483647 h 28"/>
              <a:gd name="T10" fmla="*/ 2147483647 w 29"/>
              <a:gd name="T11" fmla="*/ 2147483647 h 28"/>
              <a:gd name="T12" fmla="*/ 0 w 29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3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4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2147483647 h 39"/>
              <a:gd name="T2" fmla="*/ 0 w 29"/>
              <a:gd name="T3" fmla="*/ 0 h 39"/>
              <a:gd name="T4" fmla="*/ 2147483647 w 29"/>
              <a:gd name="T5" fmla="*/ 0 h 39"/>
              <a:gd name="T6" fmla="*/ 2147483647 w 29"/>
              <a:gd name="T7" fmla="*/ 0 h 39"/>
              <a:gd name="T8" fmla="*/ 2147483647 w 29"/>
              <a:gd name="T9" fmla="*/ 2147483647 h 39"/>
              <a:gd name="T10" fmla="*/ 2147483647 w 29"/>
              <a:gd name="T11" fmla="*/ 2147483647 h 39"/>
              <a:gd name="T12" fmla="*/ 0 w 29"/>
              <a:gd name="T13" fmla="*/ 2147483647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5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6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7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8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2147483647 h 38"/>
              <a:gd name="T2" fmla="*/ 0 w 29"/>
              <a:gd name="T3" fmla="*/ 0 h 38"/>
              <a:gd name="T4" fmla="*/ 2147483647 w 29"/>
              <a:gd name="T5" fmla="*/ 0 h 38"/>
              <a:gd name="T6" fmla="*/ 2147483647 w 29"/>
              <a:gd name="T7" fmla="*/ 0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39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0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1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2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2147483647 h 29"/>
              <a:gd name="T2" fmla="*/ 0 w 29"/>
              <a:gd name="T3" fmla="*/ 0 h 29"/>
              <a:gd name="T4" fmla="*/ 2147483647 w 29"/>
              <a:gd name="T5" fmla="*/ 0 h 29"/>
              <a:gd name="T6" fmla="*/ 2147483647 w 29"/>
              <a:gd name="T7" fmla="*/ 0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0 w 29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3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2147483647 h 95"/>
              <a:gd name="T2" fmla="*/ 0 w 29"/>
              <a:gd name="T3" fmla="*/ 0 h 95"/>
              <a:gd name="T4" fmla="*/ 2147483647 w 29"/>
              <a:gd name="T5" fmla="*/ 0 h 95"/>
              <a:gd name="T6" fmla="*/ 2147483647 w 29"/>
              <a:gd name="T7" fmla="*/ 0 h 95"/>
              <a:gd name="T8" fmla="*/ 2147483647 w 29"/>
              <a:gd name="T9" fmla="*/ 2147483647 h 95"/>
              <a:gd name="T10" fmla="*/ 2147483647 w 29"/>
              <a:gd name="T11" fmla="*/ 2147483647 h 95"/>
              <a:gd name="T12" fmla="*/ 0 w 29"/>
              <a:gd name="T13" fmla="*/ 214748364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4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5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6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7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8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49" name="Rectangle 202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0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1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2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3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4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5" name="Rectangle 208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6" name="Rectangle 209"/>
          <p:cNvSpPr>
            <a:spLocks noChangeArrowheads="1"/>
          </p:cNvSpPr>
          <p:nvPr/>
        </p:nvSpPr>
        <p:spPr bwMode="auto">
          <a:xfrm>
            <a:off x="2622550" y="7419975"/>
            <a:ext cx="4712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;gks'kq</a:t>
            </a:r>
          </a:p>
        </p:txBody>
      </p:sp>
      <p:sp>
        <p:nvSpPr>
          <p:cNvPr id="557" name="Rectangle 210"/>
          <p:cNvSpPr>
            <a:spLocks noChangeArrowheads="1"/>
          </p:cNvSpPr>
          <p:nvPr/>
        </p:nvSpPr>
        <p:spPr bwMode="auto">
          <a:xfrm>
            <a:off x="2522538" y="7670800"/>
            <a:ext cx="9217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;jhgks@, vkbZ</a:t>
            </a:r>
          </a:p>
        </p:txBody>
      </p:sp>
      <p:sp>
        <p:nvSpPr>
          <p:cNvPr id="558" name="Rectangle 211"/>
          <p:cNvSpPr>
            <a:spLocks noChangeArrowheads="1"/>
          </p:cNvSpPr>
          <p:nvPr/>
        </p:nvSpPr>
        <p:spPr bwMode="auto">
          <a:xfrm>
            <a:off x="2511425" y="7858125"/>
            <a:ext cx="10435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ns'k dk foHkktu</a:t>
            </a:r>
          </a:p>
        </p:txBody>
      </p:sp>
      <p:sp>
        <p:nvSpPr>
          <p:cNvPr id="559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0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1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2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4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5" name="Freeform 218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147483647 w 162"/>
              <a:gd name="T1" fmla="*/ 2147483647 h 48"/>
              <a:gd name="T2" fmla="*/ 0 w 162"/>
              <a:gd name="T3" fmla="*/ 2147483647 h 48"/>
              <a:gd name="T4" fmla="*/ 0 w 162"/>
              <a:gd name="T5" fmla="*/ 0 h 48"/>
              <a:gd name="T6" fmla="*/ 2147483647 w 162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6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7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8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9" name="Rectangle 222"/>
          <p:cNvSpPr>
            <a:spLocks noChangeArrowheads="1"/>
          </p:cNvSpPr>
          <p:nvPr/>
        </p:nvSpPr>
        <p:spPr bwMode="auto">
          <a:xfrm>
            <a:off x="5422900" y="7056438"/>
            <a:ext cx="2420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Øwl</a:t>
            </a:r>
          </a:p>
        </p:txBody>
      </p:sp>
      <p:sp>
        <p:nvSpPr>
          <p:cNvPr id="570" name="Rectangle 223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1" name="Rectangle 224"/>
          <p:cNvSpPr>
            <a:spLocks noChangeArrowheads="1"/>
          </p:cNvSpPr>
          <p:nvPr/>
        </p:nvSpPr>
        <p:spPr bwMode="auto">
          <a:xfrm>
            <a:off x="5349875" y="7239000"/>
            <a:ext cx="586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dyhfl;k</a:t>
            </a:r>
          </a:p>
        </p:txBody>
      </p:sp>
      <p:sp>
        <p:nvSpPr>
          <p:cNvPr id="572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3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4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5" name="Line 228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6" name="Rectangle 229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7" name="Rectangle 230"/>
          <p:cNvSpPr>
            <a:spLocks noChangeArrowheads="1"/>
          </p:cNvSpPr>
          <p:nvPr/>
        </p:nvSpPr>
        <p:spPr bwMode="auto">
          <a:xfrm>
            <a:off x="5357813" y="7396163"/>
            <a:ext cx="5947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lqlekpkj</a:t>
            </a:r>
          </a:p>
        </p:txBody>
      </p:sp>
      <p:sp>
        <p:nvSpPr>
          <p:cNvPr id="578" name="Rectangle 231"/>
          <p:cNvSpPr>
            <a:spLocks noChangeArrowheads="1"/>
          </p:cNvSpPr>
          <p:nvPr/>
        </p:nvSpPr>
        <p:spPr bwMode="auto">
          <a:xfrm>
            <a:off x="5295900" y="7575550"/>
            <a:ext cx="9361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izsfjrksa ds dk;Z</a:t>
            </a:r>
          </a:p>
        </p:txBody>
      </p:sp>
      <p:sp>
        <p:nvSpPr>
          <p:cNvPr id="579" name="Rectangle 232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0" name="Rectangle 233"/>
          <p:cNvSpPr>
            <a:spLocks noChangeArrowheads="1"/>
          </p:cNvSpPr>
          <p:nvPr/>
        </p:nvSpPr>
        <p:spPr bwMode="auto">
          <a:xfrm>
            <a:off x="5402263" y="7747000"/>
            <a:ext cx="3863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if=;ka</a:t>
            </a:r>
          </a:p>
        </p:txBody>
      </p:sp>
      <p:sp>
        <p:nvSpPr>
          <p:cNvPr id="581" name="Rectangle 234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2" name="Rectangle 235"/>
          <p:cNvSpPr>
            <a:spLocks noChangeArrowheads="1"/>
          </p:cNvSpPr>
          <p:nvPr/>
        </p:nvSpPr>
        <p:spPr bwMode="auto">
          <a:xfrm>
            <a:off x="5213350" y="7913688"/>
            <a:ext cx="8399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izdkf'krokD;</a:t>
            </a:r>
          </a:p>
        </p:txBody>
      </p:sp>
      <p:sp>
        <p:nvSpPr>
          <p:cNvPr id="583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4" name="Rectangle 237"/>
          <p:cNvSpPr>
            <a:spLocks noChangeArrowheads="1"/>
          </p:cNvSpPr>
          <p:nvPr/>
        </p:nvSpPr>
        <p:spPr bwMode="auto">
          <a:xfrm>
            <a:off x="5095875" y="1250950"/>
            <a:ext cx="790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vjktdrk</a:t>
            </a:r>
          </a:p>
        </p:txBody>
      </p:sp>
      <p:sp>
        <p:nvSpPr>
          <p:cNvPr id="585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6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7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8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89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2147483647 w 162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0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147483647 w 162"/>
              <a:gd name="T1" fmla="*/ 2147483647 h 58"/>
              <a:gd name="T2" fmla="*/ 0 w 162"/>
              <a:gd name="T3" fmla="*/ 2147483647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1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2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3" name="Rectangle 246"/>
          <p:cNvSpPr>
            <a:spLocks noChangeArrowheads="1"/>
          </p:cNvSpPr>
          <p:nvPr/>
        </p:nvSpPr>
        <p:spPr bwMode="auto">
          <a:xfrm>
            <a:off x="5354638" y="1504950"/>
            <a:ext cx="5033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U;kf;;ksa</a:t>
            </a:r>
          </a:p>
        </p:txBody>
      </p:sp>
      <p:sp>
        <p:nvSpPr>
          <p:cNvPr id="594" name="Rectangle 247"/>
          <p:cNvSpPr>
            <a:spLocks noChangeArrowheads="1"/>
          </p:cNvSpPr>
          <p:nvPr/>
        </p:nvSpPr>
        <p:spPr bwMode="auto">
          <a:xfrm>
            <a:off x="5456238" y="1681163"/>
            <a:ext cx="2308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350</a:t>
            </a:r>
          </a:p>
        </p:txBody>
      </p:sp>
      <p:sp>
        <p:nvSpPr>
          <p:cNvPr id="595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6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solidFill>
                <a:srgbClr val="E32434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7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8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147483647 w 162"/>
              <a:gd name="T1" fmla="*/ 2147483647 h 66"/>
              <a:gd name="T2" fmla="*/ 0 w 162"/>
              <a:gd name="T3" fmla="*/ 2147483647 h 66"/>
              <a:gd name="T4" fmla="*/ 0 w 162"/>
              <a:gd name="T5" fmla="*/ 0 h 66"/>
              <a:gd name="T6" fmla="*/ 2147483647 w 16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99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147483647 w 162"/>
              <a:gd name="T1" fmla="*/ 2147483647 h 57"/>
              <a:gd name="T2" fmla="*/ 0 w 162"/>
              <a:gd name="T3" fmla="*/ 2147483647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0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1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2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3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4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5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6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7" name="Rectangle 260"/>
          <p:cNvSpPr>
            <a:spLocks noChangeArrowheads="1"/>
          </p:cNvSpPr>
          <p:nvPr/>
        </p:nvSpPr>
        <p:spPr bwMode="auto">
          <a:xfrm>
            <a:off x="5097463" y="2097088"/>
            <a:ext cx="5850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jktoa'k</a:t>
            </a:r>
          </a:p>
        </p:txBody>
      </p:sp>
      <p:sp>
        <p:nvSpPr>
          <p:cNvPr id="608" name="Rectangle 261"/>
          <p:cNvSpPr>
            <a:spLocks noChangeArrowheads="1"/>
          </p:cNvSpPr>
          <p:nvPr/>
        </p:nvSpPr>
        <p:spPr bwMode="auto">
          <a:xfrm>
            <a:off x="5240338" y="2555875"/>
            <a:ext cx="1003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•••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foHkktu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••• </a:t>
            </a:r>
            <a:endParaRPr lang="en-US" sz="1050" b="1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9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0" name="Rectangle 263"/>
          <p:cNvSpPr>
            <a:spLocks noChangeArrowheads="1"/>
          </p:cNvSpPr>
          <p:nvPr/>
        </p:nvSpPr>
        <p:spPr bwMode="auto">
          <a:xfrm>
            <a:off x="5170488" y="2990850"/>
            <a:ext cx="11028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btjk;y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;gwnk</a:t>
            </a:r>
          </a:p>
        </p:txBody>
      </p:sp>
      <p:sp>
        <p:nvSpPr>
          <p:cNvPr id="611" name="Rectangle 264"/>
          <p:cNvSpPr>
            <a:spLocks noChangeArrowheads="1"/>
          </p:cNvSpPr>
          <p:nvPr/>
        </p:nvSpPr>
        <p:spPr bwMode="auto">
          <a:xfrm>
            <a:off x="5299075" y="3157538"/>
            <a:ext cx="7918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10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612" name="Rectangle 265"/>
          <p:cNvSpPr>
            <a:spLocks noChangeArrowheads="1"/>
          </p:cNvSpPr>
          <p:nvPr/>
        </p:nvSpPr>
        <p:spPr bwMode="auto">
          <a:xfrm>
            <a:off x="5195888" y="3613150"/>
            <a:ext cx="12727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20&amp;ts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20&amp;vkj</a:t>
            </a:r>
          </a:p>
        </p:txBody>
      </p:sp>
      <p:sp>
        <p:nvSpPr>
          <p:cNvPr id="613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" name="Rectangle 267"/>
          <p:cNvSpPr>
            <a:spLocks noChangeArrowheads="1"/>
          </p:cNvSpPr>
          <p:nvPr/>
        </p:nvSpPr>
        <p:spPr bwMode="auto">
          <a:xfrm>
            <a:off x="5200650" y="3827463"/>
            <a:ext cx="9858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200 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350</a:t>
            </a:r>
          </a:p>
        </p:txBody>
      </p:sp>
      <p:sp>
        <p:nvSpPr>
          <p:cNvPr id="615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6" name="Rectangle 269"/>
          <p:cNvSpPr>
            <a:spLocks noChangeArrowheads="1"/>
          </p:cNvSpPr>
          <p:nvPr/>
        </p:nvSpPr>
        <p:spPr bwMode="auto">
          <a:xfrm>
            <a:off x="5127625" y="4044950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vlhfj;k</a:t>
            </a:r>
            <a:r>
              <a:rPr lang="en-US" sz="1000" b="1" dirty="0">
                <a:latin typeface="Kruti Dev 010" pitchFamily="2" charset="0"/>
                <a:ea typeface="ＭＳ Ｐゴシック" pitchFamily="34" charset="-128"/>
                <a:cs typeface="+mn-cs"/>
              </a:rPr>
              <a:t>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cschyksu</a:t>
            </a:r>
          </a:p>
        </p:txBody>
      </p:sp>
      <p:sp>
        <p:nvSpPr>
          <p:cNvPr id="617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8" name="Rectangle 272"/>
          <p:cNvSpPr>
            <a:spLocks noChangeArrowheads="1"/>
          </p:cNvSpPr>
          <p:nvPr/>
        </p:nvSpPr>
        <p:spPr bwMode="auto">
          <a:xfrm>
            <a:off x="5165725" y="2767013"/>
            <a:ext cx="1094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mRrj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     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nf{k.k</a:t>
            </a:r>
          </a:p>
        </p:txBody>
      </p:sp>
      <p:sp>
        <p:nvSpPr>
          <p:cNvPr id="619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0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1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2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3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4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5" name="Rectangle 279"/>
          <p:cNvSpPr>
            <a:spLocks noChangeArrowheads="1"/>
          </p:cNvSpPr>
          <p:nvPr/>
        </p:nvSpPr>
        <p:spPr bwMode="auto">
          <a:xfrm>
            <a:off x="4583113" y="6026150"/>
            <a:ext cx="4568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  <a:endParaRPr lang="en-US" sz="14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6" name="Rectangle 280"/>
          <p:cNvSpPr>
            <a:spLocks noChangeArrowheads="1"/>
          </p:cNvSpPr>
          <p:nvPr/>
        </p:nvSpPr>
        <p:spPr bwMode="auto">
          <a:xfrm>
            <a:off x="4743450" y="7207250"/>
            <a:ext cx="2949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</a:p>
        </p:txBody>
      </p:sp>
      <p:sp>
        <p:nvSpPr>
          <p:cNvPr id="627" name="Rectangle 281"/>
          <p:cNvSpPr>
            <a:spLocks noChangeArrowheads="1"/>
          </p:cNvSpPr>
          <p:nvPr/>
        </p:nvSpPr>
        <p:spPr bwMode="auto">
          <a:xfrm>
            <a:off x="1987550" y="1924050"/>
            <a:ext cx="362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  <a:endParaRPr lang="en-US" sz="14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8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9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0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1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2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3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147483647 w 152"/>
              <a:gd name="T1" fmla="*/ 2147483647 h 66"/>
              <a:gd name="T2" fmla="*/ 0 w 152"/>
              <a:gd name="T3" fmla="*/ 2147483647 h 66"/>
              <a:gd name="T4" fmla="*/ 0 w 152"/>
              <a:gd name="T5" fmla="*/ 0 h 66"/>
              <a:gd name="T6" fmla="*/ 2147483647 w 152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147483647 w 162"/>
              <a:gd name="T1" fmla="*/ 2147483647 h 67"/>
              <a:gd name="T2" fmla="*/ 0 w 162"/>
              <a:gd name="T3" fmla="*/ 2147483647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5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6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7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8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9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0" name="Rectangle 294"/>
          <p:cNvSpPr>
            <a:spLocks noChangeArrowheads="1"/>
          </p:cNvSpPr>
          <p:nvPr/>
        </p:nvSpPr>
        <p:spPr bwMode="auto">
          <a:xfrm>
            <a:off x="2420938" y="3025775"/>
            <a:ext cx="556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vczkge</a:t>
            </a:r>
          </a:p>
        </p:txBody>
      </p:sp>
      <p:sp>
        <p:nvSpPr>
          <p:cNvPr id="641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2" name="Rectangle 296"/>
          <p:cNvSpPr>
            <a:spLocks noChangeArrowheads="1"/>
          </p:cNvSpPr>
          <p:nvPr/>
        </p:nvSpPr>
        <p:spPr bwMode="auto">
          <a:xfrm>
            <a:off x="2660650" y="3559175"/>
            <a:ext cx="812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,y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ch</a:t>
            </a:r>
          </a:p>
        </p:txBody>
      </p:sp>
      <p:sp>
        <p:nvSpPr>
          <p:cNvPr id="643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4" name="Rectangle 298"/>
          <p:cNvSpPr>
            <a:spLocks noChangeArrowheads="1"/>
          </p:cNvSpPr>
          <p:nvPr/>
        </p:nvSpPr>
        <p:spPr bwMode="auto">
          <a:xfrm>
            <a:off x="2800350" y="3798888"/>
            <a:ext cx="6428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vkbZ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vkbZ</a:t>
            </a:r>
          </a:p>
        </p:txBody>
      </p:sp>
      <p:sp>
        <p:nvSpPr>
          <p:cNvPr id="645" name="Rectangle 299"/>
          <p:cNvSpPr>
            <a:spLocks noChangeArrowheads="1"/>
          </p:cNvSpPr>
          <p:nvPr/>
        </p:nvSpPr>
        <p:spPr bwMode="auto">
          <a:xfrm>
            <a:off x="2806700" y="4019550"/>
            <a:ext cx="3638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bZ</a:t>
            </a:r>
          </a:p>
        </p:txBody>
      </p:sp>
      <p:sp>
        <p:nvSpPr>
          <p:cNvPr id="646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7" name="Rectangle 301"/>
          <p:cNvSpPr>
            <a:spLocks noChangeArrowheads="1"/>
          </p:cNvSpPr>
          <p:nvPr/>
        </p:nvSpPr>
        <p:spPr bwMode="auto">
          <a:xfrm>
            <a:off x="2881313" y="4224338"/>
            <a:ext cx="153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12</a:t>
            </a:r>
          </a:p>
        </p:txBody>
      </p:sp>
      <p:sp>
        <p:nvSpPr>
          <p:cNvPr id="648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9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0" name="Rectangle 304"/>
          <p:cNvSpPr>
            <a:spLocks noChangeArrowheads="1"/>
          </p:cNvSpPr>
          <p:nvPr/>
        </p:nvSpPr>
        <p:spPr bwMode="auto">
          <a:xfrm>
            <a:off x="2620963" y="3287713"/>
            <a:ext cx="4408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cqykgV</a:t>
            </a:r>
          </a:p>
        </p:txBody>
      </p:sp>
      <p:sp>
        <p:nvSpPr>
          <p:cNvPr id="651" name="Rectangle 305"/>
          <p:cNvSpPr>
            <a:spLocks noChangeArrowheads="1"/>
          </p:cNvSpPr>
          <p:nvPr/>
        </p:nvSpPr>
        <p:spPr bwMode="auto">
          <a:xfrm>
            <a:off x="3305175" y="5799138"/>
            <a:ext cx="6075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atin typeface="Kruti Dev 010" pitchFamily="2" charset="0"/>
                <a:ea typeface="ＭＳ Ｐゴシック" pitchFamily="34" charset="-128"/>
                <a:cs typeface="+mn-cs"/>
              </a:rPr>
              <a:t>¼1500 ch-lh-½</a:t>
            </a:r>
            <a:endParaRPr lang="en-US" sz="10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6075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3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6077" name="Picture 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6079" name="Picture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6081" name="Picture 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9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0" name="Rectangle 314"/>
          <p:cNvSpPr>
            <a:spLocks noChangeArrowheads="1"/>
          </p:cNvSpPr>
          <p:nvPr/>
        </p:nvSpPr>
        <p:spPr bwMode="auto">
          <a:xfrm>
            <a:off x="5972175" y="5922963"/>
            <a:ext cx="54822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¼500 ch-lh½</a:t>
            </a:r>
            <a:endParaRPr lang="en-US" sz="105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1" name="Rectangle 315"/>
          <p:cNvSpPr>
            <a:spLocks noChangeArrowheads="1"/>
          </p:cNvSpPr>
          <p:nvPr/>
        </p:nvSpPr>
        <p:spPr bwMode="auto">
          <a:xfrm>
            <a:off x="5983288" y="2211388"/>
            <a:ext cx="6091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atin typeface="Kruti Dev 010" pitchFamily="2" charset="0"/>
                <a:ea typeface="ＭＳ Ｐゴシック" pitchFamily="34" charset="-128"/>
                <a:cs typeface="+mn-cs"/>
              </a:rPr>
              <a:t>¼1000 ch-lh-½</a:t>
            </a:r>
            <a:endParaRPr lang="en-US" sz="10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2" name="Rectangle 316"/>
          <p:cNvSpPr>
            <a:spLocks noChangeArrowheads="1"/>
          </p:cNvSpPr>
          <p:nvPr/>
        </p:nvSpPr>
        <p:spPr bwMode="auto">
          <a:xfrm>
            <a:off x="3305175" y="3113088"/>
            <a:ext cx="5578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900" b="1" dirty="0">
                <a:latin typeface="Kruti Dev 010" pitchFamily="2" charset="0"/>
                <a:ea typeface="ＭＳ Ｐゴシック" pitchFamily="34" charset="-128"/>
                <a:cs typeface="+mn-cs"/>
              </a:rPr>
              <a:t>¼2000 ch-lh-½</a:t>
            </a:r>
            <a:endParaRPr lang="en-US" sz="14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3" name="Freeform 317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2147483647 w 152"/>
              <a:gd name="T1" fmla="*/ 2147483647 h 48"/>
              <a:gd name="T2" fmla="*/ 0 w 152"/>
              <a:gd name="T3" fmla="*/ 2147483647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4" name="Rectangle 318"/>
          <p:cNvSpPr>
            <a:spLocks noChangeArrowheads="1"/>
          </p:cNvSpPr>
          <p:nvPr/>
        </p:nvSpPr>
        <p:spPr bwMode="auto">
          <a:xfrm>
            <a:off x="5472113" y="6924675"/>
            <a:ext cx="3510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thou</a:t>
            </a:r>
          </a:p>
        </p:txBody>
      </p:sp>
      <p:sp>
        <p:nvSpPr>
          <p:cNvPr id="665" name="Text Box 319"/>
          <p:cNvSpPr txBox="1">
            <a:spLocks noChangeArrowheads="1"/>
          </p:cNvSpPr>
          <p:nvPr/>
        </p:nvSpPr>
        <p:spPr bwMode="auto">
          <a:xfrm>
            <a:off x="3625850" y="3352800"/>
            <a:ext cx="6413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atin typeface="Kruti Dev 010" pitchFamily="2" charset="0"/>
                <a:ea typeface="ＭＳ Ｐゴシック" pitchFamily="34" charset="-128"/>
                <a:cs typeface="+mn-cs"/>
              </a:rPr>
              <a:t>,lh</a:t>
            </a:r>
            <a:endParaRPr lang="en-US" sz="1050" b="1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6" name="Text Box 320"/>
          <p:cNvSpPr txBox="1">
            <a:spLocks noChangeArrowheads="1"/>
          </p:cNvSpPr>
          <p:nvPr/>
        </p:nvSpPr>
        <p:spPr bwMode="auto">
          <a:xfrm>
            <a:off x="6273800" y="2362200"/>
            <a:ext cx="6413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atin typeface="Kruti Dev 010" pitchFamily="2" charset="0"/>
                <a:ea typeface="ＭＳ Ｐゴシック" pitchFamily="34" charset="-128"/>
                <a:cs typeface="+mn-cs"/>
              </a:rPr>
              <a:t>Mhlh</a:t>
            </a:r>
            <a:endParaRPr lang="en-US" sz="1050" b="1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7" name="Text Box 321"/>
          <p:cNvSpPr txBox="1">
            <a:spLocks noChangeArrowheads="1"/>
          </p:cNvSpPr>
          <p:nvPr/>
        </p:nvSpPr>
        <p:spPr bwMode="auto">
          <a:xfrm>
            <a:off x="6273800" y="3244850"/>
            <a:ext cx="6413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atin typeface="Kruti Dev 010" pitchFamily="2" charset="0"/>
                <a:ea typeface="ＭＳ Ｐゴシック" pitchFamily="34" charset="-128"/>
                <a:cs typeface="+mn-cs"/>
              </a:rPr>
              <a:t>,ulh</a:t>
            </a:r>
          </a:p>
        </p:txBody>
      </p:sp>
      <p:sp>
        <p:nvSpPr>
          <p:cNvPr id="668" name="Text Box 322"/>
          <p:cNvSpPr txBox="1">
            <a:spLocks noChangeArrowheads="1"/>
          </p:cNvSpPr>
          <p:nvPr/>
        </p:nvSpPr>
        <p:spPr bwMode="auto">
          <a:xfrm>
            <a:off x="3603625" y="6826250"/>
            <a:ext cx="64135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atin typeface="Kruti Dev 010" pitchFamily="2" charset="0"/>
                <a:ea typeface="ＭＳ Ｐゴシック" pitchFamily="34" charset="-128"/>
                <a:cs typeface="+mn-cs"/>
              </a:rPr>
              <a:t>,ylh</a:t>
            </a:r>
            <a:endParaRPr lang="en-US" sz="1050" b="1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9" name="Rectangle 323"/>
          <p:cNvSpPr>
            <a:spLocks noChangeArrowheads="1"/>
          </p:cNvSpPr>
          <p:nvPr/>
        </p:nvSpPr>
        <p:spPr bwMode="auto">
          <a:xfrm>
            <a:off x="5227638" y="6723063"/>
            <a:ext cx="3478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atin typeface="Kruti Dev 010" pitchFamily="2" charset="0"/>
                <a:ea typeface="ＭＳ Ｐゴシック" pitchFamily="34" charset="-128"/>
                <a:cs typeface="+mn-cs"/>
              </a:rPr>
              <a:t>;h'kq</a:t>
            </a:r>
          </a:p>
        </p:txBody>
      </p:sp>
      <p:sp>
        <p:nvSpPr>
          <p:cNvPr id="670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1" name="Rectangle 325"/>
          <p:cNvSpPr>
            <a:spLocks noChangeArrowheads="1"/>
          </p:cNvSpPr>
          <p:nvPr/>
        </p:nvSpPr>
        <p:spPr bwMode="auto">
          <a:xfrm>
            <a:off x="5284788" y="2339975"/>
            <a:ext cx="8255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Mh</a:t>
            </a:r>
            <a:r>
              <a:rPr lang="en-US" sz="1050" b="1" dirty="0">
                <a:latin typeface="Kruti Dev 010" pitchFamily="2" charset="0"/>
                <a:ea typeface="ＭＳ Ｐゴシック" pitchFamily="34" charset="-128"/>
                <a:cs typeface="+mn-cs"/>
              </a:rPr>
              <a:t> - </a:t>
            </a: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</a:p>
        </p:txBody>
      </p:sp>
      <p:sp>
        <p:nvSpPr>
          <p:cNvPr id="672" name="Line 326"/>
          <p:cNvSpPr>
            <a:spLocks noChangeShapeType="1"/>
          </p:cNvSpPr>
          <p:nvPr/>
        </p:nvSpPr>
        <p:spPr bwMode="auto">
          <a:xfrm>
            <a:off x="559435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3" name="Rectangle 327"/>
          <p:cNvSpPr>
            <a:spLocks noChangeArrowheads="1"/>
          </p:cNvSpPr>
          <p:nvPr/>
        </p:nvSpPr>
        <p:spPr bwMode="auto">
          <a:xfrm>
            <a:off x="5313363" y="3363913"/>
            <a:ext cx="6941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Hkfo";oDrk</a:t>
            </a:r>
          </a:p>
        </p:txBody>
      </p:sp>
      <p:sp>
        <p:nvSpPr>
          <p:cNvPr id="674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6098" name="Group 329"/>
          <p:cNvGrpSpPr>
            <a:grpSpLocks/>
          </p:cNvGrpSpPr>
          <p:nvPr/>
        </p:nvGrpSpPr>
        <p:grpSpPr bwMode="auto">
          <a:xfrm>
            <a:off x="152400" y="1262063"/>
            <a:ext cx="1666875" cy="1225550"/>
            <a:chOff x="228" y="771"/>
            <a:chExt cx="1050" cy="772"/>
          </a:xfrm>
        </p:grpSpPr>
        <p:grpSp>
          <p:nvGrpSpPr>
            <p:cNvPr id="76110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693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4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5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677" name="Rectangle 334"/>
            <p:cNvSpPr>
              <a:spLocks noChangeArrowheads="1"/>
            </p:cNvSpPr>
            <p:nvPr/>
          </p:nvSpPr>
          <p:spPr bwMode="auto">
            <a:xfrm>
              <a:off x="228" y="1224"/>
              <a:ext cx="33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lh </a:t>
              </a:r>
              <a:endParaRPr lang="en-US" sz="2800" baseline="-25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78" name="Rectangle 335"/>
            <p:cNvSpPr>
              <a:spLocks noChangeArrowheads="1"/>
            </p:cNvSpPr>
            <p:nvPr/>
          </p:nvSpPr>
          <p:spPr bwMode="auto">
            <a:xfrm>
              <a:off x="483" y="1161"/>
              <a:ext cx="22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4800" b="1" baseline="-25000" dirty="0">
                  <a:latin typeface="Kruti Dev 010" pitchFamily="2" charset="0"/>
                  <a:ea typeface="ＭＳ Ｐゴシック" pitchFamily="34" charset="-128"/>
                  <a:cs typeface="Mangal"/>
                </a:rPr>
                <a:t>‰</a:t>
              </a:r>
              <a:endParaRPr lang="en-US" sz="4400" baseline="-250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79" name="Line 336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105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80" name="Rectangle 337"/>
            <p:cNvSpPr>
              <a:spLocks noChangeArrowheads="1"/>
            </p:cNvSpPr>
            <p:nvPr/>
          </p:nvSpPr>
          <p:spPr bwMode="auto">
            <a:xfrm>
              <a:off x="588" y="1221"/>
              <a:ext cx="6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r>
                <a:rPr lang="en-US" sz="32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 ,l ts</a:t>
              </a:r>
            </a:p>
          </p:txBody>
        </p:sp>
        <p:grpSp>
          <p:nvGrpSpPr>
            <p:cNvPr id="76115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690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1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2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6116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687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8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9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6117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684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5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86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sz="1050" dirty="0"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696" name="Rectangle 350"/>
          <p:cNvSpPr>
            <a:spLocks noChangeArrowheads="1"/>
          </p:cNvSpPr>
          <p:nvPr/>
        </p:nvSpPr>
        <p:spPr bwMode="auto">
          <a:xfrm>
            <a:off x="3316288" y="1184275"/>
            <a:ext cx="992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atin typeface="Kruti Dev 010" pitchFamily="2" charset="0"/>
                <a:ea typeface="ＭＳ Ｐゴシック" pitchFamily="34" charset="-128"/>
                <a:cs typeface="+mn-cs"/>
              </a:rPr>
              <a:t>¼vczkge ds iwoZ½</a:t>
            </a:r>
            <a:endParaRPr lang="en-US" sz="1400" baseline="-25000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6100" name="Group 4"/>
          <p:cNvGrpSpPr>
            <a:grpSpLocks/>
          </p:cNvGrpSpPr>
          <p:nvPr/>
        </p:nvGrpSpPr>
        <p:grpSpPr bwMode="auto">
          <a:xfrm>
            <a:off x="839788" y="8239125"/>
            <a:ext cx="5875337" cy="923925"/>
            <a:chOff x="529" y="5190"/>
            <a:chExt cx="3701" cy="582"/>
          </a:xfrm>
        </p:grpSpPr>
        <p:sp>
          <p:nvSpPr>
            <p:cNvPr id="698" name="Text Box 5"/>
            <p:cNvSpPr txBox="1">
              <a:spLocks noChangeArrowheads="1"/>
            </p:cNvSpPr>
            <p:nvPr/>
          </p:nvSpPr>
          <p:spPr bwMode="auto">
            <a:xfrm>
              <a:off x="686" y="5190"/>
              <a:ext cx="338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;g i`"B] dkWihjkbZV vf/kdkj ds lkFk] iqu% rS;kj fd;k tk ldrk gS] </a:t>
              </a:r>
            </a:p>
            <a:p>
              <a:pPr algn="ctr">
                <a:defRPr/>
              </a:pPr>
              <a:r>
                <a:rPr lang="en-US" sz="1800" b="1" dirty="0">
                  <a:latin typeface="Kruti Dev 010" pitchFamily="2" charset="0"/>
                  <a:ea typeface="ＭＳ Ｐゴシック" pitchFamily="34" charset="-128"/>
                  <a:cs typeface="+mn-cs"/>
                </a:rPr>
                <a:t>v/;;u ds mn~ns'; ls</a:t>
              </a:r>
            </a:p>
          </p:txBody>
        </p:sp>
        <p:sp>
          <p:nvSpPr>
            <p:cNvPr id="699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76101" name="Picture 3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5263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x-none" sz="3600" b="1" dirty="0"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Mangal" pitchFamily="18" charset="0"/>
              </a:rPr>
              <a:t>…</a:t>
            </a:r>
            <a:r>
              <a:rPr lang="en-US" sz="3600" b="1" dirty="0">
                <a:solidFill>
                  <a:srgbClr val="080808"/>
                </a:solidFill>
                <a:latin typeface="Kruti Dev 010"/>
                <a:ea typeface="MS Gothic" pitchFamily="49" charset="-128"/>
                <a:cs typeface="Mangal" pitchFamily="18" charset="0"/>
              </a:rPr>
              <a:t>ƒ</a:t>
            </a:r>
            <a:endParaRPr lang="en-US" dirty="0"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2" name="Rectangle 701"/>
          <p:cNvSpPr/>
          <p:nvPr/>
        </p:nvSpPr>
        <p:spPr bwMode="auto">
          <a:xfrm>
            <a:off x="514350" y="2228850"/>
            <a:ext cx="3048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03" name="Text Box 97"/>
          <p:cNvSpPr txBox="1">
            <a:spLocks noChangeArrowheads="1"/>
          </p:cNvSpPr>
          <p:nvPr/>
        </p:nvSpPr>
        <p:spPr bwMode="auto">
          <a:xfrm rot="16210747">
            <a:off x="184150" y="5837238"/>
            <a:ext cx="3073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… lekt</a:t>
            </a:r>
          </a:p>
        </p:txBody>
      </p:sp>
      <p:sp>
        <p:nvSpPr>
          <p:cNvPr id="704" name="Text Box 96"/>
          <p:cNvSpPr txBox="1">
            <a:spLocks noChangeArrowheads="1"/>
          </p:cNvSpPr>
          <p:nvPr/>
        </p:nvSpPr>
        <p:spPr bwMode="auto">
          <a:xfrm rot="16211526">
            <a:off x="3536156" y="3272632"/>
            <a:ext cx="18335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3200" b="1" dirty="0">
                <a:latin typeface="Kruti Dev 010" pitchFamily="2" charset="0"/>
                <a:ea typeface="ＭＳ Ｐゴシック" pitchFamily="34" charset="-128"/>
                <a:cs typeface="+mn-cs"/>
              </a:rPr>
              <a:t>† yksx</a:t>
            </a:r>
          </a:p>
        </p:txBody>
      </p:sp>
      <p:sp>
        <p:nvSpPr>
          <p:cNvPr id="76106" name="Rectangle 356"/>
          <p:cNvSpPr>
            <a:spLocks noChangeArrowheads="1"/>
          </p:cNvSpPr>
          <p:nvPr/>
        </p:nvSpPr>
        <p:spPr bwMode="auto">
          <a:xfrm>
            <a:off x="819150" y="2819400"/>
            <a:ext cx="4191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76107" name="Rectangle 357"/>
          <p:cNvSpPr>
            <a:spLocks noChangeArrowheads="1"/>
          </p:cNvSpPr>
          <p:nvPr/>
        </p:nvSpPr>
        <p:spPr bwMode="auto">
          <a:xfrm>
            <a:off x="682625" y="2976563"/>
            <a:ext cx="974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i-in" sz="1400">
                <a:latin typeface="Kruti Dev 010" charset="0"/>
              </a:rPr>
              <a:t>बाइबल फाईल</a:t>
            </a:r>
            <a:endParaRPr lang="en-US" sz="1400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460625" y="1503363"/>
            <a:ext cx="473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Kruti Dev 010" pitchFamily="2" charset="0"/>
                <a:ea typeface="MS PGothic" pitchFamily="34" charset="-128"/>
                <a:cs typeface="Mangal"/>
              </a:rPr>
              <a:t>७</a:t>
            </a:r>
            <a:endParaRPr lang="en-US" sz="10600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Kruti Dev 01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38375" y="877888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Kruti Dev 010" charset="0"/>
              </a:rPr>
              <a:t>;gka ls vkjaHk gksrk gS---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947738" y="1558925"/>
            <a:ext cx="1257300" cy="15732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373313" y="1558925"/>
            <a:ext cx="1257300" cy="15732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Kruti Dev 010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797300" y="1558925"/>
            <a:ext cx="1257300" cy="15732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22875" y="1558925"/>
            <a:ext cx="1257300" cy="15732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74663" y="7916863"/>
            <a:ext cx="6635750" cy="4921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vkidh</a:t>
            </a:r>
            <a:r>
              <a:rPr lang="en-US" sz="32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fnekxh</a:t>
            </a:r>
            <a:r>
              <a:rPr lang="en-US" sz="32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ckbZcy</a:t>
            </a:r>
            <a:r>
              <a:rPr lang="en-US" sz="32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!</a:t>
            </a:r>
            <a:endParaRPr lang="en-US" sz="3200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6064250" y="6340475"/>
            <a:ext cx="476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Kruti Dev 010" charset="0"/>
              </a:rPr>
              <a:t> </a:t>
            </a:r>
            <a:endParaRPr lang="en-US" sz="2400">
              <a:latin typeface="Kruti Dev 010" charset="0"/>
            </a:endParaRPr>
          </a:p>
        </p:txBody>
      </p:sp>
      <p:grpSp>
        <p:nvGrpSpPr>
          <p:cNvPr id="10249" name="Group 13"/>
          <p:cNvGrpSpPr>
            <a:grpSpLocks/>
          </p:cNvGrpSpPr>
          <p:nvPr/>
        </p:nvGrpSpPr>
        <p:grpSpPr bwMode="auto">
          <a:xfrm>
            <a:off x="901700" y="6111875"/>
            <a:ext cx="2255838" cy="1301750"/>
            <a:chOff x="2314" y="2789"/>
            <a:chExt cx="1292" cy="794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314" y="2789"/>
              <a:ext cx="1218" cy="1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60000"/>
                </a:lnSpc>
                <a:defRPr/>
              </a:pPr>
              <a:r>
                <a:rPr lang="en-US" sz="2400" b="1">
                  <a:latin typeface="Kruti Dev 010" charset="0"/>
                </a:rPr>
                <a:t>… lekt%</a:t>
              </a:r>
              <a:endParaRPr lang="en-US" sz="2400">
                <a:latin typeface="Kruti Dev 010" charset="0"/>
              </a:endParaRPr>
            </a:p>
          </p:txBody>
        </p:sp>
        <p:grpSp>
          <p:nvGrpSpPr>
            <p:cNvPr id="10328" name="Group 15"/>
            <p:cNvGrpSpPr>
              <a:grpSpLocks/>
            </p:cNvGrpSpPr>
            <p:nvPr/>
          </p:nvGrpSpPr>
          <p:grpSpPr bwMode="auto">
            <a:xfrm>
              <a:off x="2516" y="3204"/>
              <a:ext cx="1090" cy="379"/>
              <a:chOff x="1246" y="3148"/>
              <a:chExt cx="1090" cy="379"/>
            </a:xfrm>
          </p:grpSpPr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1248" y="3148"/>
                <a:ext cx="1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1246" y="3332"/>
                <a:ext cx="1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>
                <a:off x="1252" y="3527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50" name="Freeform 20"/>
          <p:cNvSpPr>
            <a:spLocks/>
          </p:cNvSpPr>
          <p:nvPr/>
        </p:nvSpPr>
        <p:spPr bwMode="auto">
          <a:xfrm>
            <a:off x="611188" y="3138488"/>
            <a:ext cx="1074737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21"/>
          <p:cNvSpPr>
            <a:spLocks noChangeArrowheads="1"/>
          </p:cNvSpPr>
          <p:nvPr/>
        </p:nvSpPr>
        <p:spPr bwMode="auto">
          <a:xfrm>
            <a:off x="608013" y="3394075"/>
            <a:ext cx="1514475" cy="481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grpSp>
        <p:nvGrpSpPr>
          <p:cNvPr id="10252" name="Group 25" descr="Large confetti"/>
          <p:cNvGrpSpPr>
            <a:grpSpLocks/>
          </p:cNvGrpSpPr>
          <p:nvPr/>
        </p:nvGrpSpPr>
        <p:grpSpPr bwMode="auto">
          <a:xfrm>
            <a:off x="3111500" y="6337300"/>
            <a:ext cx="1516063" cy="736600"/>
            <a:chOff x="375" y="3720"/>
            <a:chExt cx="868" cy="450"/>
          </a:xfrm>
        </p:grpSpPr>
        <p:sp>
          <p:nvSpPr>
            <p:cNvPr id="10322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24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25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26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3" name="Group 31" descr="Large confetti"/>
          <p:cNvGrpSpPr>
            <a:grpSpLocks/>
          </p:cNvGrpSpPr>
          <p:nvPr/>
        </p:nvGrpSpPr>
        <p:grpSpPr bwMode="auto">
          <a:xfrm>
            <a:off x="4313238" y="6656388"/>
            <a:ext cx="1516062" cy="736600"/>
            <a:chOff x="375" y="3720"/>
            <a:chExt cx="868" cy="450"/>
          </a:xfrm>
        </p:grpSpPr>
        <p:sp>
          <p:nvSpPr>
            <p:cNvPr id="10317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19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20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21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4" name="Group 37" descr="Large confetti"/>
          <p:cNvGrpSpPr>
            <a:grpSpLocks/>
          </p:cNvGrpSpPr>
          <p:nvPr/>
        </p:nvGrpSpPr>
        <p:grpSpPr bwMode="auto">
          <a:xfrm>
            <a:off x="5535613" y="6977063"/>
            <a:ext cx="1516062" cy="736600"/>
            <a:chOff x="375" y="3720"/>
            <a:chExt cx="868" cy="450"/>
          </a:xfrm>
        </p:grpSpPr>
        <p:sp>
          <p:nvSpPr>
            <p:cNvPr id="10312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14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15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16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5" name="Freeform 44"/>
          <p:cNvSpPr>
            <a:spLocks/>
          </p:cNvSpPr>
          <p:nvPr/>
        </p:nvSpPr>
        <p:spPr bwMode="auto">
          <a:xfrm>
            <a:off x="3860800" y="3143250"/>
            <a:ext cx="1076325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Rectangle 45"/>
          <p:cNvSpPr>
            <a:spLocks noChangeArrowheads="1"/>
          </p:cNvSpPr>
          <p:nvPr/>
        </p:nvSpPr>
        <p:spPr bwMode="auto">
          <a:xfrm>
            <a:off x="3857625" y="33988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0257" name="Text Box 49"/>
          <p:cNvSpPr txBox="1">
            <a:spLocks noChangeArrowheads="1"/>
          </p:cNvSpPr>
          <p:nvPr/>
        </p:nvSpPr>
        <p:spPr bwMode="auto">
          <a:xfrm>
            <a:off x="974725" y="1487488"/>
            <a:ext cx="1368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latin typeface="Kruti Dev 010" charset="0"/>
              </a:rPr>
              <a:t>lh </a:t>
            </a:r>
            <a:endParaRPr lang="en-US" sz="10600">
              <a:solidFill>
                <a:srgbClr val="E8E8E8"/>
              </a:solidFill>
              <a:latin typeface="Kruti Dev 010" charset="0"/>
            </a:endParaRP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3752850" y="1516063"/>
            <a:ext cx="1581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latin typeface="Kruti Dev 010" charset="0"/>
              </a:rPr>
              <a:t>,l</a:t>
            </a:r>
            <a:endParaRPr lang="en-US" sz="10600">
              <a:solidFill>
                <a:srgbClr val="E8E8E8"/>
              </a:solidFill>
              <a:latin typeface="Kruti Dev 010" charset="0"/>
            </a:endParaRPr>
          </a:p>
        </p:txBody>
      </p:sp>
      <p:sp>
        <p:nvSpPr>
          <p:cNvPr id="10259" name="Text Box 51"/>
          <p:cNvSpPr txBox="1">
            <a:spLocks noChangeArrowheads="1"/>
          </p:cNvSpPr>
          <p:nvPr/>
        </p:nvSpPr>
        <p:spPr bwMode="auto">
          <a:xfrm>
            <a:off x="5227638" y="1503363"/>
            <a:ext cx="2062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600" b="1">
                <a:latin typeface="Kruti Dev 010" charset="0"/>
              </a:rPr>
              <a:t>ts</a:t>
            </a:r>
            <a:endParaRPr lang="en-US" sz="10600">
              <a:solidFill>
                <a:srgbClr val="E8E8E8"/>
              </a:solidFill>
              <a:latin typeface="Kruti Dev 010" charset="0"/>
            </a:endParaRPr>
          </a:p>
        </p:txBody>
      </p:sp>
      <p:grpSp>
        <p:nvGrpSpPr>
          <p:cNvPr id="10260" name="Group 52"/>
          <p:cNvGrpSpPr>
            <a:grpSpLocks/>
          </p:cNvGrpSpPr>
          <p:nvPr/>
        </p:nvGrpSpPr>
        <p:grpSpPr bwMode="auto">
          <a:xfrm>
            <a:off x="330200" y="4302125"/>
            <a:ext cx="2209800" cy="1384300"/>
            <a:chOff x="525" y="2834"/>
            <a:chExt cx="1455" cy="845"/>
          </a:xfrm>
        </p:grpSpPr>
        <p:sp>
          <p:nvSpPr>
            <p:cNvPr id="41013" name="Rectangle 53"/>
            <p:cNvSpPr>
              <a:spLocks noChangeArrowheads="1"/>
            </p:cNvSpPr>
            <p:nvPr/>
          </p:nvSpPr>
          <p:spPr bwMode="auto">
            <a:xfrm>
              <a:off x="525" y="2834"/>
              <a:ext cx="1455" cy="1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r>
                <a:rPr lang="en-US" sz="2400" b="1">
                  <a:latin typeface="Kruti Dev 010" charset="0"/>
                </a:rPr>
                <a:t>† yksx%</a:t>
              </a:r>
              <a:endParaRPr lang="en-US" sz="2400">
                <a:latin typeface="Kruti Dev 010" charset="0"/>
              </a:endParaRPr>
            </a:p>
          </p:txBody>
        </p:sp>
        <p:grpSp>
          <p:nvGrpSpPr>
            <p:cNvPr id="10307" name="Group 54"/>
            <p:cNvGrpSpPr>
              <a:grpSpLocks/>
            </p:cNvGrpSpPr>
            <p:nvPr/>
          </p:nvGrpSpPr>
          <p:grpSpPr bwMode="auto">
            <a:xfrm>
              <a:off x="812" y="3149"/>
              <a:ext cx="1093" cy="530"/>
              <a:chOff x="1241" y="2249"/>
              <a:chExt cx="1093" cy="530"/>
            </a:xfrm>
          </p:grpSpPr>
          <p:sp>
            <p:nvSpPr>
              <p:cNvPr id="41015" name="Line 55"/>
              <p:cNvSpPr>
                <a:spLocks noChangeShapeType="1"/>
              </p:cNvSpPr>
              <p:nvPr/>
            </p:nvSpPr>
            <p:spPr bwMode="auto">
              <a:xfrm>
                <a:off x="1241" y="2249"/>
                <a:ext cx="10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1253" y="2422"/>
                <a:ext cx="10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1253" y="2595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1253" y="2779"/>
                <a:ext cx="10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Kruti Dev 010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61" name="Line 59"/>
          <p:cNvSpPr>
            <a:spLocks noChangeShapeType="1"/>
          </p:cNvSpPr>
          <p:nvPr/>
        </p:nvSpPr>
        <p:spPr bwMode="auto">
          <a:xfrm flipH="1">
            <a:off x="2112963" y="3016250"/>
            <a:ext cx="681037" cy="143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60"/>
          <p:cNvSpPr>
            <a:spLocks noChangeShapeType="1"/>
          </p:cNvSpPr>
          <p:nvPr/>
        </p:nvSpPr>
        <p:spPr bwMode="auto">
          <a:xfrm flipH="1">
            <a:off x="2432050" y="2995613"/>
            <a:ext cx="741363" cy="305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3" name="Group 61" descr="Dark vertical"/>
          <p:cNvGrpSpPr>
            <a:grpSpLocks/>
          </p:cNvGrpSpPr>
          <p:nvPr/>
        </p:nvGrpSpPr>
        <p:grpSpPr bwMode="auto">
          <a:xfrm>
            <a:off x="2370138" y="4191000"/>
            <a:ext cx="1514475" cy="738188"/>
            <a:chOff x="375" y="3720"/>
            <a:chExt cx="868" cy="450"/>
          </a:xfrm>
        </p:grpSpPr>
        <p:sp>
          <p:nvSpPr>
            <p:cNvPr id="10301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03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04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05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4" name="Group 67" descr="Dark vertical"/>
          <p:cNvGrpSpPr>
            <a:grpSpLocks/>
          </p:cNvGrpSpPr>
          <p:nvPr/>
        </p:nvGrpSpPr>
        <p:grpSpPr bwMode="auto">
          <a:xfrm>
            <a:off x="3475038" y="4510088"/>
            <a:ext cx="1516062" cy="736600"/>
            <a:chOff x="375" y="3720"/>
            <a:chExt cx="868" cy="450"/>
          </a:xfrm>
        </p:grpSpPr>
        <p:sp>
          <p:nvSpPr>
            <p:cNvPr id="10296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8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9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300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5" name="Group 73" descr="Dark vertical"/>
          <p:cNvGrpSpPr>
            <a:grpSpLocks/>
          </p:cNvGrpSpPr>
          <p:nvPr/>
        </p:nvGrpSpPr>
        <p:grpSpPr bwMode="auto">
          <a:xfrm>
            <a:off x="4562475" y="4830763"/>
            <a:ext cx="1516063" cy="736600"/>
            <a:chOff x="375" y="3720"/>
            <a:chExt cx="868" cy="450"/>
          </a:xfrm>
        </p:grpSpPr>
        <p:sp>
          <p:nvSpPr>
            <p:cNvPr id="10291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3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4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5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6" name="Group 79" descr="Dark vertical"/>
          <p:cNvGrpSpPr>
            <a:grpSpLocks/>
          </p:cNvGrpSpPr>
          <p:nvPr/>
        </p:nvGrpSpPr>
        <p:grpSpPr bwMode="auto">
          <a:xfrm>
            <a:off x="5554663" y="5148263"/>
            <a:ext cx="1516062" cy="738187"/>
            <a:chOff x="375" y="3720"/>
            <a:chExt cx="868" cy="450"/>
          </a:xfrm>
        </p:grpSpPr>
        <p:sp>
          <p:nvSpPr>
            <p:cNvPr id="10286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1821 w 503"/>
                <a:gd name="T1" fmla="*/ 0 h 355"/>
                <a:gd name="T2" fmla="*/ 1381 w 503"/>
                <a:gd name="T3" fmla="*/ 1 h 355"/>
                <a:gd name="T4" fmla="*/ 1061 w 503"/>
                <a:gd name="T5" fmla="*/ 3 h 355"/>
                <a:gd name="T6" fmla="*/ 814 w 503"/>
                <a:gd name="T7" fmla="*/ 7 h 355"/>
                <a:gd name="T8" fmla="*/ 500 w 503"/>
                <a:gd name="T9" fmla="*/ 11 h 355"/>
                <a:gd name="T10" fmla="*/ 333 w 503"/>
                <a:gd name="T11" fmla="*/ 17 h 355"/>
                <a:gd name="T12" fmla="*/ 148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148 w 503"/>
                <a:gd name="T23" fmla="*/ 332 h 355"/>
                <a:gd name="T24" fmla="*/ 333 w 503"/>
                <a:gd name="T25" fmla="*/ 338 h 355"/>
                <a:gd name="T26" fmla="*/ 500 w 503"/>
                <a:gd name="T27" fmla="*/ 344 h 355"/>
                <a:gd name="T28" fmla="*/ 814 w 503"/>
                <a:gd name="T29" fmla="*/ 349 h 355"/>
                <a:gd name="T30" fmla="*/ 1061 w 503"/>
                <a:gd name="T31" fmla="*/ 352 h 355"/>
                <a:gd name="T32" fmla="*/ 1381 w 503"/>
                <a:gd name="T33" fmla="*/ 354 h 355"/>
                <a:gd name="T34" fmla="*/ 1821 w 503"/>
                <a:gd name="T35" fmla="*/ 355 h 355"/>
                <a:gd name="T36" fmla="*/ 21865 w 503"/>
                <a:gd name="T37" fmla="*/ 355 h 355"/>
                <a:gd name="T38" fmla="*/ 22220 w 503"/>
                <a:gd name="T39" fmla="*/ 354 h 355"/>
                <a:gd name="T40" fmla="*/ 22586 w 503"/>
                <a:gd name="T41" fmla="*/ 352 h 355"/>
                <a:gd name="T42" fmla="*/ 22877 w 503"/>
                <a:gd name="T43" fmla="*/ 349 h 355"/>
                <a:gd name="T44" fmla="*/ 23151 w 503"/>
                <a:gd name="T45" fmla="*/ 344 h 355"/>
                <a:gd name="T46" fmla="*/ 23384 w 503"/>
                <a:gd name="T47" fmla="*/ 338 h 355"/>
                <a:gd name="T48" fmla="*/ 23467 w 503"/>
                <a:gd name="T49" fmla="*/ 332 h 355"/>
                <a:gd name="T50" fmla="*/ 23609 w 503"/>
                <a:gd name="T51" fmla="*/ 325 h 355"/>
                <a:gd name="T52" fmla="*/ 23619 w 503"/>
                <a:gd name="T53" fmla="*/ 317 h 355"/>
                <a:gd name="T54" fmla="*/ 23619 w 503"/>
                <a:gd name="T55" fmla="*/ 38 h 355"/>
                <a:gd name="T56" fmla="*/ 23609 w 503"/>
                <a:gd name="T57" fmla="*/ 30 h 355"/>
                <a:gd name="T58" fmla="*/ 23467 w 503"/>
                <a:gd name="T59" fmla="*/ 23 h 355"/>
                <a:gd name="T60" fmla="*/ 23384 w 503"/>
                <a:gd name="T61" fmla="*/ 17 h 355"/>
                <a:gd name="T62" fmla="*/ 23151 w 503"/>
                <a:gd name="T63" fmla="*/ 11 h 355"/>
                <a:gd name="T64" fmla="*/ 22877 w 503"/>
                <a:gd name="T65" fmla="*/ 7 h 355"/>
                <a:gd name="T66" fmla="*/ 22586 w 503"/>
                <a:gd name="T67" fmla="*/ 3 h 355"/>
                <a:gd name="T68" fmla="*/ 22220 w 503"/>
                <a:gd name="T69" fmla="*/ 1 h 355"/>
                <a:gd name="T70" fmla="*/ 21865 w 503"/>
                <a:gd name="T71" fmla="*/ 0 h 355"/>
                <a:gd name="T72" fmla="*/ 1821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88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89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0290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7" name="Text Box 85"/>
          <p:cNvSpPr txBox="1">
            <a:spLocks noChangeArrowheads="1"/>
          </p:cNvSpPr>
          <p:nvPr/>
        </p:nvSpPr>
        <p:spPr bwMode="auto">
          <a:xfrm>
            <a:off x="642938" y="4451350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, </a:t>
            </a:r>
          </a:p>
        </p:txBody>
      </p:sp>
      <p:sp>
        <p:nvSpPr>
          <p:cNvPr id="10268" name="Text Box 86"/>
          <p:cNvSpPr txBox="1">
            <a:spLocks noChangeArrowheads="1"/>
          </p:cNvSpPr>
          <p:nvPr/>
        </p:nvSpPr>
        <p:spPr bwMode="auto">
          <a:xfrm>
            <a:off x="642938" y="4733925"/>
            <a:ext cx="566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ts</a:t>
            </a:r>
          </a:p>
        </p:txBody>
      </p:sp>
      <p:sp>
        <p:nvSpPr>
          <p:cNvPr id="10269" name="Text Box 87"/>
          <p:cNvSpPr txBox="1">
            <a:spLocks noChangeArrowheads="1"/>
          </p:cNvSpPr>
          <p:nvPr/>
        </p:nvSpPr>
        <p:spPr bwMode="auto">
          <a:xfrm>
            <a:off x="614363" y="5048250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,e</a:t>
            </a:r>
          </a:p>
        </p:txBody>
      </p:sp>
      <p:sp>
        <p:nvSpPr>
          <p:cNvPr id="10270" name="Text Box 88"/>
          <p:cNvSpPr txBox="1">
            <a:spLocks noChangeArrowheads="1"/>
          </p:cNvSpPr>
          <p:nvPr/>
        </p:nvSpPr>
        <p:spPr bwMode="auto">
          <a:xfrm>
            <a:off x="642938" y="5335588"/>
            <a:ext cx="54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ts</a:t>
            </a:r>
          </a:p>
        </p:txBody>
      </p:sp>
      <p:sp>
        <p:nvSpPr>
          <p:cNvPr id="10271" name="Text Box 89"/>
          <p:cNvSpPr txBox="1">
            <a:spLocks noChangeArrowheads="1"/>
          </p:cNvSpPr>
          <p:nvPr/>
        </p:nvSpPr>
        <p:spPr bwMode="auto">
          <a:xfrm>
            <a:off x="1184275" y="6465888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,</a:t>
            </a:r>
          </a:p>
        </p:txBody>
      </p:sp>
      <p:sp>
        <p:nvSpPr>
          <p:cNvPr id="10272" name="Text Box 90"/>
          <p:cNvSpPr txBox="1">
            <a:spLocks noChangeArrowheads="1"/>
          </p:cNvSpPr>
          <p:nvPr/>
        </p:nvSpPr>
        <p:spPr bwMode="auto">
          <a:xfrm>
            <a:off x="1177925" y="6765925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vkj</a:t>
            </a:r>
          </a:p>
        </p:txBody>
      </p:sp>
      <p:sp>
        <p:nvSpPr>
          <p:cNvPr id="10273" name="Text Box 91"/>
          <p:cNvSpPr txBox="1">
            <a:spLocks noChangeArrowheads="1"/>
          </p:cNvSpPr>
          <p:nvPr/>
        </p:nvSpPr>
        <p:spPr bwMode="auto">
          <a:xfrm>
            <a:off x="1173163" y="7104063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Kruti Dev 010" charset="0"/>
              </a:rPr>
              <a:t>lh</a:t>
            </a:r>
          </a:p>
        </p:txBody>
      </p:sp>
      <p:sp>
        <p:nvSpPr>
          <p:cNvPr id="10274" name="Freeform 93"/>
          <p:cNvSpPr>
            <a:spLocks/>
          </p:cNvSpPr>
          <p:nvPr/>
        </p:nvSpPr>
        <p:spPr bwMode="auto">
          <a:xfrm>
            <a:off x="5526088" y="2935288"/>
            <a:ext cx="1076325" cy="581025"/>
          </a:xfrm>
          <a:custGeom>
            <a:avLst/>
            <a:gdLst>
              <a:gd name="T0" fmla="*/ 2147483647 w 503"/>
              <a:gd name="T1" fmla="*/ 0 h 355"/>
              <a:gd name="T2" fmla="*/ 2147483647 w 503"/>
              <a:gd name="T3" fmla="*/ 2147483647 h 355"/>
              <a:gd name="T4" fmla="*/ 2147483647 w 503"/>
              <a:gd name="T5" fmla="*/ 2147483647 h 355"/>
              <a:gd name="T6" fmla="*/ 2147483647 w 503"/>
              <a:gd name="T7" fmla="*/ 2147483647 h 355"/>
              <a:gd name="T8" fmla="*/ 2147483647 w 503"/>
              <a:gd name="T9" fmla="*/ 2147483647 h 355"/>
              <a:gd name="T10" fmla="*/ 2147483647 w 503"/>
              <a:gd name="T11" fmla="*/ 2147483647 h 355"/>
              <a:gd name="T12" fmla="*/ 2147483647 w 503"/>
              <a:gd name="T13" fmla="*/ 2147483647 h 355"/>
              <a:gd name="T14" fmla="*/ 2147483647 w 503"/>
              <a:gd name="T15" fmla="*/ 2147483647 h 355"/>
              <a:gd name="T16" fmla="*/ 0 w 503"/>
              <a:gd name="T17" fmla="*/ 2147483647 h 355"/>
              <a:gd name="T18" fmla="*/ 0 w 503"/>
              <a:gd name="T19" fmla="*/ 2147483647 h 355"/>
              <a:gd name="T20" fmla="*/ 2147483647 w 503"/>
              <a:gd name="T21" fmla="*/ 2147483647 h 355"/>
              <a:gd name="T22" fmla="*/ 2147483647 w 503"/>
              <a:gd name="T23" fmla="*/ 2147483647 h 355"/>
              <a:gd name="T24" fmla="*/ 2147483647 w 503"/>
              <a:gd name="T25" fmla="*/ 2147483647 h 355"/>
              <a:gd name="T26" fmla="*/ 2147483647 w 503"/>
              <a:gd name="T27" fmla="*/ 2147483647 h 355"/>
              <a:gd name="T28" fmla="*/ 2147483647 w 503"/>
              <a:gd name="T29" fmla="*/ 2147483647 h 355"/>
              <a:gd name="T30" fmla="*/ 2147483647 w 503"/>
              <a:gd name="T31" fmla="*/ 2147483647 h 355"/>
              <a:gd name="T32" fmla="*/ 2147483647 w 503"/>
              <a:gd name="T33" fmla="*/ 2147483647 h 355"/>
              <a:gd name="T34" fmla="*/ 2147483647 w 503"/>
              <a:gd name="T35" fmla="*/ 2147483647 h 355"/>
              <a:gd name="T36" fmla="*/ 2147483647 w 503"/>
              <a:gd name="T37" fmla="*/ 2147483647 h 355"/>
              <a:gd name="T38" fmla="*/ 2147483647 w 503"/>
              <a:gd name="T39" fmla="*/ 2147483647 h 355"/>
              <a:gd name="T40" fmla="*/ 2147483647 w 503"/>
              <a:gd name="T41" fmla="*/ 2147483647 h 355"/>
              <a:gd name="T42" fmla="*/ 2147483647 w 503"/>
              <a:gd name="T43" fmla="*/ 2147483647 h 355"/>
              <a:gd name="T44" fmla="*/ 2147483647 w 503"/>
              <a:gd name="T45" fmla="*/ 2147483647 h 355"/>
              <a:gd name="T46" fmla="*/ 2147483647 w 503"/>
              <a:gd name="T47" fmla="*/ 2147483647 h 355"/>
              <a:gd name="T48" fmla="*/ 2147483647 w 503"/>
              <a:gd name="T49" fmla="*/ 2147483647 h 355"/>
              <a:gd name="T50" fmla="*/ 2147483647 w 503"/>
              <a:gd name="T51" fmla="*/ 2147483647 h 355"/>
              <a:gd name="T52" fmla="*/ 2147483647 w 503"/>
              <a:gd name="T53" fmla="*/ 2147483647 h 355"/>
              <a:gd name="T54" fmla="*/ 2147483647 w 503"/>
              <a:gd name="T55" fmla="*/ 2147483647 h 355"/>
              <a:gd name="T56" fmla="*/ 2147483647 w 503"/>
              <a:gd name="T57" fmla="*/ 2147483647 h 355"/>
              <a:gd name="T58" fmla="*/ 2147483647 w 503"/>
              <a:gd name="T59" fmla="*/ 2147483647 h 355"/>
              <a:gd name="T60" fmla="*/ 2147483647 w 503"/>
              <a:gd name="T61" fmla="*/ 2147483647 h 355"/>
              <a:gd name="T62" fmla="*/ 2147483647 w 503"/>
              <a:gd name="T63" fmla="*/ 2147483647 h 355"/>
              <a:gd name="T64" fmla="*/ 2147483647 w 503"/>
              <a:gd name="T65" fmla="*/ 2147483647 h 355"/>
              <a:gd name="T66" fmla="*/ 2147483647 w 503"/>
              <a:gd name="T67" fmla="*/ 2147483647 h 355"/>
              <a:gd name="T68" fmla="*/ 2147483647 w 503"/>
              <a:gd name="T69" fmla="*/ 2147483647 h 355"/>
              <a:gd name="T70" fmla="*/ 2147483647 w 503"/>
              <a:gd name="T71" fmla="*/ 0 h 355"/>
              <a:gd name="T72" fmla="*/ 2147483647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Rectangle 94"/>
          <p:cNvSpPr>
            <a:spLocks noChangeArrowheads="1"/>
          </p:cNvSpPr>
          <p:nvPr/>
        </p:nvSpPr>
        <p:spPr bwMode="auto">
          <a:xfrm>
            <a:off x="5524500" y="34369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0276" name="Rectangle 97"/>
          <p:cNvSpPr>
            <a:spLocks noChangeArrowheads="1"/>
          </p:cNvSpPr>
          <p:nvPr/>
        </p:nvSpPr>
        <p:spPr bwMode="auto">
          <a:xfrm>
            <a:off x="5667375" y="3038475"/>
            <a:ext cx="904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Kruti Dev 010" charset="0"/>
              </a:rPr>
              <a:t>;h</a:t>
            </a:r>
            <a:r>
              <a:rPr lang="ja-JP" altLang="en-US" sz="1600" b="1">
                <a:latin typeface="Kruti Dev 010" charset="0"/>
              </a:rPr>
              <a:t>’</a:t>
            </a:r>
            <a:r>
              <a:rPr lang="en-US" altLang="ja-JP" sz="1600" b="1">
                <a:latin typeface="Kruti Dev 010" charset="0"/>
              </a:rPr>
              <a:t>kw</a:t>
            </a:r>
            <a:endParaRPr lang="en-US" sz="1500" b="1">
              <a:latin typeface="Kruti Dev 010" charset="0"/>
            </a:endParaRPr>
          </a:p>
        </p:txBody>
      </p:sp>
      <p:sp>
        <p:nvSpPr>
          <p:cNvPr id="10277" name="Text Box 98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01</a:t>
            </a:r>
          </a:p>
        </p:txBody>
      </p:sp>
      <p:sp>
        <p:nvSpPr>
          <p:cNvPr id="10278" name="Line 99"/>
          <p:cNvSpPr>
            <a:spLocks noChangeShapeType="1"/>
          </p:cNvSpPr>
          <p:nvPr/>
        </p:nvSpPr>
        <p:spPr bwMode="auto">
          <a:xfrm>
            <a:off x="628650" y="33909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100"/>
          <p:cNvSpPr>
            <a:spLocks noChangeShapeType="1"/>
          </p:cNvSpPr>
          <p:nvPr/>
        </p:nvSpPr>
        <p:spPr bwMode="auto">
          <a:xfrm>
            <a:off x="3879850" y="34036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101"/>
          <p:cNvSpPr>
            <a:spLocks noChangeShapeType="1"/>
          </p:cNvSpPr>
          <p:nvPr/>
        </p:nvSpPr>
        <p:spPr bwMode="auto">
          <a:xfrm>
            <a:off x="5543550" y="3448050"/>
            <a:ext cx="10477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102"/>
          <p:cNvSpPr>
            <a:spLocks noChangeShapeType="1"/>
          </p:cNvSpPr>
          <p:nvPr/>
        </p:nvSpPr>
        <p:spPr bwMode="auto">
          <a:xfrm>
            <a:off x="7112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103"/>
          <p:cNvSpPr>
            <a:spLocks noChangeShapeType="1"/>
          </p:cNvSpPr>
          <p:nvPr/>
        </p:nvSpPr>
        <p:spPr bwMode="auto">
          <a:xfrm>
            <a:off x="39497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Rectangle 91"/>
          <p:cNvSpPr>
            <a:spLocks noChangeArrowheads="1"/>
          </p:cNvSpPr>
          <p:nvPr/>
        </p:nvSpPr>
        <p:spPr bwMode="auto">
          <a:xfrm>
            <a:off x="2406650" y="2351088"/>
            <a:ext cx="989013" cy="936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0285" name="Rectangle 5"/>
          <p:cNvSpPr>
            <a:spLocks noChangeArrowheads="1"/>
          </p:cNvSpPr>
          <p:nvPr/>
        </p:nvSpPr>
        <p:spPr bwMode="auto">
          <a:xfrm>
            <a:off x="3556000" y="7461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v/;;u lgk;d </a:t>
            </a:r>
            <a:r>
              <a:rPr lang="hi-in" sz="2800" b="1">
                <a:solidFill>
                  <a:srgbClr val="000000"/>
                </a:solidFill>
                <a:latin typeface="Kruti Dev 010" charset="0"/>
                <a:ea typeface="Calibri" charset="0"/>
              </a:rPr>
              <a:t>१</a:t>
            </a:r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768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32</a:t>
            </a:r>
          </a:p>
        </p:txBody>
      </p:sp>
      <p:sp>
        <p:nvSpPr>
          <p:cNvPr id="66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07137" cy="9683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8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69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0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 w="50800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8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 dks mRifRr esa nh xbZ izfrKk;sa % </a:t>
            </a:r>
          </a:p>
          <a:p>
            <a:pPr algn="ctr">
              <a:defRPr/>
            </a:pPr>
            <a:r>
              <a:rPr lang="en-US" sz="28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ckbZcy ds izdk'ku dh loksZPp ^^vk/kkjf'kyk**</a:t>
            </a: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2297113" y="2857500"/>
            <a:ext cx="2897187" cy="877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vczkge ds lkFk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okpk</a:t>
            </a:r>
            <a:endParaRPr lang="en-US" sz="3600" b="1" i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Rectangle 18"/>
          <p:cNvSpPr>
            <a:spLocks noChangeArrowheads="1"/>
          </p:cNvSpPr>
          <p:nvPr/>
        </p:nvSpPr>
        <p:spPr bwMode="auto">
          <a:xfrm>
            <a:off x="812800" y="2546350"/>
            <a:ext cx="1589088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 dks</a:t>
            </a:r>
          </a:p>
          <a:p>
            <a:pPr algn="ctr">
              <a:defRPr/>
            </a:pPr>
            <a:r>
              <a:rPr lang="en-US" sz="2800" b="1" u="sng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cqykgV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%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„%ƒ&amp;…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800" b="1" u="sng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okpk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‡%‹&amp;ƒŠ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936625" y="5006975"/>
            <a:ext cx="16097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…%ƒ‡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2865438" y="5040313"/>
            <a:ext cx="1611312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…%ƒ†&amp;ƒˆ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auto">
          <a:xfrm>
            <a:off x="4891088" y="5037138"/>
            <a:ext cx="160972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‡%‹&amp;ƒŠ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0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6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__________</a:t>
            </a:r>
          </a:p>
        </p:txBody>
      </p:sp>
      <p:sp>
        <p:nvSpPr>
          <p:cNvPr id="82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Gen. ___:___</a:t>
            </a:r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1165225" y="8313738"/>
            <a:ext cx="498633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8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foLr`r miokpk;sa</a:t>
            </a:r>
          </a:p>
        </p:txBody>
      </p:sp>
      <p:sp>
        <p:nvSpPr>
          <p:cNvPr id="84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5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6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7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8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" name="Rectangle 41"/>
          <p:cNvSpPr>
            <a:spLocks noChangeArrowheads="1"/>
          </p:cNvSpPr>
          <p:nvPr/>
        </p:nvSpPr>
        <p:spPr bwMode="auto">
          <a:xfrm>
            <a:off x="2816225" y="6151563"/>
            <a:ext cx="176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ƒ„%„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4975225" y="6153150"/>
            <a:ext cx="176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„%…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i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 dh okpk ds vfregRoiw.kZ y{k.k</a:t>
            </a:r>
          </a:p>
        </p:txBody>
      </p:sp>
      <p:sp>
        <p:nvSpPr>
          <p:cNvPr id="95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7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8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" name="Rectangle 28"/>
          <p:cNvSpPr>
            <a:spLocks noChangeArrowheads="1"/>
          </p:cNvSpPr>
          <p:nvPr/>
        </p:nvSpPr>
        <p:spPr bwMode="auto">
          <a:xfrm>
            <a:off x="768350" y="6167438"/>
            <a:ext cx="176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 ƒ</a:t>
            </a:r>
            <a:r>
              <a:rPr lang="en-US" sz="20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„%ƒ</a:t>
            </a:r>
            <a:endParaRPr lang="en-US" sz="20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5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" name="Rectangle 70"/>
          <p:cNvSpPr>
            <a:spLocks noChangeArrowheads="1"/>
          </p:cNvSpPr>
          <p:nvPr/>
        </p:nvSpPr>
        <p:spPr bwMode="auto">
          <a:xfrm>
            <a:off x="274638" y="5770563"/>
            <a:ext cx="27035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ns'k</a:t>
            </a: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690563" y="4562475"/>
            <a:ext cx="21574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'kk'or</a:t>
            </a:r>
          </a:p>
        </p:txBody>
      </p:sp>
      <p:sp>
        <p:nvSpPr>
          <p:cNvPr id="108" name="Rectangle 73"/>
          <p:cNvSpPr>
            <a:spLocks noChangeArrowheads="1"/>
          </p:cNvSpPr>
          <p:nvPr/>
        </p:nvSpPr>
        <p:spPr bwMode="auto">
          <a:xfrm>
            <a:off x="2613025" y="4584700"/>
            <a:ext cx="21574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'kkfCnd</a:t>
            </a:r>
          </a:p>
        </p:txBody>
      </p:sp>
      <p:sp>
        <p:nvSpPr>
          <p:cNvPr id="109" name="Rectangle 74"/>
          <p:cNvSpPr>
            <a:spLocks noChangeArrowheads="1"/>
          </p:cNvSpPr>
          <p:nvPr/>
        </p:nvSpPr>
        <p:spPr bwMode="auto">
          <a:xfrm>
            <a:off x="4627563" y="4557713"/>
            <a:ext cx="21574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lsaresar</a:t>
            </a:r>
          </a:p>
        </p:txBody>
      </p:sp>
      <p:sp>
        <p:nvSpPr>
          <p:cNvPr id="110" name="Rectangle 76"/>
          <p:cNvSpPr>
            <a:spLocks noChangeArrowheads="1"/>
          </p:cNvSpPr>
          <p:nvPr/>
        </p:nvSpPr>
        <p:spPr bwMode="auto">
          <a:xfrm>
            <a:off x="4578350" y="5770563"/>
            <a:ext cx="270351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vk'kh"k</a:t>
            </a:r>
          </a:p>
        </p:txBody>
      </p:sp>
      <p:sp>
        <p:nvSpPr>
          <p:cNvPr id="111" name="Rectangle 77"/>
          <p:cNvSpPr>
            <a:spLocks noChangeArrowheads="1"/>
          </p:cNvSpPr>
          <p:nvPr/>
        </p:nvSpPr>
        <p:spPr bwMode="auto">
          <a:xfrm>
            <a:off x="2430463" y="5791200"/>
            <a:ext cx="27035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oa'k</a:t>
            </a:r>
          </a:p>
        </p:txBody>
      </p:sp>
      <p:sp>
        <p:nvSpPr>
          <p:cNvPr id="112" name="Rectangle 11"/>
          <p:cNvSpPr>
            <a:spLocks noChangeArrowheads="1"/>
          </p:cNvSpPr>
          <p:nvPr/>
        </p:nvSpPr>
        <p:spPr bwMode="auto">
          <a:xfrm>
            <a:off x="696913" y="7481888"/>
            <a:ext cx="1879600" cy="592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okpk</a:t>
            </a:r>
          </a:p>
        </p:txBody>
      </p:sp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2743200" y="7493000"/>
            <a:ext cx="1762125" cy="592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okpk</a:t>
            </a:r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28663" y="7900988"/>
            <a:ext cx="17748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O;oLFkk …</a:t>
            </a: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Œ%ƒ&amp;ƒŒ</a:t>
            </a:r>
            <a:endParaRPr lang="en-US" sz="18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2703513" y="7904163"/>
            <a:ext cx="18907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2'kew- ‰</a:t>
            </a: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%ƒ†&amp;ƒŠ</a:t>
            </a:r>
            <a:endParaRPr lang="en-US" sz="18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068888" y="7910513"/>
            <a:ext cx="16652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f;eZ- …</a:t>
            </a:r>
            <a:r>
              <a:rPr lang="en-US" sz="1800" b="1" dirty="0">
                <a:ln>
                  <a:solidFill>
                    <a:srgbClr val="080808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ƒ%…ƒ&amp;…†</a:t>
            </a:r>
            <a:endParaRPr lang="en-US" sz="18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7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9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0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1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2" name="Rectangle 68"/>
          <p:cNvSpPr>
            <a:spLocks noChangeArrowheads="1"/>
          </p:cNvSpPr>
          <p:nvPr/>
        </p:nvSpPr>
        <p:spPr bwMode="auto">
          <a:xfrm>
            <a:off x="4935538" y="7464425"/>
            <a:ext cx="1712912" cy="592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okpk</a:t>
            </a:r>
          </a:p>
        </p:txBody>
      </p:sp>
      <p:sp>
        <p:nvSpPr>
          <p:cNvPr id="123" name="Rectangle 78"/>
          <p:cNvSpPr>
            <a:spLocks noChangeArrowheads="1"/>
          </p:cNvSpPr>
          <p:nvPr/>
        </p:nvSpPr>
        <p:spPr bwMode="auto">
          <a:xfrm>
            <a:off x="660400" y="7251700"/>
            <a:ext cx="190023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ns'k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630488" y="7261225"/>
            <a:ext cx="190023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nkÅn dh</a:t>
            </a:r>
          </a:p>
        </p:txBody>
      </p:sp>
      <p:sp>
        <p:nvSpPr>
          <p:cNvPr id="125" name="Rectangle 80"/>
          <p:cNvSpPr>
            <a:spLocks noChangeArrowheads="1"/>
          </p:cNvSpPr>
          <p:nvPr/>
        </p:nvSpPr>
        <p:spPr bwMode="auto">
          <a:xfrm>
            <a:off x="4810125" y="7253288"/>
            <a:ext cx="190023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u;h</a:t>
            </a:r>
          </a:p>
        </p:txBody>
      </p:sp>
      <p:pic>
        <p:nvPicPr>
          <p:cNvPr id="77886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7462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ln>
                  <a:solidFill>
                    <a:srgbClr val="080808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600" b="1" dirty="0">
                <a:ln>
                  <a:solidFill>
                    <a:srgbClr val="080808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…„</a:t>
            </a:r>
            <a:r>
              <a:rPr lang="en-GB" sz="3600" b="1" dirty="0">
                <a:ln>
                  <a:solidFill>
                    <a:srgbClr val="080808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dirty="0">
              <a:ln>
                <a:solidFill>
                  <a:srgbClr val="080808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788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33</a:t>
            </a:r>
          </a:p>
        </p:txBody>
      </p:sp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1174750" y="969963"/>
            <a:ext cx="534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^^[kqyh** ckbZcy</a:t>
            </a:r>
          </a:p>
        </p:txBody>
      </p:sp>
      <p:sp>
        <p:nvSpPr>
          <p:cNvPr id="178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iqjkus ,oa u;s fu;e esa fØ;kUof;r lekukarj %</a:t>
            </a:r>
            <a:br>
              <a:rPr lang="en-US" sz="2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fu;e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¼1½ vkSj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lqlekpkj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¼5½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,d ,sfrgkfld ifj.kke mRiUu djrs gSa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bfrgkl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¼2½ vkSj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izsfjrksa ds dk;Z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¼6½( 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tks ys[ku dk;Z izLrqr djrs gSa ( 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O;oLFkkfooj.k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¼3½ vkSj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if=;ka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¼7½]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ckbZcy ds nks vuwBs Hkkx] 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Hkfo";okf.k;ka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¼4½ vkSj </a:t>
            </a:r>
            <a:r>
              <a:rPr lang="en-US" sz="1600" b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izdkf'krokD;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¼8½.</a:t>
            </a:r>
          </a:p>
        </p:txBody>
      </p:sp>
      <p:sp>
        <p:nvSpPr>
          <p:cNvPr id="179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987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5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6" name="Line 12"/>
          <p:cNvSpPr>
            <a:spLocks noChangeShapeType="1"/>
          </p:cNvSpPr>
          <p:nvPr/>
        </p:nvSpPr>
        <p:spPr bwMode="auto">
          <a:xfrm flipV="1">
            <a:off x="1179513" y="2560638"/>
            <a:ext cx="950912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7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9" name="Rectangle 15"/>
          <p:cNvSpPr>
            <a:spLocks noChangeArrowheads="1"/>
          </p:cNvSpPr>
          <p:nvPr/>
        </p:nvSpPr>
        <p:spPr bwMode="auto">
          <a:xfrm>
            <a:off x="3148013" y="2413000"/>
            <a:ext cx="128746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,d fo"k;</a:t>
            </a:r>
          </a:p>
        </p:txBody>
      </p:sp>
      <p:sp>
        <p:nvSpPr>
          <p:cNvPr id="190" name="Line 16"/>
          <p:cNvSpPr>
            <a:spLocks noChangeShapeType="1"/>
          </p:cNvSpPr>
          <p:nvPr/>
        </p:nvSpPr>
        <p:spPr bwMode="auto">
          <a:xfrm>
            <a:off x="5732463" y="2592388"/>
            <a:ext cx="120332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1" name="Line 17"/>
          <p:cNvSpPr>
            <a:spLocks noChangeShapeType="1"/>
          </p:cNvSpPr>
          <p:nvPr/>
        </p:nvSpPr>
        <p:spPr bwMode="auto">
          <a:xfrm>
            <a:off x="1152525" y="3221038"/>
            <a:ext cx="112712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2" name="Line 18"/>
          <p:cNvSpPr>
            <a:spLocks noChangeShapeType="1"/>
          </p:cNvSpPr>
          <p:nvPr/>
        </p:nvSpPr>
        <p:spPr bwMode="auto">
          <a:xfrm>
            <a:off x="5811838" y="3187700"/>
            <a:ext cx="12287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3" name="Line 19"/>
          <p:cNvSpPr>
            <a:spLocks noChangeShapeType="1"/>
          </p:cNvSpPr>
          <p:nvPr/>
        </p:nvSpPr>
        <p:spPr bwMode="auto">
          <a:xfrm flipV="1">
            <a:off x="1192213" y="3629025"/>
            <a:ext cx="82550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" name="Line 20"/>
          <p:cNvSpPr>
            <a:spLocks noChangeShapeType="1"/>
          </p:cNvSpPr>
          <p:nvPr/>
        </p:nvSpPr>
        <p:spPr bwMode="auto">
          <a:xfrm>
            <a:off x="6027738" y="3586163"/>
            <a:ext cx="1109662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6" name="Line 22"/>
          <p:cNvSpPr>
            <a:spLocks noChangeShapeType="1"/>
          </p:cNvSpPr>
          <p:nvPr/>
        </p:nvSpPr>
        <p:spPr bwMode="auto">
          <a:xfrm flipV="1">
            <a:off x="6122988" y="4170363"/>
            <a:ext cx="1130300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7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8" name="Line 24"/>
          <p:cNvSpPr>
            <a:spLocks noChangeShapeType="1"/>
          </p:cNvSpPr>
          <p:nvPr/>
        </p:nvSpPr>
        <p:spPr bwMode="auto">
          <a:xfrm>
            <a:off x="6456363" y="5883275"/>
            <a:ext cx="7191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9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0" name="Rectangle 26"/>
          <p:cNvSpPr>
            <a:spLocks noChangeArrowheads="1"/>
          </p:cNvSpPr>
          <p:nvPr/>
        </p:nvSpPr>
        <p:spPr bwMode="auto">
          <a:xfrm>
            <a:off x="336550" y="2378075"/>
            <a:ext cx="88741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Mh¼iqjkuk fu½</a:t>
            </a:r>
          </a:p>
        </p:txBody>
      </p:sp>
      <p:sp>
        <p:nvSpPr>
          <p:cNvPr id="201" name="Rectangle 27"/>
          <p:cNvSpPr>
            <a:spLocks noChangeArrowheads="1"/>
          </p:cNvSpPr>
          <p:nvPr/>
        </p:nvSpPr>
        <p:spPr bwMode="auto">
          <a:xfrm>
            <a:off x="4865688" y="2382838"/>
            <a:ext cx="85883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Mh ¼u;k fu½</a:t>
            </a:r>
          </a:p>
        </p:txBody>
      </p:sp>
      <p:sp>
        <p:nvSpPr>
          <p:cNvPr id="202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203" name="Rectangle 29"/>
          <p:cNvSpPr>
            <a:spLocks noChangeArrowheads="1"/>
          </p:cNvSpPr>
          <p:nvPr/>
        </p:nvSpPr>
        <p:spPr bwMode="auto">
          <a:xfrm>
            <a:off x="2647950" y="2132013"/>
            <a:ext cx="5715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ch</a:t>
            </a:r>
          </a:p>
        </p:txBody>
      </p:sp>
      <p:sp>
        <p:nvSpPr>
          <p:cNvPr id="204" name="Rectangle 30"/>
          <p:cNvSpPr>
            <a:spLocks noChangeArrowheads="1"/>
          </p:cNvSpPr>
          <p:nvPr/>
        </p:nvSpPr>
        <p:spPr bwMode="auto">
          <a:xfrm>
            <a:off x="2576513" y="2390775"/>
            <a:ext cx="58578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</a:p>
        </p:txBody>
      </p:sp>
      <p:sp>
        <p:nvSpPr>
          <p:cNvPr id="205" name="Rectangle 31"/>
          <p:cNvSpPr>
            <a:spLocks noChangeArrowheads="1"/>
          </p:cNvSpPr>
          <p:nvPr/>
        </p:nvSpPr>
        <p:spPr bwMode="auto">
          <a:xfrm>
            <a:off x="274638" y="2965450"/>
            <a:ext cx="95726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bZ ¼iqjkuk fu½</a:t>
            </a:r>
          </a:p>
        </p:txBody>
      </p:sp>
      <p:sp>
        <p:nvSpPr>
          <p:cNvPr id="206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bZ ¼u;k fu½</a:t>
            </a:r>
          </a:p>
        </p:txBody>
      </p:sp>
      <p:sp>
        <p:nvSpPr>
          <p:cNvPr id="207" name="Rectangle 33"/>
          <p:cNvSpPr>
            <a:spLocks noChangeArrowheads="1"/>
          </p:cNvSpPr>
          <p:nvPr/>
        </p:nvSpPr>
        <p:spPr bwMode="auto">
          <a:xfrm>
            <a:off x="5135563" y="3348038"/>
            <a:ext cx="98742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,Q ¼u;k fu½</a:t>
            </a:r>
          </a:p>
        </p:txBody>
      </p:sp>
      <p:sp>
        <p:nvSpPr>
          <p:cNvPr id="208" name="Rectangle 34"/>
          <p:cNvSpPr>
            <a:spLocks noChangeArrowheads="1"/>
          </p:cNvSpPr>
          <p:nvPr/>
        </p:nvSpPr>
        <p:spPr bwMode="auto">
          <a:xfrm>
            <a:off x="5254625" y="3973513"/>
            <a:ext cx="127952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th ¼u;k fu½</a:t>
            </a:r>
          </a:p>
        </p:txBody>
      </p:sp>
      <p:sp>
        <p:nvSpPr>
          <p:cNvPr id="209" name="Rectangle 35"/>
          <p:cNvSpPr>
            <a:spLocks noChangeArrowheads="1"/>
          </p:cNvSpPr>
          <p:nvPr/>
        </p:nvSpPr>
        <p:spPr bwMode="auto">
          <a:xfrm>
            <a:off x="284162" y="3395663"/>
            <a:ext cx="135413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,Q ¼iqjkuk fu½</a:t>
            </a:r>
          </a:p>
        </p:txBody>
      </p:sp>
      <p:sp>
        <p:nvSpPr>
          <p:cNvPr id="210" name="Rectangle 36"/>
          <p:cNvSpPr>
            <a:spLocks noChangeArrowheads="1"/>
          </p:cNvSpPr>
          <p:nvPr/>
        </p:nvSpPr>
        <p:spPr bwMode="auto">
          <a:xfrm>
            <a:off x="152400" y="3906838"/>
            <a:ext cx="167957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th ¼iqjkuk fu½</a:t>
            </a:r>
          </a:p>
        </p:txBody>
      </p:sp>
      <p:sp>
        <p:nvSpPr>
          <p:cNvPr id="211" name="Rectangle 37"/>
          <p:cNvSpPr>
            <a:spLocks noChangeArrowheads="1"/>
          </p:cNvSpPr>
          <p:nvPr/>
        </p:nvSpPr>
        <p:spPr bwMode="auto">
          <a:xfrm>
            <a:off x="315913" y="5599113"/>
            <a:ext cx="113982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,p ¼iqjkuk fu½</a:t>
            </a:r>
          </a:p>
        </p:txBody>
      </p:sp>
      <p:sp>
        <p:nvSpPr>
          <p:cNvPr id="212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,p ¼u;k fu½</a:t>
            </a:r>
          </a:p>
        </p:txBody>
      </p:sp>
      <p:sp>
        <p:nvSpPr>
          <p:cNvPr id="213" name="Rectangle 39"/>
          <p:cNvSpPr>
            <a:spLocks noChangeArrowheads="1"/>
          </p:cNvSpPr>
          <p:nvPr/>
        </p:nvSpPr>
        <p:spPr bwMode="auto">
          <a:xfrm>
            <a:off x="1724025" y="5997575"/>
            <a:ext cx="108267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vkbZ ¼iqjkuk fu½</a:t>
            </a:r>
          </a:p>
        </p:txBody>
      </p:sp>
      <p:sp>
        <p:nvSpPr>
          <p:cNvPr id="214" name="Rectangle 40"/>
          <p:cNvSpPr>
            <a:spLocks noChangeArrowheads="1"/>
          </p:cNvSpPr>
          <p:nvPr/>
        </p:nvSpPr>
        <p:spPr bwMode="auto">
          <a:xfrm>
            <a:off x="3617913" y="5800725"/>
            <a:ext cx="32226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</a:p>
        </p:txBody>
      </p:sp>
      <p:sp>
        <p:nvSpPr>
          <p:cNvPr id="215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6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7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8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9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0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1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2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3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2147483647 w 97"/>
              <a:gd name="T1" fmla="*/ 2147483647 h 89"/>
              <a:gd name="T2" fmla="*/ 2147483647 w 97"/>
              <a:gd name="T3" fmla="*/ 2147483647 h 89"/>
              <a:gd name="T4" fmla="*/ 2147483647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2147483647 h 89"/>
              <a:gd name="T10" fmla="*/ 2147483647 w 97"/>
              <a:gd name="T11" fmla="*/ 2147483647 h 89"/>
              <a:gd name="T12" fmla="*/ 2147483647 w 97"/>
              <a:gd name="T13" fmla="*/ 2147483647 h 89"/>
              <a:gd name="T14" fmla="*/ 2147483647 w 97"/>
              <a:gd name="T15" fmla="*/ 2147483647 h 89"/>
              <a:gd name="T16" fmla="*/ 2147483647 w 97"/>
              <a:gd name="T17" fmla="*/ 2147483647 h 89"/>
              <a:gd name="T18" fmla="*/ 2147483647 w 97"/>
              <a:gd name="T19" fmla="*/ 2147483647 h 89"/>
              <a:gd name="T20" fmla="*/ 2147483647 w 97"/>
              <a:gd name="T21" fmla="*/ 2147483647 h 89"/>
              <a:gd name="T22" fmla="*/ 2147483647 w 97"/>
              <a:gd name="T23" fmla="*/ 2147483647 h 89"/>
              <a:gd name="T24" fmla="*/ 2147483647 w 97"/>
              <a:gd name="T25" fmla="*/ 2147483647 h 89"/>
              <a:gd name="T26" fmla="*/ 2147483647 w 97"/>
              <a:gd name="T27" fmla="*/ 2147483647 h 89"/>
              <a:gd name="T28" fmla="*/ 2147483647 w 97"/>
              <a:gd name="T29" fmla="*/ 2147483647 h 89"/>
              <a:gd name="T30" fmla="*/ 2147483647 w 97"/>
              <a:gd name="T31" fmla="*/ 2147483647 h 89"/>
              <a:gd name="T32" fmla="*/ 2147483647 w 97"/>
              <a:gd name="T33" fmla="*/ 2147483647 h 89"/>
              <a:gd name="T34" fmla="*/ 2147483647 w 97"/>
              <a:gd name="T35" fmla="*/ 2147483647 h 89"/>
              <a:gd name="T36" fmla="*/ 2147483647 w 97"/>
              <a:gd name="T37" fmla="*/ 2147483647 h 89"/>
              <a:gd name="T38" fmla="*/ 2147483647 w 97"/>
              <a:gd name="T39" fmla="*/ 2147483647 h 89"/>
              <a:gd name="T40" fmla="*/ 2147483647 w 97"/>
              <a:gd name="T41" fmla="*/ 2147483647 h 89"/>
              <a:gd name="T42" fmla="*/ 2147483647 w 97"/>
              <a:gd name="T43" fmla="*/ 2147483647 h 89"/>
              <a:gd name="T44" fmla="*/ 2147483647 w 97"/>
              <a:gd name="T45" fmla="*/ 0 h 89"/>
              <a:gd name="T46" fmla="*/ 2147483647 w 97"/>
              <a:gd name="T47" fmla="*/ 2147483647 h 89"/>
              <a:gd name="T48" fmla="*/ 2147483647 w 97"/>
              <a:gd name="T49" fmla="*/ 2147483647 h 89"/>
              <a:gd name="T50" fmla="*/ 2147483647 w 97"/>
              <a:gd name="T51" fmla="*/ 2147483647 h 89"/>
              <a:gd name="T52" fmla="*/ 2147483647 w 97"/>
              <a:gd name="T53" fmla="*/ 2147483647 h 89"/>
              <a:gd name="T54" fmla="*/ 2147483647 w 97"/>
              <a:gd name="T55" fmla="*/ 2147483647 h 89"/>
              <a:gd name="T56" fmla="*/ 2147483647 w 97"/>
              <a:gd name="T57" fmla="*/ 2147483647 h 89"/>
              <a:gd name="T58" fmla="*/ 2147483647 w 97"/>
              <a:gd name="T59" fmla="*/ 2147483647 h 89"/>
              <a:gd name="T60" fmla="*/ 2147483647 w 97"/>
              <a:gd name="T61" fmla="*/ 2147483647 h 89"/>
              <a:gd name="T62" fmla="*/ 2147483647 w 97"/>
              <a:gd name="T63" fmla="*/ 2147483647 h 89"/>
              <a:gd name="T64" fmla="*/ 2147483647 w 97"/>
              <a:gd name="T65" fmla="*/ 2147483647 h 89"/>
              <a:gd name="T66" fmla="*/ 2147483647 w 97"/>
              <a:gd name="T67" fmla="*/ 2147483647 h 89"/>
              <a:gd name="T68" fmla="*/ 2147483647 w 97"/>
              <a:gd name="T69" fmla="*/ 2147483647 h 89"/>
              <a:gd name="T70" fmla="*/ 2147483647 w 97"/>
              <a:gd name="T71" fmla="*/ 2147483647 h 89"/>
              <a:gd name="T72" fmla="*/ 2147483647 w 97"/>
              <a:gd name="T73" fmla="*/ 2147483647 h 89"/>
              <a:gd name="T74" fmla="*/ 0 w 97"/>
              <a:gd name="T75" fmla="*/ 2147483647 h 89"/>
              <a:gd name="T76" fmla="*/ 0 w 97"/>
              <a:gd name="T77" fmla="*/ 2147483647 h 89"/>
              <a:gd name="T78" fmla="*/ 2147483647 w 97"/>
              <a:gd name="T79" fmla="*/ 2147483647 h 89"/>
              <a:gd name="T80" fmla="*/ 2147483647 w 97"/>
              <a:gd name="T81" fmla="*/ 2147483647 h 89"/>
              <a:gd name="T82" fmla="*/ 2147483647 w 97"/>
              <a:gd name="T83" fmla="*/ 2147483647 h 89"/>
              <a:gd name="T84" fmla="*/ 2147483647 w 97"/>
              <a:gd name="T85" fmla="*/ 2147483647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4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" name="Rectangle 52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6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7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8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9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0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1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2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3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4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6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7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9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0" name="Arc 67"/>
          <p:cNvSpPr>
            <a:spLocks/>
          </p:cNvSpPr>
          <p:nvPr/>
        </p:nvSpPr>
        <p:spPr bwMode="auto">
          <a:xfrm rot="11100000">
            <a:off x="1423988" y="5253038"/>
            <a:ext cx="142875" cy="82550"/>
          </a:xfrm>
          <a:custGeom>
            <a:avLst/>
            <a:gdLst>
              <a:gd name="T0" fmla="*/ 0 w 21785"/>
              <a:gd name="T1" fmla="*/ 2147483647 h 21600"/>
              <a:gd name="T2" fmla="*/ 2147483647 w 21785"/>
              <a:gd name="T3" fmla="*/ 2147483647 h 21600"/>
              <a:gd name="T4" fmla="*/ 2147483647 w 2178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1" name="Arc 68"/>
          <p:cNvSpPr>
            <a:spLocks/>
          </p:cNvSpPr>
          <p:nvPr/>
        </p:nvSpPr>
        <p:spPr bwMode="auto">
          <a:xfrm rot="21180000">
            <a:off x="1411288" y="5360988"/>
            <a:ext cx="146050" cy="71437"/>
          </a:xfrm>
          <a:custGeom>
            <a:avLst/>
            <a:gdLst>
              <a:gd name="T0" fmla="*/ 0 w 21597"/>
              <a:gd name="T1" fmla="*/ 2147483647 h 21599"/>
              <a:gd name="T2" fmla="*/ 2147483647 w 21597"/>
              <a:gd name="T3" fmla="*/ 0 h 21599"/>
              <a:gd name="T4" fmla="*/ 2147483647 w 21597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lnTo>
                  <a:pt x="-1" y="2125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2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2147483647 h 21600"/>
              <a:gd name="T2" fmla="*/ 28590594 w 22518"/>
              <a:gd name="T3" fmla="*/ 2147483647 h 21600"/>
              <a:gd name="T4" fmla="*/ 1165752 w 22518"/>
              <a:gd name="T5" fmla="*/ 2147483647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lnTo>
                  <a:pt x="-1" y="1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3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4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47483647 h 21586"/>
              <a:gd name="T2" fmla="*/ 2147483647 w 21600"/>
              <a:gd name="T3" fmla="*/ 0 h 21586"/>
              <a:gd name="T4" fmla="*/ 2147483647 w 21600"/>
              <a:gd name="T5" fmla="*/ 2147483647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lnTo>
                  <a:pt x="-1" y="2158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9943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247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8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9" name="Oval 76"/>
            <p:cNvSpPr>
              <a:spLocks noChangeArrowheads="1"/>
            </p:cNvSpPr>
            <p:nvPr/>
          </p:nvSpPr>
          <p:spPr bwMode="auto">
            <a:xfrm>
              <a:off x="5030" y="3111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0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0" cy="36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1" name="Line 78"/>
            <p:cNvSpPr>
              <a:spLocks noChangeShapeType="1"/>
            </p:cNvSpPr>
            <p:nvPr/>
          </p:nvSpPr>
          <p:spPr bwMode="auto">
            <a:xfrm flipH="1">
              <a:off x="5281" y="3264"/>
              <a:ext cx="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2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3" name="Line 80"/>
            <p:cNvSpPr>
              <a:spLocks noChangeShapeType="1"/>
            </p:cNvSpPr>
            <p:nvPr/>
          </p:nvSpPr>
          <p:spPr bwMode="auto">
            <a:xfrm>
              <a:off x="5054" y="3242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4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5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6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7" name="Rectangle 84"/>
            <p:cNvSpPr>
              <a:spLocks noChangeArrowheads="1"/>
            </p:cNvSpPr>
            <p:nvPr/>
          </p:nvSpPr>
          <p:spPr bwMode="auto">
            <a:xfrm>
              <a:off x="5285" y="3085"/>
              <a:ext cx="289" cy="17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8" name="Rectangle 85"/>
            <p:cNvSpPr>
              <a:spLocks noChangeArrowheads="1"/>
            </p:cNvSpPr>
            <p:nvPr/>
          </p:nvSpPr>
          <p:spPr bwMode="auto">
            <a:xfrm>
              <a:off x="5043" y="3111"/>
              <a:ext cx="219" cy="128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9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0" name="Oval 87"/>
            <p:cNvSpPr>
              <a:spLocks noChangeArrowheads="1"/>
            </p:cNvSpPr>
            <p:nvPr/>
          </p:nvSpPr>
          <p:spPr bwMode="auto">
            <a:xfrm>
              <a:off x="5565" y="3101"/>
              <a:ext cx="34" cy="1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1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2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3" name="Arc 90"/>
            <p:cNvSpPr>
              <a:spLocks/>
            </p:cNvSpPr>
            <p:nvPr/>
          </p:nvSpPr>
          <p:spPr bwMode="auto">
            <a:xfrm>
              <a:off x="4761" y="3117"/>
              <a:ext cx="25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lnTo>
                    <a:pt x="-1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4" name="Oval 91"/>
            <p:cNvSpPr>
              <a:spLocks noChangeArrowheads="1"/>
            </p:cNvSpPr>
            <p:nvPr/>
          </p:nvSpPr>
          <p:spPr bwMode="auto">
            <a:xfrm>
              <a:off x="4754" y="3136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5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lnTo>
                    <a:pt x="-1" y="2121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 sz="60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6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1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67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147483647 w 373"/>
              <a:gd name="T1" fmla="*/ 2147483647 h 859"/>
              <a:gd name="T2" fmla="*/ 2147483647 w 373"/>
              <a:gd name="T3" fmla="*/ 2147483647 h 859"/>
              <a:gd name="T4" fmla="*/ 2147483647 w 373"/>
              <a:gd name="T5" fmla="*/ 2147483647 h 859"/>
              <a:gd name="T6" fmla="*/ 2147483647 w 373"/>
              <a:gd name="T7" fmla="*/ 2147483647 h 859"/>
              <a:gd name="T8" fmla="*/ 2147483647 w 373"/>
              <a:gd name="T9" fmla="*/ 2147483647 h 859"/>
              <a:gd name="T10" fmla="*/ 2147483647 w 373"/>
              <a:gd name="T11" fmla="*/ 2147483647 h 859"/>
              <a:gd name="T12" fmla="*/ 2147483647 w 373"/>
              <a:gd name="T13" fmla="*/ 2147483647 h 859"/>
              <a:gd name="T14" fmla="*/ 2147483647 w 373"/>
              <a:gd name="T15" fmla="*/ 2147483647 h 859"/>
              <a:gd name="T16" fmla="*/ 2147483647 w 373"/>
              <a:gd name="T17" fmla="*/ 2147483647 h 859"/>
              <a:gd name="T18" fmla="*/ 2147483647 w 373"/>
              <a:gd name="T19" fmla="*/ 2147483647 h 859"/>
              <a:gd name="T20" fmla="*/ 2147483647 w 373"/>
              <a:gd name="T21" fmla="*/ 2147483647 h 859"/>
              <a:gd name="T22" fmla="*/ 2147483647 w 373"/>
              <a:gd name="T23" fmla="*/ 2147483647 h 859"/>
              <a:gd name="T24" fmla="*/ 2147483647 w 373"/>
              <a:gd name="T25" fmla="*/ 2147483647 h 859"/>
              <a:gd name="T26" fmla="*/ 2147483647 w 373"/>
              <a:gd name="T27" fmla="*/ 2147483647 h 859"/>
              <a:gd name="T28" fmla="*/ 0 w 373"/>
              <a:gd name="T29" fmla="*/ 2147483647 h 859"/>
              <a:gd name="T30" fmla="*/ 2147483647 w 373"/>
              <a:gd name="T31" fmla="*/ 2147483647 h 859"/>
              <a:gd name="T32" fmla="*/ 2147483647 w 373"/>
              <a:gd name="T33" fmla="*/ 2147483647 h 859"/>
              <a:gd name="T34" fmla="*/ 2147483647 w 373"/>
              <a:gd name="T35" fmla="*/ 2147483647 h 859"/>
              <a:gd name="T36" fmla="*/ 2147483647 w 373"/>
              <a:gd name="T37" fmla="*/ 2147483647 h 859"/>
              <a:gd name="T38" fmla="*/ 2147483647 w 373"/>
              <a:gd name="T39" fmla="*/ 2147483647 h 859"/>
              <a:gd name="T40" fmla="*/ 2147483647 w 373"/>
              <a:gd name="T41" fmla="*/ 2147483647 h 859"/>
              <a:gd name="T42" fmla="*/ 2147483647 w 373"/>
              <a:gd name="T43" fmla="*/ 2147483647 h 859"/>
              <a:gd name="T44" fmla="*/ 2147483647 w 373"/>
              <a:gd name="T45" fmla="*/ 2147483647 h 859"/>
              <a:gd name="T46" fmla="*/ 2147483647 w 373"/>
              <a:gd name="T47" fmla="*/ 2147483647 h 859"/>
              <a:gd name="T48" fmla="*/ 2147483647 w 373"/>
              <a:gd name="T49" fmla="*/ 2147483647 h 859"/>
              <a:gd name="T50" fmla="*/ 2147483647 w 373"/>
              <a:gd name="T51" fmla="*/ 2147483647 h 859"/>
              <a:gd name="T52" fmla="*/ 2147483647 w 373"/>
              <a:gd name="T53" fmla="*/ 2147483647 h 859"/>
              <a:gd name="T54" fmla="*/ 2147483647 w 373"/>
              <a:gd name="T55" fmla="*/ 2147483647 h 859"/>
              <a:gd name="T56" fmla="*/ 2147483647 w 373"/>
              <a:gd name="T57" fmla="*/ 2147483647 h 859"/>
              <a:gd name="T58" fmla="*/ 2147483647 w 373"/>
              <a:gd name="T59" fmla="*/ 2147483647 h 859"/>
              <a:gd name="T60" fmla="*/ 2147483647 w 373"/>
              <a:gd name="T61" fmla="*/ 2147483647 h 859"/>
              <a:gd name="T62" fmla="*/ 2147483647 w 373"/>
              <a:gd name="T63" fmla="*/ 2147483647 h 859"/>
              <a:gd name="T64" fmla="*/ 2147483647 w 373"/>
              <a:gd name="T65" fmla="*/ 2147483647 h 859"/>
              <a:gd name="T66" fmla="*/ 2147483647 w 373"/>
              <a:gd name="T67" fmla="*/ 2147483647 h 859"/>
              <a:gd name="T68" fmla="*/ 2147483647 w 373"/>
              <a:gd name="T69" fmla="*/ 2147483647 h 859"/>
              <a:gd name="T70" fmla="*/ 2147483647 w 373"/>
              <a:gd name="T71" fmla="*/ 2147483647 h 859"/>
              <a:gd name="T72" fmla="*/ 2147483647 w 373"/>
              <a:gd name="T73" fmla="*/ 2147483647 h 859"/>
              <a:gd name="T74" fmla="*/ 2147483647 w 373"/>
              <a:gd name="T75" fmla="*/ 2147483647 h 859"/>
              <a:gd name="T76" fmla="*/ 2147483647 w 373"/>
              <a:gd name="T77" fmla="*/ 2147483647 h 859"/>
              <a:gd name="T78" fmla="*/ 2147483647 w 373"/>
              <a:gd name="T79" fmla="*/ 2147483647 h 859"/>
              <a:gd name="T80" fmla="*/ 2147483647 w 373"/>
              <a:gd name="T81" fmla="*/ 2147483647 h 859"/>
              <a:gd name="T82" fmla="*/ 2147483647 w 373"/>
              <a:gd name="T83" fmla="*/ 2147483647 h 859"/>
              <a:gd name="T84" fmla="*/ 2147483647 w 373"/>
              <a:gd name="T85" fmla="*/ 2147483647 h 859"/>
              <a:gd name="T86" fmla="*/ 2147483647 w 373"/>
              <a:gd name="T87" fmla="*/ 2147483647 h 859"/>
              <a:gd name="T88" fmla="*/ 2147483647 w 373"/>
              <a:gd name="T89" fmla="*/ 2147483647 h 859"/>
              <a:gd name="T90" fmla="*/ 2147483647 w 373"/>
              <a:gd name="T91" fmla="*/ 2147483647 h 859"/>
              <a:gd name="T92" fmla="*/ 2147483647 w 373"/>
              <a:gd name="T93" fmla="*/ 2147483647 h 859"/>
              <a:gd name="T94" fmla="*/ 2147483647 w 373"/>
              <a:gd name="T95" fmla="*/ 2147483647 h 859"/>
              <a:gd name="T96" fmla="*/ 2147483647 w 373"/>
              <a:gd name="T97" fmla="*/ 2147483647 h 859"/>
              <a:gd name="T98" fmla="*/ 2147483647 w 373"/>
              <a:gd name="T99" fmla="*/ 2147483647 h 859"/>
              <a:gd name="T100" fmla="*/ 2147483647 w 373"/>
              <a:gd name="T101" fmla="*/ 2147483647 h 859"/>
              <a:gd name="T102" fmla="*/ 2147483647 w 373"/>
              <a:gd name="T103" fmla="*/ 2147483647 h 859"/>
              <a:gd name="T104" fmla="*/ 2147483647 w 373"/>
              <a:gd name="T105" fmla="*/ 2147483647 h 859"/>
              <a:gd name="T106" fmla="*/ 2147483647 w 373"/>
              <a:gd name="T107" fmla="*/ 2147483647 h 859"/>
              <a:gd name="T108" fmla="*/ 2147483647 w 373"/>
              <a:gd name="T109" fmla="*/ 2147483647 h 859"/>
              <a:gd name="T110" fmla="*/ 2147483647 w 373"/>
              <a:gd name="T111" fmla="*/ 2147483647 h 859"/>
              <a:gd name="T112" fmla="*/ 2147483647 w 373"/>
              <a:gd name="T113" fmla="*/ 2147483647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8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9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2147483647 h 11"/>
              <a:gd name="T2" fmla="*/ 2147483647 w 65"/>
              <a:gd name="T3" fmla="*/ 2147483647 h 11"/>
              <a:gd name="T4" fmla="*/ 2147483647 w 65"/>
              <a:gd name="T5" fmla="*/ 2147483647 h 11"/>
              <a:gd name="T6" fmla="*/ 2147483647 w 65"/>
              <a:gd name="T7" fmla="*/ 2147483647 h 11"/>
              <a:gd name="T8" fmla="*/ 2147483647 w 65"/>
              <a:gd name="T9" fmla="*/ 2147483647 h 11"/>
              <a:gd name="T10" fmla="*/ 2147483647 w 65"/>
              <a:gd name="T11" fmla="*/ 2147483647 h 11"/>
              <a:gd name="T12" fmla="*/ 2147483647 w 65"/>
              <a:gd name="T13" fmla="*/ 2147483647 h 11"/>
              <a:gd name="T14" fmla="*/ 2147483647 w 65"/>
              <a:gd name="T15" fmla="*/ 2147483647 h 11"/>
              <a:gd name="T16" fmla="*/ 2147483647 w 65"/>
              <a:gd name="T17" fmla="*/ 2147483647 h 11"/>
              <a:gd name="T18" fmla="*/ 2147483647 w 65"/>
              <a:gd name="T19" fmla="*/ 2147483647 h 11"/>
              <a:gd name="T20" fmla="*/ 2147483647 w 65"/>
              <a:gd name="T21" fmla="*/ 2147483647 h 11"/>
              <a:gd name="T22" fmla="*/ 2147483647 w 65"/>
              <a:gd name="T23" fmla="*/ 2147483647 h 11"/>
              <a:gd name="T24" fmla="*/ 2147483647 w 65"/>
              <a:gd name="T25" fmla="*/ 2147483647 h 11"/>
              <a:gd name="T26" fmla="*/ 2147483647 w 65"/>
              <a:gd name="T27" fmla="*/ 2147483647 h 11"/>
              <a:gd name="T28" fmla="*/ 2147483647 w 65"/>
              <a:gd name="T29" fmla="*/ 2147483647 h 11"/>
              <a:gd name="T30" fmla="*/ 2147483647 w 65"/>
              <a:gd name="T31" fmla="*/ 2147483647 h 11"/>
              <a:gd name="T32" fmla="*/ 2147483647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0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2147483647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2147483647 h 147"/>
              <a:gd name="T6" fmla="*/ 2147483647 w 47"/>
              <a:gd name="T7" fmla="*/ 2147483647 h 147"/>
              <a:gd name="T8" fmla="*/ 2147483647 w 47"/>
              <a:gd name="T9" fmla="*/ 2147483647 h 147"/>
              <a:gd name="T10" fmla="*/ 2147483647 w 47"/>
              <a:gd name="T11" fmla="*/ 2147483647 h 147"/>
              <a:gd name="T12" fmla="*/ 2147483647 w 47"/>
              <a:gd name="T13" fmla="*/ 2147483647 h 147"/>
              <a:gd name="T14" fmla="*/ 2147483647 w 47"/>
              <a:gd name="T15" fmla="*/ 2147483647 h 147"/>
              <a:gd name="T16" fmla="*/ 2147483647 w 47"/>
              <a:gd name="T17" fmla="*/ 2147483647 h 147"/>
              <a:gd name="T18" fmla="*/ 2147483647 w 47"/>
              <a:gd name="T19" fmla="*/ 2147483647 h 147"/>
              <a:gd name="T20" fmla="*/ 2147483647 w 47"/>
              <a:gd name="T21" fmla="*/ 0 h 147"/>
              <a:gd name="T22" fmla="*/ 2147483647 w 47"/>
              <a:gd name="T23" fmla="*/ 2147483647 h 147"/>
              <a:gd name="T24" fmla="*/ 2147483647 w 47"/>
              <a:gd name="T25" fmla="*/ 2147483647 h 147"/>
              <a:gd name="T26" fmla="*/ 2147483647 w 47"/>
              <a:gd name="T27" fmla="*/ 2147483647 h 147"/>
              <a:gd name="T28" fmla="*/ 2147483647 w 47"/>
              <a:gd name="T29" fmla="*/ 2147483647 h 147"/>
              <a:gd name="T30" fmla="*/ 2147483647 w 47"/>
              <a:gd name="T31" fmla="*/ 2147483647 h 147"/>
              <a:gd name="T32" fmla="*/ 2147483647 w 47"/>
              <a:gd name="T33" fmla="*/ 2147483647 h 147"/>
              <a:gd name="T34" fmla="*/ 2147483647 w 47"/>
              <a:gd name="T35" fmla="*/ 2147483647 h 147"/>
              <a:gd name="T36" fmla="*/ 2147483647 w 47"/>
              <a:gd name="T37" fmla="*/ 2147483647 h 147"/>
              <a:gd name="T38" fmla="*/ 2147483647 w 47"/>
              <a:gd name="T39" fmla="*/ 2147483647 h 147"/>
              <a:gd name="T40" fmla="*/ 2147483647 w 47"/>
              <a:gd name="T41" fmla="*/ 2147483647 h 147"/>
              <a:gd name="T42" fmla="*/ 2147483647 w 47"/>
              <a:gd name="T43" fmla="*/ 2147483647 h 147"/>
              <a:gd name="T44" fmla="*/ 2147483647 w 47"/>
              <a:gd name="T45" fmla="*/ 2147483647 h 147"/>
              <a:gd name="T46" fmla="*/ 2147483647 w 47"/>
              <a:gd name="T47" fmla="*/ 2147483647 h 147"/>
              <a:gd name="T48" fmla="*/ 2147483647 w 47"/>
              <a:gd name="T49" fmla="*/ 2147483647 h 147"/>
              <a:gd name="T50" fmla="*/ 2147483647 w 47"/>
              <a:gd name="T51" fmla="*/ 2147483647 h 147"/>
              <a:gd name="T52" fmla="*/ 2147483647 w 47"/>
              <a:gd name="T53" fmla="*/ 2147483647 h 147"/>
              <a:gd name="T54" fmla="*/ 2147483647 w 47"/>
              <a:gd name="T55" fmla="*/ 2147483647 h 147"/>
              <a:gd name="T56" fmla="*/ 2147483647 w 47"/>
              <a:gd name="T57" fmla="*/ 2147483647 h 147"/>
              <a:gd name="T58" fmla="*/ 2147483647 w 47"/>
              <a:gd name="T59" fmla="*/ 2147483647 h 147"/>
              <a:gd name="T60" fmla="*/ 2147483647 w 47"/>
              <a:gd name="T61" fmla="*/ 2147483647 h 147"/>
              <a:gd name="T62" fmla="*/ 2147483647 w 47"/>
              <a:gd name="T63" fmla="*/ 2147483647 h 147"/>
              <a:gd name="T64" fmla="*/ 2147483647 w 47"/>
              <a:gd name="T65" fmla="*/ 2147483647 h 147"/>
              <a:gd name="T66" fmla="*/ 2147483647 w 47"/>
              <a:gd name="T67" fmla="*/ 2147483647 h 147"/>
              <a:gd name="T68" fmla="*/ 2147483647 w 47"/>
              <a:gd name="T69" fmla="*/ 2147483647 h 147"/>
              <a:gd name="T70" fmla="*/ 2147483647 w 47"/>
              <a:gd name="T71" fmla="*/ 2147483647 h 147"/>
              <a:gd name="T72" fmla="*/ 2147483647 w 47"/>
              <a:gd name="T73" fmla="*/ 2147483647 h 147"/>
              <a:gd name="T74" fmla="*/ 2147483647 w 47"/>
              <a:gd name="T75" fmla="*/ 2147483647 h 147"/>
              <a:gd name="T76" fmla="*/ 2147483647 w 47"/>
              <a:gd name="T77" fmla="*/ 2147483647 h 147"/>
              <a:gd name="T78" fmla="*/ 2147483647 w 47"/>
              <a:gd name="T79" fmla="*/ 2147483647 h 147"/>
              <a:gd name="T80" fmla="*/ 2147483647 w 47"/>
              <a:gd name="T81" fmla="*/ 2147483647 h 147"/>
              <a:gd name="T82" fmla="*/ 2147483647 w 47"/>
              <a:gd name="T83" fmla="*/ 2147483647 h 147"/>
              <a:gd name="T84" fmla="*/ 2147483647 w 47"/>
              <a:gd name="T85" fmla="*/ 2147483647 h 147"/>
              <a:gd name="T86" fmla="*/ 2147483647 w 47"/>
              <a:gd name="T87" fmla="*/ 2147483647 h 147"/>
              <a:gd name="T88" fmla="*/ 2147483647 w 47"/>
              <a:gd name="T89" fmla="*/ 2147483647 h 147"/>
              <a:gd name="T90" fmla="*/ 2147483647 w 47"/>
              <a:gd name="T91" fmla="*/ 2147483647 h 147"/>
              <a:gd name="T92" fmla="*/ 2147483647 w 47"/>
              <a:gd name="T93" fmla="*/ 2147483647 h 147"/>
              <a:gd name="T94" fmla="*/ 2147483647 w 47"/>
              <a:gd name="T95" fmla="*/ 2147483647 h 147"/>
              <a:gd name="T96" fmla="*/ 2147483647 w 47"/>
              <a:gd name="T97" fmla="*/ 2147483647 h 147"/>
              <a:gd name="T98" fmla="*/ 2147483647 w 47"/>
              <a:gd name="T99" fmla="*/ 2147483647 h 147"/>
              <a:gd name="T100" fmla="*/ 2147483647 w 47"/>
              <a:gd name="T101" fmla="*/ 2147483647 h 147"/>
              <a:gd name="T102" fmla="*/ 2147483647 w 47"/>
              <a:gd name="T103" fmla="*/ 2147483647 h 147"/>
              <a:gd name="T104" fmla="*/ 2147483647 w 47"/>
              <a:gd name="T105" fmla="*/ 2147483647 h 147"/>
              <a:gd name="T106" fmla="*/ 2147483647 w 47"/>
              <a:gd name="T107" fmla="*/ 2147483647 h 147"/>
              <a:gd name="T108" fmla="*/ 2147483647 w 47"/>
              <a:gd name="T109" fmla="*/ 2147483647 h 147"/>
              <a:gd name="T110" fmla="*/ 2147483647 w 47"/>
              <a:gd name="T111" fmla="*/ 2147483647 h 147"/>
              <a:gd name="T112" fmla="*/ 2147483647 w 47"/>
              <a:gd name="T113" fmla="*/ 2147483647 h 147"/>
              <a:gd name="T114" fmla="*/ 2147483647 w 47"/>
              <a:gd name="T115" fmla="*/ 2147483647 h 147"/>
              <a:gd name="T116" fmla="*/ 2147483647 w 47"/>
              <a:gd name="T117" fmla="*/ 2147483647 h 147"/>
              <a:gd name="T118" fmla="*/ 2147483647 w 47"/>
              <a:gd name="T119" fmla="*/ 2147483647 h 147"/>
              <a:gd name="T120" fmla="*/ 2147483647 w 47"/>
              <a:gd name="T121" fmla="*/ 2147483647 h 147"/>
              <a:gd name="T122" fmla="*/ 2147483647 w 47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1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2147483647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2147483647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2147483647 w 75"/>
              <a:gd name="T33" fmla="*/ 2147483647 h 65"/>
              <a:gd name="T34" fmla="*/ 2147483647 w 75"/>
              <a:gd name="T35" fmla="*/ 2147483647 h 65"/>
              <a:gd name="T36" fmla="*/ 2147483647 w 75"/>
              <a:gd name="T37" fmla="*/ 2147483647 h 65"/>
              <a:gd name="T38" fmla="*/ 2147483647 w 75"/>
              <a:gd name="T39" fmla="*/ 2147483647 h 65"/>
              <a:gd name="T40" fmla="*/ 2147483647 w 75"/>
              <a:gd name="T41" fmla="*/ 2147483647 h 65"/>
              <a:gd name="T42" fmla="*/ 2147483647 w 75"/>
              <a:gd name="T43" fmla="*/ 2147483647 h 65"/>
              <a:gd name="T44" fmla="*/ 2147483647 w 75"/>
              <a:gd name="T45" fmla="*/ 2147483647 h 65"/>
              <a:gd name="T46" fmla="*/ 2147483647 w 75"/>
              <a:gd name="T47" fmla="*/ 2147483647 h 65"/>
              <a:gd name="T48" fmla="*/ 2147483647 w 75"/>
              <a:gd name="T49" fmla="*/ 2147483647 h 65"/>
              <a:gd name="T50" fmla="*/ 2147483647 w 75"/>
              <a:gd name="T51" fmla="*/ 2147483647 h 65"/>
              <a:gd name="T52" fmla="*/ 2147483647 w 75"/>
              <a:gd name="T53" fmla="*/ 2147483647 h 65"/>
              <a:gd name="T54" fmla="*/ 2147483647 w 75"/>
              <a:gd name="T55" fmla="*/ 2147483647 h 65"/>
              <a:gd name="T56" fmla="*/ 2147483647 w 75"/>
              <a:gd name="T57" fmla="*/ 2147483647 h 65"/>
              <a:gd name="T58" fmla="*/ 2147483647 w 75"/>
              <a:gd name="T59" fmla="*/ 2147483647 h 65"/>
              <a:gd name="T60" fmla="*/ 2147483647 w 75"/>
              <a:gd name="T61" fmla="*/ 2147483647 h 65"/>
              <a:gd name="T62" fmla="*/ 2147483647 w 75"/>
              <a:gd name="T63" fmla="*/ 2147483647 h 65"/>
              <a:gd name="T64" fmla="*/ 2147483647 w 75"/>
              <a:gd name="T65" fmla="*/ 2147483647 h 65"/>
              <a:gd name="T66" fmla="*/ 2147483647 w 75"/>
              <a:gd name="T67" fmla="*/ 2147483647 h 65"/>
              <a:gd name="T68" fmla="*/ 2147483647 w 75"/>
              <a:gd name="T69" fmla="*/ 2147483647 h 65"/>
              <a:gd name="T70" fmla="*/ 2147483647 w 75"/>
              <a:gd name="T71" fmla="*/ 2147483647 h 65"/>
              <a:gd name="T72" fmla="*/ 2147483647 w 75"/>
              <a:gd name="T73" fmla="*/ 2147483647 h 65"/>
              <a:gd name="T74" fmla="*/ 2147483647 w 75"/>
              <a:gd name="T75" fmla="*/ 2147483647 h 65"/>
              <a:gd name="T76" fmla="*/ 2147483647 w 75"/>
              <a:gd name="T77" fmla="*/ 2147483647 h 65"/>
              <a:gd name="T78" fmla="*/ 2147483647 w 75"/>
              <a:gd name="T79" fmla="*/ 2147483647 h 65"/>
              <a:gd name="T80" fmla="*/ 2147483647 w 75"/>
              <a:gd name="T81" fmla="*/ 2147483647 h 65"/>
              <a:gd name="T82" fmla="*/ 2147483647 w 75"/>
              <a:gd name="T83" fmla="*/ 2147483647 h 65"/>
              <a:gd name="T84" fmla="*/ 2147483647 w 75"/>
              <a:gd name="T85" fmla="*/ 2147483647 h 65"/>
              <a:gd name="T86" fmla="*/ 2147483647 w 75"/>
              <a:gd name="T87" fmla="*/ 2147483647 h 65"/>
              <a:gd name="T88" fmla="*/ 2147483647 w 75"/>
              <a:gd name="T89" fmla="*/ 2147483647 h 65"/>
              <a:gd name="T90" fmla="*/ 2147483647 w 75"/>
              <a:gd name="T91" fmla="*/ 2147483647 h 65"/>
              <a:gd name="T92" fmla="*/ 2147483647 w 75"/>
              <a:gd name="T93" fmla="*/ 2147483647 h 65"/>
              <a:gd name="T94" fmla="*/ 2147483647 w 75"/>
              <a:gd name="T95" fmla="*/ 2147483647 h 65"/>
              <a:gd name="T96" fmla="*/ 2147483647 w 75"/>
              <a:gd name="T97" fmla="*/ 2147483647 h 65"/>
              <a:gd name="T98" fmla="*/ 2147483647 w 75"/>
              <a:gd name="T99" fmla="*/ 2147483647 h 65"/>
              <a:gd name="T100" fmla="*/ 2147483647 w 75"/>
              <a:gd name="T101" fmla="*/ 2147483647 h 65"/>
              <a:gd name="T102" fmla="*/ 2147483647 w 75"/>
              <a:gd name="T103" fmla="*/ 2147483647 h 65"/>
              <a:gd name="T104" fmla="*/ 2147483647 w 75"/>
              <a:gd name="T105" fmla="*/ 2147483647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2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2147483647 w 77"/>
              <a:gd name="T1" fmla="*/ 0 h 149"/>
              <a:gd name="T2" fmla="*/ 2147483647 w 77"/>
              <a:gd name="T3" fmla="*/ 2147483647 h 149"/>
              <a:gd name="T4" fmla="*/ 2147483647 w 77"/>
              <a:gd name="T5" fmla="*/ 2147483647 h 149"/>
              <a:gd name="T6" fmla="*/ 2147483647 w 77"/>
              <a:gd name="T7" fmla="*/ 2147483647 h 149"/>
              <a:gd name="T8" fmla="*/ 2147483647 w 77"/>
              <a:gd name="T9" fmla="*/ 2147483647 h 149"/>
              <a:gd name="T10" fmla="*/ 2147483647 w 77"/>
              <a:gd name="T11" fmla="*/ 2147483647 h 149"/>
              <a:gd name="T12" fmla="*/ 2147483647 w 77"/>
              <a:gd name="T13" fmla="*/ 2147483647 h 149"/>
              <a:gd name="T14" fmla="*/ 2147483647 w 77"/>
              <a:gd name="T15" fmla="*/ 2147483647 h 149"/>
              <a:gd name="T16" fmla="*/ 2147483647 w 77"/>
              <a:gd name="T17" fmla="*/ 2147483647 h 149"/>
              <a:gd name="T18" fmla="*/ 2147483647 w 77"/>
              <a:gd name="T19" fmla="*/ 2147483647 h 149"/>
              <a:gd name="T20" fmla="*/ 2147483647 w 77"/>
              <a:gd name="T21" fmla="*/ 2147483647 h 149"/>
              <a:gd name="T22" fmla="*/ 2147483647 w 77"/>
              <a:gd name="T23" fmla="*/ 2147483647 h 149"/>
              <a:gd name="T24" fmla="*/ 2147483647 w 77"/>
              <a:gd name="T25" fmla="*/ 2147483647 h 149"/>
              <a:gd name="T26" fmla="*/ 2147483647 w 77"/>
              <a:gd name="T27" fmla="*/ 2147483647 h 149"/>
              <a:gd name="T28" fmla="*/ 2147483647 w 77"/>
              <a:gd name="T29" fmla="*/ 2147483647 h 149"/>
              <a:gd name="T30" fmla="*/ 2147483647 w 77"/>
              <a:gd name="T31" fmla="*/ 2147483647 h 149"/>
              <a:gd name="T32" fmla="*/ 2147483647 w 77"/>
              <a:gd name="T33" fmla="*/ 2147483647 h 149"/>
              <a:gd name="T34" fmla="*/ 2147483647 w 77"/>
              <a:gd name="T35" fmla="*/ 2147483647 h 149"/>
              <a:gd name="T36" fmla="*/ 2147483647 w 77"/>
              <a:gd name="T37" fmla="*/ 2147483647 h 149"/>
              <a:gd name="T38" fmla="*/ 2147483647 w 77"/>
              <a:gd name="T39" fmla="*/ 2147483647 h 149"/>
              <a:gd name="T40" fmla="*/ 2147483647 w 77"/>
              <a:gd name="T41" fmla="*/ 2147483647 h 149"/>
              <a:gd name="T42" fmla="*/ 0 w 77"/>
              <a:gd name="T43" fmla="*/ 2147483647 h 149"/>
              <a:gd name="T44" fmla="*/ 2147483647 w 77"/>
              <a:gd name="T45" fmla="*/ 2147483647 h 149"/>
              <a:gd name="T46" fmla="*/ 2147483647 w 77"/>
              <a:gd name="T47" fmla="*/ 2147483647 h 149"/>
              <a:gd name="T48" fmla="*/ 2147483647 w 77"/>
              <a:gd name="T49" fmla="*/ 2147483647 h 149"/>
              <a:gd name="T50" fmla="*/ 2147483647 w 77"/>
              <a:gd name="T51" fmla="*/ 2147483647 h 149"/>
              <a:gd name="T52" fmla="*/ 2147483647 w 77"/>
              <a:gd name="T53" fmla="*/ 2147483647 h 149"/>
              <a:gd name="T54" fmla="*/ 2147483647 w 77"/>
              <a:gd name="T55" fmla="*/ 2147483647 h 149"/>
              <a:gd name="T56" fmla="*/ 2147483647 w 77"/>
              <a:gd name="T57" fmla="*/ 2147483647 h 149"/>
              <a:gd name="T58" fmla="*/ 2147483647 w 77"/>
              <a:gd name="T59" fmla="*/ 2147483647 h 149"/>
              <a:gd name="T60" fmla="*/ 2147483647 w 77"/>
              <a:gd name="T61" fmla="*/ 2147483647 h 149"/>
              <a:gd name="T62" fmla="*/ 2147483647 w 77"/>
              <a:gd name="T63" fmla="*/ 2147483647 h 149"/>
              <a:gd name="T64" fmla="*/ 2147483647 w 77"/>
              <a:gd name="T65" fmla="*/ 2147483647 h 149"/>
              <a:gd name="T66" fmla="*/ 2147483647 w 77"/>
              <a:gd name="T67" fmla="*/ 2147483647 h 149"/>
              <a:gd name="T68" fmla="*/ 2147483647 w 77"/>
              <a:gd name="T69" fmla="*/ 2147483647 h 149"/>
              <a:gd name="T70" fmla="*/ 2147483647 w 77"/>
              <a:gd name="T71" fmla="*/ 2147483647 h 149"/>
              <a:gd name="T72" fmla="*/ 2147483647 w 77"/>
              <a:gd name="T73" fmla="*/ 2147483647 h 149"/>
              <a:gd name="T74" fmla="*/ 2147483647 w 77"/>
              <a:gd name="T75" fmla="*/ 2147483647 h 149"/>
              <a:gd name="T76" fmla="*/ 2147483647 w 77"/>
              <a:gd name="T77" fmla="*/ 2147483647 h 149"/>
              <a:gd name="T78" fmla="*/ 2147483647 w 77"/>
              <a:gd name="T79" fmla="*/ 2147483647 h 149"/>
              <a:gd name="T80" fmla="*/ 2147483647 w 77"/>
              <a:gd name="T81" fmla="*/ 2147483647 h 149"/>
              <a:gd name="T82" fmla="*/ 2147483647 w 77"/>
              <a:gd name="T83" fmla="*/ 2147483647 h 149"/>
              <a:gd name="T84" fmla="*/ 2147483647 w 77"/>
              <a:gd name="T85" fmla="*/ 2147483647 h 149"/>
              <a:gd name="T86" fmla="*/ 2147483647 w 77"/>
              <a:gd name="T87" fmla="*/ 2147483647 h 149"/>
              <a:gd name="T88" fmla="*/ 2147483647 w 77"/>
              <a:gd name="T89" fmla="*/ 2147483647 h 149"/>
              <a:gd name="T90" fmla="*/ 2147483647 w 77"/>
              <a:gd name="T91" fmla="*/ 2147483647 h 149"/>
              <a:gd name="T92" fmla="*/ 2147483647 w 77"/>
              <a:gd name="T93" fmla="*/ 2147483647 h 149"/>
              <a:gd name="T94" fmla="*/ 2147483647 w 77"/>
              <a:gd name="T95" fmla="*/ 2147483647 h 149"/>
              <a:gd name="T96" fmla="*/ 2147483647 w 77"/>
              <a:gd name="T97" fmla="*/ 2147483647 h 149"/>
              <a:gd name="T98" fmla="*/ 2147483647 w 77"/>
              <a:gd name="T99" fmla="*/ 2147483647 h 149"/>
              <a:gd name="T100" fmla="*/ 2147483647 w 77"/>
              <a:gd name="T101" fmla="*/ 2147483647 h 149"/>
              <a:gd name="T102" fmla="*/ 2147483647 w 77"/>
              <a:gd name="T103" fmla="*/ 2147483647 h 149"/>
              <a:gd name="T104" fmla="*/ 2147483647 w 77"/>
              <a:gd name="T105" fmla="*/ 2147483647 h 149"/>
              <a:gd name="T106" fmla="*/ 2147483647 w 77"/>
              <a:gd name="T107" fmla="*/ 2147483647 h 149"/>
              <a:gd name="T108" fmla="*/ 2147483647 w 77"/>
              <a:gd name="T109" fmla="*/ 2147483647 h 149"/>
              <a:gd name="T110" fmla="*/ 2147483647 w 77"/>
              <a:gd name="T111" fmla="*/ 2147483647 h 149"/>
              <a:gd name="T112" fmla="*/ 2147483647 w 77"/>
              <a:gd name="T113" fmla="*/ 2147483647 h 149"/>
              <a:gd name="T114" fmla="*/ 2147483647 w 77"/>
              <a:gd name="T115" fmla="*/ 2147483647 h 149"/>
              <a:gd name="T116" fmla="*/ 2147483647 w 77"/>
              <a:gd name="T117" fmla="*/ 2147483647 h 149"/>
              <a:gd name="T118" fmla="*/ 2147483647 w 77"/>
              <a:gd name="T119" fmla="*/ 2147483647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3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147483647 w 45"/>
              <a:gd name="T1" fmla="*/ 2147483647 h 39"/>
              <a:gd name="T2" fmla="*/ 2147483647 w 45"/>
              <a:gd name="T3" fmla="*/ 2147483647 h 39"/>
              <a:gd name="T4" fmla="*/ 2147483647 w 45"/>
              <a:gd name="T5" fmla="*/ 2147483647 h 39"/>
              <a:gd name="T6" fmla="*/ 2147483647 w 45"/>
              <a:gd name="T7" fmla="*/ 2147483647 h 39"/>
              <a:gd name="T8" fmla="*/ 0 w 45"/>
              <a:gd name="T9" fmla="*/ 2147483647 h 39"/>
              <a:gd name="T10" fmla="*/ 2147483647 w 45"/>
              <a:gd name="T11" fmla="*/ 2147483647 h 39"/>
              <a:gd name="T12" fmla="*/ 2147483647 w 45"/>
              <a:gd name="T13" fmla="*/ 2147483647 h 39"/>
              <a:gd name="T14" fmla="*/ 2147483647 w 45"/>
              <a:gd name="T15" fmla="*/ 2147483647 h 39"/>
              <a:gd name="T16" fmla="*/ 2147483647 w 45"/>
              <a:gd name="T17" fmla="*/ 2147483647 h 39"/>
              <a:gd name="T18" fmla="*/ 2147483647 w 45"/>
              <a:gd name="T19" fmla="*/ 2147483647 h 39"/>
              <a:gd name="T20" fmla="*/ 2147483647 w 45"/>
              <a:gd name="T21" fmla="*/ 2147483647 h 39"/>
              <a:gd name="T22" fmla="*/ 2147483647 w 45"/>
              <a:gd name="T23" fmla="*/ 2147483647 h 39"/>
              <a:gd name="T24" fmla="*/ 2147483647 w 45"/>
              <a:gd name="T25" fmla="*/ 2147483647 h 39"/>
              <a:gd name="T26" fmla="*/ 2147483647 w 45"/>
              <a:gd name="T27" fmla="*/ 2147483647 h 39"/>
              <a:gd name="T28" fmla="*/ 2147483647 w 45"/>
              <a:gd name="T29" fmla="*/ 0 h 39"/>
              <a:gd name="T30" fmla="*/ 2147483647 w 45"/>
              <a:gd name="T31" fmla="*/ 0 h 39"/>
              <a:gd name="T32" fmla="*/ 2147483647 w 45"/>
              <a:gd name="T33" fmla="*/ 2147483647 h 39"/>
              <a:gd name="T34" fmla="*/ 2147483647 w 45"/>
              <a:gd name="T35" fmla="*/ 2147483647 h 39"/>
              <a:gd name="T36" fmla="*/ 2147483647 w 45"/>
              <a:gd name="T37" fmla="*/ 2147483647 h 39"/>
              <a:gd name="T38" fmla="*/ 2147483647 w 45"/>
              <a:gd name="T39" fmla="*/ 2147483647 h 39"/>
              <a:gd name="T40" fmla="*/ 2147483647 w 45"/>
              <a:gd name="T41" fmla="*/ 2147483647 h 39"/>
              <a:gd name="T42" fmla="*/ 2147483647 w 45"/>
              <a:gd name="T43" fmla="*/ 2147483647 h 39"/>
              <a:gd name="T44" fmla="*/ 2147483647 w 45"/>
              <a:gd name="T45" fmla="*/ 2147483647 h 39"/>
              <a:gd name="T46" fmla="*/ 2147483647 w 45"/>
              <a:gd name="T47" fmla="*/ 2147483647 h 39"/>
              <a:gd name="T48" fmla="*/ 2147483647 w 45"/>
              <a:gd name="T49" fmla="*/ 2147483647 h 39"/>
              <a:gd name="T50" fmla="*/ 2147483647 w 45"/>
              <a:gd name="T51" fmla="*/ 2147483647 h 39"/>
              <a:gd name="T52" fmla="*/ 2147483647 w 45"/>
              <a:gd name="T53" fmla="*/ 2147483647 h 39"/>
              <a:gd name="T54" fmla="*/ 2147483647 w 45"/>
              <a:gd name="T55" fmla="*/ 2147483647 h 39"/>
              <a:gd name="T56" fmla="*/ 2147483647 w 45"/>
              <a:gd name="T57" fmla="*/ 2147483647 h 39"/>
              <a:gd name="T58" fmla="*/ 2147483647 w 45"/>
              <a:gd name="T59" fmla="*/ 2147483647 h 39"/>
              <a:gd name="T60" fmla="*/ 2147483647 w 45"/>
              <a:gd name="T61" fmla="*/ 2147483647 h 39"/>
              <a:gd name="T62" fmla="*/ 2147483647 w 45"/>
              <a:gd name="T63" fmla="*/ 2147483647 h 39"/>
              <a:gd name="T64" fmla="*/ 2147483647 w 45"/>
              <a:gd name="T65" fmla="*/ 2147483647 h 39"/>
              <a:gd name="T66" fmla="*/ 2147483647 w 45"/>
              <a:gd name="T67" fmla="*/ 2147483647 h 39"/>
              <a:gd name="T68" fmla="*/ 2147483647 w 45"/>
              <a:gd name="T69" fmla="*/ 2147483647 h 39"/>
              <a:gd name="T70" fmla="*/ 2147483647 w 45"/>
              <a:gd name="T71" fmla="*/ 2147483647 h 39"/>
              <a:gd name="T72" fmla="*/ 2147483647 w 45"/>
              <a:gd name="T73" fmla="*/ 2147483647 h 39"/>
              <a:gd name="T74" fmla="*/ 2147483647 w 45"/>
              <a:gd name="T75" fmla="*/ 2147483647 h 39"/>
              <a:gd name="T76" fmla="*/ 2147483647 w 45"/>
              <a:gd name="T77" fmla="*/ 2147483647 h 39"/>
              <a:gd name="T78" fmla="*/ 2147483647 w 45"/>
              <a:gd name="T79" fmla="*/ 2147483647 h 39"/>
              <a:gd name="T80" fmla="*/ 2147483647 w 45"/>
              <a:gd name="T81" fmla="*/ 2147483647 h 39"/>
              <a:gd name="T82" fmla="*/ 2147483647 w 45"/>
              <a:gd name="T83" fmla="*/ 2147483647 h 39"/>
              <a:gd name="T84" fmla="*/ 2147483647 w 45"/>
              <a:gd name="T85" fmla="*/ 2147483647 h 39"/>
              <a:gd name="T86" fmla="*/ 2147483647 w 45"/>
              <a:gd name="T87" fmla="*/ 2147483647 h 39"/>
              <a:gd name="T88" fmla="*/ 2147483647 w 45"/>
              <a:gd name="T89" fmla="*/ 2147483647 h 39"/>
              <a:gd name="T90" fmla="*/ 2147483647 w 45"/>
              <a:gd name="T91" fmla="*/ 2147483647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4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147483647 h 25"/>
              <a:gd name="T2" fmla="*/ 2147483647 w 35"/>
              <a:gd name="T3" fmla="*/ 2147483647 h 25"/>
              <a:gd name="T4" fmla="*/ 2147483647 w 35"/>
              <a:gd name="T5" fmla="*/ 2147483647 h 25"/>
              <a:gd name="T6" fmla="*/ 2147483647 w 35"/>
              <a:gd name="T7" fmla="*/ 2147483647 h 25"/>
              <a:gd name="T8" fmla="*/ 2147483647 w 35"/>
              <a:gd name="T9" fmla="*/ 2147483647 h 25"/>
              <a:gd name="T10" fmla="*/ 2147483647 w 35"/>
              <a:gd name="T11" fmla="*/ 2147483647 h 25"/>
              <a:gd name="T12" fmla="*/ 2147483647 w 35"/>
              <a:gd name="T13" fmla="*/ 2147483647 h 25"/>
              <a:gd name="T14" fmla="*/ 2147483647 w 35"/>
              <a:gd name="T15" fmla="*/ 2147483647 h 25"/>
              <a:gd name="T16" fmla="*/ 2147483647 w 35"/>
              <a:gd name="T17" fmla="*/ 2147483647 h 25"/>
              <a:gd name="T18" fmla="*/ 2147483647 w 35"/>
              <a:gd name="T19" fmla="*/ 2147483647 h 25"/>
              <a:gd name="T20" fmla="*/ 2147483647 w 35"/>
              <a:gd name="T21" fmla="*/ 2147483647 h 25"/>
              <a:gd name="T22" fmla="*/ 2147483647 w 35"/>
              <a:gd name="T23" fmla="*/ 2147483647 h 25"/>
              <a:gd name="T24" fmla="*/ 2147483647 w 35"/>
              <a:gd name="T25" fmla="*/ 2147483647 h 25"/>
              <a:gd name="T26" fmla="*/ 2147483647 w 35"/>
              <a:gd name="T27" fmla="*/ 2147483647 h 25"/>
              <a:gd name="T28" fmla="*/ 2147483647 w 35"/>
              <a:gd name="T29" fmla="*/ 2147483647 h 25"/>
              <a:gd name="T30" fmla="*/ 2147483647 w 35"/>
              <a:gd name="T31" fmla="*/ 2147483647 h 25"/>
              <a:gd name="T32" fmla="*/ 0 w 35"/>
              <a:gd name="T33" fmla="*/ 2147483647 h 25"/>
              <a:gd name="T34" fmla="*/ 0 w 35"/>
              <a:gd name="T35" fmla="*/ 2147483647 h 25"/>
              <a:gd name="T36" fmla="*/ 2147483647 w 35"/>
              <a:gd name="T37" fmla="*/ 2147483647 h 25"/>
              <a:gd name="T38" fmla="*/ 2147483647 w 35"/>
              <a:gd name="T39" fmla="*/ 2147483647 h 25"/>
              <a:gd name="T40" fmla="*/ 2147483647 w 35"/>
              <a:gd name="T41" fmla="*/ 2147483647 h 25"/>
              <a:gd name="T42" fmla="*/ 2147483647 w 35"/>
              <a:gd name="T43" fmla="*/ 2147483647 h 25"/>
              <a:gd name="T44" fmla="*/ 2147483647 w 35"/>
              <a:gd name="T45" fmla="*/ 2147483647 h 25"/>
              <a:gd name="T46" fmla="*/ 2147483647 w 35"/>
              <a:gd name="T47" fmla="*/ 2147483647 h 25"/>
              <a:gd name="T48" fmla="*/ 2147483647 w 35"/>
              <a:gd name="T49" fmla="*/ 2147483647 h 25"/>
              <a:gd name="T50" fmla="*/ 2147483647 w 35"/>
              <a:gd name="T51" fmla="*/ 2147483647 h 25"/>
              <a:gd name="T52" fmla="*/ 2147483647 w 35"/>
              <a:gd name="T53" fmla="*/ 2147483647 h 25"/>
              <a:gd name="T54" fmla="*/ 2147483647 w 35"/>
              <a:gd name="T55" fmla="*/ 2147483647 h 25"/>
              <a:gd name="T56" fmla="*/ 2147483647 w 35"/>
              <a:gd name="T57" fmla="*/ 2147483647 h 25"/>
              <a:gd name="T58" fmla="*/ 2147483647 w 35"/>
              <a:gd name="T59" fmla="*/ 2147483647 h 25"/>
              <a:gd name="T60" fmla="*/ 2147483647 w 35"/>
              <a:gd name="T61" fmla="*/ 2147483647 h 25"/>
              <a:gd name="T62" fmla="*/ 2147483647 w 35"/>
              <a:gd name="T63" fmla="*/ 2147483647 h 25"/>
              <a:gd name="T64" fmla="*/ 2147483647 w 35"/>
              <a:gd name="T65" fmla="*/ 2147483647 h 25"/>
              <a:gd name="T66" fmla="*/ 2147483647 w 35"/>
              <a:gd name="T67" fmla="*/ 2147483647 h 25"/>
              <a:gd name="T68" fmla="*/ 2147483647 w 35"/>
              <a:gd name="T69" fmla="*/ 2147483647 h 25"/>
              <a:gd name="T70" fmla="*/ 2147483647 w 35"/>
              <a:gd name="T71" fmla="*/ 2147483647 h 25"/>
              <a:gd name="T72" fmla="*/ 2147483647 w 35"/>
              <a:gd name="T73" fmla="*/ 2147483647 h 25"/>
              <a:gd name="T74" fmla="*/ 2147483647 w 35"/>
              <a:gd name="T75" fmla="*/ 2147483647 h 25"/>
              <a:gd name="T76" fmla="*/ 2147483647 w 35"/>
              <a:gd name="T77" fmla="*/ 2147483647 h 25"/>
              <a:gd name="T78" fmla="*/ 2147483647 w 35"/>
              <a:gd name="T79" fmla="*/ 2147483647 h 25"/>
              <a:gd name="T80" fmla="*/ 2147483647 w 35"/>
              <a:gd name="T81" fmla="*/ 2147483647 h 25"/>
              <a:gd name="T82" fmla="*/ 2147483647 w 35"/>
              <a:gd name="T83" fmla="*/ 2147483647 h 25"/>
              <a:gd name="T84" fmla="*/ 2147483647 w 35"/>
              <a:gd name="T85" fmla="*/ 2147483647 h 25"/>
              <a:gd name="T86" fmla="*/ 2147483647 w 35"/>
              <a:gd name="T87" fmla="*/ 2147483647 h 25"/>
              <a:gd name="T88" fmla="*/ 2147483647 w 35"/>
              <a:gd name="T89" fmla="*/ 2147483647 h 25"/>
              <a:gd name="T90" fmla="*/ 2147483647 w 35"/>
              <a:gd name="T91" fmla="*/ 2147483647 h 25"/>
              <a:gd name="T92" fmla="*/ 2147483647 w 35"/>
              <a:gd name="T93" fmla="*/ 2147483647 h 25"/>
              <a:gd name="T94" fmla="*/ 2147483647 w 35"/>
              <a:gd name="T95" fmla="*/ 2147483647 h 25"/>
              <a:gd name="T96" fmla="*/ 2147483647 w 35"/>
              <a:gd name="T97" fmla="*/ 2147483647 h 25"/>
              <a:gd name="T98" fmla="*/ 2147483647 w 35"/>
              <a:gd name="T99" fmla="*/ 2147483647 h 25"/>
              <a:gd name="T100" fmla="*/ 2147483647 w 35"/>
              <a:gd name="T101" fmla="*/ 0 h 25"/>
              <a:gd name="T102" fmla="*/ 2147483647 w 35"/>
              <a:gd name="T103" fmla="*/ 2147483647 h 25"/>
              <a:gd name="T104" fmla="*/ 2147483647 w 35"/>
              <a:gd name="T105" fmla="*/ 0 h 25"/>
              <a:gd name="T106" fmla="*/ 2147483647 w 35"/>
              <a:gd name="T107" fmla="*/ 2147483647 h 25"/>
              <a:gd name="T108" fmla="*/ 2147483647 w 35"/>
              <a:gd name="T109" fmla="*/ 2147483647 h 25"/>
              <a:gd name="T110" fmla="*/ 2147483647 w 35"/>
              <a:gd name="T111" fmla="*/ 2147483647 h 25"/>
              <a:gd name="T112" fmla="*/ 2147483647 w 35"/>
              <a:gd name="T113" fmla="*/ 2147483647 h 25"/>
              <a:gd name="T114" fmla="*/ 2147483647 w 35"/>
              <a:gd name="T115" fmla="*/ 2147483647 h 25"/>
              <a:gd name="T116" fmla="*/ 2147483647 w 35"/>
              <a:gd name="T117" fmla="*/ 2147483647 h 25"/>
              <a:gd name="T118" fmla="*/ 0 w 3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5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2147483647 w 83"/>
              <a:gd name="T1" fmla="*/ 2147483647 h 49"/>
              <a:gd name="T2" fmla="*/ 2147483647 w 83"/>
              <a:gd name="T3" fmla="*/ 2147483647 h 49"/>
              <a:gd name="T4" fmla="*/ 2147483647 w 83"/>
              <a:gd name="T5" fmla="*/ 2147483647 h 49"/>
              <a:gd name="T6" fmla="*/ 2147483647 w 83"/>
              <a:gd name="T7" fmla="*/ 2147483647 h 49"/>
              <a:gd name="T8" fmla="*/ 2147483647 w 83"/>
              <a:gd name="T9" fmla="*/ 2147483647 h 49"/>
              <a:gd name="T10" fmla="*/ 2147483647 w 83"/>
              <a:gd name="T11" fmla="*/ 2147483647 h 49"/>
              <a:gd name="T12" fmla="*/ 2147483647 w 83"/>
              <a:gd name="T13" fmla="*/ 2147483647 h 49"/>
              <a:gd name="T14" fmla="*/ 2147483647 w 83"/>
              <a:gd name="T15" fmla="*/ 2147483647 h 49"/>
              <a:gd name="T16" fmla="*/ 2147483647 w 83"/>
              <a:gd name="T17" fmla="*/ 2147483647 h 49"/>
              <a:gd name="T18" fmla="*/ 2147483647 w 83"/>
              <a:gd name="T19" fmla="*/ 2147483647 h 49"/>
              <a:gd name="T20" fmla="*/ 2147483647 w 83"/>
              <a:gd name="T21" fmla="*/ 2147483647 h 49"/>
              <a:gd name="T22" fmla="*/ 2147483647 w 83"/>
              <a:gd name="T23" fmla="*/ 2147483647 h 49"/>
              <a:gd name="T24" fmla="*/ 2147483647 w 83"/>
              <a:gd name="T25" fmla="*/ 2147483647 h 49"/>
              <a:gd name="T26" fmla="*/ 2147483647 w 83"/>
              <a:gd name="T27" fmla="*/ 2147483647 h 49"/>
              <a:gd name="T28" fmla="*/ 2147483647 w 83"/>
              <a:gd name="T29" fmla="*/ 2147483647 h 49"/>
              <a:gd name="T30" fmla="*/ 2147483647 w 83"/>
              <a:gd name="T31" fmla="*/ 0 h 49"/>
              <a:gd name="T32" fmla="*/ 2147483647 w 83"/>
              <a:gd name="T33" fmla="*/ 2147483647 h 49"/>
              <a:gd name="T34" fmla="*/ 2147483647 w 83"/>
              <a:gd name="T35" fmla="*/ 2147483647 h 49"/>
              <a:gd name="T36" fmla="*/ 2147483647 w 83"/>
              <a:gd name="T37" fmla="*/ 2147483647 h 49"/>
              <a:gd name="T38" fmla="*/ 2147483647 w 83"/>
              <a:gd name="T39" fmla="*/ 2147483647 h 49"/>
              <a:gd name="T40" fmla="*/ 2147483647 w 83"/>
              <a:gd name="T41" fmla="*/ 2147483647 h 49"/>
              <a:gd name="T42" fmla="*/ 2147483647 w 83"/>
              <a:gd name="T43" fmla="*/ 2147483647 h 49"/>
              <a:gd name="T44" fmla="*/ 2147483647 w 83"/>
              <a:gd name="T45" fmla="*/ 2147483647 h 49"/>
              <a:gd name="T46" fmla="*/ 2147483647 w 83"/>
              <a:gd name="T47" fmla="*/ 2147483647 h 49"/>
              <a:gd name="T48" fmla="*/ 2147483647 w 83"/>
              <a:gd name="T49" fmla="*/ 2147483647 h 49"/>
              <a:gd name="T50" fmla="*/ 2147483647 w 83"/>
              <a:gd name="T51" fmla="*/ 2147483647 h 49"/>
              <a:gd name="T52" fmla="*/ 2147483647 w 83"/>
              <a:gd name="T53" fmla="*/ 2147483647 h 49"/>
              <a:gd name="T54" fmla="*/ 2147483647 w 83"/>
              <a:gd name="T55" fmla="*/ 2147483647 h 49"/>
              <a:gd name="T56" fmla="*/ 2147483647 w 83"/>
              <a:gd name="T57" fmla="*/ 2147483647 h 49"/>
              <a:gd name="T58" fmla="*/ 2147483647 w 83"/>
              <a:gd name="T59" fmla="*/ 2147483647 h 49"/>
              <a:gd name="T60" fmla="*/ 2147483647 w 83"/>
              <a:gd name="T61" fmla="*/ 2147483647 h 49"/>
              <a:gd name="T62" fmla="*/ 0 w 83"/>
              <a:gd name="T63" fmla="*/ 2147483647 h 49"/>
              <a:gd name="T64" fmla="*/ 2147483647 w 83"/>
              <a:gd name="T65" fmla="*/ 2147483647 h 49"/>
              <a:gd name="T66" fmla="*/ 2147483647 w 83"/>
              <a:gd name="T67" fmla="*/ 2147483647 h 49"/>
              <a:gd name="T68" fmla="*/ 2147483647 w 83"/>
              <a:gd name="T69" fmla="*/ 2147483647 h 49"/>
              <a:gd name="T70" fmla="*/ 2147483647 w 83"/>
              <a:gd name="T71" fmla="*/ 2147483647 h 49"/>
              <a:gd name="T72" fmla="*/ 2147483647 w 83"/>
              <a:gd name="T73" fmla="*/ 2147483647 h 49"/>
              <a:gd name="T74" fmla="*/ 2147483647 w 83"/>
              <a:gd name="T75" fmla="*/ 2147483647 h 49"/>
              <a:gd name="T76" fmla="*/ 2147483647 w 83"/>
              <a:gd name="T77" fmla="*/ 2147483647 h 49"/>
              <a:gd name="T78" fmla="*/ 2147483647 w 83"/>
              <a:gd name="T79" fmla="*/ 2147483647 h 49"/>
              <a:gd name="T80" fmla="*/ 2147483647 w 83"/>
              <a:gd name="T81" fmla="*/ 2147483647 h 49"/>
              <a:gd name="T82" fmla="*/ 2147483647 w 83"/>
              <a:gd name="T83" fmla="*/ 2147483647 h 49"/>
              <a:gd name="T84" fmla="*/ 2147483647 w 83"/>
              <a:gd name="T85" fmla="*/ 2147483647 h 49"/>
              <a:gd name="T86" fmla="*/ 2147483647 w 83"/>
              <a:gd name="T87" fmla="*/ 2147483647 h 49"/>
              <a:gd name="T88" fmla="*/ 2147483647 w 83"/>
              <a:gd name="T89" fmla="*/ 2147483647 h 49"/>
              <a:gd name="T90" fmla="*/ 2147483647 w 83"/>
              <a:gd name="T91" fmla="*/ 2147483647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2147483647 w 167"/>
              <a:gd name="T1" fmla="*/ 2147483647 h 113"/>
              <a:gd name="T2" fmla="*/ 2147483647 w 167"/>
              <a:gd name="T3" fmla="*/ 2147483647 h 113"/>
              <a:gd name="T4" fmla="*/ 2147483647 w 167"/>
              <a:gd name="T5" fmla="*/ 2147483647 h 113"/>
              <a:gd name="T6" fmla="*/ 2147483647 w 167"/>
              <a:gd name="T7" fmla="*/ 2147483647 h 113"/>
              <a:gd name="T8" fmla="*/ 2147483647 w 167"/>
              <a:gd name="T9" fmla="*/ 2147483647 h 113"/>
              <a:gd name="T10" fmla="*/ 2147483647 w 167"/>
              <a:gd name="T11" fmla="*/ 2147483647 h 113"/>
              <a:gd name="T12" fmla="*/ 2147483647 w 167"/>
              <a:gd name="T13" fmla="*/ 2147483647 h 113"/>
              <a:gd name="T14" fmla="*/ 2147483647 w 167"/>
              <a:gd name="T15" fmla="*/ 2147483647 h 113"/>
              <a:gd name="T16" fmla="*/ 2147483647 w 167"/>
              <a:gd name="T17" fmla="*/ 2147483647 h 113"/>
              <a:gd name="T18" fmla="*/ 2147483647 w 167"/>
              <a:gd name="T19" fmla="*/ 2147483647 h 113"/>
              <a:gd name="T20" fmla="*/ 2147483647 w 167"/>
              <a:gd name="T21" fmla="*/ 2147483647 h 113"/>
              <a:gd name="T22" fmla="*/ 2147483647 w 167"/>
              <a:gd name="T23" fmla="*/ 0 h 113"/>
              <a:gd name="T24" fmla="*/ 2147483647 w 167"/>
              <a:gd name="T25" fmla="*/ 0 h 113"/>
              <a:gd name="T26" fmla="*/ 2147483647 w 167"/>
              <a:gd name="T27" fmla="*/ 2147483647 h 113"/>
              <a:gd name="T28" fmla="*/ 2147483647 w 167"/>
              <a:gd name="T29" fmla="*/ 2147483647 h 113"/>
              <a:gd name="T30" fmla="*/ 2147483647 w 167"/>
              <a:gd name="T31" fmla="*/ 2147483647 h 113"/>
              <a:gd name="T32" fmla="*/ 2147483647 w 167"/>
              <a:gd name="T33" fmla="*/ 2147483647 h 113"/>
              <a:gd name="T34" fmla="*/ 2147483647 w 167"/>
              <a:gd name="T35" fmla="*/ 2147483647 h 113"/>
              <a:gd name="T36" fmla="*/ 2147483647 w 167"/>
              <a:gd name="T37" fmla="*/ 2147483647 h 113"/>
              <a:gd name="T38" fmla="*/ 2147483647 w 167"/>
              <a:gd name="T39" fmla="*/ 2147483647 h 113"/>
              <a:gd name="T40" fmla="*/ 2147483647 w 167"/>
              <a:gd name="T41" fmla="*/ 2147483647 h 113"/>
              <a:gd name="T42" fmla="*/ 2147483647 w 167"/>
              <a:gd name="T43" fmla="*/ 2147483647 h 113"/>
              <a:gd name="T44" fmla="*/ 2147483647 w 167"/>
              <a:gd name="T45" fmla="*/ 2147483647 h 113"/>
              <a:gd name="T46" fmla="*/ 2147483647 w 167"/>
              <a:gd name="T47" fmla="*/ 2147483647 h 113"/>
              <a:gd name="T48" fmla="*/ 2147483647 w 167"/>
              <a:gd name="T49" fmla="*/ 2147483647 h 113"/>
              <a:gd name="T50" fmla="*/ 2147483647 w 167"/>
              <a:gd name="T51" fmla="*/ 2147483647 h 113"/>
              <a:gd name="T52" fmla="*/ 2147483647 w 167"/>
              <a:gd name="T53" fmla="*/ 2147483647 h 113"/>
              <a:gd name="T54" fmla="*/ 2147483647 w 167"/>
              <a:gd name="T55" fmla="*/ 2147483647 h 113"/>
              <a:gd name="T56" fmla="*/ 2147483647 w 167"/>
              <a:gd name="T57" fmla="*/ 2147483647 h 113"/>
              <a:gd name="T58" fmla="*/ 2147483647 w 167"/>
              <a:gd name="T59" fmla="*/ 2147483647 h 113"/>
              <a:gd name="T60" fmla="*/ 2147483647 w 167"/>
              <a:gd name="T61" fmla="*/ 2147483647 h 113"/>
              <a:gd name="T62" fmla="*/ 2147483647 w 167"/>
              <a:gd name="T63" fmla="*/ 2147483647 h 113"/>
              <a:gd name="T64" fmla="*/ 2147483647 w 167"/>
              <a:gd name="T65" fmla="*/ 2147483647 h 113"/>
              <a:gd name="T66" fmla="*/ 2147483647 w 167"/>
              <a:gd name="T67" fmla="*/ 2147483647 h 113"/>
              <a:gd name="T68" fmla="*/ 2147483647 w 167"/>
              <a:gd name="T69" fmla="*/ 2147483647 h 113"/>
              <a:gd name="T70" fmla="*/ 2147483647 w 167"/>
              <a:gd name="T71" fmla="*/ 2147483647 h 113"/>
              <a:gd name="T72" fmla="*/ 2147483647 w 167"/>
              <a:gd name="T73" fmla="*/ 2147483647 h 113"/>
              <a:gd name="T74" fmla="*/ 2147483647 w 167"/>
              <a:gd name="T75" fmla="*/ 2147483647 h 113"/>
              <a:gd name="T76" fmla="*/ 2147483647 w 167"/>
              <a:gd name="T77" fmla="*/ 2147483647 h 113"/>
              <a:gd name="T78" fmla="*/ 2147483647 w 167"/>
              <a:gd name="T79" fmla="*/ 2147483647 h 113"/>
              <a:gd name="T80" fmla="*/ 2147483647 w 167"/>
              <a:gd name="T81" fmla="*/ 2147483647 h 113"/>
              <a:gd name="T82" fmla="*/ 2147483647 w 167"/>
              <a:gd name="T83" fmla="*/ 2147483647 h 113"/>
              <a:gd name="T84" fmla="*/ 2147483647 w 167"/>
              <a:gd name="T85" fmla="*/ 2147483647 h 113"/>
              <a:gd name="T86" fmla="*/ 2147483647 w 167"/>
              <a:gd name="T87" fmla="*/ 2147483647 h 113"/>
              <a:gd name="T88" fmla="*/ 2147483647 w 167"/>
              <a:gd name="T89" fmla="*/ 2147483647 h 113"/>
              <a:gd name="T90" fmla="*/ 0 w 167"/>
              <a:gd name="T91" fmla="*/ 2147483647 h 113"/>
              <a:gd name="T92" fmla="*/ 2147483647 w 167"/>
              <a:gd name="T93" fmla="*/ 2147483647 h 113"/>
              <a:gd name="T94" fmla="*/ 2147483647 w 167"/>
              <a:gd name="T95" fmla="*/ 2147483647 h 113"/>
              <a:gd name="T96" fmla="*/ 2147483647 w 167"/>
              <a:gd name="T97" fmla="*/ 2147483647 h 113"/>
              <a:gd name="T98" fmla="*/ 2147483647 w 167"/>
              <a:gd name="T99" fmla="*/ 2147483647 h 113"/>
              <a:gd name="T100" fmla="*/ 2147483647 w 167"/>
              <a:gd name="T101" fmla="*/ 2147483647 h 113"/>
              <a:gd name="T102" fmla="*/ 2147483647 w 167"/>
              <a:gd name="T103" fmla="*/ 2147483647 h 113"/>
              <a:gd name="T104" fmla="*/ 2147483647 w 167"/>
              <a:gd name="T105" fmla="*/ 2147483647 h 113"/>
              <a:gd name="T106" fmla="*/ 2147483647 w 167"/>
              <a:gd name="T107" fmla="*/ 2147483647 h 113"/>
              <a:gd name="T108" fmla="*/ 2147483647 w 167"/>
              <a:gd name="T109" fmla="*/ 2147483647 h 113"/>
              <a:gd name="T110" fmla="*/ 2147483647 w 167"/>
              <a:gd name="T111" fmla="*/ 2147483647 h 113"/>
              <a:gd name="T112" fmla="*/ 2147483647 w 167"/>
              <a:gd name="T113" fmla="*/ 2147483647 h 113"/>
              <a:gd name="T114" fmla="*/ 2147483647 w 167"/>
              <a:gd name="T115" fmla="*/ 2147483647 h 113"/>
              <a:gd name="T116" fmla="*/ 2147483647 w 167"/>
              <a:gd name="T117" fmla="*/ 2147483647 h 113"/>
              <a:gd name="T118" fmla="*/ 2147483647 w 167"/>
              <a:gd name="T119" fmla="*/ 2147483647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7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2147483647 w 73"/>
              <a:gd name="T1" fmla="*/ 2147483647 h 21"/>
              <a:gd name="T2" fmla="*/ 2147483647 w 73"/>
              <a:gd name="T3" fmla="*/ 2147483647 h 21"/>
              <a:gd name="T4" fmla="*/ 2147483647 w 73"/>
              <a:gd name="T5" fmla="*/ 2147483647 h 21"/>
              <a:gd name="T6" fmla="*/ 2147483647 w 73"/>
              <a:gd name="T7" fmla="*/ 2147483647 h 21"/>
              <a:gd name="T8" fmla="*/ 2147483647 w 73"/>
              <a:gd name="T9" fmla="*/ 2147483647 h 21"/>
              <a:gd name="T10" fmla="*/ 2147483647 w 73"/>
              <a:gd name="T11" fmla="*/ 2147483647 h 21"/>
              <a:gd name="T12" fmla="*/ 2147483647 w 73"/>
              <a:gd name="T13" fmla="*/ 2147483647 h 21"/>
              <a:gd name="T14" fmla="*/ 2147483647 w 73"/>
              <a:gd name="T15" fmla="*/ 2147483647 h 21"/>
              <a:gd name="T16" fmla="*/ 2147483647 w 73"/>
              <a:gd name="T17" fmla="*/ 2147483647 h 21"/>
              <a:gd name="T18" fmla="*/ 2147483647 w 73"/>
              <a:gd name="T19" fmla="*/ 2147483647 h 21"/>
              <a:gd name="T20" fmla="*/ 2147483647 w 73"/>
              <a:gd name="T21" fmla="*/ 2147483647 h 21"/>
              <a:gd name="T22" fmla="*/ 2147483647 w 73"/>
              <a:gd name="T23" fmla="*/ 2147483647 h 21"/>
              <a:gd name="T24" fmla="*/ 2147483647 w 73"/>
              <a:gd name="T25" fmla="*/ 2147483647 h 21"/>
              <a:gd name="T26" fmla="*/ 2147483647 w 73"/>
              <a:gd name="T27" fmla="*/ 2147483647 h 21"/>
              <a:gd name="T28" fmla="*/ 2147483647 w 73"/>
              <a:gd name="T29" fmla="*/ 2147483647 h 21"/>
              <a:gd name="T30" fmla="*/ 2147483647 w 73"/>
              <a:gd name="T31" fmla="*/ 2147483647 h 21"/>
              <a:gd name="T32" fmla="*/ 2147483647 w 73"/>
              <a:gd name="T33" fmla="*/ 2147483647 h 21"/>
              <a:gd name="T34" fmla="*/ 2147483647 w 73"/>
              <a:gd name="T35" fmla="*/ 2147483647 h 21"/>
              <a:gd name="T36" fmla="*/ 2147483647 w 73"/>
              <a:gd name="T37" fmla="*/ 2147483647 h 21"/>
              <a:gd name="T38" fmla="*/ 2147483647 w 73"/>
              <a:gd name="T39" fmla="*/ 2147483647 h 21"/>
              <a:gd name="T40" fmla="*/ 2147483647 w 73"/>
              <a:gd name="T41" fmla="*/ 2147483647 h 21"/>
              <a:gd name="T42" fmla="*/ 2147483647 w 73"/>
              <a:gd name="T43" fmla="*/ 2147483647 h 21"/>
              <a:gd name="T44" fmla="*/ 2147483647 w 73"/>
              <a:gd name="T45" fmla="*/ 2147483647 h 21"/>
              <a:gd name="T46" fmla="*/ 2147483647 w 73"/>
              <a:gd name="T47" fmla="*/ 2147483647 h 21"/>
              <a:gd name="T48" fmla="*/ 2147483647 w 73"/>
              <a:gd name="T49" fmla="*/ 2147483647 h 21"/>
              <a:gd name="T50" fmla="*/ 2147483647 w 73"/>
              <a:gd name="T51" fmla="*/ 0 h 21"/>
              <a:gd name="T52" fmla="*/ 2147483647 w 73"/>
              <a:gd name="T53" fmla="*/ 0 h 21"/>
              <a:gd name="T54" fmla="*/ 2147483647 w 73"/>
              <a:gd name="T55" fmla="*/ 0 h 21"/>
              <a:gd name="T56" fmla="*/ 2147483647 w 73"/>
              <a:gd name="T57" fmla="*/ 0 h 21"/>
              <a:gd name="T58" fmla="*/ 2147483647 w 73"/>
              <a:gd name="T59" fmla="*/ 0 h 21"/>
              <a:gd name="T60" fmla="*/ 2147483647 w 73"/>
              <a:gd name="T61" fmla="*/ 0 h 21"/>
              <a:gd name="T62" fmla="*/ 2147483647 w 73"/>
              <a:gd name="T63" fmla="*/ 0 h 21"/>
              <a:gd name="T64" fmla="*/ 2147483647 w 73"/>
              <a:gd name="T65" fmla="*/ 0 h 21"/>
              <a:gd name="T66" fmla="*/ 2147483647 w 73"/>
              <a:gd name="T67" fmla="*/ 0 h 21"/>
              <a:gd name="T68" fmla="*/ 2147483647 w 73"/>
              <a:gd name="T69" fmla="*/ 0 h 21"/>
              <a:gd name="T70" fmla="*/ 2147483647 w 73"/>
              <a:gd name="T71" fmla="*/ 0 h 21"/>
              <a:gd name="T72" fmla="*/ 2147483647 w 73"/>
              <a:gd name="T73" fmla="*/ 2147483647 h 21"/>
              <a:gd name="T74" fmla="*/ 2147483647 w 73"/>
              <a:gd name="T75" fmla="*/ 2147483647 h 21"/>
              <a:gd name="T76" fmla="*/ 0 w 73"/>
              <a:gd name="T77" fmla="*/ 2147483647 h 21"/>
              <a:gd name="T78" fmla="*/ 0 w 73"/>
              <a:gd name="T79" fmla="*/ 2147483647 h 21"/>
              <a:gd name="T80" fmla="*/ 2147483647 w 73"/>
              <a:gd name="T81" fmla="*/ 2147483647 h 21"/>
              <a:gd name="T82" fmla="*/ 2147483647 w 73"/>
              <a:gd name="T83" fmla="*/ 2147483647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8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2147483647 w 61"/>
              <a:gd name="T1" fmla="*/ 2147483647 h 15"/>
              <a:gd name="T2" fmla="*/ 2147483647 w 61"/>
              <a:gd name="T3" fmla="*/ 2147483647 h 15"/>
              <a:gd name="T4" fmla="*/ 2147483647 w 61"/>
              <a:gd name="T5" fmla="*/ 2147483647 h 15"/>
              <a:gd name="T6" fmla="*/ 2147483647 w 61"/>
              <a:gd name="T7" fmla="*/ 2147483647 h 15"/>
              <a:gd name="T8" fmla="*/ 2147483647 w 61"/>
              <a:gd name="T9" fmla="*/ 2147483647 h 15"/>
              <a:gd name="T10" fmla="*/ 2147483647 w 61"/>
              <a:gd name="T11" fmla="*/ 2147483647 h 15"/>
              <a:gd name="T12" fmla="*/ 2147483647 w 61"/>
              <a:gd name="T13" fmla="*/ 2147483647 h 15"/>
              <a:gd name="T14" fmla="*/ 2147483647 w 61"/>
              <a:gd name="T15" fmla="*/ 2147483647 h 15"/>
              <a:gd name="T16" fmla="*/ 2147483647 w 61"/>
              <a:gd name="T17" fmla="*/ 2147483647 h 15"/>
              <a:gd name="T18" fmla="*/ 2147483647 w 61"/>
              <a:gd name="T19" fmla="*/ 2147483647 h 15"/>
              <a:gd name="T20" fmla="*/ 2147483647 w 61"/>
              <a:gd name="T21" fmla="*/ 2147483647 h 15"/>
              <a:gd name="T22" fmla="*/ 2147483647 w 61"/>
              <a:gd name="T23" fmla="*/ 2147483647 h 15"/>
              <a:gd name="T24" fmla="*/ 2147483647 w 61"/>
              <a:gd name="T25" fmla="*/ 2147483647 h 15"/>
              <a:gd name="T26" fmla="*/ 2147483647 w 61"/>
              <a:gd name="T27" fmla="*/ 2147483647 h 15"/>
              <a:gd name="T28" fmla="*/ 2147483647 w 61"/>
              <a:gd name="T29" fmla="*/ 2147483647 h 15"/>
              <a:gd name="T30" fmla="*/ 2147483647 w 61"/>
              <a:gd name="T31" fmla="*/ 2147483647 h 15"/>
              <a:gd name="T32" fmla="*/ 2147483647 w 61"/>
              <a:gd name="T33" fmla="*/ 2147483647 h 15"/>
              <a:gd name="T34" fmla="*/ 2147483647 w 61"/>
              <a:gd name="T35" fmla="*/ 2147483647 h 15"/>
              <a:gd name="T36" fmla="*/ 2147483647 w 61"/>
              <a:gd name="T37" fmla="*/ 2147483647 h 15"/>
              <a:gd name="T38" fmla="*/ 2147483647 w 61"/>
              <a:gd name="T39" fmla="*/ 2147483647 h 15"/>
              <a:gd name="T40" fmla="*/ 2147483647 w 61"/>
              <a:gd name="T41" fmla="*/ 2147483647 h 15"/>
              <a:gd name="T42" fmla="*/ 2147483647 w 61"/>
              <a:gd name="T43" fmla="*/ 2147483647 h 15"/>
              <a:gd name="T44" fmla="*/ 0 w 61"/>
              <a:gd name="T45" fmla="*/ 2147483647 h 15"/>
              <a:gd name="T46" fmla="*/ 2147483647 w 61"/>
              <a:gd name="T47" fmla="*/ 2147483647 h 15"/>
              <a:gd name="T48" fmla="*/ 2147483647 w 61"/>
              <a:gd name="T49" fmla="*/ 2147483647 h 15"/>
              <a:gd name="T50" fmla="*/ 2147483647 w 61"/>
              <a:gd name="T51" fmla="*/ 2147483647 h 15"/>
              <a:gd name="T52" fmla="*/ 2147483647 w 61"/>
              <a:gd name="T53" fmla="*/ 2147483647 h 15"/>
              <a:gd name="T54" fmla="*/ 2147483647 w 61"/>
              <a:gd name="T55" fmla="*/ 2147483647 h 15"/>
              <a:gd name="T56" fmla="*/ 2147483647 w 61"/>
              <a:gd name="T57" fmla="*/ 2147483647 h 15"/>
              <a:gd name="T58" fmla="*/ 2147483647 w 61"/>
              <a:gd name="T59" fmla="*/ 2147483647 h 15"/>
              <a:gd name="T60" fmla="*/ 2147483647 w 61"/>
              <a:gd name="T61" fmla="*/ 2147483647 h 15"/>
              <a:gd name="T62" fmla="*/ 2147483647 w 61"/>
              <a:gd name="T63" fmla="*/ 2147483647 h 15"/>
              <a:gd name="T64" fmla="*/ 2147483647 w 61"/>
              <a:gd name="T65" fmla="*/ 2147483647 h 15"/>
              <a:gd name="T66" fmla="*/ 2147483647 w 61"/>
              <a:gd name="T67" fmla="*/ 2147483647 h 15"/>
              <a:gd name="T68" fmla="*/ 2147483647 w 61"/>
              <a:gd name="T69" fmla="*/ 2147483647 h 15"/>
              <a:gd name="T70" fmla="*/ 2147483647 w 61"/>
              <a:gd name="T71" fmla="*/ 2147483647 h 15"/>
              <a:gd name="T72" fmla="*/ 2147483647 w 61"/>
              <a:gd name="T73" fmla="*/ 2147483647 h 15"/>
              <a:gd name="T74" fmla="*/ 2147483647 w 61"/>
              <a:gd name="T75" fmla="*/ 2147483647 h 15"/>
              <a:gd name="T76" fmla="*/ 2147483647 w 61"/>
              <a:gd name="T77" fmla="*/ 2147483647 h 15"/>
              <a:gd name="T78" fmla="*/ 2147483647 w 61"/>
              <a:gd name="T79" fmla="*/ 2147483647 h 15"/>
              <a:gd name="T80" fmla="*/ 2147483647 w 61"/>
              <a:gd name="T81" fmla="*/ 2147483647 h 15"/>
              <a:gd name="T82" fmla="*/ 2147483647 w 61"/>
              <a:gd name="T83" fmla="*/ 2147483647 h 15"/>
              <a:gd name="T84" fmla="*/ 2147483647 w 61"/>
              <a:gd name="T85" fmla="*/ 2147483647 h 15"/>
              <a:gd name="T86" fmla="*/ 2147483647 w 61"/>
              <a:gd name="T87" fmla="*/ 2147483647 h 15"/>
              <a:gd name="T88" fmla="*/ 2147483647 w 61"/>
              <a:gd name="T89" fmla="*/ 2147483647 h 15"/>
              <a:gd name="T90" fmla="*/ 2147483647 w 6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9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2147483647 w 161"/>
              <a:gd name="T1" fmla="*/ 2147483647 h 73"/>
              <a:gd name="T2" fmla="*/ 2147483647 w 161"/>
              <a:gd name="T3" fmla="*/ 2147483647 h 73"/>
              <a:gd name="T4" fmla="*/ 2147483647 w 161"/>
              <a:gd name="T5" fmla="*/ 2147483647 h 73"/>
              <a:gd name="T6" fmla="*/ 2147483647 w 161"/>
              <a:gd name="T7" fmla="*/ 2147483647 h 73"/>
              <a:gd name="T8" fmla="*/ 2147483647 w 161"/>
              <a:gd name="T9" fmla="*/ 0 h 73"/>
              <a:gd name="T10" fmla="*/ 2147483647 w 161"/>
              <a:gd name="T11" fmla="*/ 2147483647 h 73"/>
              <a:gd name="T12" fmla="*/ 2147483647 w 161"/>
              <a:gd name="T13" fmla="*/ 0 h 73"/>
              <a:gd name="T14" fmla="*/ 2147483647 w 161"/>
              <a:gd name="T15" fmla="*/ 0 h 73"/>
              <a:gd name="T16" fmla="*/ 2147483647 w 161"/>
              <a:gd name="T17" fmla="*/ 0 h 73"/>
              <a:gd name="T18" fmla="*/ 2147483647 w 161"/>
              <a:gd name="T19" fmla="*/ 0 h 73"/>
              <a:gd name="T20" fmla="*/ 2147483647 w 161"/>
              <a:gd name="T21" fmla="*/ 2147483647 h 73"/>
              <a:gd name="T22" fmla="*/ 2147483647 w 161"/>
              <a:gd name="T23" fmla="*/ 2147483647 h 73"/>
              <a:gd name="T24" fmla="*/ 2147483647 w 161"/>
              <a:gd name="T25" fmla="*/ 0 h 73"/>
              <a:gd name="T26" fmla="*/ 2147483647 w 161"/>
              <a:gd name="T27" fmla="*/ 2147483647 h 73"/>
              <a:gd name="T28" fmla="*/ 2147483647 w 161"/>
              <a:gd name="T29" fmla="*/ 2147483647 h 73"/>
              <a:gd name="T30" fmla="*/ 2147483647 w 161"/>
              <a:gd name="T31" fmla="*/ 2147483647 h 73"/>
              <a:gd name="T32" fmla="*/ 2147483647 w 161"/>
              <a:gd name="T33" fmla="*/ 2147483647 h 73"/>
              <a:gd name="T34" fmla="*/ 2147483647 w 161"/>
              <a:gd name="T35" fmla="*/ 2147483647 h 73"/>
              <a:gd name="T36" fmla="*/ 2147483647 w 161"/>
              <a:gd name="T37" fmla="*/ 2147483647 h 73"/>
              <a:gd name="T38" fmla="*/ 2147483647 w 161"/>
              <a:gd name="T39" fmla="*/ 2147483647 h 73"/>
              <a:gd name="T40" fmla="*/ 2147483647 w 161"/>
              <a:gd name="T41" fmla="*/ 2147483647 h 73"/>
              <a:gd name="T42" fmla="*/ 2147483647 w 161"/>
              <a:gd name="T43" fmla="*/ 2147483647 h 73"/>
              <a:gd name="T44" fmla="*/ 2147483647 w 161"/>
              <a:gd name="T45" fmla="*/ 2147483647 h 73"/>
              <a:gd name="T46" fmla="*/ 2147483647 w 161"/>
              <a:gd name="T47" fmla="*/ 2147483647 h 73"/>
              <a:gd name="T48" fmla="*/ 2147483647 w 161"/>
              <a:gd name="T49" fmla="*/ 2147483647 h 73"/>
              <a:gd name="T50" fmla="*/ 2147483647 w 161"/>
              <a:gd name="T51" fmla="*/ 2147483647 h 73"/>
              <a:gd name="T52" fmla="*/ 2147483647 w 161"/>
              <a:gd name="T53" fmla="*/ 2147483647 h 73"/>
              <a:gd name="T54" fmla="*/ 2147483647 w 161"/>
              <a:gd name="T55" fmla="*/ 2147483647 h 73"/>
              <a:gd name="T56" fmla="*/ 2147483647 w 161"/>
              <a:gd name="T57" fmla="*/ 2147483647 h 73"/>
              <a:gd name="T58" fmla="*/ 2147483647 w 161"/>
              <a:gd name="T59" fmla="*/ 2147483647 h 73"/>
              <a:gd name="T60" fmla="*/ 2147483647 w 161"/>
              <a:gd name="T61" fmla="*/ 2147483647 h 73"/>
              <a:gd name="T62" fmla="*/ 2147483647 w 161"/>
              <a:gd name="T63" fmla="*/ 2147483647 h 73"/>
              <a:gd name="T64" fmla="*/ 2147483647 w 161"/>
              <a:gd name="T65" fmla="*/ 2147483647 h 73"/>
              <a:gd name="T66" fmla="*/ 2147483647 w 161"/>
              <a:gd name="T67" fmla="*/ 2147483647 h 73"/>
              <a:gd name="T68" fmla="*/ 2147483647 w 161"/>
              <a:gd name="T69" fmla="*/ 2147483647 h 73"/>
              <a:gd name="T70" fmla="*/ 2147483647 w 161"/>
              <a:gd name="T71" fmla="*/ 2147483647 h 73"/>
              <a:gd name="T72" fmla="*/ 2147483647 w 161"/>
              <a:gd name="T73" fmla="*/ 2147483647 h 73"/>
              <a:gd name="T74" fmla="*/ 2147483647 w 161"/>
              <a:gd name="T75" fmla="*/ 2147483647 h 73"/>
              <a:gd name="T76" fmla="*/ 2147483647 w 161"/>
              <a:gd name="T77" fmla="*/ 2147483647 h 73"/>
              <a:gd name="T78" fmla="*/ 2147483647 w 161"/>
              <a:gd name="T79" fmla="*/ 2147483647 h 73"/>
              <a:gd name="T80" fmla="*/ 2147483647 w 161"/>
              <a:gd name="T81" fmla="*/ 2147483647 h 73"/>
              <a:gd name="T82" fmla="*/ 2147483647 w 161"/>
              <a:gd name="T83" fmla="*/ 2147483647 h 73"/>
              <a:gd name="T84" fmla="*/ 2147483647 w 161"/>
              <a:gd name="T85" fmla="*/ 2147483647 h 73"/>
              <a:gd name="T86" fmla="*/ 2147483647 w 161"/>
              <a:gd name="T87" fmla="*/ 2147483647 h 73"/>
              <a:gd name="T88" fmla="*/ 2147483647 w 161"/>
              <a:gd name="T89" fmla="*/ 2147483647 h 73"/>
              <a:gd name="T90" fmla="*/ 2147483647 w 161"/>
              <a:gd name="T91" fmla="*/ 2147483647 h 73"/>
              <a:gd name="T92" fmla="*/ 2147483647 w 161"/>
              <a:gd name="T93" fmla="*/ 2147483647 h 73"/>
              <a:gd name="T94" fmla="*/ 2147483647 w 161"/>
              <a:gd name="T95" fmla="*/ 2147483647 h 73"/>
              <a:gd name="T96" fmla="*/ 2147483647 w 161"/>
              <a:gd name="T97" fmla="*/ 2147483647 h 73"/>
              <a:gd name="T98" fmla="*/ 2147483647 w 161"/>
              <a:gd name="T99" fmla="*/ 2147483647 h 73"/>
              <a:gd name="T100" fmla="*/ 2147483647 w 161"/>
              <a:gd name="T101" fmla="*/ 2147483647 h 73"/>
              <a:gd name="T102" fmla="*/ 2147483647 w 161"/>
              <a:gd name="T103" fmla="*/ 2147483647 h 73"/>
              <a:gd name="T104" fmla="*/ 2147483647 w 161"/>
              <a:gd name="T105" fmla="*/ 214748364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0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147483647 w 29"/>
              <a:gd name="T1" fmla="*/ 2147483647 h 61"/>
              <a:gd name="T2" fmla="*/ 2147483647 w 29"/>
              <a:gd name="T3" fmla="*/ 2147483647 h 61"/>
              <a:gd name="T4" fmla="*/ 2147483647 w 29"/>
              <a:gd name="T5" fmla="*/ 2147483647 h 61"/>
              <a:gd name="T6" fmla="*/ 2147483647 w 29"/>
              <a:gd name="T7" fmla="*/ 2147483647 h 61"/>
              <a:gd name="T8" fmla="*/ 2147483647 w 29"/>
              <a:gd name="T9" fmla="*/ 2147483647 h 61"/>
              <a:gd name="T10" fmla="*/ 2147483647 w 29"/>
              <a:gd name="T11" fmla="*/ 2147483647 h 61"/>
              <a:gd name="T12" fmla="*/ 2147483647 w 29"/>
              <a:gd name="T13" fmla="*/ 2147483647 h 61"/>
              <a:gd name="T14" fmla="*/ 2147483647 w 29"/>
              <a:gd name="T15" fmla="*/ 2147483647 h 61"/>
              <a:gd name="T16" fmla="*/ 2147483647 w 29"/>
              <a:gd name="T17" fmla="*/ 2147483647 h 61"/>
              <a:gd name="T18" fmla="*/ 2147483647 w 29"/>
              <a:gd name="T19" fmla="*/ 2147483647 h 61"/>
              <a:gd name="T20" fmla="*/ 2147483647 w 29"/>
              <a:gd name="T21" fmla="*/ 2147483647 h 61"/>
              <a:gd name="T22" fmla="*/ 2147483647 w 29"/>
              <a:gd name="T23" fmla="*/ 2147483647 h 61"/>
              <a:gd name="T24" fmla="*/ 2147483647 w 29"/>
              <a:gd name="T25" fmla="*/ 2147483647 h 61"/>
              <a:gd name="T26" fmla="*/ 0 w 29"/>
              <a:gd name="T27" fmla="*/ 2147483647 h 61"/>
              <a:gd name="T28" fmla="*/ 0 w 29"/>
              <a:gd name="T29" fmla="*/ 2147483647 h 61"/>
              <a:gd name="T30" fmla="*/ 2147483647 w 29"/>
              <a:gd name="T31" fmla="*/ 2147483647 h 61"/>
              <a:gd name="T32" fmla="*/ 2147483647 w 29"/>
              <a:gd name="T33" fmla="*/ 2147483647 h 61"/>
              <a:gd name="T34" fmla="*/ 2147483647 w 29"/>
              <a:gd name="T35" fmla="*/ 2147483647 h 61"/>
              <a:gd name="T36" fmla="*/ 2147483647 w 29"/>
              <a:gd name="T37" fmla="*/ 2147483647 h 61"/>
              <a:gd name="T38" fmla="*/ 2147483647 w 29"/>
              <a:gd name="T39" fmla="*/ 2147483647 h 61"/>
              <a:gd name="T40" fmla="*/ 2147483647 w 29"/>
              <a:gd name="T41" fmla="*/ 2147483647 h 61"/>
              <a:gd name="T42" fmla="*/ 2147483647 w 29"/>
              <a:gd name="T43" fmla="*/ 2147483647 h 61"/>
              <a:gd name="T44" fmla="*/ 2147483647 w 29"/>
              <a:gd name="T45" fmla="*/ 2147483647 h 61"/>
              <a:gd name="T46" fmla="*/ 2147483647 w 29"/>
              <a:gd name="T47" fmla="*/ 2147483647 h 61"/>
              <a:gd name="T48" fmla="*/ 2147483647 w 29"/>
              <a:gd name="T49" fmla="*/ 2147483647 h 61"/>
              <a:gd name="T50" fmla="*/ 2147483647 w 29"/>
              <a:gd name="T51" fmla="*/ 2147483647 h 61"/>
              <a:gd name="T52" fmla="*/ 2147483647 w 29"/>
              <a:gd name="T53" fmla="*/ 2147483647 h 61"/>
              <a:gd name="T54" fmla="*/ 2147483647 w 29"/>
              <a:gd name="T55" fmla="*/ 2147483647 h 61"/>
              <a:gd name="T56" fmla="*/ 2147483647 w 29"/>
              <a:gd name="T57" fmla="*/ 2147483647 h 61"/>
              <a:gd name="T58" fmla="*/ 2147483647 w 29"/>
              <a:gd name="T59" fmla="*/ 2147483647 h 61"/>
              <a:gd name="T60" fmla="*/ 2147483647 w 29"/>
              <a:gd name="T61" fmla="*/ 2147483647 h 61"/>
              <a:gd name="T62" fmla="*/ 2147483647 w 29"/>
              <a:gd name="T63" fmla="*/ 2147483647 h 61"/>
              <a:gd name="T64" fmla="*/ 2147483647 w 29"/>
              <a:gd name="T65" fmla="*/ 2147483647 h 61"/>
              <a:gd name="T66" fmla="*/ 2147483647 w 29"/>
              <a:gd name="T67" fmla="*/ 0 h 61"/>
              <a:gd name="T68" fmla="*/ 2147483647 w 29"/>
              <a:gd name="T69" fmla="*/ 0 h 61"/>
              <a:gd name="T70" fmla="*/ 2147483647 w 29"/>
              <a:gd name="T71" fmla="*/ 2147483647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1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2147483647 w 27"/>
              <a:gd name="T1" fmla="*/ 2147483647 h 59"/>
              <a:gd name="T2" fmla="*/ 2147483647 w 27"/>
              <a:gd name="T3" fmla="*/ 2147483647 h 59"/>
              <a:gd name="T4" fmla="*/ 2147483647 w 27"/>
              <a:gd name="T5" fmla="*/ 2147483647 h 59"/>
              <a:gd name="T6" fmla="*/ 2147483647 w 27"/>
              <a:gd name="T7" fmla="*/ 2147483647 h 59"/>
              <a:gd name="T8" fmla="*/ 2147483647 w 27"/>
              <a:gd name="T9" fmla="*/ 2147483647 h 59"/>
              <a:gd name="T10" fmla="*/ 2147483647 w 27"/>
              <a:gd name="T11" fmla="*/ 2147483647 h 59"/>
              <a:gd name="T12" fmla="*/ 2147483647 w 27"/>
              <a:gd name="T13" fmla="*/ 2147483647 h 59"/>
              <a:gd name="T14" fmla="*/ 2147483647 w 27"/>
              <a:gd name="T15" fmla="*/ 2147483647 h 59"/>
              <a:gd name="T16" fmla="*/ 2147483647 w 27"/>
              <a:gd name="T17" fmla="*/ 2147483647 h 59"/>
              <a:gd name="T18" fmla="*/ 2147483647 w 27"/>
              <a:gd name="T19" fmla="*/ 2147483647 h 59"/>
              <a:gd name="T20" fmla="*/ 2147483647 w 27"/>
              <a:gd name="T21" fmla="*/ 2147483647 h 59"/>
              <a:gd name="T22" fmla="*/ 2147483647 w 27"/>
              <a:gd name="T23" fmla="*/ 2147483647 h 59"/>
              <a:gd name="T24" fmla="*/ 2147483647 w 27"/>
              <a:gd name="T25" fmla="*/ 2147483647 h 59"/>
              <a:gd name="T26" fmla="*/ 2147483647 w 27"/>
              <a:gd name="T27" fmla="*/ 2147483647 h 59"/>
              <a:gd name="T28" fmla="*/ 2147483647 w 27"/>
              <a:gd name="T29" fmla="*/ 2147483647 h 59"/>
              <a:gd name="T30" fmla="*/ 2147483647 w 27"/>
              <a:gd name="T31" fmla="*/ 2147483647 h 59"/>
              <a:gd name="T32" fmla="*/ 0 w 27"/>
              <a:gd name="T33" fmla="*/ 2147483647 h 59"/>
              <a:gd name="T34" fmla="*/ 0 w 27"/>
              <a:gd name="T35" fmla="*/ 2147483647 h 59"/>
              <a:gd name="T36" fmla="*/ 2147483647 w 27"/>
              <a:gd name="T37" fmla="*/ 2147483647 h 59"/>
              <a:gd name="T38" fmla="*/ 2147483647 w 27"/>
              <a:gd name="T39" fmla="*/ 2147483647 h 59"/>
              <a:gd name="T40" fmla="*/ 2147483647 w 27"/>
              <a:gd name="T41" fmla="*/ 2147483647 h 59"/>
              <a:gd name="T42" fmla="*/ 2147483647 w 27"/>
              <a:gd name="T43" fmla="*/ 2147483647 h 59"/>
              <a:gd name="T44" fmla="*/ 2147483647 w 27"/>
              <a:gd name="T45" fmla="*/ 2147483647 h 59"/>
              <a:gd name="T46" fmla="*/ 2147483647 w 27"/>
              <a:gd name="T47" fmla="*/ 2147483647 h 59"/>
              <a:gd name="T48" fmla="*/ 2147483647 w 27"/>
              <a:gd name="T49" fmla="*/ 2147483647 h 59"/>
              <a:gd name="T50" fmla="*/ 2147483647 w 27"/>
              <a:gd name="T51" fmla="*/ 2147483647 h 59"/>
              <a:gd name="T52" fmla="*/ 2147483647 w 27"/>
              <a:gd name="T53" fmla="*/ 2147483647 h 59"/>
              <a:gd name="T54" fmla="*/ 2147483647 w 27"/>
              <a:gd name="T55" fmla="*/ 2147483647 h 59"/>
              <a:gd name="T56" fmla="*/ 2147483647 w 27"/>
              <a:gd name="T57" fmla="*/ 2147483647 h 59"/>
              <a:gd name="T58" fmla="*/ 2147483647 w 27"/>
              <a:gd name="T59" fmla="*/ 2147483647 h 59"/>
              <a:gd name="T60" fmla="*/ 2147483647 w 27"/>
              <a:gd name="T61" fmla="*/ 2147483647 h 59"/>
              <a:gd name="T62" fmla="*/ 2147483647 w 27"/>
              <a:gd name="T63" fmla="*/ 0 h 59"/>
              <a:gd name="T64" fmla="*/ 2147483647 w 27"/>
              <a:gd name="T65" fmla="*/ 0 h 59"/>
              <a:gd name="T66" fmla="*/ 2147483647 w 27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2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147483647 w 25"/>
              <a:gd name="T1" fmla="*/ 0 h 61"/>
              <a:gd name="T2" fmla="*/ 2147483647 w 25"/>
              <a:gd name="T3" fmla="*/ 2147483647 h 61"/>
              <a:gd name="T4" fmla="*/ 2147483647 w 25"/>
              <a:gd name="T5" fmla="*/ 2147483647 h 61"/>
              <a:gd name="T6" fmla="*/ 2147483647 w 25"/>
              <a:gd name="T7" fmla="*/ 2147483647 h 61"/>
              <a:gd name="T8" fmla="*/ 2147483647 w 25"/>
              <a:gd name="T9" fmla="*/ 2147483647 h 61"/>
              <a:gd name="T10" fmla="*/ 2147483647 w 25"/>
              <a:gd name="T11" fmla="*/ 2147483647 h 61"/>
              <a:gd name="T12" fmla="*/ 2147483647 w 25"/>
              <a:gd name="T13" fmla="*/ 2147483647 h 61"/>
              <a:gd name="T14" fmla="*/ 2147483647 w 25"/>
              <a:gd name="T15" fmla="*/ 2147483647 h 61"/>
              <a:gd name="T16" fmla="*/ 2147483647 w 25"/>
              <a:gd name="T17" fmla="*/ 2147483647 h 61"/>
              <a:gd name="T18" fmla="*/ 2147483647 w 25"/>
              <a:gd name="T19" fmla="*/ 2147483647 h 61"/>
              <a:gd name="T20" fmla="*/ 2147483647 w 25"/>
              <a:gd name="T21" fmla="*/ 2147483647 h 61"/>
              <a:gd name="T22" fmla="*/ 2147483647 w 25"/>
              <a:gd name="T23" fmla="*/ 2147483647 h 61"/>
              <a:gd name="T24" fmla="*/ 2147483647 w 25"/>
              <a:gd name="T25" fmla="*/ 2147483647 h 61"/>
              <a:gd name="T26" fmla="*/ 2147483647 w 25"/>
              <a:gd name="T27" fmla="*/ 2147483647 h 61"/>
              <a:gd name="T28" fmla="*/ 2147483647 w 25"/>
              <a:gd name="T29" fmla="*/ 2147483647 h 61"/>
              <a:gd name="T30" fmla="*/ 2147483647 w 25"/>
              <a:gd name="T31" fmla="*/ 2147483647 h 61"/>
              <a:gd name="T32" fmla="*/ 2147483647 w 25"/>
              <a:gd name="T33" fmla="*/ 2147483647 h 61"/>
              <a:gd name="T34" fmla="*/ 0 w 25"/>
              <a:gd name="T35" fmla="*/ 2147483647 h 61"/>
              <a:gd name="T36" fmla="*/ 2147483647 w 25"/>
              <a:gd name="T37" fmla="*/ 2147483647 h 61"/>
              <a:gd name="T38" fmla="*/ 2147483647 w 25"/>
              <a:gd name="T39" fmla="*/ 2147483647 h 61"/>
              <a:gd name="T40" fmla="*/ 2147483647 w 25"/>
              <a:gd name="T41" fmla="*/ 2147483647 h 61"/>
              <a:gd name="T42" fmla="*/ 2147483647 w 25"/>
              <a:gd name="T43" fmla="*/ 2147483647 h 61"/>
              <a:gd name="T44" fmla="*/ 2147483647 w 25"/>
              <a:gd name="T45" fmla="*/ 2147483647 h 61"/>
              <a:gd name="T46" fmla="*/ 2147483647 w 25"/>
              <a:gd name="T47" fmla="*/ 2147483647 h 61"/>
              <a:gd name="T48" fmla="*/ 2147483647 w 25"/>
              <a:gd name="T49" fmla="*/ 2147483647 h 61"/>
              <a:gd name="T50" fmla="*/ 2147483647 w 25"/>
              <a:gd name="T51" fmla="*/ 2147483647 h 61"/>
              <a:gd name="T52" fmla="*/ 2147483647 w 25"/>
              <a:gd name="T53" fmla="*/ 2147483647 h 61"/>
              <a:gd name="T54" fmla="*/ 2147483647 w 25"/>
              <a:gd name="T55" fmla="*/ 2147483647 h 61"/>
              <a:gd name="T56" fmla="*/ 2147483647 w 25"/>
              <a:gd name="T57" fmla="*/ 2147483647 h 61"/>
              <a:gd name="T58" fmla="*/ 2147483647 w 25"/>
              <a:gd name="T59" fmla="*/ 2147483647 h 61"/>
              <a:gd name="T60" fmla="*/ 2147483647 w 25"/>
              <a:gd name="T61" fmla="*/ 2147483647 h 61"/>
              <a:gd name="T62" fmla="*/ 2147483647 w 25"/>
              <a:gd name="T63" fmla="*/ 0 h 61"/>
              <a:gd name="T64" fmla="*/ 2147483647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3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2147483647 w 373"/>
              <a:gd name="T1" fmla="*/ 2147483647 h 287"/>
              <a:gd name="T2" fmla="*/ 2147483647 w 373"/>
              <a:gd name="T3" fmla="*/ 2147483647 h 287"/>
              <a:gd name="T4" fmla="*/ 2147483647 w 373"/>
              <a:gd name="T5" fmla="*/ 2147483647 h 287"/>
              <a:gd name="T6" fmla="*/ 2147483647 w 373"/>
              <a:gd name="T7" fmla="*/ 2147483647 h 287"/>
              <a:gd name="T8" fmla="*/ 2147483647 w 373"/>
              <a:gd name="T9" fmla="*/ 2147483647 h 287"/>
              <a:gd name="T10" fmla="*/ 2147483647 w 373"/>
              <a:gd name="T11" fmla="*/ 2147483647 h 287"/>
              <a:gd name="T12" fmla="*/ 2147483647 w 373"/>
              <a:gd name="T13" fmla="*/ 2147483647 h 287"/>
              <a:gd name="T14" fmla="*/ 2147483647 w 373"/>
              <a:gd name="T15" fmla="*/ 2147483647 h 287"/>
              <a:gd name="T16" fmla="*/ 2147483647 w 373"/>
              <a:gd name="T17" fmla="*/ 2147483647 h 287"/>
              <a:gd name="T18" fmla="*/ 2147483647 w 373"/>
              <a:gd name="T19" fmla="*/ 2147483647 h 287"/>
              <a:gd name="T20" fmla="*/ 2147483647 w 373"/>
              <a:gd name="T21" fmla="*/ 2147483647 h 287"/>
              <a:gd name="T22" fmla="*/ 2147483647 w 373"/>
              <a:gd name="T23" fmla="*/ 2147483647 h 287"/>
              <a:gd name="T24" fmla="*/ 2147483647 w 373"/>
              <a:gd name="T25" fmla="*/ 2147483647 h 287"/>
              <a:gd name="T26" fmla="*/ 2147483647 w 373"/>
              <a:gd name="T27" fmla="*/ 2147483647 h 287"/>
              <a:gd name="T28" fmla="*/ 2147483647 w 373"/>
              <a:gd name="T29" fmla="*/ 2147483647 h 287"/>
              <a:gd name="T30" fmla="*/ 2147483647 w 373"/>
              <a:gd name="T31" fmla="*/ 2147483647 h 287"/>
              <a:gd name="T32" fmla="*/ 2147483647 w 373"/>
              <a:gd name="T33" fmla="*/ 2147483647 h 287"/>
              <a:gd name="T34" fmla="*/ 2147483647 w 373"/>
              <a:gd name="T35" fmla="*/ 2147483647 h 287"/>
              <a:gd name="T36" fmla="*/ 2147483647 w 373"/>
              <a:gd name="T37" fmla="*/ 2147483647 h 287"/>
              <a:gd name="T38" fmla="*/ 2147483647 w 373"/>
              <a:gd name="T39" fmla="*/ 2147483647 h 287"/>
              <a:gd name="T40" fmla="*/ 2147483647 w 373"/>
              <a:gd name="T41" fmla="*/ 2147483647 h 287"/>
              <a:gd name="T42" fmla="*/ 2147483647 w 373"/>
              <a:gd name="T43" fmla="*/ 2147483647 h 287"/>
              <a:gd name="T44" fmla="*/ 2147483647 w 373"/>
              <a:gd name="T45" fmla="*/ 2147483647 h 287"/>
              <a:gd name="T46" fmla="*/ 2147483647 w 373"/>
              <a:gd name="T47" fmla="*/ 2147483647 h 287"/>
              <a:gd name="T48" fmla="*/ 2147483647 w 373"/>
              <a:gd name="T49" fmla="*/ 2147483647 h 287"/>
              <a:gd name="T50" fmla="*/ 2147483647 w 373"/>
              <a:gd name="T51" fmla="*/ 2147483647 h 287"/>
              <a:gd name="T52" fmla="*/ 2147483647 w 373"/>
              <a:gd name="T53" fmla="*/ 2147483647 h 287"/>
              <a:gd name="T54" fmla="*/ 2147483647 w 373"/>
              <a:gd name="T55" fmla="*/ 2147483647 h 287"/>
              <a:gd name="T56" fmla="*/ 2147483647 w 373"/>
              <a:gd name="T57" fmla="*/ 2147483647 h 287"/>
              <a:gd name="T58" fmla="*/ 2147483647 w 373"/>
              <a:gd name="T59" fmla="*/ 2147483647 h 287"/>
              <a:gd name="T60" fmla="*/ 2147483647 w 373"/>
              <a:gd name="T61" fmla="*/ 2147483647 h 287"/>
              <a:gd name="T62" fmla="*/ 2147483647 w 373"/>
              <a:gd name="T63" fmla="*/ 2147483647 h 287"/>
              <a:gd name="T64" fmla="*/ 2147483647 w 373"/>
              <a:gd name="T65" fmla="*/ 2147483647 h 287"/>
              <a:gd name="T66" fmla="*/ 2147483647 w 373"/>
              <a:gd name="T67" fmla="*/ 2147483647 h 287"/>
              <a:gd name="T68" fmla="*/ 2147483647 w 373"/>
              <a:gd name="T69" fmla="*/ 2147483647 h 287"/>
              <a:gd name="T70" fmla="*/ 0 w 373"/>
              <a:gd name="T71" fmla="*/ 2147483647 h 287"/>
              <a:gd name="T72" fmla="*/ 2147483647 w 373"/>
              <a:gd name="T73" fmla="*/ 2147483647 h 287"/>
              <a:gd name="T74" fmla="*/ 2147483647 w 373"/>
              <a:gd name="T75" fmla="*/ 2147483647 h 287"/>
              <a:gd name="T76" fmla="*/ 2147483647 w 373"/>
              <a:gd name="T77" fmla="*/ 2147483647 h 287"/>
              <a:gd name="T78" fmla="*/ 2147483647 w 373"/>
              <a:gd name="T79" fmla="*/ 2147483647 h 287"/>
              <a:gd name="T80" fmla="*/ 2147483647 w 373"/>
              <a:gd name="T81" fmla="*/ 2147483647 h 287"/>
              <a:gd name="T82" fmla="*/ 2147483647 w 373"/>
              <a:gd name="T83" fmla="*/ 2147483647 h 287"/>
              <a:gd name="T84" fmla="*/ 2147483647 w 373"/>
              <a:gd name="T85" fmla="*/ 2147483647 h 287"/>
              <a:gd name="T86" fmla="*/ 2147483647 w 373"/>
              <a:gd name="T87" fmla="*/ 2147483647 h 287"/>
              <a:gd name="T88" fmla="*/ 2147483647 w 373"/>
              <a:gd name="T89" fmla="*/ 2147483647 h 287"/>
              <a:gd name="T90" fmla="*/ 2147483647 w 373"/>
              <a:gd name="T91" fmla="*/ 2147483647 h 287"/>
              <a:gd name="T92" fmla="*/ 2147483647 w 373"/>
              <a:gd name="T93" fmla="*/ 2147483647 h 287"/>
              <a:gd name="T94" fmla="*/ 2147483647 w 373"/>
              <a:gd name="T95" fmla="*/ 2147483647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4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2147483647 w 91"/>
              <a:gd name="T1" fmla="*/ 2147483647 h 133"/>
              <a:gd name="T2" fmla="*/ 2147483647 w 91"/>
              <a:gd name="T3" fmla="*/ 2147483647 h 133"/>
              <a:gd name="T4" fmla="*/ 2147483647 w 91"/>
              <a:gd name="T5" fmla="*/ 2147483647 h 133"/>
              <a:gd name="T6" fmla="*/ 2147483647 w 91"/>
              <a:gd name="T7" fmla="*/ 2147483647 h 133"/>
              <a:gd name="T8" fmla="*/ 2147483647 w 91"/>
              <a:gd name="T9" fmla="*/ 2147483647 h 133"/>
              <a:gd name="T10" fmla="*/ 2147483647 w 91"/>
              <a:gd name="T11" fmla="*/ 2147483647 h 133"/>
              <a:gd name="T12" fmla="*/ 2147483647 w 91"/>
              <a:gd name="T13" fmla="*/ 2147483647 h 133"/>
              <a:gd name="T14" fmla="*/ 2147483647 w 91"/>
              <a:gd name="T15" fmla="*/ 2147483647 h 133"/>
              <a:gd name="T16" fmla="*/ 2147483647 w 91"/>
              <a:gd name="T17" fmla="*/ 2147483647 h 133"/>
              <a:gd name="T18" fmla="*/ 2147483647 w 91"/>
              <a:gd name="T19" fmla="*/ 2147483647 h 133"/>
              <a:gd name="T20" fmla="*/ 2147483647 w 91"/>
              <a:gd name="T21" fmla="*/ 2147483647 h 133"/>
              <a:gd name="T22" fmla="*/ 0 w 91"/>
              <a:gd name="T23" fmla="*/ 2147483647 h 133"/>
              <a:gd name="T24" fmla="*/ 0 w 91"/>
              <a:gd name="T25" fmla="*/ 2147483647 h 133"/>
              <a:gd name="T26" fmla="*/ 0 w 91"/>
              <a:gd name="T27" fmla="*/ 2147483647 h 133"/>
              <a:gd name="T28" fmla="*/ 2147483647 w 91"/>
              <a:gd name="T29" fmla="*/ 2147483647 h 133"/>
              <a:gd name="T30" fmla="*/ 2147483647 w 91"/>
              <a:gd name="T31" fmla="*/ 2147483647 h 133"/>
              <a:gd name="T32" fmla="*/ 2147483647 w 91"/>
              <a:gd name="T33" fmla="*/ 2147483647 h 133"/>
              <a:gd name="T34" fmla="*/ 2147483647 w 91"/>
              <a:gd name="T35" fmla="*/ 2147483647 h 133"/>
              <a:gd name="T36" fmla="*/ 2147483647 w 91"/>
              <a:gd name="T37" fmla="*/ 2147483647 h 133"/>
              <a:gd name="T38" fmla="*/ 2147483647 w 91"/>
              <a:gd name="T39" fmla="*/ 2147483647 h 133"/>
              <a:gd name="T40" fmla="*/ 2147483647 w 91"/>
              <a:gd name="T41" fmla="*/ 2147483647 h 133"/>
              <a:gd name="T42" fmla="*/ 2147483647 w 91"/>
              <a:gd name="T43" fmla="*/ 2147483647 h 133"/>
              <a:gd name="T44" fmla="*/ 2147483647 w 91"/>
              <a:gd name="T45" fmla="*/ 2147483647 h 133"/>
              <a:gd name="T46" fmla="*/ 2147483647 w 91"/>
              <a:gd name="T47" fmla="*/ 2147483647 h 133"/>
              <a:gd name="T48" fmla="*/ 2147483647 w 91"/>
              <a:gd name="T49" fmla="*/ 2147483647 h 133"/>
              <a:gd name="T50" fmla="*/ 2147483647 w 91"/>
              <a:gd name="T51" fmla="*/ 2147483647 h 133"/>
              <a:gd name="T52" fmla="*/ 2147483647 w 91"/>
              <a:gd name="T53" fmla="*/ 2147483647 h 133"/>
              <a:gd name="T54" fmla="*/ 2147483647 w 91"/>
              <a:gd name="T55" fmla="*/ 0 h 133"/>
              <a:gd name="T56" fmla="*/ 2147483647 w 91"/>
              <a:gd name="T57" fmla="*/ 2147483647 h 133"/>
              <a:gd name="T58" fmla="*/ 2147483647 w 91"/>
              <a:gd name="T59" fmla="*/ 2147483647 h 133"/>
              <a:gd name="T60" fmla="*/ 2147483647 w 91"/>
              <a:gd name="T61" fmla="*/ 2147483647 h 133"/>
              <a:gd name="T62" fmla="*/ 2147483647 w 91"/>
              <a:gd name="T63" fmla="*/ 2147483647 h 133"/>
              <a:gd name="T64" fmla="*/ 2147483647 w 91"/>
              <a:gd name="T65" fmla="*/ 2147483647 h 133"/>
              <a:gd name="T66" fmla="*/ 2147483647 w 91"/>
              <a:gd name="T67" fmla="*/ 2147483647 h 133"/>
              <a:gd name="T68" fmla="*/ 2147483647 w 91"/>
              <a:gd name="T69" fmla="*/ 2147483647 h 133"/>
              <a:gd name="T70" fmla="*/ 2147483647 w 91"/>
              <a:gd name="T71" fmla="*/ 2147483647 h 133"/>
              <a:gd name="T72" fmla="*/ 2147483647 w 91"/>
              <a:gd name="T73" fmla="*/ 2147483647 h 133"/>
              <a:gd name="T74" fmla="*/ 2147483647 w 91"/>
              <a:gd name="T75" fmla="*/ 2147483647 h 133"/>
              <a:gd name="T76" fmla="*/ 2147483647 w 91"/>
              <a:gd name="T77" fmla="*/ 2147483647 h 133"/>
              <a:gd name="T78" fmla="*/ 2147483647 w 91"/>
              <a:gd name="T79" fmla="*/ 2147483647 h 133"/>
              <a:gd name="T80" fmla="*/ 2147483647 w 91"/>
              <a:gd name="T81" fmla="*/ 2147483647 h 133"/>
              <a:gd name="T82" fmla="*/ 2147483647 w 91"/>
              <a:gd name="T83" fmla="*/ 2147483647 h 133"/>
              <a:gd name="T84" fmla="*/ 2147483647 w 91"/>
              <a:gd name="T85" fmla="*/ 2147483647 h 133"/>
              <a:gd name="T86" fmla="*/ 2147483647 w 91"/>
              <a:gd name="T87" fmla="*/ 2147483647 h 133"/>
              <a:gd name="T88" fmla="*/ 2147483647 w 91"/>
              <a:gd name="T89" fmla="*/ 2147483647 h 133"/>
              <a:gd name="T90" fmla="*/ 2147483647 w 91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5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 w="12700" cap="rnd">
            <a:noFill/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7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2147483647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2147483647 w 21"/>
              <a:gd name="T35" fmla="*/ 2147483647 h 31"/>
              <a:gd name="T36" fmla="*/ 2147483647 w 21"/>
              <a:gd name="T37" fmla="*/ 2147483647 h 31"/>
              <a:gd name="T38" fmla="*/ 2147483647 w 21"/>
              <a:gd name="T39" fmla="*/ 2147483647 h 31"/>
              <a:gd name="T40" fmla="*/ 2147483647 w 21"/>
              <a:gd name="T41" fmla="*/ 2147483647 h 31"/>
              <a:gd name="T42" fmla="*/ 2147483647 w 21"/>
              <a:gd name="T43" fmla="*/ 2147483647 h 31"/>
              <a:gd name="T44" fmla="*/ 2147483647 w 21"/>
              <a:gd name="T45" fmla="*/ 2147483647 h 31"/>
              <a:gd name="T46" fmla="*/ 2147483647 w 21"/>
              <a:gd name="T47" fmla="*/ 2147483647 h 31"/>
              <a:gd name="T48" fmla="*/ 2147483647 w 21"/>
              <a:gd name="T49" fmla="*/ 2147483647 h 31"/>
              <a:gd name="T50" fmla="*/ 2147483647 w 21"/>
              <a:gd name="T51" fmla="*/ 2147483647 h 31"/>
              <a:gd name="T52" fmla="*/ 2147483647 w 21"/>
              <a:gd name="T53" fmla="*/ 2147483647 h 31"/>
              <a:gd name="T54" fmla="*/ 2147483647 w 21"/>
              <a:gd name="T55" fmla="*/ 2147483647 h 31"/>
              <a:gd name="T56" fmla="*/ 2147483647 w 21"/>
              <a:gd name="T57" fmla="*/ 2147483647 h 31"/>
              <a:gd name="T58" fmla="*/ 2147483647 w 21"/>
              <a:gd name="T59" fmla="*/ 2147483647 h 31"/>
              <a:gd name="T60" fmla="*/ 2147483647 w 21"/>
              <a:gd name="T61" fmla="*/ 2147483647 h 31"/>
              <a:gd name="T62" fmla="*/ 2147483647 w 21"/>
              <a:gd name="T63" fmla="*/ 2147483647 h 31"/>
              <a:gd name="T64" fmla="*/ 2147483647 w 21"/>
              <a:gd name="T65" fmla="*/ 2147483647 h 31"/>
              <a:gd name="T66" fmla="*/ 2147483647 w 21"/>
              <a:gd name="T67" fmla="*/ 2147483647 h 31"/>
              <a:gd name="T68" fmla="*/ 2147483647 w 21"/>
              <a:gd name="T69" fmla="*/ 2147483647 h 31"/>
              <a:gd name="T70" fmla="*/ 2147483647 w 21"/>
              <a:gd name="T71" fmla="*/ 2147483647 h 31"/>
              <a:gd name="T72" fmla="*/ 2147483647 w 21"/>
              <a:gd name="T73" fmla="*/ 2147483647 h 31"/>
              <a:gd name="T74" fmla="*/ 2147483647 w 21"/>
              <a:gd name="T75" fmla="*/ 2147483647 h 31"/>
              <a:gd name="T76" fmla="*/ 2147483647 w 21"/>
              <a:gd name="T77" fmla="*/ 2147483647 h 31"/>
              <a:gd name="T78" fmla="*/ 2147483647 w 21"/>
              <a:gd name="T79" fmla="*/ 2147483647 h 31"/>
              <a:gd name="T80" fmla="*/ 2147483647 w 21"/>
              <a:gd name="T81" fmla="*/ 2147483647 h 31"/>
              <a:gd name="T82" fmla="*/ 2147483647 w 21"/>
              <a:gd name="T83" fmla="*/ 2147483647 h 31"/>
              <a:gd name="T84" fmla="*/ 2147483647 w 21"/>
              <a:gd name="T85" fmla="*/ 2147483647 h 31"/>
              <a:gd name="T86" fmla="*/ 2147483647 w 21"/>
              <a:gd name="T87" fmla="*/ 2147483647 h 31"/>
              <a:gd name="T88" fmla="*/ 2147483647 w 21"/>
              <a:gd name="T89" fmla="*/ 2147483647 h 31"/>
              <a:gd name="T90" fmla="*/ 2147483647 w 21"/>
              <a:gd name="T91" fmla="*/ 0 h 31"/>
              <a:gd name="T92" fmla="*/ 2147483647 w 21"/>
              <a:gd name="T93" fmla="*/ 2147483647 h 31"/>
              <a:gd name="T94" fmla="*/ 2147483647 w 21"/>
              <a:gd name="T95" fmla="*/ 2147483647 h 31"/>
              <a:gd name="T96" fmla="*/ 2147483647 w 21"/>
              <a:gd name="T97" fmla="*/ 2147483647 h 31"/>
              <a:gd name="T98" fmla="*/ 2147483647 w 21"/>
              <a:gd name="T99" fmla="*/ 2147483647 h 31"/>
              <a:gd name="T100" fmla="*/ 2147483647 w 21"/>
              <a:gd name="T101" fmla="*/ 2147483647 h 31"/>
              <a:gd name="T102" fmla="*/ 2147483647 w 21"/>
              <a:gd name="T103" fmla="*/ 2147483647 h 31"/>
              <a:gd name="T104" fmla="*/ 2147483647 w 21"/>
              <a:gd name="T105" fmla="*/ 2147483647 h 31"/>
              <a:gd name="T106" fmla="*/ 2147483647 w 21"/>
              <a:gd name="T107" fmla="*/ 2147483647 h 31"/>
              <a:gd name="T108" fmla="*/ 2147483647 w 21"/>
              <a:gd name="T109" fmla="*/ 2147483647 h 31"/>
              <a:gd name="T110" fmla="*/ 2147483647 w 21"/>
              <a:gd name="T111" fmla="*/ 2147483647 h 31"/>
              <a:gd name="T112" fmla="*/ 2147483647 w 21"/>
              <a:gd name="T113" fmla="*/ 2147483647 h 31"/>
              <a:gd name="T114" fmla="*/ 2147483647 w 21"/>
              <a:gd name="T115" fmla="*/ 2147483647 h 31"/>
              <a:gd name="T116" fmla="*/ 2147483647 w 21"/>
              <a:gd name="T117" fmla="*/ 2147483647 h 31"/>
              <a:gd name="T118" fmla="*/ 2147483647 w 21"/>
              <a:gd name="T119" fmla="*/ 2147483647 h 31"/>
              <a:gd name="T120" fmla="*/ 0 w 21"/>
              <a:gd name="T121" fmla="*/ 2147483647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8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147483647 w 23"/>
              <a:gd name="T1" fmla="*/ 0 h 39"/>
              <a:gd name="T2" fmla="*/ 2147483647 w 23"/>
              <a:gd name="T3" fmla="*/ 2147483647 h 39"/>
              <a:gd name="T4" fmla="*/ 2147483647 w 23"/>
              <a:gd name="T5" fmla="*/ 2147483647 h 39"/>
              <a:gd name="T6" fmla="*/ 2147483647 w 23"/>
              <a:gd name="T7" fmla="*/ 2147483647 h 39"/>
              <a:gd name="T8" fmla="*/ 2147483647 w 23"/>
              <a:gd name="T9" fmla="*/ 2147483647 h 39"/>
              <a:gd name="T10" fmla="*/ 2147483647 w 23"/>
              <a:gd name="T11" fmla="*/ 2147483647 h 39"/>
              <a:gd name="T12" fmla="*/ 2147483647 w 23"/>
              <a:gd name="T13" fmla="*/ 2147483647 h 39"/>
              <a:gd name="T14" fmla="*/ 2147483647 w 23"/>
              <a:gd name="T15" fmla="*/ 2147483647 h 39"/>
              <a:gd name="T16" fmla="*/ 2147483647 w 23"/>
              <a:gd name="T17" fmla="*/ 2147483647 h 39"/>
              <a:gd name="T18" fmla="*/ 2147483647 w 23"/>
              <a:gd name="T19" fmla="*/ 2147483647 h 39"/>
              <a:gd name="T20" fmla="*/ 2147483647 w 23"/>
              <a:gd name="T21" fmla="*/ 2147483647 h 39"/>
              <a:gd name="T22" fmla="*/ 2147483647 w 23"/>
              <a:gd name="T23" fmla="*/ 2147483647 h 39"/>
              <a:gd name="T24" fmla="*/ 0 w 23"/>
              <a:gd name="T25" fmla="*/ 2147483647 h 39"/>
              <a:gd name="T26" fmla="*/ 0 w 23"/>
              <a:gd name="T27" fmla="*/ 2147483647 h 39"/>
              <a:gd name="T28" fmla="*/ 2147483647 w 23"/>
              <a:gd name="T29" fmla="*/ 2147483647 h 39"/>
              <a:gd name="T30" fmla="*/ 2147483647 w 23"/>
              <a:gd name="T31" fmla="*/ 2147483647 h 39"/>
              <a:gd name="T32" fmla="*/ 2147483647 w 23"/>
              <a:gd name="T33" fmla="*/ 2147483647 h 39"/>
              <a:gd name="T34" fmla="*/ 2147483647 w 23"/>
              <a:gd name="T35" fmla="*/ 2147483647 h 39"/>
              <a:gd name="T36" fmla="*/ 2147483647 w 23"/>
              <a:gd name="T37" fmla="*/ 2147483647 h 39"/>
              <a:gd name="T38" fmla="*/ 2147483647 w 23"/>
              <a:gd name="T39" fmla="*/ 2147483647 h 39"/>
              <a:gd name="T40" fmla="*/ 2147483647 w 23"/>
              <a:gd name="T41" fmla="*/ 2147483647 h 39"/>
              <a:gd name="T42" fmla="*/ 2147483647 w 23"/>
              <a:gd name="T43" fmla="*/ 2147483647 h 39"/>
              <a:gd name="T44" fmla="*/ 2147483647 w 23"/>
              <a:gd name="T45" fmla="*/ 2147483647 h 39"/>
              <a:gd name="T46" fmla="*/ 2147483647 w 23"/>
              <a:gd name="T47" fmla="*/ 2147483647 h 39"/>
              <a:gd name="T48" fmla="*/ 2147483647 w 23"/>
              <a:gd name="T49" fmla="*/ 2147483647 h 39"/>
              <a:gd name="T50" fmla="*/ 2147483647 w 23"/>
              <a:gd name="T51" fmla="*/ 2147483647 h 39"/>
              <a:gd name="T52" fmla="*/ 2147483647 w 23"/>
              <a:gd name="T53" fmla="*/ 2147483647 h 39"/>
              <a:gd name="T54" fmla="*/ 2147483647 w 23"/>
              <a:gd name="T55" fmla="*/ 2147483647 h 39"/>
              <a:gd name="T56" fmla="*/ 2147483647 w 23"/>
              <a:gd name="T57" fmla="*/ 2147483647 h 39"/>
              <a:gd name="T58" fmla="*/ 2147483647 w 23"/>
              <a:gd name="T59" fmla="*/ 2147483647 h 39"/>
              <a:gd name="T60" fmla="*/ 2147483647 w 23"/>
              <a:gd name="T61" fmla="*/ 2147483647 h 39"/>
              <a:gd name="T62" fmla="*/ 2147483647 w 23"/>
              <a:gd name="T63" fmla="*/ 2147483647 h 39"/>
              <a:gd name="T64" fmla="*/ 2147483647 w 23"/>
              <a:gd name="T65" fmla="*/ 2147483647 h 39"/>
              <a:gd name="T66" fmla="*/ 2147483647 w 23"/>
              <a:gd name="T67" fmla="*/ 2147483647 h 39"/>
              <a:gd name="T68" fmla="*/ 2147483647 w 23"/>
              <a:gd name="T69" fmla="*/ 2147483647 h 39"/>
              <a:gd name="T70" fmla="*/ 2147483647 w 23"/>
              <a:gd name="T71" fmla="*/ 2147483647 h 39"/>
              <a:gd name="T72" fmla="*/ 2147483647 w 23"/>
              <a:gd name="T73" fmla="*/ 2147483647 h 39"/>
              <a:gd name="T74" fmla="*/ 2147483647 w 23"/>
              <a:gd name="T75" fmla="*/ 2147483647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79966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290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1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2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3" cy="17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3" name="Oval 120"/>
            <p:cNvSpPr>
              <a:spLocks noChangeArrowheads="1"/>
            </p:cNvSpPr>
            <p:nvPr/>
          </p:nvSpPr>
          <p:spPr bwMode="auto">
            <a:xfrm>
              <a:off x="2573" y="3617"/>
              <a:ext cx="71" cy="58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4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10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5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7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6" name="Rectangle 123"/>
            <p:cNvSpPr>
              <a:spLocks noChangeArrowheads="1"/>
            </p:cNvSpPr>
            <p:nvPr/>
          </p:nvSpPr>
          <p:spPr bwMode="auto">
            <a:xfrm rot="1200000">
              <a:off x="2636" y="3451"/>
              <a:ext cx="31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97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8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9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0" name="Rectangle 128"/>
          <p:cNvSpPr>
            <a:spLocks noChangeArrowheads="1"/>
          </p:cNvSpPr>
          <p:nvPr/>
        </p:nvSpPr>
        <p:spPr bwMode="auto">
          <a:xfrm>
            <a:off x="3825875" y="5670550"/>
            <a:ext cx="1560513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„ </a:t>
            </a:r>
            <a:endParaRPr lang="en-US" sz="1800" b="1" u="sng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ƒ</a:t>
            </a:r>
          </a:p>
        </p:txBody>
      </p:sp>
      <p:sp>
        <p:nvSpPr>
          <p:cNvPr id="301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sz="2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2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3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endParaRPr lang="en-US" sz="2400" b="1" dirty="0">
              <a:ln>
                <a:solidFill>
                  <a:schemeClr val="tx1"/>
                </a:solidFill>
              </a:ln>
              <a:solidFill>
                <a:srgbClr val="5B5B5B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4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5" name="Line 133"/>
          <p:cNvSpPr>
            <a:spLocks noChangeShapeType="1"/>
          </p:cNvSpPr>
          <p:nvPr/>
        </p:nvSpPr>
        <p:spPr bwMode="auto">
          <a:xfrm>
            <a:off x="6083300" y="4500563"/>
            <a:ext cx="966788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6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" name="Text Box 135"/>
          <p:cNvSpPr txBox="1">
            <a:spLocks noChangeArrowheads="1"/>
          </p:cNvSpPr>
          <p:nvPr/>
        </p:nvSpPr>
        <p:spPr bwMode="auto">
          <a:xfrm>
            <a:off x="2325688" y="1643063"/>
            <a:ext cx="26590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ƒ</a:t>
            </a: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ˆŒŒ </a:t>
            </a: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o"kZ</a:t>
            </a:r>
          </a:p>
        </p:txBody>
      </p:sp>
      <p:sp>
        <p:nvSpPr>
          <p:cNvPr id="308" name="Text Box 136"/>
          <p:cNvSpPr txBox="1">
            <a:spLocks noChangeArrowheads="1"/>
          </p:cNvSpPr>
          <p:nvPr/>
        </p:nvSpPr>
        <p:spPr bwMode="auto">
          <a:xfrm>
            <a:off x="2303463" y="1970088"/>
            <a:ext cx="26590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†</a:t>
            </a: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Œ</a:t>
            </a: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ys[kd</a:t>
            </a:r>
          </a:p>
        </p:txBody>
      </p:sp>
      <p:sp>
        <p:nvSpPr>
          <p:cNvPr id="309" name="Text Box 137"/>
          <p:cNvSpPr txBox="1">
            <a:spLocks noChangeArrowheads="1"/>
          </p:cNvSpPr>
          <p:nvPr/>
        </p:nvSpPr>
        <p:spPr bwMode="auto">
          <a:xfrm>
            <a:off x="1592263" y="3248025"/>
            <a:ext cx="11699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bczkuh</a:t>
            </a:r>
          </a:p>
        </p:txBody>
      </p:sp>
      <p:sp>
        <p:nvSpPr>
          <p:cNvPr id="310" name="Text Box 138"/>
          <p:cNvSpPr txBox="1">
            <a:spLocks noChangeArrowheads="1"/>
          </p:cNvSpPr>
          <p:nvPr/>
        </p:nvSpPr>
        <p:spPr bwMode="auto">
          <a:xfrm>
            <a:off x="1112838" y="2784475"/>
            <a:ext cx="1476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</a:t>
            </a: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…‹</a:t>
            </a: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**</a:t>
            </a:r>
            <a:r>
              <a:rPr lang="en-US" altLang="ja-JP" sz="2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fdrkcsa</a:t>
            </a:r>
          </a:p>
        </p:txBody>
      </p:sp>
      <p:sp>
        <p:nvSpPr>
          <p:cNvPr id="311" name="Text Box 139"/>
          <p:cNvSpPr txBox="1">
            <a:spLocks noChangeArrowheads="1"/>
          </p:cNvSpPr>
          <p:nvPr/>
        </p:nvSpPr>
        <p:spPr bwMode="auto">
          <a:xfrm>
            <a:off x="5967413" y="3205163"/>
            <a:ext cx="10747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;wukuh</a:t>
            </a:r>
          </a:p>
        </p:txBody>
      </p:sp>
      <p:sp>
        <p:nvSpPr>
          <p:cNvPr id="312" name="Text Box 140"/>
          <p:cNvSpPr txBox="1">
            <a:spLocks noChangeArrowheads="1"/>
          </p:cNvSpPr>
          <p:nvPr/>
        </p:nvSpPr>
        <p:spPr bwMode="auto">
          <a:xfrm>
            <a:off x="6240462" y="3760788"/>
            <a:ext cx="15319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vuqxzg dk</a:t>
            </a:r>
          </a:p>
        </p:txBody>
      </p:sp>
      <p:sp>
        <p:nvSpPr>
          <p:cNvPr id="313" name="Text Box 141"/>
          <p:cNvSpPr txBox="1">
            <a:spLocks noChangeArrowheads="1"/>
          </p:cNvSpPr>
          <p:nvPr/>
        </p:nvSpPr>
        <p:spPr bwMode="auto">
          <a:xfrm>
            <a:off x="6091238" y="4141788"/>
            <a:ext cx="117951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iw.kZ gksuk</a:t>
            </a:r>
          </a:p>
        </p:txBody>
      </p:sp>
      <p:sp>
        <p:nvSpPr>
          <p:cNvPr id="314" name="Text Box 142"/>
          <p:cNvSpPr txBox="1">
            <a:spLocks noChangeArrowheads="1"/>
          </p:cNvSpPr>
          <p:nvPr/>
        </p:nvSpPr>
        <p:spPr bwMode="auto">
          <a:xfrm>
            <a:off x="1290638" y="3867150"/>
            <a:ext cx="7699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fu;e</a:t>
            </a:r>
          </a:p>
        </p:txBody>
      </p:sp>
      <p:sp>
        <p:nvSpPr>
          <p:cNvPr id="315" name="Text Box 143"/>
          <p:cNvSpPr txBox="1">
            <a:spLocks noChangeArrowheads="1"/>
          </p:cNvSpPr>
          <p:nvPr/>
        </p:nvSpPr>
        <p:spPr bwMode="auto">
          <a:xfrm>
            <a:off x="322263" y="4179888"/>
            <a:ext cx="12620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izfrKk</a:t>
            </a:r>
          </a:p>
        </p:txBody>
      </p:sp>
      <p:sp>
        <p:nvSpPr>
          <p:cNvPr id="316" name="Text Box 144"/>
          <p:cNvSpPr txBox="1">
            <a:spLocks noChangeArrowheads="1"/>
          </p:cNvSpPr>
          <p:nvPr/>
        </p:nvSpPr>
        <p:spPr bwMode="auto">
          <a:xfrm>
            <a:off x="1123950" y="5445125"/>
            <a:ext cx="17700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VsyhLdksi</a:t>
            </a:r>
          </a:p>
        </p:txBody>
      </p:sp>
      <p:sp>
        <p:nvSpPr>
          <p:cNvPr id="317" name="Text Box 145"/>
          <p:cNvSpPr txBox="1">
            <a:spLocks noChangeArrowheads="1"/>
          </p:cNvSpPr>
          <p:nvPr/>
        </p:nvSpPr>
        <p:spPr bwMode="auto">
          <a:xfrm>
            <a:off x="341313" y="5894388"/>
            <a:ext cx="17700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vuar Hkwrdky</a:t>
            </a:r>
          </a:p>
        </p:txBody>
      </p:sp>
      <p:sp>
        <p:nvSpPr>
          <p:cNvPr id="318" name="Text Box 146"/>
          <p:cNvSpPr txBox="1">
            <a:spLocks noChangeArrowheads="1"/>
          </p:cNvSpPr>
          <p:nvPr/>
        </p:nvSpPr>
        <p:spPr bwMode="auto">
          <a:xfrm>
            <a:off x="2592388" y="5972175"/>
            <a:ext cx="177006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ekbØksLdksi</a:t>
            </a:r>
          </a:p>
        </p:txBody>
      </p:sp>
      <p:sp>
        <p:nvSpPr>
          <p:cNvPr id="319" name="Text Box 147"/>
          <p:cNvSpPr txBox="1">
            <a:spLocks noChangeArrowheads="1"/>
          </p:cNvSpPr>
          <p:nvPr/>
        </p:nvSpPr>
        <p:spPr bwMode="auto">
          <a:xfrm>
            <a:off x="3997325" y="5573713"/>
            <a:ext cx="17700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VsyhLdksi</a:t>
            </a:r>
          </a:p>
        </p:txBody>
      </p:sp>
      <p:sp>
        <p:nvSpPr>
          <p:cNvPr id="320" name="Text Box 148"/>
          <p:cNvSpPr txBox="1">
            <a:spLocks noChangeArrowheads="1"/>
          </p:cNvSpPr>
          <p:nvPr/>
        </p:nvSpPr>
        <p:spPr bwMode="auto">
          <a:xfrm>
            <a:off x="4037013" y="5818188"/>
            <a:ext cx="17700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ekbØksLdksi</a:t>
            </a:r>
          </a:p>
        </p:txBody>
      </p:sp>
      <p:sp>
        <p:nvSpPr>
          <p:cNvPr id="321" name="Text Box 149"/>
          <p:cNvSpPr txBox="1">
            <a:spLocks noChangeArrowheads="1"/>
          </p:cNvSpPr>
          <p:nvPr/>
        </p:nvSpPr>
        <p:spPr bwMode="auto">
          <a:xfrm>
            <a:off x="6361113" y="5505450"/>
            <a:ext cx="11826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VsyhLdksi</a:t>
            </a:r>
          </a:p>
        </p:txBody>
      </p:sp>
      <p:sp>
        <p:nvSpPr>
          <p:cNvPr id="322" name="Text Box 150"/>
          <p:cNvSpPr txBox="1">
            <a:spLocks noChangeArrowheads="1"/>
          </p:cNvSpPr>
          <p:nvPr/>
        </p:nvSpPr>
        <p:spPr bwMode="auto">
          <a:xfrm>
            <a:off x="5737225" y="5849938"/>
            <a:ext cx="17700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'kk'or Hkfo";</a:t>
            </a:r>
          </a:p>
        </p:txBody>
      </p:sp>
      <p:sp>
        <p:nvSpPr>
          <p:cNvPr id="323" name="Text Box 151"/>
          <p:cNvSpPr txBox="1">
            <a:spLocks noChangeArrowheads="1"/>
          </p:cNvSpPr>
          <p:nvPr/>
        </p:nvSpPr>
        <p:spPr bwMode="auto">
          <a:xfrm>
            <a:off x="2266950" y="2584450"/>
            <a:ext cx="26590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ijes'oj dh efgek</a:t>
            </a:r>
          </a:p>
        </p:txBody>
      </p:sp>
      <p:sp>
        <p:nvSpPr>
          <p:cNvPr id="324" name="Text Box 152"/>
          <p:cNvSpPr txBox="1">
            <a:spLocks noChangeArrowheads="1"/>
          </p:cNvSpPr>
          <p:nvPr/>
        </p:nvSpPr>
        <p:spPr bwMode="auto">
          <a:xfrm>
            <a:off x="985838" y="2197100"/>
            <a:ext cx="15938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iqjkuk fu;e</a:t>
            </a:r>
            <a:endParaRPr lang="en-US" sz="2800" b="1" baseline="-25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5" name="Text Box 153"/>
          <p:cNvSpPr txBox="1">
            <a:spLocks noChangeArrowheads="1"/>
          </p:cNvSpPr>
          <p:nvPr/>
        </p:nvSpPr>
        <p:spPr bwMode="auto">
          <a:xfrm>
            <a:off x="5653088" y="2216150"/>
            <a:ext cx="16986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^^u;k** fu;e</a:t>
            </a:r>
            <a:endParaRPr lang="en-US" sz="2800" b="1" baseline="-25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6" name="Text Box 154"/>
          <p:cNvSpPr txBox="1">
            <a:spLocks noChangeArrowheads="1"/>
          </p:cNvSpPr>
          <p:nvPr/>
        </p:nvSpPr>
        <p:spPr bwMode="auto">
          <a:xfrm>
            <a:off x="5695950" y="2813050"/>
            <a:ext cx="17700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^^„</a:t>
            </a: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‰</a:t>
            </a:r>
            <a:r>
              <a:rPr lang="en-US" altLang="ja-JP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** fdrkcsa</a:t>
            </a:r>
            <a:endParaRPr lang="en-US" sz="2800" b="1" baseline="-25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7" name="Text Box 155"/>
          <p:cNvSpPr txBox="1">
            <a:spLocks noChangeArrowheads="1"/>
          </p:cNvSpPr>
          <p:nvPr/>
        </p:nvSpPr>
        <p:spPr bwMode="auto">
          <a:xfrm rot="91668">
            <a:off x="1998663" y="4896555"/>
            <a:ext cx="7699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fu;e</a:t>
            </a:r>
          </a:p>
        </p:txBody>
      </p:sp>
      <p:sp>
        <p:nvSpPr>
          <p:cNvPr id="328" name="Text Box 156"/>
          <p:cNvSpPr txBox="1">
            <a:spLocks noChangeArrowheads="1"/>
          </p:cNvSpPr>
          <p:nvPr/>
        </p:nvSpPr>
        <p:spPr bwMode="auto">
          <a:xfrm rot="4577662">
            <a:off x="2864644" y="4172536"/>
            <a:ext cx="147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Hkfo";okf.k;ka</a:t>
            </a:r>
          </a:p>
        </p:txBody>
      </p:sp>
      <p:sp>
        <p:nvSpPr>
          <p:cNvPr id="329" name="Text Box 157"/>
          <p:cNvSpPr txBox="1">
            <a:spLocks noChangeArrowheads="1"/>
          </p:cNvSpPr>
          <p:nvPr/>
        </p:nvSpPr>
        <p:spPr bwMode="auto">
          <a:xfrm>
            <a:off x="4687888" y="5149850"/>
            <a:ext cx="14732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izdkf'krokD;</a:t>
            </a:r>
          </a:p>
        </p:txBody>
      </p:sp>
      <p:sp>
        <p:nvSpPr>
          <p:cNvPr id="330" name="Text Box 158"/>
          <p:cNvSpPr txBox="1">
            <a:spLocks noChangeArrowheads="1"/>
          </p:cNvSpPr>
          <p:nvPr/>
        </p:nvSpPr>
        <p:spPr bwMode="auto">
          <a:xfrm rot="18566353">
            <a:off x="3798094" y="3794711"/>
            <a:ext cx="147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lqlekpkj</a:t>
            </a:r>
          </a:p>
        </p:txBody>
      </p:sp>
      <p:sp>
        <p:nvSpPr>
          <p:cNvPr id="331" name="Text Box 159"/>
          <p:cNvSpPr txBox="1">
            <a:spLocks noChangeArrowheads="1"/>
          </p:cNvSpPr>
          <p:nvPr/>
        </p:nvSpPr>
        <p:spPr bwMode="auto">
          <a:xfrm rot="20837247">
            <a:off x="4679806" y="4590842"/>
            <a:ext cx="147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if=;ka</a:t>
            </a:r>
          </a:p>
        </p:txBody>
      </p:sp>
      <p:sp>
        <p:nvSpPr>
          <p:cNvPr id="332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HISTORIES</a:t>
            </a:r>
          </a:p>
        </p:txBody>
      </p:sp>
      <p:sp>
        <p:nvSpPr>
          <p:cNvPr id="333" name="Text Box 161"/>
          <p:cNvSpPr txBox="1">
            <a:spLocks noChangeArrowheads="1"/>
          </p:cNvSpPr>
          <p:nvPr/>
        </p:nvSpPr>
        <p:spPr bwMode="auto">
          <a:xfrm rot="19565200">
            <a:off x="4202113" y="4122530"/>
            <a:ext cx="147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izsfjrksa ds dk;Z</a:t>
            </a:r>
          </a:p>
        </p:txBody>
      </p:sp>
      <p:sp>
        <p:nvSpPr>
          <p:cNvPr id="334" name="Text Box 162"/>
          <p:cNvSpPr txBox="1">
            <a:spLocks noChangeArrowheads="1"/>
          </p:cNvSpPr>
          <p:nvPr/>
        </p:nvSpPr>
        <p:spPr bwMode="auto">
          <a:xfrm rot="3053071">
            <a:off x="2461419" y="4407486"/>
            <a:ext cx="134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O;oLFkkfooj.k</a:t>
            </a:r>
          </a:p>
        </p:txBody>
      </p:sp>
      <p:sp>
        <p:nvSpPr>
          <p:cNvPr id="335" name="Text Box 163"/>
          <p:cNvSpPr txBox="1">
            <a:spLocks noChangeArrowheads="1"/>
          </p:cNvSpPr>
          <p:nvPr/>
        </p:nvSpPr>
        <p:spPr bwMode="auto">
          <a:xfrm rot="1226197">
            <a:off x="2149475" y="4605923"/>
            <a:ext cx="1304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bfrgkl</a:t>
            </a:r>
          </a:p>
        </p:txBody>
      </p:sp>
      <p:grpSp>
        <p:nvGrpSpPr>
          <p:cNvPr id="80006" name="Group 164"/>
          <p:cNvGrpSpPr>
            <a:grpSpLocks/>
          </p:cNvGrpSpPr>
          <p:nvPr/>
        </p:nvGrpSpPr>
        <p:grpSpPr bwMode="auto">
          <a:xfrm>
            <a:off x="1776413" y="3443288"/>
            <a:ext cx="4265612" cy="1998662"/>
            <a:chOff x="1119" y="2169"/>
            <a:chExt cx="2687" cy="1259"/>
          </a:xfrm>
        </p:grpSpPr>
        <p:sp>
          <p:nvSpPr>
            <p:cNvPr id="337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ƒ</a:t>
              </a:r>
            </a:p>
          </p:txBody>
        </p:sp>
        <p:sp>
          <p:nvSpPr>
            <p:cNvPr id="338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„</a:t>
              </a:r>
            </a:p>
          </p:txBody>
        </p:sp>
        <p:sp>
          <p:nvSpPr>
            <p:cNvPr id="339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…</a:t>
              </a:r>
            </a:p>
          </p:txBody>
        </p:sp>
        <p:sp>
          <p:nvSpPr>
            <p:cNvPr id="340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†</a:t>
              </a:r>
            </a:p>
          </p:txBody>
        </p:sp>
        <p:sp>
          <p:nvSpPr>
            <p:cNvPr id="341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‡</a:t>
              </a:r>
            </a:p>
          </p:txBody>
        </p:sp>
        <p:sp>
          <p:nvSpPr>
            <p:cNvPr id="342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ˆ</a:t>
              </a:r>
            </a:p>
          </p:txBody>
        </p:sp>
        <p:sp>
          <p:nvSpPr>
            <p:cNvPr id="343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‰</a:t>
              </a:r>
            </a:p>
          </p:txBody>
        </p:sp>
        <p:sp>
          <p:nvSpPr>
            <p:cNvPr id="344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8</a:t>
              </a:r>
            </a:p>
          </p:txBody>
        </p:sp>
      </p:grpSp>
      <p:sp>
        <p:nvSpPr>
          <p:cNvPr id="345" name="Rectangle 173"/>
          <p:cNvSpPr>
            <a:spLocks noChangeArrowheads="1"/>
          </p:cNvSpPr>
          <p:nvPr/>
        </p:nvSpPr>
        <p:spPr bwMode="auto">
          <a:xfrm rot="20178442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0008" name="Picture 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5557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……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808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 Box 8"/>
          <p:cNvSpPr txBox="1">
            <a:spLocks noChangeArrowheads="1"/>
          </p:cNvSpPr>
          <p:nvPr/>
        </p:nvSpPr>
        <p:spPr bwMode="auto">
          <a:xfrm>
            <a:off x="6580188" y="19050"/>
            <a:ext cx="754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34</a:t>
            </a:r>
          </a:p>
        </p:txBody>
      </p:sp>
      <p:sp>
        <p:nvSpPr>
          <p:cNvPr id="341" name="Line 237"/>
          <p:cNvSpPr>
            <a:spLocks noChangeShapeType="1"/>
          </p:cNvSpPr>
          <p:nvPr/>
        </p:nvSpPr>
        <p:spPr bwMode="auto">
          <a:xfrm>
            <a:off x="544513" y="90201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785813" y="4567238"/>
            <a:ext cx="503237" cy="2595562"/>
            <a:chOff x="192" y="1824"/>
            <a:chExt cx="288" cy="2304"/>
          </a:xfrm>
        </p:grpSpPr>
        <p:sp>
          <p:nvSpPr>
            <p:cNvPr id="343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4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24" name="Group 5"/>
          <p:cNvGrpSpPr>
            <a:grpSpLocks/>
          </p:cNvGrpSpPr>
          <p:nvPr/>
        </p:nvGrpSpPr>
        <p:grpSpPr bwMode="auto">
          <a:xfrm>
            <a:off x="785813" y="1343025"/>
            <a:ext cx="503237" cy="2909888"/>
            <a:chOff x="192" y="1824"/>
            <a:chExt cx="288" cy="2304"/>
          </a:xfrm>
        </p:grpSpPr>
        <p:sp>
          <p:nvSpPr>
            <p:cNvPr id="346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3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7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48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9" name="Text Box 11"/>
          <p:cNvSpPr txBox="1">
            <a:spLocks noChangeArrowheads="1"/>
          </p:cNvSpPr>
          <p:nvPr/>
        </p:nvSpPr>
        <p:spPr bwMode="auto">
          <a:xfrm>
            <a:off x="922338" y="8637588"/>
            <a:ext cx="5672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v/;;u lgk;d 19 dh fjDr izfr miyC/k gS</a:t>
            </a:r>
          </a:p>
        </p:txBody>
      </p:sp>
      <p:sp>
        <p:nvSpPr>
          <p:cNvPr id="350" name="Line 1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1928" name="Group 13"/>
          <p:cNvGrpSpPr>
            <a:grpSpLocks/>
          </p:cNvGrpSpPr>
          <p:nvPr/>
        </p:nvGrpSpPr>
        <p:grpSpPr bwMode="auto">
          <a:xfrm>
            <a:off x="938213" y="1073150"/>
            <a:ext cx="1571625" cy="442913"/>
            <a:chOff x="458" y="303"/>
            <a:chExt cx="779" cy="280"/>
          </a:xfrm>
        </p:grpSpPr>
        <p:sp>
          <p:nvSpPr>
            <p:cNvPr id="352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3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59" cy="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4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5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6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l`f"V</a:t>
              </a:r>
            </a:p>
          </p:txBody>
        </p:sp>
        <p:sp>
          <p:nvSpPr>
            <p:cNvPr id="357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29" name="Group 20"/>
          <p:cNvGrpSpPr>
            <a:grpSpLocks/>
          </p:cNvGrpSpPr>
          <p:nvPr/>
        </p:nvGrpSpPr>
        <p:grpSpPr bwMode="auto">
          <a:xfrm>
            <a:off x="938213" y="1500188"/>
            <a:ext cx="1571625" cy="442912"/>
            <a:chOff x="458" y="303"/>
            <a:chExt cx="779" cy="279"/>
          </a:xfrm>
        </p:grpSpPr>
        <p:sp>
          <p:nvSpPr>
            <p:cNvPr id="359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0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59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1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2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3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vczkge</a:t>
              </a:r>
            </a:p>
          </p:txBody>
        </p:sp>
        <p:sp>
          <p:nvSpPr>
            <p:cNvPr id="364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0" name="Group 27"/>
          <p:cNvGrpSpPr>
            <a:grpSpLocks/>
          </p:cNvGrpSpPr>
          <p:nvPr/>
        </p:nvGrpSpPr>
        <p:grpSpPr bwMode="auto">
          <a:xfrm>
            <a:off x="927100" y="2130425"/>
            <a:ext cx="1579563" cy="442913"/>
            <a:chOff x="458" y="303"/>
            <a:chExt cx="779" cy="279"/>
          </a:xfrm>
        </p:grpSpPr>
        <p:sp>
          <p:nvSpPr>
            <p:cNvPr id="366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7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8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69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0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;qlqQ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1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1" name="Group 34"/>
          <p:cNvGrpSpPr>
            <a:grpSpLocks/>
          </p:cNvGrpSpPr>
          <p:nvPr/>
        </p:nvGrpSpPr>
        <p:grpSpPr bwMode="auto">
          <a:xfrm>
            <a:off x="947738" y="2679700"/>
            <a:ext cx="1570037" cy="442913"/>
            <a:chOff x="458" y="303"/>
            <a:chExt cx="779" cy="279"/>
          </a:xfrm>
        </p:grpSpPr>
        <p:sp>
          <p:nvSpPr>
            <p:cNvPr id="373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4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60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5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6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7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ewlk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8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2" name="Group 41"/>
          <p:cNvGrpSpPr>
            <a:grpSpLocks/>
          </p:cNvGrpSpPr>
          <p:nvPr/>
        </p:nvGrpSpPr>
        <p:grpSpPr bwMode="auto">
          <a:xfrm>
            <a:off x="947738" y="3781425"/>
            <a:ext cx="1587500" cy="442913"/>
            <a:chOff x="458" y="303"/>
            <a:chExt cx="779" cy="280"/>
          </a:xfrm>
        </p:grpSpPr>
        <p:sp>
          <p:nvSpPr>
            <p:cNvPr id="380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1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2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3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4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;gks'kq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5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3" name="Group 48"/>
          <p:cNvGrpSpPr>
            <a:grpSpLocks/>
          </p:cNvGrpSpPr>
          <p:nvPr/>
        </p:nvGrpSpPr>
        <p:grpSpPr bwMode="auto">
          <a:xfrm>
            <a:off x="938213" y="4724400"/>
            <a:ext cx="1592262" cy="442913"/>
            <a:chOff x="458" y="303"/>
            <a:chExt cx="779" cy="280"/>
          </a:xfrm>
        </p:grpSpPr>
        <p:sp>
          <p:nvSpPr>
            <p:cNvPr id="387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8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9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0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1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vjktdrk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2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4" name="Group 55"/>
          <p:cNvGrpSpPr>
            <a:grpSpLocks/>
          </p:cNvGrpSpPr>
          <p:nvPr/>
        </p:nvGrpSpPr>
        <p:grpSpPr bwMode="auto">
          <a:xfrm>
            <a:off x="938213" y="6734175"/>
            <a:ext cx="1592262" cy="442913"/>
            <a:chOff x="458" y="303"/>
            <a:chExt cx="779" cy="279"/>
          </a:xfrm>
        </p:grpSpPr>
        <p:sp>
          <p:nvSpPr>
            <p:cNvPr id="394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5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6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7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8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nklrk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9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5" name="Group 62"/>
          <p:cNvGrpSpPr>
            <a:grpSpLocks/>
          </p:cNvGrpSpPr>
          <p:nvPr/>
        </p:nvGrpSpPr>
        <p:grpSpPr bwMode="auto">
          <a:xfrm>
            <a:off x="938213" y="7597775"/>
            <a:ext cx="1592262" cy="444500"/>
            <a:chOff x="458" y="303"/>
            <a:chExt cx="779" cy="279"/>
          </a:xfrm>
        </p:grpSpPr>
        <p:sp>
          <p:nvSpPr>
            <p:cNvPr id="401" name="AutoShape 63"/>
            <p:cNvSpPr>
              <a:spLocks noChangeArrowheads="1"/>
            </p:cNvSpPr>
            <p:nvPr/>
          </p:nvSpPr>
          <p:spPr bwMode="auto">
            <a:xfrm>
              <a:off x="551" y="312"/>
              <a:ext cx="506" cy="12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2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3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4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5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'kkafrdky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6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6" name="Group 69"/>
          <p:cNvGrpSpPr>
            <a:grpSpLocks/>
          </p:cNvGrpSpPr>
          <p:nvPr/>
        </p:nvGrpSpPr>
        <p:grpSpPr bwMode="auto">
          <a:xfrm>
            <a:off x="938213" y="8105775"/>
            <a:ext cx="1592262" cy="442913"/>
            <a:chOff x="458" y="303"/>
            <a:chExt cx="779" cy="279"/>
          </a:xfrm>
        </p:grpSpPr>
        <p:sp>
          <p:nvSpPr>
            <p:cNvPr id="408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09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0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1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2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5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;h'kq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3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1937" name="Group 76"/>
          <p:cNvGrpSpPr>
            <a:grpSpLocks/>
          </p:cNvGrpSpPr>
          <p:nvPr/>
        </p:nvGrpSpPr>
        <p:grpSpPr bwMode="auto">
          <a:xfrm>
            <a:off x="942975" y="5510213"/>
            <a:ext cx="1592263" cy="442912"/>
            <a:chOff x="458" y="303"/>
            <a:chExt cx="779" cy="279"/>
          </a:xfrm>
        </p:grpSpPr>
        <p:sp>
          <p:nvSpPr>
            <p:cNvPr id="415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1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6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7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8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9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1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jktoa'k</a:t>
              </a:r>
              <a:endPara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20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21" name="Rectangle 83"/>
          <p:cNvSpPr>
            <a:spLocks noChangeArrowheads="1"/>
          </p:cNvSpPr>
          <p:nvPr/>
        </p:nvSpPr>
        <p:spPr bwMode="auto">
          <a:xfrm>
            <a:off x="4525963" y="14224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2" name="Rectangle 84"/>
          <p:cNvSpPr>
            <a:spLocks noChangeArrowheads="1"/>
          </p:cNvSpPr>
          <p:nvPr/>
        </p:nvSpPr>
        <p:spPr bwMode="auto">
          <a:xfrm>
            <a:off x="2682875" y="8105775"/>
            <a:ext cx="1508125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3" name="Text Box 8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1-</a:t>
            </a:r>
          </a:p>
        </p:txBody>
      </p:sp>
      <p:sp>
        <p:nvSpPr>
          <p:cNvPr id="424" name="Text Box 86"/>
          <p:cNvSpPr txBox="1">
            <a:spLocks noChangeArrowheads="1"/>
          </p:cNvSpPr>
          <p:nvPr/>
        </p:nvSpPr>
        <p:spPr bwMode="auto">
          <a:xfrm>
            <a:off x="665163" y="1539875"/>
            <a:ext cx="6715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2-</a:t>
            </a:r>
          </a:p>
        </p:txBody>
      </p:sp>
      <p:sp>
        <p:nvSpPr>
          <p:cNvPr id="425" name="Text Box 87"/>
          <p:cNvSpPr txBox="1">
            <a:spLocks noChangeArrowheads="1"/>
          </p:cNvSpPr>
          <p:nvPr/>
        </p:nvSpPr>
        <p:spPr bwMode="auto">
          <a:xfrm>
            <a:off x="669925" y="2173288"/>
            <a:ext cx="67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3-</a:t>
            </a:r>
          </a:p>
        </p:txBody>
      </p:sp>
      <p:sp>
        <p:nvSpPr>
          <p:cNvPr id="426" name="Text Box 88"/>
          <p:cNvSpPr txBox="1">
            <a:spLocks noChangeArrowheads="1"/>
          </p:cNvSpPr>
          <p:nvPr/>
        </p:nvSpPr>
        <p:spPr bwMode="auto">
          <a:xfrm>
            <a:off x="676275" y="2719388"/>
            <a:ext cx="669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4-</a:t>
            </a:r>
          </a:p>
        </p:txBody>
      </p:sp>
      <p:sp>
        <p:nvSpPr>
          <p:cNvPr id="427" name="Text Box 8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5-</a:t>
            </a:r>
          </a:p>
        </p:txBody>
      </p:sp>
      <p:sp>
        <p:nvSpPr>
          <p:cNvPr id="428" name="Text Box 9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6-</a:t>
            </a:r>
          </a:p>
        </p:txBody>
      </p:sp>
      <p:sp>
        <p:nvSpPr>
          <p:cNvPr id="429" name="Text Box 9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7-</a:t>
            </a:r>
          </a:p>
        </p:txBody>
      </p:sp>
      <p:sp>
        <p:nvSpPr>
          <p:cNvPr id="430" name="Text Box 9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8-</a:t>
            </a:r>
          </a:p>
        </p:txBody>
      </p:sp>
      <p:sp>
        <p:nvSpPr>
          <p:cNvPr id="431" name="Text Box 9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9-</a:t>
            </a:r>
          </a:p>
        </p:txBody>
      </p:sp>
      <p:sp>
        <p:nvSpPr>
          <p:cNvPr id="432" name="Text Box 94"/>
          <p:cNvSpPr txBox="1">
            <a:spLocks noChangeArrowheads="1"/>
          </p:cNvSpPr>
          <p:nvPr/>
        </p:nvSpPr>
        <p:spPr bwMode="auto">
          <a:xfrm>
            <a:off x="617538" y="8150225"/>
            <a:ext cx="6715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10-</a:t>
            </a:r>
          </a:p>
        </p:txBody>
      </p:sp>
      <p:sp>
        <p:nvSpPr>
          <p:cNvPr id="433" name="Text Box 95"/>
          <p:cNvSpPr txBox="1">
            <a:spLocks noChangeArrowheads="1"/>
          </p:cNvSpPr>
          <p:nvPr/>
        </p:nvSpPr>
        <p:spPr bwMode="auto">
          <a:xfrm>
            <a:off x="279400" y="1035050"/>
            <a:ext cx="495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</a:t>
            </a:r>
          </a:p>
        </p:txBody>
      </p:sp>
      <p:sp>
        <p:nvSpPr>
          <p:cNvPr id="434" name="Text Box 96"/>
          <p:cNvSpPr txBox="1">
            <a:spLocks noChangeArrowheads="1"/>
          </p:cNvSpPr>
          <p:nvPr/>
        </p:nvSpPr>
        <p:spPr bwMode="auto">
          <a:xfrm rot="16211526">
            <a:off x="-388144" y="2394744"/>
            <a:ext cx="18335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† yksx</a:t>
            </a:r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 rot="16210747">
            <a:off x="-1015999" y="5473700"/>
            <a:ext cx="307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… lekt</a:t>
            </a:r>
          </a:p>
        </p:txBody>
      </p:sp>
      <p:sp>
        <p:nvSpPr>
          <p:cNvPr id="436" name="Text Box 98"/>
          <p:cNvSpPr txBox="1">
            <a:spLocks noChangeArrowheads="1"/>
          </p:cNvSpPr>
          <p:nvPr/>
        </p:nvSpPr>
        <p:spPr bwMode="auto">
          <a:xfrm>
            <a:off x="373063" y="7527925"/>
            <a:ext cx="827087" cy="48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,l</a:t>
            </a:r>
          </a:p>
        </p:txBody>
      </p:sp>
      <p:sp>
        <p:nvSpPr>
          <p:cNvPr id="437" name="Text Box 99"/>
          <p:cNvSpPr txBox="1">
            <a:spLocks noChangeArrowheads="1"/>
          </p:cNvSpPr>
          <p:nvPr/>
        </p:nvSpPr>
        <p:spPr bwMode="auto">
          <a:xfrm>
            <a:off x="390525" y="8035925"/>
            <a:ext cx="4476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</a:p>
        </p:txBody>
      </p:sp>
      <p:grpSp>
        <p:nvGrpSpPr>
          <p:cNvPr id="81955" name="Group 100"/>
          <p:cNvGrpSpPr>
            <a:grpSpLocks/>
          </p:cNvGrpSpPr>
          <p:nvPr/>
        </p:nvGrpSpPr>
        <p:grpSpPr bwMode="auto">
          <a:xfrm>
            <a:off x="258763" y="407988"/>
            <a:ext cx="1768475" cy="357187"/>
            <a:chOff x="148" y="271"/>
            <a:chExt cx="1013" cy="218"/>
          </a:xfrm>
        </p:grpSpPr>
        <p:sp>
          <p:nvSpPr>
            <p:cNvPr id="439" name="Text Box 10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sz="17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lh </a:t>
              </a:r>
              <a:r>
                <a:rPr lang="x-none" sz="17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Mangal"/>
                </a:rPr>
                <a:t>७</a:t>
              </a:r>
              <a:r>
                <a:rPr lang="en-US" sz="17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 ,l ts</a:t>
              </a:r>
            </a:p>
          </p:txBody>
        </p:sp>
        <p:sp>
          <p:nvSpPr>
            <p:cNvPr id="440" name="Line 102"/>
            <p:cNvSpPr>
              <a:spLocks noChangeShapeType="1"/>
            </p:cNvSpPr>
            <p:nvPr/>
          </p:nvSpPr>
          <p:spPr bwMode="auto">
            <a:xfrm>
              <a:off x="341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41" name="AutoShape 103" descr="Dark upward diagonal"/>
          <p:cNvSpPr>
            <a:spLocks noChangeArrowheads="1"/>
          </p:cNvSpPr>
          <p:nvPr/>
        </p:nvSpPr>
        <p:spPr bwMode="auto">
          <a:xfrm>
            <a:off x="468313" y="7239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2" name="Rectangle 104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3" name="Rectangle 10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4" name="Line 106"/>
          <p:cNvSpPr>
            <a:spLocks noChangeShapeType="1"/>
          </p:cNvSpPr>
          <p:nvPr/>
        </p:nvSpPr>
        <p:spPr bwMode="auto">
          <a:xfrm>
            <a:off x="3000375" y="15001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5" name="AutoShape 10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6" name="Rectangle 108"/>
          <p:cNvSpPr>
            <a:spLocks noChangeArrowheads="1"/>
          </p:cNvSpPr>
          <p:nvPr/>
        </p:nvSpPr>
        <p:spPr bwMode="auto">
          <a:xfrm>
            <a:off x="4205288" y="5816600"/>
            <a:ext cx="1377950" cy="187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7" name="AutoShape 109"/>
          <p:cNvSpPr>
            <a:spLocks noChangeArrowheads="1"/>
          </p:cNvSpPr>
          <p:nvPr/>
        </p:nvSpPr>
        <p:spPr bwMode="auto">
          <a:xfrm>
            <a:off x="3817938" y="6219825"/>
            <a:ext cx="1751012" cy="1135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8" name="Rectangle 110"/>
          <p:cNvSpPr>
            <a:spLocks noChangeArrowheads="1"/>
          </p:cNvSpPr>
          <p:nvPr/>
        </p:nvSpPr>
        <p:spPr bwMode="auto">
          <a:xfrm>
            <a:off x="4521200" y="42338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9" name="Line 11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0" name="Line 112"/>
          <p:cNvSpPr>
            <a:spLocks noChangeShapeType="1"/>
          </p:cNvSpPr>
          <p:nvPr/>
        </p:nvSpPr>
        <p:spPr bwMode="auto">
          <a:xfrm>
            <a:off x="4506913" y="67310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1" name="Text Box 113"/>
          <p:cNvSpPr txBox="1">
            <a:spLocks noChangeArrowheads="1"/>
          </p:cNvSpPr>
          <p:nvPr/>
        </p:nvSpPr>
        <p:spPr bwMode="auto">
          <a:xfrm rot="16211526">
            <a:off x="945357" y="5428456"/>
            <a:ext cx="3632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bfrgkl ¼12½</a:t>
            </a:r>
          </a:p>
        </p:txBody>
      </p:sp>
      <p:sp>
        <p:nvSpPr>
          <p:cNvPr id="452" name="Line 114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3" name="Line 115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4" name="Text Box 116"/>
          <p:cNvSpPr txBox="1">
            <a:spLocks noChangeArrowheads="1"/>
          </p:cNvSpPr>
          <p:nvPr/>
        </p:nvSpPr>
        <p:spPr bwMode="auto">
          <a:xfrm rot="16211526">
            <a:off x="4437062" y="2341563"/>
            <a:ext cx="23733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dfork ¼5½</a:t>
            </a:r>
          </a:p>
        </p:txBody>
      </p:sp>
      <p:sp>
        <p:nvSpPr>
          <p:cNvPr id="455" name="Line 117"/>
          <p:cNvSpPr>
            <a:spLocks noChangeShapeType="1"/>
          </p:cNvSpPr>
          <p:nvPr/>
        </p:nvSpPr>
        <p:spPr bwMode="auto">
          <a:xfrm>
            <a:off x="5478463" y="14224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6" name="Line 118"/>
          <p:cNvSpPr>
            <a:spLocks noChangeShapeType="1"/>
          </p:cNvSpPr>
          <p:nvPr/>
        </p:nvSpPr>
        <p:spPr bwMode="auto">
          <a:xfrm>
            <a:off x="5478463" y="42545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7" name="Line 119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8" name="Line 120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9" name="Line 121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0" name="Line 122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1" name="Line 123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2" name="Line 124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3" name="Line 125"/>
          <p:cNvSpPr>
            <a:spLocks noChangeShapeType="1"/>
          </p:cNvSpPr>
          <p:nvPr/>
        </p:nvSpPr>
        <p:spPr bwMode="auto">
          <a:xfrm>
            <a:off x="3000375" y="58388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4" name="Line 126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5" name="Line 127"/>
          <p:cNvSpPr>
            <a:spLocks noChangeShapeType="1"/>
          </p:cNvSpPr>
          <p:nvPr/>
        </p:nvSpPr>
        <p:spPr bwMode="auto">
          <a:xfrm>
            <a:off x="3000375" y="62976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6" name="Line 128"/>
          <p:cNvSpPr>
            <a:spLocks noChangeShapeType="1"/>
          </p:cNvSpPr>
          <p:nvPr/>
        </p:nvSpPr>
        <p:spPr bwMode="auto">
          <a:xfrm>
            <a:off x="3006725" y="6565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7" name="Line 129"/>
          <p:cNvSpPr>
            <a:spLocks noChangeShapeType="1"/>
          </p:cNvSpPr>
          <p:nvPr/>
        </p:nvSpPr>
        <p:spPr bwMode="auto">
          <a:xfrm>
            <a:off x="3006725" y="67564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8" name="Line 130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69" name="Line 131"/>
          <p:cNvSpPr>
            <a:spLocks noChangeShapeType="1"/>
          </p:cNvSpPr>
          <p:nvPr/>
        </p:nvSpPr>
        <p:spPr bwMode="auto">
          <a:xfrm>
            <a:off x="3006725" y="72151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0" name="Line 132"/>
          <p:cNvSpPr>
            <a:spLocks noChangeShapeType="1"/>
          </p:cNvSpPr>
          <p:nvPr/>
        </p:nvSpPr>
        <p:spPr bwMode="auto">
          <a:xfrm>
            <a:off x="3006725" y="74183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1" name="Line 133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2" name="Line 134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3" name="Line 135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4" name="Line 136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5" name="Line 137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6" name="Line 138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7" name="Line 139"/>
          <p:cNvSpPr>
            <a:spLocks noChangeShapeType="1"/>
          </p:cNvSpPr>
          <p:nvPr/>
        </p:nvSpPr>
        <p:spPr bwMode="auto">
          <a:xfrm>
            <a:off x="4606925" y="45704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8" name="Line 140"/>
          <p:cNvSpPr>
            <a:spLocks noChangeShapeType="1"/>
          </p:cNvSpPr>
          <p:nvPr/>
        </p:nvSpPr>
        <p:spPr bwMode="auto">
          <a:xfrm>
            <a:off x="4606925" y="47418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9" name="Line 141"/>
          <p:cNvSpPr>
            <a:spLocks noChangeShapeType="1"/>
          </p:cNvSpPr>
          <p:nvPr/>
        </p:nvSpPr>
        <p:spPr bwMode="auto">
          <a:xfrm>
            <a:off x="4616450" y="495458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0" name="Line 142"/>
          <p:cNvSpPr>
            <a:spLocks noChangeShapeType="1"/>
          </p:cNvSpPr>
          <p:nvPr/>
        </p:nvSpPr>
        <p:spPr bwMode="auto">
          <a:xfrm>
            <a:off x="4606925" y="53721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1" name="Line 143"/>
          <p:cNvSpPr>
            <a:spLocks noChangeShapeType="1"/>
          </p:cNvSpPr>
          <p:nvPr/>
        </p:nvSpPr>
        <p:spPr bwMode="auto">
          <a:xfrm>
            <a:off x="4608513" y="55546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2" name="Line 144"/>
          <p:cNvSpPr>
            <a:spLocks noChangeShapeType="1"/>
          </p:cNvSpPr>
          <p:nvPr/>
        </p:nvSpPr>
        <p:spPr bwMode="auto">
          <a:xfrm>
            <a:off x="4610100" y="57451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3" name="Line 145"/>
          <p:cNvSpPr>
            <a:spLocks noChangeShapeType="1"/>
          </p:cNvSpPr>
          <p:nvPr/>
        </p:nvSpPr>
        <p:spPr bwMode="auto">
          <a:xfrm>
            <a:off x="4611688" y="59324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4" name="Line 146"/>
          <p:cNvSpPr>
            <a:spLocks noChangeShapeType="1"/>
          </p:cNvSpPr>
          <p:nvPr/>
        </p:nvSpPr>
        <p:spPr bwMode="auto">
          <a:xfrm>
            <a:off x="4610100" y="63087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5" name="Line 147"/>
          <p:cNvSpPr>
            <a:spLocks noChangeShapeType="1"/>
          </p:cNvSpPr>
          <p:nvPr/>
        </p:nvSpPr>
        <p:spPr bwMode="auto">
          <a:xfrm>
            <a:off x="4606925" y="6499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6" name="Line 148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7" name="Line 149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8" name="Line 150"/>
          <p:cNvSpPr>
            <a:spLocks noChangeShapeType="1"/>
          </p:cNvSpPr>
          <p:nvPr/>
        </p:nvSpPr>
        <p:spPr bwMode="auto">
          <a:xfrm>
            <a:off x="4610100" y="75168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89" name="Line 151"/>
          <p:cNvSpPr>
            <a:spLocks noChangeShapeType="1"/>
          </p:cNvSpPr>
          <p:nvPr/>
        </p:nvSpPr>
        <p:spPr bwMode="auto">
          <a:xfrm>
            <a:off x="4621213" y="77390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0" name="Line 152"/>
          <p:cNvSpPr>
            <a:spLocks noChangeShapeType="1"/>
          </p:cNvSpPr>
          <p:nvPr/>
        </p:nvSpPr>
        <p:spPr bwMode="auto">
          <a:xfrm>
            <a:off x="4613275" y="81343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1" name="Line 153"/>
          <p:cNvSpPr>
            <a:spLocks noChangeShapeType="1"/>
          </p:cNvSpPr>
          <p:nvPr/>
        </p:nvSpPr>
        <p:spPr bwMode="auto">
          <a:xfrm>
            <a:off x="4606925" y="8315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2" name="Line 154"/>
          <p:cNvSpPr>
            <a:spLocks noChangeShapeType="1"/>
          </p:cNvSpPr>
          <p:nvPr/>
        </p:nvSpPr>
        <p:spPr bwMode="auto">
          <a:xfrm>
            <a:off x="4608513" y="84978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3" name="AutoShape 155" descr="70%"/>
          <p:cNvSpPr>
            <a:spLocks noChangeArrowheads="1"/>
          </p:cNvSpPr>
          <p:nvPr/>
        </p:nvSpPr>
        <p:spPr bwMode="auto">
          <a:xfrm>
            <a:off x="2532063" y="15557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4" name="AutoShape 156" descr="20%"/>
          <p:cNvSpPr>
            <a:spLocks noChangeArrowheads="1"/>
          </p:cNvSpPr>
          <p:nvPr/>
        </p:nvSpPr>
        <p:spPr bwMode="auto">
          <a:xfrm>
            <a:off x="3408363" y="15795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495" name="Text Box 157"/>
          <p:cNvSpPr txBox="1">
            <a:spLocks noChangeArrowheads="1"/>
          </p:cNvSpPr>
          <p:nvPr/>
        </p:nvSpPr>
        <p:spPr bwMode="auto">
          <a:xfrm>
            <a:off x="1069975" y="1212850"/>
            <a:ext cx="1187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%</a:t>
            </a:r>
          </a:p>
          <a:p>
            <a:pPr defTabSz="969963"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2000 ch-lh-</a:t>
            </a:r>
          </a:p>
        </p:txBody>
      </p:sp>
      <p:sp>
        <p:nvSpPr>
          <p:cNvPr id="496" name="Text Box 158"/>
          <p:cNvSpPr txBox="1">
            <a:spLocks noChangeArrowheads="1"/>
          </p:cNvSpPr>
          <p:nvPr/>
        </p:nvSpPr>
        <p:spPr bwMode="auto">
          <a:xfrm>
            <a:off x="1076325" y="1639888"/>
            <a:ext cx="1047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</a:t>
            </a:r>
          </a:p>
          <a:p>
            <a:pPr defTabSz="969963"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2000 ch-lh-</a:t>
            </a:r>
          </a:p>
        </p:txBody>
      </p:sp>
      <p:sp>
        <p:nvSpPr>
          <p:cNvPr id="497" name="Text Box 159"/>
          <p:cNvSpPr txBox="1">
            <a:spLocks noChangeArrowheads="1"/>
          </p:cNvSpPr>
          <p:nvPr/>
        </p:nvSpPr>
        <p:spPr bwMode="auto">
          <a:xfrm>
            <a:off x="1069975" y="2270125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                     2000 ch-lh-</a:t>
            </a:r>
          </a:p>
        </p:txBody>
      </p:sp>
      <p:sp>
        <p:nvSpPr>
          <p:cNvPr id="498" name="Text Box 160"/>
          <p:cNvSpPr txBox="1">
            <a:spLocks noChangeArrowheads="1"/>
          </p:cNvSpPr>
          <p:nvPr/>
        </p:nvSpPr>
        <p:spPr bwMode="auto">
          <a:xfrm>
            <a:off x="1079500" y="2822575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                     1500 ch-lh-</a:t>
            </a:r>
          </a:p>
        </p:txBody>
      </p:sp>
      <p:sp>
        <p:nvSpPr>
          <p:cNvPr id="499" name="Text Box 161"/>
          <p:cNvSpPr txBox="1">
            <a:spLocks noChangeArrowheads="1"/>
          </p:cNvSpPr>
          <p:nvPr/>
        </p:nvSpPr>
        <p:spPr bwMode="auto">
          <a:xfrm>
            <a:off x="1074738" y="3919538"/>
            <a:ext cx="1047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                    1500 ch-lh-</a:t>
            </a:r>
          </a:p>
        </p:txBody>
      </p:sp>
      <p:sp>
        <p:nvSpPr>
          <p:cNvPr id="500" name="Text Box 162"/>
          <p:cNvSpPr txBox="1">
            <a:spLocks noChangeArrowheads="1"/>
          </p:cNvSpPr>
          <p:nvPr/>
        </p:nvSpPr>
        <p:spPr bwMode="auto">
          <a:xfrm>
            <a:off x="1079500" y="4860925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%                    1000 ch-lh-</a:t>
            </a:r>
          </a:p>
        </p:txBody>
      </p:sp>
      <p:sp>
        <p:nvSpPr>
          <p:cNvPr id="501" name="Text Box 163"/>
          <p:cNvSpPr txBox="1">
            <a:spLocks noChangeArrowheads="1"/>
          </p:cNvSpPr>
          <p:nvPr/>
        </p:nvSpPr>
        <p:spPr bwMode="auto">
          <a:xfrm>
            <a:off x="1084263" y="5654675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%                    1000 ch-lh-</a:t>
            </a:r>
          </a:p>
        </p:txBody>
      </p:sp>
      <p:sp>
        <p:nvSpPr>
          <p:cNvPr id="502" name="Text Box 164"/>
          <p:cNvSpPr txBox="1">
            <a:spLocks noChangeArrowheads="1"/>
          </p:cNvSpPr>
          <p:nvPr/>
        </p:nvSpPr>
        <p:spPr bwMode="auto">
          <a:xfrm>
            <a:off x="1074738" y="6880225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%                     500 ch-lh-</a:t>
            </a:r>
          </a:p>
        </p:txBody>
      </p:sp>
      <p:sp>
        <p:nvSpPr>
          <p:cNvPr id="503" name="Text Box 165"/>
          <p:cNvSpPr txBox="1">
            <a:spLocks noChangeArrowheads="1"/>
          </p:cNvSpPr>
          <p:nvPr/>
        </p:nvSpPr>
        <p:spPr bwMode="auto">
          <a:xfrm>
            <a:off x="1074738" y="7740650"/>
            <a:ext cx="1047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le; lhek %                     500 ch-lh-</a:t>
            </a:r>
          </a:p>
        </p:txBody>
      </p:sp>
      <p:sp>
        <p:nvSpPr>
          <p:cNvPr id="504" name="Text Box 166"/>
          <p:cNvSpPr txBox="1">
            <a:spLocks noChangeArrowheads="1"/>
          </p:cNvSpPr>
          <p:nvPr/>
        </p:nvSpPr>
        <p:spPr bwMode="auto">
          <a:xfrm>
            <a:off x="1074738" y="8302625"/>
            <a:ext cx="1047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Approx </a:t>
            </a:r>
            <a:r>
              <a:rPr lang="en-US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Time</a:t>
            </a:r>
            <a:r>
              <a:rPr lang="en-US" sz="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Frame:                  First Century A.D.</a:t>
            </a:r>
          </a:p>
        </p:txBody>
      </p:sp>
      <p:sp>
        <p:nvSpPr>
          <p:cNvPr id="505" name="Text Box 167"/>
          <p:cNvSpPr txBox="1">
            <a:spLocks noChangeArrowheads="1"/>
          </p:cNvSpPr>
          <p:nvPr/>
        </p:nvSpPr>
        <p:spPr bwMode="auto">
          <a:xfrm>
            <a:off x="1966913" y="1217613"/>
            <a:ext cx="5445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ifjokj                                           iki                                       ck&lt;                              ehukj</a:t>
            </a:r>
          </a:p>
        </p:txBody>
      </p:sp>
      <p:sp>
        <p:nvSpPr>
          <p:cNvPr id="506" name="Text Box 168"/>
          <p:cNvSpPr txBox="1">
            <a:spLocks noChangeArrowheads="1"/>
          </p:cNvSpPr>
          <p:nvPr/>
        </p:nvSpPr>
        <p:spPr bwMode="auto">
          <a:xfrm>
            <a:off x="1966913" y="1647825"/>
            <a:ext cx="5445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,y-,l-ch                                           blgkd                                       ;kdwc                              12 iq=</a:t>
            </a:r>
          </a:p>
        </p:txBody>
      </p:sp>
      <p:sp>
        <p:nvSpPr>
          <p:cNvPr id="507" name="Text Box 169"/>
          <p:cNvSpPr txBox="1">
            <a:spLocks noChangeArrowheads="1"/>
          </p:cNvSpPr>
          <p:nvPr/>
        </p:nvSpPr>
        <p:spPr bwMode="auto">
          <a:xfrm>
            <a:off x="1884363" y="2824163"/>
            <a:ext cx="639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lhuS                                           ,e-lh-lh                                       dkns'k cusZ                              40 o"kZ                5 lans'k</a:t>
            </a:r>
          </a:p>
        </p:txBody>
      </p:sp>
      <p:sp>
        <p:nvSpPr>
          <p:cNvPr id="508" name="Text Box 170"/>
          <p:cNvSpPr txBox="1">
            <a:spLocks noChangeArrowheads="1"/>
          </p:cNvSpPr>
          <p:nvPr/>
        </p:nvSpPr>
        <p:spPr bwMode="auto">
          <a:xfrm>
            <a:off x="1971675" y="2271713"/>
            <a:ext cx="5445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nklrk                                           430</a:t>
            </a:r>
          </a:p>
        </p:txBody>
      </p:sp>
      <p:sp>
        <p:nvSpPr>
          <p:cNvPr id="509" name="Text Box 171"/>
          <p:cNvSpPr txBox="1">
            <a:spLocks noChangeArrowheads="1"/>
          </p:cNvSpPr>
          <p:nvPr/>
        </p:nvSpPr>
        <p:spPr bwMode="auto">
          <a:xfrm>
            <a:off x="1792288" y="3924300"/>
            <a:ext cx="7397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;jhgks@, vkbZ                                          ns'k foHkkftr gqvk                                       </a:t>
            </a:r>
          </a:p>
        </p:txBody>
      </p:sp>
      <p:sp>
        <p:nvSpPr>
          <p:cNvPr id="510" name="Text Box 172"/>
          <p:cNvSpPr txBox="1">
            <a:spLocks noChangeArrowheads="1"/>
          </p:cNvSpPr>
          <p:nvPr/>
        </p:nvSpPr>
        <p:spPr bwMode="auto">
          <a:xfrm>
            <a:off x="1792288" y="4870450"/>
            <a:ext cx="7397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U;kf;;ksa                                           350 o"kZ                                       </a:t>
            </a:r>
          </a:p>
        </p:txBody>
      </p:sp>
      <p:grpSp>
        <p:nvGrpSpPr>
          <p:cNvPr id="82026" name="Group 173"/>
          <p:cNvGrpSpPr>
            <a:grpSpLocks/>
          </p:cNvGrpSpPr>
          <p:nvPr/>
        </p:nvGrpSpPr>
        <p:grpSpPr bwMode="auto">
          <a:xfrm>
            <a:off x="1714500" y="5637213"/>
            <a:ext cx="874713" cy="722312"/>
            <a:chOff x="976" y="3542"/>
            <a:chExt cx="453" cy="441"/>
          </a:xfrm>
        </p:grpSpPr>
        <p:sp>
          <p:nvSpPr>
            <p:cNvPr id="512" name="Text Box 174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246" tIns="54622" rIns="109246" bIns="5462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,l-Mh-,l </a:t>
              </a:r>
              <a:r>
                <a:rPr lang="en-US" b="1" u="sng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foHkktu</a:t>
              </a:r>
              <a:endPara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13" name="Text Box 175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246" tIns="54622" rIns="109246" bIns="5462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r" defTabSz="969963">
                <a:spcBef>
                  <a:spcPct val="50000"/>
                </a:spcBef>
                <a:defRPr/>
              </a:pPr>
              <a:r>
                <a:rPr lang="en-US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,u % mRrj                                              10 tkfr;ka                 btjk;y     20-ts                      200                         vlhfj;k                                        </a:t>
              </a:r>
            </a:p>
          </p:txBody>
        </p:sp>
        <p:sp>
          <p:nvSpPr>
            <p:cNvPr id="514" name="Text Box 176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9246" tIns="54622" rIns="109246" bIns="54622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defTabSz="969963">
                <a:spcBef>
                  <a:spcPct val="50000"/>
                </a:spcBef>
                <a:defRPr/>
              </a:pPr>
              <a:r>
                <a:rPr lang="en-US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,l % nf{k.k                                              2 tkfr;ka                 ;gwnk       20-vkj                      350                         cschyksu                                        </a:t>
              </a:r>
            </a:p>
          </p:txBody>
        </p:sp>
      </p:grpSp>
      <p:sp>
        <p:nvSpPr>
          <p:cNvPr id="515" name="Text Box 177"/>
          <p:cNvSpPr txBox="1">
            <a:spLocks noChangeArrowheads="1"/>
          </p:cNvSpPr>
          <p:nvPr/>
        </p:nvSpPr>
        <p:spPr bwMode="auto">
          <a:xfrm>
            <a:off x="1793875" y="6872288"/>
            <a:ext cx="7397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70 o"kZ                                           2 tkfr;ka                    100 o"kZ                                50]000 yksx                                 tsM-b-,u                                       </a:t>
            </a:r>
          </a:p>
        </p:txBody>
      </p:sp>
      <p:sp>
        <p:nvSpPr>
          <p:cNvPr id="516" name="Text Box 178"/>
          <p:cNvSpPr txBox="1">
            <a:spLocks noChangeArrowheads="1"/>
          </p:cNvSpPr>
          <p:nvPr/>
        </p:nvSpPr>
        <p:spPr bwMode="auto">
          <a:xfrm>
            <a:off x="1801813" y="7732713"/>
            <a:ext cx="741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fldanj ;wukuh                                           jkseu iz.kkyh</a:t>
            </a:r>
          </a:p>
        </p:txBody>
      </p:sp>
      <p:sp>
        <p:nvSpPr>
          <p:cNvPr id="517" name="Text Box 179"/>
          <p:cNvSpPr txBox="1">
            <a:spLocks noChangeArrowheads="1"/>
          </p:cNvSpPr>
          <p:nvPr/>
        </p:nvSpPr>
        <p:spPr bwMode="auto">
          <a:xfrm>
            <a:off x="1797050" y="8240713"/>
            <a:ext cx="7397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spcBef>
                <a:spcPct val="50000"/>
              </a:spcBef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thou                                           Øwl                    dyhfl;k</a:t>
            </a:r>
          </a:p>
        </p:txBody>
      </p:sp>
      <p:sp>
        <p:nvSpPr>
          <p:cNvPr id="518" name="Text Box 180"/>
          <p:cNvSpPr txBox="1">
            <a:spLocks noChangeArrowheads="1"/>
          </p:cNvSpPr>
          <p:nvPr/>
        </p:nvSpPr>
        <p:spPr bwMode="auto">
          <a:xfrm>
            <a:off x="4956175" y="1427163"/>
            <a:ext cx="590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yxHkx %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9" name="Line 181"/>
          <p:cNvSpPr>
            <a:spLocks noChangeShapeType="1"/>
          </p:cNvSpPr>
          <p:nvPr/>
        </p:nvSpPr>
        <p:spPr bwMode="auto">
          <a:xfrm>
            <a:off x="5043488" y="16446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0" name="Text Box 182"/>
          <p:cNvSpPr txBox="1">
            <a:spLocks noChangeArrowheads="1"/>
          </p:cNvSpPr>
          <p:nvPr/>
        </p:nvSpPr>
        <p:spPr bwMode="auto">
          <a:xfrm>
            <a:off x="4473575" y="1814513"/>
            <a:ext cx="1039813" cy="5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vU; ^^ys[ku** ^^jktoa'k** dky ds gSa</a:t>
            </a:r>
          </a:p>
        </p:txBody>
      </p:sp>
      <p:sp>
        <p:nvSpPr>
          <p:cNvPr id="521" name="Line 185"/>
          <p:cNvSpPr>
            <a:spLocks noChangeShapeType="1"/>
          </p:cNvSpPr>
          <p:nvPr/>
        </p:nvSpPr>
        <p:spPr bwMode="auto">
          <a:xfrm>
            <a:off x="4629150" y="50117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2" name="Text Box 189"/>
          <p:cNvSpPr txBox="1">
            <a:spLocks noChangeArrowheads="1"/>
          </p:cNvSpPr>
          <p:nvPr/>
        </p:nvSpPr>
        <p:spPr bwMode="auto">
          <a:xfrm>
            <a:off x="4498975" y="5019675"/>
            <a:ext cx="600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2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3" name="Text Box 190"/>
          <p:cNvSpPr txBox="1">
            <a:spLocks noChangeArrowheads="1"/>
          </p:cNvSpPr>
          <p:nvPr/>
        </p:nvSpPr>
        <p:spPr bwMode="auto">
          <a:xfrm>
            <a:off x="4392613" y="6145213"/>
            <a:ext cx="6000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2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4" name="Text Box 191"/>
          <p:cNvSpPr txBox="1">
            <a:spLocks noChangeArrowheads="1"/>
          </p:cNvSpPr>
          <p:nvPr/>
        </p:nvSpPr>
        <p:spPr bwMode="auto">
          <a:xfrm>
            <a:off x="4484688" y="7162800"/>
            <a:ext cx="600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2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5" name="Text Box 192"/>
          <p:cNvSpPr txBox="1">
            <a:spLocks noChangeArrowheads="1"/>
          </p:cNvSpPr>
          <p:nvPr/>
        </p:nvSpPr>
        <p:spPr bwMode="auto">
          <a:xfrm>
            <a:off x="4484688" y="7385050"/>
            <a:ext cx="600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2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6" name="Line 193"/>
          <p:cNvSpPr>
            <a:spLocks noChangeShapeType="1"/>
          </p:cNvSpPr>
          <p:nvPr/>
        </p:nvSpPr>
        <p:spPr bwMode="auto">
          <a:xfrm>
            <a:off x="4611688" y="59991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7" name="Line 194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28" name="Line 195"/>
          <p:cNvSpPr>
            <a:spLocks noChangeShapeType="1"/>
          </p:cNvSpPr>
          <p:nvPr/>
        </p:nvSpPr>
        <p:spPr bwMode="auto">
          <a:xfrm>
            <a:off x="4597400" y="78009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2041" name="Group 196"/>
          <p:cNvGrpSpPr>
            <a:grpSpLocks/>
          </p:cNvGrpSpPr>
          <p:nvPr/>
        </p:nvGrpSpPr>
        <p:grpSpPr bwMode="auto">
          <a:xfrm>
            <a:off x="3724275" y="3265488"/>
            <a:ext cx="477838" cy="469900"/>
            <a:chOff x="3710" y="2489"/>
            <a:chExt cx="273" cy="287"/>
          </a:xfrm>
        </p:grpSpPr>
        <p:grpSp>
          <p:nvGrpSpPr>
            <p:cNvPr id="82191" name="Group 19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2193" name="Picture 19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" name="Rectangle 199"/>
              <p:cNvSpPr>
                <a:spLocks noChangeArrowheads="1"/>
              </p:cNvSpPr>
              <p:nvPr/>
            </p:nvSpPr>
            <p:spPr bwMode="auto">
              <a:xfrm>
                <a:off x="3794" y="2569"/>
                <a:ext cx="93" cy="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531" name="Text Box 20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,ylh</a:t>
              </a:r>
            </a:p>
          </p:txBody>
        </p:sp>
      </p:grpSp>
      <p:grpSp>
        <p:nvGrpSpPr>
          <p:cNvPr id="82042" name="Group 201"/>
          <p:cNvGrpSpPr>
            <a:grpSpLocks/>
          </p:cNvGrpSpPr>
          <p:nvPr/>
        </p:nvGrpSpPr>
        <p:grpSpPr bwMode="auto">
          <a:xfrm>
            <a:off x="3754438" y="1249363"/>
            <a:ext cx="476250" cy="352425"/>
            <a:chOff x="3710" y="2489"/>
            <a:chExt cx="273" cy="215"/>
          </a:xfrm>
        </p:grpSpPr>
        <p:grpSp>
          <p:nvGrpSpPr>
            <p:cNvPr id="82187" name="Group 20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2189" name="Picture 20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8" name="Rectangle 20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536" name="Text Box 20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,lh</a:t>
              </a:r>
            </a:p>
          </p:txBody>
        </p:sp>
      </p:grpSp>
      <p:grpSp>
        <p:nvGrpSpPr>
          <p:cNvPr id="82043" name="Group 206"/>
          <p:cNvGrpSpPr>
            <a:grpSpLocks/>
          </p:cNvGrpSpPr>
          <p:nvPr/>
        </p:nvGrpSpPr>
        <p:grpSpPr bwMode="auto">
          <a:xfrm>
            <a:off x="3754438" y="5534025"/>
            <a:ext cx="476250" cy="352425"/>
            <a:chOff x="3710" y="2489"/>
            <a:chExt cx="273" cy="215"/>
          </a:xfrm>
        </p:grpSpPr>
        <p:grpSp>
          <p:nvGrpSpPr>
            <p:cNvPr id="82183" name="Group 20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2185" name="Picture 20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" name="Rectangle 20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541" name="Text Box 21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Mhlh</a:t>
              </a:r>
            </a:p>
          </p:txBody>
        </p:sp>
      </p:grpSp>
      <p:grpSp>
        <p:nvGrpSpPr>
          <p:cNvPr id="82044" name="Group 211"/>
          <p:cNvGrpSpPr>
            <a:grpSpLocks/>
          </p:cNvGrpSpPr>
          <p:nvPr/>
        </p:nvGrpSpPr>
        <p:grpSpPr bwMode="auto">
          <a:xfrm>
            <a:off x="5086350" y="6024563"/>
            <a:ext cx="477838" cy="352425"/>
            <a:chOff x="3710" y="2489"/>
            <a:chExt cx="273" cy="215"/>
          </a:xfrm>
        </p:grpSpPr>
        <p:grpSp>
          <p:nvGrpSpPr>
            <p:cNvPr id="82179" name="Group 21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82181" name="Picture 21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8" name="Rectangle 21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3" cy="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7027" tIns="48513" rIns="97027" bIns="48513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546" name="Text Box 21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027" tIns="48513" rIns="97027" bIns="48513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 defTabSz="969963">
                <a:spcBef>
                  <a:spcPct val="50000"/>
                </a:spcBef>
                <a:defRPr/>
              </a:pPr>
              <a:r>
                <a:rPr lang="en-US" sz="10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,ulh</a:t>
              </a:r>
            </a:p>
          </p:txBody>
        </p:sp>
      </p:grpSp>
      <p:sp>
        <p:nvSpPr>
          <p:cNvPr id="549" name="Text Box 216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7-</a:t>
            </a:r>
          </a:p>
        </p:txBody>
      </p:sp>
      <p:sp>
        <p:nvSpPr>
          <p:cNvPr id="550" name="Text Box 217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7-</a:t>
            </a:r>
          </a:p>
        </p:txBody>
      </p:sp>
      <p:sp>
        <p:nvSpPr>
          <p:cNvPr id="551" name="Text Box 218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7-</a:t>
            </a:r>
          </a:p>
        </p:txBody>
      </p:sp>
      <p:sp>
        <p:nvSpPr>
          <p:cNvPr id="552" name="Text Box 219"/>
          <p:cNvSpPr txBox="1">
            <a:spLocks noChangeArrowheads="1"/>
          </p:cNvSpPr>
          <p:nvPr/>
        </p:nvSpPr>
        <p:spPr bwMode="auto">
          <a:xfrm>
            <a:off x="4294188" y="3387725"/>
            <a:ext cx="6699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7-</a:t>
            </a:r>
          </a:p>
        </p:txBody>
      </p:sp>
      <p:sp>
        <p:nvSpPr>
          <p:cNvPr id="553" name="Text Box 220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2-</a:t>
            </a:r>
          </a:p>
        </p:txBody>
      </p:sp>
      <p:sp>
        <p:nvSpPr>
          <p:cNvPr id="554" name="Text Box 222"/>
          <p:cNvSpPr txBox="1">
            <a:spLocks noChangeArrowheads="1"/>
          </p:cNvSpPr>
          <p:nvPr/>
        </p:nvSpPr>
        <p:spPr bwMode="auto">
          <a:xfrm>
            <a:off x="2636838" y="8067675"/>
            <a:ext cx="16033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u;k fu;e</a:t>
            </a:r>
            <a:r>
              <a:rPr lang="en-US" sz="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                                      </a:t>
            </a: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lqlekpkj&amp;izsfjrksa ds dk;Z&amp;if=;ka&amp;izdkf'krokD;</a:t>
            </a:r>
          </a:p>
        </p:txBody>
      </p:sp>
      <p:sp>
        <p:nvSpPr>
          <p:cNvPr id="555" name="Text Box 223"/>
          <p:cNvSpPr txBox="1">
            <a:spLocks noChangeArrowheads="1"/>
          </p:cNvSpPr>
          <p:nvPr/>
        </p:nvSpPr>
        <p:spPr bwMode="auto">
          <a:xfrm>
            <a:off x="2595563" y="7688263"/>
            <a:ext cx="1601787" cy="3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©2006 John Fryman</a:t>
            </a:r>
            <a:endParaRPr lang="en-US" sz="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6" name="Text Box 224"/>
          <p:cNvSpPr txBox="1">
            <a:spLocks noChangeArrowheads="1"/>
          </p:cNvSpPr>
          <p:nvPr/>
        </p:nvSpPr>
        <p:spPr bwMode="auto">
          <a:xfrm>
            <a:off x="2822575" y="5392738"/>
            <a:ext cx="4953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¼,l½</a:t>
            </a:r>
          </a:p>
        </p:txBody>
      </p:sp>
      <p:sp>
        <p:nvSpPr>
          <p:cNvPr id="557" name="Text Box 225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¼Mh½</a:t>
            </a:r>
          </a:p>
        </p:txBody>
      </p:sp>
      <p:sp>
        <p:nvSpPr>
          <p:cNvPr id="558" name="Text Box 226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¼,l½</a:t>
            </a:r>
          </a:p>
        </p:txBody>
      </p:sp>
      <p:sp>
        <p:nvSpPr>
          <p:cNvPr id="559" name="Text Box 227"/>
          <p:cNvSpPr txBox="1">
            <a:spLocks noChangeArrowheads="1"/>
          </p:cNvSpPr>
          <p:nvPr/>
        </p:nvSpPr>
        <p:spPr bwMode="auto">
          <a:xfrm>
            <a:off x="2814638" y="6134100"/>
            <a:ext cx="496887" cy="3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¼lh MCY;w½</a:t>
            </a:r>
          </a:p>
        </p:txBody>
      </p:sp>
      <p:sp>
        <p:nvSpPr>
          <p:cNvPr id="560" name="Text Box 228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}</a:t>
            </a:r>
          </a:p>
        </p:txBody>
      </p:sp>
      <p:sp>
        <p:nvSpPr>
          <p:cNvPr id="561" name="Text Box 229"/>
          <p:cNvSpPr txBox="1">
            <a:spLocks noChangeArrowheads="1"/>
          </p:cNvSpPr>
          <p:nvPr/>
        </p:nvSpPr>
        <p:spPr bwMode="auto">
          <a:xfrm>
            <a:off x="2913063" y="4829175"/>
            <a:ext cx="523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2" name="Text Box 230"/>
          <p:cNvSpPr txBox="1">
            <a:spLocks noChangeArrowheads="1"/>
          </p:cNvSpPr>
          <p:nvPr/>
        </p:nvSpPr>
        <p:spPr bwMode="auto">
          <a:xfrm>
            <a:off x="3489325" y="4202113"/>
            <a:ext cx="1952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3" name="Text Box 231"/>
          <p:cNvSpPr txBox="1">
            <a:spLocks noChangeArrowheads="1"/>
          </p:cNvSpPr>
          <p:nvPr/>
        </p:nvSpPr>
        <p:spPr bwMode="auto">
          <a:xfrm>
            <a:off x="3062288" y="3946525"/>
            <a:ext cx="1952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defRPr/>
            </a:pP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4" name="AutoShape 232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5" name="Text Box 233"/>
          <p:cNvSpPr txBox="1">
            <a:spLocks noChangeArrowheads="1"/>
          </p:cNvSpPr>
          <p:nvPr/>
        </p:nvSpPr>
        <p:spPr bwMode="auto">
          <a:xfrm>
            <a:off x="2814638" y="6396038"/>
            <a:ext cx="1265237" cy="86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(       )</a:t>
            </a:r>
          </a:p>
        </p:txBody>
      </p:sp>
      <p:sp>
        <p:nvSpPr>
          <p:cNvPr id="567" name="Text Box 234"/>
          <p:cNvSpPr txBox="1">
            <a:spLocks noChangeArrowheads="1"/>
          </p:cNvSpPr>
          <p:nvPr/>
        </p:nvSpPr>
        <p:spPr bwMode="auto">
          <a:xfrm>
            <a:off x="1612900" y="477838"/>
            <a:ext cx="432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-84" charset="-128"/>
                <a:cs typeface="+mn-cs"/>
              </a:rPr>
              <a:t>iqjkus fu;e dh iqLrdksa dk la;kstu</a:t>
            </a:r>
            <a:endParaRPr lang="en-US" sz="2400" b="1" i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-84" charset="-128"/>
              <a:cs typeface="+mn-cs"/>
            </a:endParaRPr>
          </a:p>
        </p:txBody>
      </p:sp>
      <p:sp>
        <p:nvSpPr>
          <p:cNvPr id="568" name="Line 236"/>
          <p:cNvSpPr>
            <a:spLocks noChangeShapeType="1"/>
          </p:cNvSpPr>
          <p:nvPr/>
        </p:nvSpPr>
        <p:spPr bwMode="auto">
          <a:xfrm>
            <a:off x="411163" y="4000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9" name="Text Box 238"/>
          <p:cNvSpPr txBox="1">
            <a:spLocks noChangeArrowheads="1"/>
          </p:cNvSpPr>
          <p:nvPr/>
        </p:nvSpPr>
        <p:spPr bwMode="auto">
          <a:xfrm>
            <a:off x="2981325" y="1271588"/>
            <a:ext cx="8794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mRifRr</a:t>
            </a:r>
          </a:p>
        </p:txBody>
      </p:sp>
      <p:sp>
        <p:nvSpPr>
          <p:cNvPr id="570" name="Text Box 239"/>
          <p:cNvSpPr txBox="1">
            <a:spLocks noChangeArrowheads="1"/>
          </p:cNvSpPr>
          <p:nvPr/>
        </p:nvSpPr>
        <p:spPr bwMode="auto">
          <a:xfrm>
            <a:off x="3076575" y="2857500"/>
            <a:ext cx="10556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ySO;O;oLFkk</a:t>
            </a:r>
          </a:p>
        </p:txBody>
      </p:sp>
      <p:sp>
        <p:nvSpPr>
          <p:cNvPr id="571" name="Text Box 240"/>
          <p:cNvSpPr txBox="1">
            <a:spLocks noChangeArrowheads="1"/>
          </p:cNvSpPr>
          <p:nvPr/>
        </p:nvSpPr>
        <p:spPr bwMode="auto">
          <a:xfrm>
            <a:off x="3062288" y="3098800"/>
            <a:ext cx="11255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fxurh</a:t>
            </a:r>
          </a:p>
        </p:txBody>
      </p:sp>
      <p:sp>
        <p:nvSpPr>
          <p:cNvPr id="572" name="Text Box 241"/>
          <p:cNvSpPr txBox="1">
            <a:spLocks noChangeArrowheads="1"/>
          </p:cNvSpPr>
          <p:nvPr/>
        </p:nvSpPr>
        <p:spPr bwMode="auto">
          <a:xfrm>
            <a:off x="3062288" y="3295650"/>
            <a:ext cx="881062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O;oLFkkfooj.k</a:t>
            </a:r>
          </a:p>
        </p:txBody>
      </p:sp>
      <p:sp>
        <p:nvSpPr>
          <p:cNvPr id="573" name="Line 242"/>
          <p:cNvSpPr>
            <a:spLocks noChangeShapeType="1"/>
          </p:cNvSpPr>
          <p:nvPr/>
        </p:nvSpPr>
        <p:spPr bwMode="auto">
          <a:xfrm>
            <a:off x="3006725" y="35718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4" name="Text Box 243"/>
          <p:cNvSpPr txBox="1">
            <a:spLocks noChangeArrowheads="1"/>
          </p:cNvSpPr>
          <p:nvPr/>
        </p:nvSpPr>
        <p:spPr bwMode="auto">
          <a:xfrm>
            <a:off x="3146425" y="2614613"/>
            <a:ext cx="8810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fuxZeu</a:t>
            </a:r>
          </a:p>
        </p:txBody>
      </p:sp>
      <p:sp>
        <p:nvSpPr>
          <p:cNvPr id="575" name="Text Box 244"/>
          <p:cNvSpPr txBox="1">
            <a:spLocks noChangeArrowheads="1"/>
          </p:cNvSpPr>
          <p:nvPr/>
        </p:nvSpPr>
        <p:spPr bwMode="auto">
          <a:xfrm>
            <a:off x="4362450" y="1663700"/>
            <a:ext cx="998538" cy="2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v¸;qc</a:t>
            </a:r>
          </a:p>
        </p:txBody>
      </p:sp>
      <p:sp>
        <p:nvSpPr>
          <p:cNvPr id="576" name="Text Box 245"/>
          <p:cNvSpPr txBox="1">
            <a:spLocks noChangeArrowheads="1"/>
          </p:cNvSpPr>
          <p:nvPr/>
        </p:nvSpPr>
        <p:spPr bwMode="auto">
          <a:xfrm>
            <a:off x="4360863" y="2163763"/>
            <a:ext cx="9985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Hktu </a:t>
            </a:r>
          </a:p>
          <a:p>
            <a:pPr algn="ctr" defTabSz="969963">
              <a:lnSpc>
                <a:spcPct val="70000"/>
              </a:lnSpc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lafgrk</a:t>
            </a:r>
          </a:p>
        </p:txBody>
      </p:sp>
      <p:sp>
        <p:nvSpPr>
          <p:cNvPr id="577" name="Text Box 246"/>
          <p:cNvSpPr txBox="1">
            <a:spLocks noChangeArrowheads="1"/>
          </p:cNvSpPr>
          <p:nvPr/>
        </p:nvSpPr>
        <p:spPr bwMode="auto">
          <a:xfrm>
            <a:off x="4360863" y="2547938"/>
            <a:ext cx="9985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uhfr </a:t>
            </a:r>
          </a:p>
          <a:p>
            <a:pPr algn="ctr" defTabSz="969963">
              <a:lnSpc>
                <a:spcPct val="70000"/>
              </a:lnSpc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opu</a:t>
            </a:r>
          </a:p>
        </p:txBody>
      </p:sp>
      <p:sp>
        <p:nvSpPr>
          <p:cNvPr id="578" name="Text Box 247"/>
          <p:cNvSpPr txBox="1">
            <a:spLocks noChangeArrowheads="1"/>
          </p:cNvSpPr>
          <p:nvPr/>
        </p:nvSpPr>
        <p:spPr bwMode="auto">
          <a:xfrm>
            <a:off x="4354513" y="2913063"/>
            <a:ext cx="9985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lHkks </a:t>
            </a:r>
          </a:p>
          <a:p>
            <a:pPr algn="ctr" defTabSz="969963">
              <a:lnSpc>
                <a:spcPct val="70000"/>
              </a:lnSpc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ins'kd</a:t>
            </a:r>
          </a:p>
        </p:txBody>
      </p:sp>
      <p:sp>
        <p:nvSpPr>
          <p:cNvPr id="579" name="Text Box 248"/>
          <p:cNvSpPr txBox="1">
            <a:spLocks noChangeArrowheads="1"/>
          </p:cNvSpPr>
          <p:nvPr/>
        </p:nvSpPr>
        <p:spPr bwMode="auto">
          <a:xfrm>
            <a:off x="4362450" y="3459163"/>
            <a:ext cx="998538" cy="21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Js"Bxhr</a:t>
            </a:r>
          </a:p>
        </p:txBody>
      </p:sp>
      <p:sp>
        <p:nvSpPr>
          <p:cNvPr id="580" name="Text Box 249"/>
          <p:cNvSpPr txBox="1">
            <a:spLocks noChangeArrowheads="1"/>
          </p:cNvSpPr>
          <p:nvPr/>
        </p:nvSpPr>
        <p:spPr bwMode="auto">
          <a:xfrm>
            <a:off x="4919663" y="1673225"/>
            <a:ext cx="642937" cy="1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vczkge</a:t>
            </a:r>
          </a:p>
        </p:txBody>
      </p:sp>
      <p:sp>
        <p:nvSpPr>
          <p:cNvPr id="581" name="Text Box 250"/>
          <p:cNvSpPr txBox="1">
            <a:spLocks noChangeArrowheads="1"/>
          </p:cNvSpPr>
          <p:nvPr/>
        </p:nvSpPr>
        <p:spPr bwMode="auto">
          <a:xfrm>
            <a:off x="4627563" y="2155825"/>
            <a:ext cx="873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1@2 nkÅn</a:t>
            </a:r>
          </a:p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ewlk</a:t>
            </a:r>
          </a:p>
        </p:txBody>
      </p:sp>
      <p:sp>
        <p:nvSpPr>
          <p:cNvPr id="582" name="Text Box 251"/>
          <p:cNvSpPr txBox="1">
            <a:spLocks noChangeArrowheads="1"/>
          </p:cNvSpPr>
          <p:nvPr/>
        </p:nvSpPr>
        <p:spPr bwMode="auto">
          <a:xfrm>
            <a:off x="4635500" y="2555875"/>
            <a:ext cx="873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lkWykseu thou </a:t>
            </a:r>
          </a:p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ij cksyrk gS</a:t>
            </a:r>
          </a:p>
        </p:txBody>
      </p:sp>
      <p:sp>
        <p:nvSpPr>
          <p:cNvPr id="583" name="Text Box 252"/>
          <p:cNvSpPr txBox="1">
            <a:spLocks noChangeArrowheads="1"/>
          </p:cNvSpPr>
          <p:nvPr/>
        </p:nvSpPr>
        <p:spPr bwMode="auto">
          <a:xfrm>
            <a:off x="4629150" y="2932113"/>
            <a:ext cx="873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lkWykseu thou </a:t>
            </a:r>
          </a:p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ij cksyrk gS</a:t>
            </a:r>
          </a:p>
        </p:txBody>
      </p:sp>
      <p:sp>
        <p:nvSpPr>
          <p:cNvPr id="584" name="Text Box 253"/>
          <p:cNvSpPr txBox="1">
            <a:spLocks noChangeArrowheads="1"/>
          </p:cNvSpPr>
          <p:nvPr/>
        </p:nvSpPr>
        <p:spPr bwMode="auto">
          <a:xfrm>
            <a:off x="4635500" y="3365500"/>
            <a:ext cx="873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lkWyksu fookg ij</a:t>
            </a:r>
          </a:p>
          <a:p>
            <a:pPr algn="r" defTabSz="969963">
              <a:defRPr/>
            </a:pPr>
            <a:r>
              <a:rPr lang="en-US" sz="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fy[krk gS</a:t>
            </a:r>
          </a:p>
        </p:txBody>
      </p:sp>
      <p:sp>
        <p:nvSpPr>
          <p:cNvPr id="585" name="Text Box 254"/>
          <p:cNvSpPr txBox="1">
            <a:spLocks noChangeArrowheads="1"/>
          </p:cNvSpPr>
          <p:nvPr/>
        </p:nvSpPr>
        <p:spPr bwMode="auto">
          <a:xfrm>
            <a:off x="3067050" y="3821113"/>
            <a:ext cx="998538" cy="23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;gks'kq</a:t>
            </a:r>
          </a:p>
        </p:txBody>
      </p:sp>
      <p:sp>
        <p:nvSpPr>
          <p:cNvPr id="586" name="Text Box 255"/>
          <p:cNvSpPr txBox="1">
            <a:spLocks noChangeArrowheads="1"/>
          </p:cNvSpPr>
          <p:nvPr/>
        </p:nvSpPr>
        <p:spPr bwMode="auto">
          <a:xfrm>
            <a:off x="3059113" y="4579938"/>
            <a:ext cx="998537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U;kf;;ksa</a:t>
            </a:r>
          </a:p>
        </p:txBody>
      </p:sp>
      <p:sp>
        <p:nvSpPr>
          <p:cNvPr id="587" name="Text Box 256"/>
          <p:cNvSpPr txBox="1">
            <a:spLocks noChangeArrowheads="1"/>
          </p:cNvSpPr>
          <p:nvPr/>
        </p:nvSpPr>
        <p:spPr bwMode="auto">
          <a:xfrm>
            <a:off x="3052763" y="4822825"/>
            <a:ext cx="998537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:Fk</a:t>
            </a:r>
          </a:p>
        </p:txBody>
      </p:sp>
      <p:sp>
        <p:nvSpPr>
          <p:cNvPr id="588" name="Text Box 257"/>
          <p:cNvSpPr txBox="1">
            <a:spLocks noChangeArrowheads="1"/>
          </p:cNvSpPr>
          <p:nvPr/>
        </p:nvSpPr>
        <p:spPr bwMode="auto">
          <a:xfrm>
            <a:off x="3046413" y="5346700"/>
            <a:ext cx="998537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'kew,y</a:t>
            </a:r>
          </a:p>
        </p:txBody>
      </p:sp>
      <p:sp>
        <p:nvSpPr>
          <p:cNvPr id="589" name="Text Box 258"/>
          <p:cNvSpPr txBox="1">
            <a:spLocks noChangeArrowheads="1"/>
          </p:cNvSpPr>
          <p:nvPr/>
        </p:nvSpPr>
        <p:spPr bwMode="auto">
          <a:xfrm>
            <a:off x="2940050" y="5640388"/>
            <a:ext cx="1000125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'kew,y</a:t>
            </a:r>
          </a:p>
        </p:txBody>
      </p:sp>
      <p:sp>
        <p:nvSpPr>
          <p:cNvPr id="590" name="Text Box 259"/>
          <p:cNvSpPr txBox="1">
            <a:spLocks noChangeArrowheads="1"/>
          </p:cNvSpPr>
          <p:nvPr/>
        </p:nvSpPr>
        <p:spPr bwMode="auto">
          <a:xfrm>
            <a:off x="2962275" y="5838825"/>
            <a:ext cx="998538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jktk</a:t>
            </a:r>
          </a:p>
        </p:txBody>
      </p:sp>
      <p:sp>
        <p:nvSpPr>
          <p:cNvPr id="591" name="Text Box 260"/>
          <p:cNvSpPr txBox="1">
            <a:spLocks noChangeArrowheads="1"/>
          </p:cNvSpPr>
          <p:nvPr/>
        </p:nvSpPr>
        <p:spPr bwMode="auto">
          <a:xfrm>
            <a:off x="2905125" y="6119813"/>
            <a:ext cx="1000125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jktk</a:t>
            </a:r>
          </a:p>
        </p:txBody>
      </p:sp>
      <p:sp>
        <p:nvSpPr>
          <p:cNvPr id="592" name="Text Box 261"/>
          <p:cNvSpPr txBox="1">
            <a:spLocks noChangeArrowheads="1"/>
          </p:cNvSpPr>
          <p:nvPr/>
        </p:nvSpPr>
        <p:spPr bwMode="auto">
          <a:xfrm>
            <a:off x="2857500" y="6389688"/>
            <a:ext cx="998538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bfrgkl</a:t>
            </a:r>
          </a:p>
        </p:txBody>
      </p:sp>
      <p:sp>
        <p:nvSpPr>
          <p:cNvPr id="593" name="Text Box 262"/>
          <p:cNvSpPr txBox="1">
            <a:spLocks noChangeArrowheads="1"/>
          </p:cNvSpPr>
          <p:nvPr/>
        </p:nvSpPr>
        <p:spPr bwMode="auto">
          <a:xfrm>
            <a:off x="2852738" y="6578600"/>
            <a:ext cx="1000125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bfrgkl</a:t>
            </a:r>
          </a:p>
        </p:txBody>
      </p:sp>
      <p:sp>
        <p:nvSpPr>
          <p:cNvPr id="594" name="Text Box 263"/>
          <p:cNvSpPr txBox="1">
            <a:spLocks noChangeArrowheads="1"/>
          </p:cNvSpPr>
          <p:nvPr/>
        </p:nvSpPr>
        <p:spPr bwMode="auto">
          <a:xfrm>
            <a:off x="2933700" y="6802438"/>
            <a:ext cx="998538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,tzk</a:t>
            </a:r>
          </a:p>
        </p:txBody>
      </p:sp>
      <p:sp>
        <p:nvSpPr>
          <p:cNvPr id="595" name="Text Box 264"/>
          <p:cNvSpPr txBox="1">
            <a:spLocks noChangeArrowheads="1"/>
          </p:cNvSpPr>
          <p:nvPr/>
        </p:nvSpPr>
        <p:spPr bwMode="auto">
          <a:xfrm>
            <a:off x="2878138" y="7031038"/>
            <a:ext cx="1158875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ugsek;kg</a:t>
            </a:r>
          </a:p>
        </p:txBody>
      </p:sp>
      <p:sp>
        <p:nvSpPr>
          <p:cNvPr id="596" name="Text Box 265"/>
          <p:cNvSpPr txBox="1">
            <a:spLocks noChangeArrowheads="1"/>
          </p:cNvSpPr>
          <p:nvPr/>
        </p:nvSpPr>
        <p:spPr bwMode="auto">
          <a:xfrm>
            <a:off x="2982913" y="7240588"/>
            <a:ext cx="998537" cy="25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,sLrj</a:t>
            </a:r>
          </a:p>
        </p:txBody>
      </p:sp>
      <p:sp>
        <p:nvSpPr>
          <p:cNvPr id="597" name="Text Box 266"/>
          <p:cNvSpPr txBox="1">
            <a:spLocks noChangeArrowheads="1"/>
          </p:cNvSpPr>
          <p:nvPr/>
        </p:nvSpPr>
        <p:spPr bwMode="auto">
          <a:xfrm>
            <a:off x="4495800" y="4405313"/>
            <a:ext cx="1000125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vkeksl</a:t>
            </a:r>
          </a:p>
        </p:txBody>
      </p:sp>
      <p:sp>
        <p:nvSpPr>
          <p:cNvPr id="598" name="Text Box 267"/>
          <p:cNvSpPr txBox="1">
            <a:spLocks noChangeArrowheads="1"/>
          </p:cNvSpPr>
          <p:nvPr/>
        </p:nvSpPr>
        <p:spPr bwMode="auto">
          <a:xfrm>
            <a:off x="4495800" y="4583113"/>
            <a:ext cx="998538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gks'ks</a:t>
            </a:r>
          </a:p>
        </p:txBody>
      </p:sp>
      <p:sp>
        <p:nvSpPr>
          <p:cNvPr id="599" name="Text Box 268"/>
          <p:cNvSpPr txBox="1">
            <a:spLocks noChangeArrowheads="1"/>
          </p:cNvSpPr>
          <p:nvPr/>
        </p:nvSpPr>
        <p:spPr bwMode="auto">
          <a:xfrm>
            <a:off x="4552950" y="4706938"/>
            <a:ext cx="998538" cy="38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;ksuk                           ¼uhuos½</a:t>
            </a:r>
          </a:p>
        </p:txBody>
      </p:sp>
      <p:sp>
        <p:nvSpPr>
          <p:cNvPr id="600" name="Text Box 269"/>
          <p:cNvSpPr txBox="1">
            <a:spLocks noChangeArrowheads="1"/>
          </p:cNvSpPr>
          <p:nvPr/>
        </p:nvSpPr>
        <p:spPr bwMode="auto">
          <a:xfrm>
            <a:off x="4552950" y="5216525"/>
            <a:ext cx="998538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;'kk;kg</a:t>
            </a:r>
          </a:p>
        </p:txBody>
      </p:sp>
      <p:sp>
        <p:nvSpPr>
          <p:cNvPr id="601" name="Text Box 270"/>
          <p:cNvSpPr txBox="1">
            <a:spLocks noChangeArrowheads="1"/>
          </p:cNvSpPr>
          <p:nvPr/>
        </p:nvSpPr>
        <p:spPr bwMode="auto">
          <a:xfrm>
            <a:off x="4525963" y="5394325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;ks,y</a:t>
            </a:r>
          </a:p>
        </p:txBody>
      </p:sp>
      <p:sp>
        <p:nvSpPr>
          <p:cNvPr id="602" name="Text Box 271"/>
          <p:cNvSpPr txBox="1">
            <a:spLocks noChangeArrowheads="1"/>
          </p:cNvSpPr>
          <p:nvPr/>
        </p:nvSpPr>
        <p:spPr bwMode="auto">
          <a:xfrm>
            <a:off x="4508500" y="5584825"/>
            <a:ext cx="1000125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ehdk</a:t>
            </a:r>
          </a:p>
        </p:txBody>
      </p:sp>
      <p:sp>
        <p:nvSpPr>
          <p:cNvPr id="603" name="Text Box 273"/>
          <p:cNvSpPr txBox="1">
            <a:spLocks noChangeArrowheads="1"/>
          </p:cNvSpPr>
          <p:nvPr/>
        </p:nvSpPr>
        <p:spPr bwMode="auto">
          <a:xfrm>
            <a:off x="4516438" y="6527800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gcDdwd</a:t>
            </a:r>
          </a:p>
        </p:txBody>
      </p:sp>
      <p:sp>
        <p:nvSpPr>
          <p:cNvPr id="604" name="Text Box 274"/>
          <p:cNvSpPr txBox="1">
            <a:spLocks noChangeArrowheads="1"/>
          </p:cNvSpPr>
          <p:nvPr/>
        </p:nvSpPr>
        <p:spPr bwMode="auto">
          <a:xfrm>
            <a:off x="4518025" y="6992938"/>
            <a:ext cx="998538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liU;kg</a:t>
            </a:r>
          </a:p>
        </p:txBody>
      </p:sp>
      <p:sp>
        <p:nvSpPr>
          <p:cNvPr id="605" name="Text Box 275"/>
          <p:cNvSpPr txBox="1">
            <a:spLocks noChangeArrowheads="1"/>
          </p:cNvSpPr>
          <p:nvPr/>
        </p:nvSpPr>
        <p:spPr bwMode="auto">
          <a:xfrm>
            <a:off x="4621213" y="7353300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f;tdsy</a:t>
            </a:r>
          </a:p>
        </p:txBody>
      </p:sp>
      <p:sp>
        <p:nvSpPr>
          <p:cNvPr id="606" name="Text Box 276"/>
          <p:cNvSpPr txBox="1">
            <a:spLocks noChangeArrowheads="1"/>
          </p:cNvSpPr>
          <p:nvPr/>
        </p:nvSpPr>
        <p:spPr bwMode="auto">
          <a:xfrm>
            <a:off x="4608513" y="7570788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nkfu;sy</a:t>
            </a:r>
          </a:p>
        </p:txBody>
      </p:sp>
      <p:sp>
        <p:nvSpPr>
          <p:cNvPr id="607" name="Text Box 277"/>
          <p:cNvSpPr txBox="1">
            <a:spLocks noChangeArrowheads="1"/>
          </p:cNvSpPr>
          <p:nvPr/>
        </p:nvSpPr>
        <p:spPr bwMode="auto">
          <a:xfrm>
            <a:off x="4525963" y="7962900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gkXxs</a:t>
            </a:r>
          </a:p>
        </p:txBody>
      </p:sp>
      <p:sp>
        <p:nvSpPr>
          <p:cNvPr id="608" name="Text Box 278"/>
          <p:cNvSpPr txBox="1">
            <a:spLocks noChangeArrowheads="1"/>
          </p:cNvSpPr>
          <p:nvPr/>
        </p:nvSpPr>
        <p:spPr bwMode="auto">
          <a:xfrm>
            <a:off x="4533900" y="8153400"/>
            <a:ext cx="998538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td;kZg</a:t>
            </a:r>
          </a:p>
        </p:txBody>
      </p:sp>
      <p:sp>
        <p:nvSpPr>
          <p:cNvPr id="609" name="Text Box 279"/>
          <p:cNvSpPr txBox="1">
            <a:spLocks noChangeArrowheads="1"/>
          </p:cNvSpPr>
          <p:nvPr/>
        </p:nvSpPr>
        <p:spPr bwMode="auto">
          <a:xfrm>
            <a:off x="4525963" y="8329613"/>
            <a:ext cx="998537" cy="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1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eykdh</a:t>
            </a:r>
          </a:p>
        </p:txBody>
      </p:sp>
      <p:sp>
        <p:nvSpPr>
          <p:cNvPr id="610" name="Text Box 280"/>
          <p:cNvSpPr txBox="1">
            <a:spLocks noChangeArrowheads="1"/>
          </p:cNvSpPr>
          <p:nvPr/>
        </p:nvSpPr>
        <p:spPr bwMode="auto">
          <a:xfrm>
            <a:off x="4583113" y="5715000"/>
            <a:ext cx="9985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vksc/kkg                         ¼,nkse½</a:t>
            </a:r>
          </a:p>
        </p:txBody>
      </p:sp>
      <p:sp>
        <p:nvSpPr>
          <p:cNvPr id="611" name="Text Box 281"/>
          <p:cNvSpPr txBox="1">
            <a:spLocks noChangeArrowheads="1"/>
          </p:cNvSpPr>
          <p:nvPr/>
        </p:nvSpPr>
        <p:spPr bwMode="auto">
          <a:xfrm>
            <a:off x="4529138" y="6678613"/>
            <a:ext cx="10001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ugwe                ¼uhuos½</a:t>
            </a:r>
          </a:p>
        </p:txBody>
      </p:sp>
      <p:sp>
        <p:nvSpPr>
          <p:cNvPr id="612" name="AutoShape 282" descr="75%"/>
          <p:cNvSpPr>
            <a:spLocks noChangeArrowheads="1"/>
          </p:cNvSpPr>
          <p:nvPr/>
        </p:nvSpPr>
        <p:spPr bwMode="auto">
          <a:xfrm>
            <a:off x="3940175" y="57991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3" name="Rectangle 283" descr="75%"/>
          <p:cNvSpPr>
            <a:spLocks noChangeArrowheads="1"/>
          </p:cNvSpPr>
          <p:nvPr/>
        </p:nvSpPr>
        <p:spPr bwMode="auto">
          <a:xfrm>
            <a:off x="4421188" y="226060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2109" name="Picture 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Rectangle 28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6" name="Text Box 286"/>
          <p:cNvSpPr txBox="1">
            <a:spLocks noChangeArrowheads="1"/>
          </p:cNvSpPr>
          <p:nvPr/>
        </p:nvSpPr>
        <p:spPr bwMode="auto">
          <a:xfrm>
            <a:off x="4397375" y="5951538"/>
            <a:ext cx="6000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42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</a:t>
            </a:r>
            <a:endParaRPr lang="en-US" sz="25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7" name="Text Box 287"/>
          <p:cNvSpPr txBox="1">
            <a:spLocks noChangeArrowheads="1"/>
          </p:cNvSpPr>
          <p:nvPr/>
        </p:nvSpPr>
        <p:spPr bwMode="auto">
          <a:xfrm>
            <a:off x="4535488" y="6350000"/>
            <a:ext cx="998537" cy="2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foykixhr</a:t>
            </a:r>
          </a:p>
        </p:txBody>
      </p:sp>
      <p:sp>
        <p:nvSpPr>
          <p:cNvPr id="618" name="Line 288"/>
          <p:cNvSpPr>
            <a:spLocks noChangeShapeType="1"/>
          </p:cNvSpPr>
          <p:nvPr/>
        </p:nvSpPr>
        <p:spPr bwMode="auto">
          <a:xfrm>
            <a:off x="4611688" y="66944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9" name="Text Box 289"/>
          <p:cNvSpPr txBox="1">
            <a:spLocks noChangeArrowheads="1"/>
          </p:cNvSpPr>
          <p:nvPr/>
        </p:nvSpPr>
        <p:spPr bwMode="auto">
          <a:xfrm>
            <a:off x="5802313" y="422751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620" name="Text Box 290"/>
          <p:cNvSpPr txBox="1">
            <a:spLocks noChangeArrowheads="1"/>
          </p:cNvSpPr>
          <p:nvPr/>
        </p:nvSpPr>
        <p:spPr bwMode="auto">
          <a:xfrm>
            <a:off x="5794375" y="443230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gs</a:t>
            </a:r>
          </a:p>
        </p:txBody>
      </p:sp>
      <p:sp>
        <p:nvSpPr>
          <p:cNvPr id="621" name="Text Box 291"/>
          <p:cNvSpPr txBox="1">
            <a:spLocks noChangeArrowheads="1"/>
          </p:cNvSpPr>
          <p:nvPr/>
        </p:nvSpPr>
        <p:spPr bwMode="auto">
          <a:xfrm>
            <a:off x="5800725" y="462121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</a:t>
            </a:r>
          </a:p>
        </p:txBody>
      </p:sp>
      <p:sp>
        <p:nvSpPr>
          <p:cNvPr id="622" name="Text Box 292"/>
          <p:cNvSpPr txBox="1">
            <a:spLocks noChangeArrowheads="1"/>
          </p:cNvSpPr>
          <p:nvPr/>
        </p:nvSpPr>
        <p:spPr bwMode="auto">
          <a:xfrm>
            <a:off x="5845175" y="502126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</a:t>
            </a:r>
          </a:p>
        </p:txBody>
      </p:sp>
      <p:sp>
        <p:nvSpPr>
          <p:cNvPr id="623" name="Text Box 293"/>
          <p:cNvSpPr txBox="1">
            <a:spLocks noChangeArrowheads="1"/>
          </p:cNvSpPr>
          <p:nvPr/>
        </p:nvSpPr>
        <p:spPr bwMode="auto">
          <a:xfrm>
            <a:off x="5800725" y="519906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</a:t>
            </a:r>
          </a:p>
        </p:txBody>
      </p:sp>
      <p:sp>
        <p:nvSpPr>
          <p:cNvPr id="624" name="Text Box 294"/>
          <p:cNvSpPr txBox="1">
            <a:spLocks noChangeArrowheads="1"/>
          </p:cNvSpPr>
          <p:nvPr/>
        </p:nvSpPr>
        <p:spPr bwMode="auto">
          <a:xfrm>
            <a:off x="5827713" y="5394325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</a:t>
            </a:r>
          </a:p>
        </p:txBody>
      </p:sp>
      <p:sp>
        <p:nvSpPr>
          <p:cNvPr id="625" name="Text Box 295"/>
          <p:cNvSpPr txBox="1">
            <a:spLocks noChangeArrowheads="1"/>
          </p:cNvSpPr>
          <p:nvPr/>
        </p:nvSpPr>
        <p:spPr bwMode="auto">
          <a:xfrm>
            <a:off x="5819775" y="778986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gs</a:t>
            </a:r>
          </a:p>
        </p:txBody>
      </p:sp>
      <p:sp>
        <p:nvSpPr>
          <p:cNvPr id="626" name="Text Box 296"/>
          <p:cNvSpPr txBox="1">
            <a:spLocks noChangeArrowheads="1"/>
          </p:cNvSpPr>
          <p:nvPr/>
        </p:nvSpPr>
        <p:spPr bwMode="auto">
          <a:xfrm>
            <a:off x="5834063" y="798830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th</a:t>
            </a:r>
          </a:p>
        </p:txBody>
      </p:sp>
      <p:sp>
        <p:nvSpPr>
          <p:cNvPr id="627" name="Text Box 297"/>
          <p:cNvSpPr txBox="1">
            <a:spLocks noChangeArrowheads="1"/>
          </p:cNvSpPr>
          <p:nvPr/>
        </p:nvSpPr>
        <p:spPr bwMode="auto">
          <a:xfrm>
            <a:off x="5818188" y="817403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es</a:t>
            </a:r>
          </a:p>
        </p:txBody>
      </p:sp>
      <p:sp>
        <p:nvSpPr>
          <p:cNvPr id="628" name="Text Box 298"/>
          <p:cNvSpPr txBox="1">
            <a:spLocks noChangeArrowheads="1"/>
          </p:cNvSpPr>
          <p:nvPr/>
        </p:nvSpPr>
        <p:spPr bwMode="auto">
          <a:xfrm>
            <a:off x="5846763" y="637063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gs</a:t>
            </a:r>
          </a:p>
        </p:txBody>
      </p:sp>
      <p:sp>
        <p:nvSpPr>
          <p:cNvPr id="629" name="Text Box 299"/>
          <p:cNvSpPr txBox="1">
            <a:spLocks noChangeArrowheads="1"/>
          </p:cNvSpPr>
          <p:nvPr/>
        </p:nvSpPr>
        <p:spPr bwMode="auto">
          <a:xfrm>
            <a:off x="5835650" y="659288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ukW</a:t>
            </a:r>
          </a:p>
        </p:txBody>
      </p:sp>
      <p:sp>
        <p:nvSpPr>
          <p:cNvPr id="630" name="Text Box 300"/>
          <p:cNvSpPr txBox="1">
            <a:spLocks noChangeArrowheads="1"/>
          </p:cNvSpPr>
          <p:nvPr/>
        </p:nvSpPr>
        <p:spPr bwMode="auto">
          <a:xfrm>
            <a:off x="5800725" y="560228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vks</a:t>
            </a:r>
          </a:p>
        </p:txBody>
      </p:sp>
      <p:sp>
        <p:nvSpPr>
          <p:cNvPr id="631" name="Text Box 301"/>
          <p:cNvSpPr txBox="1">
            <a:spLocks noChangeArrowheads="1"/>
          </p:cNvSpPr>
          <p:nvPr/>
        </p:nvSpPr>
        <p:spPr bwMode="auto">
          <a:xfrm>
            <a:off x="5818188" y="7186613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</a:t>
            </a:r>
          </a:p>
        </p:txBody>
      </p:sp>
      <p:sp>
        <p:nvSpPr>
          <p:cNvPr id="632" name="Text Box 302"/>
          <p:cNvSpPr txBox="1">
            <a:spLocks noChangeArrowheads="1"/>
          </p:cNvSpPr>
          <p:nvPr/>
        </p:nvSpPr>
        <p:spPr bwMode="auto">
          <a:xfrm>
            <a:off x="5821363" y="7397750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Mk</a:t>
            </a:r>
          </a:p>
        </p:txBody>
      </p:sp>
      <p:sp>
        <p:nvSpPr>
          <p:cNvPr id="633" name="Text Box 303"/>
          <p:cNvSpPr txBox="1">
            <a:spLocks noChangeArrowheads="1"/>
          </p:cNvSpPr>
          <p:nvPr/>
        </p:nvSpPr>
        <p:spPr bwMode="auto">
          <a:xfrm rot="16185222">
            <a:off x="3748881" y="6207919"/>
            <a:ext cx="37750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Hkfo";ok.kh;ka ¼17½</a:t>
            </a:r>
          </a:p>
        </p:txBody>
      </p:sp>
      <p:sp>
        <p:nvSpPr>
          <p:cNvPr id="634" name="Line 304"/>
          <p:cNvSpPr>
            <a:spLocks noChangeShapeType="1"/>
          </p:cNvSpPr>
          <p:nvPr/>
        </p:nvSpPr>
        <p:spPr bwMode="auto">
          <a:xfrm>
            <a:off x="5938838" y="53324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5" name="Line 305"/>
          <p:cNvSpPr>
            <a:spLocks noChangeShapeType="1"/>
          </p:cNvSpPr>
          <p:nvPr/>
        </p:nvSpPr>
        <p:spPr bwMode="auto">
          <a:xfrm>
            <a:off x="5937250" y="55435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6" name="Line 306"/>
          <p:cNvSpPr>
            <a:spLocks noChangeShapeType="1"/>
          </p:cNvSpPr>
          <p:nvPr/>
        </p:nvSpPr>
        <p:spPr bwMode="auto">
          <a:xfrm>
            <a:off x="5934075" y="57213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7" name="Line 307"/>
          <p:cNvSpPr>
            <a:spLocks noChangeShapeType="1"/>
          </p:cNvSpPr>
          <p:nvPr/>
        </p:nvSpPr>
        <p:spPr bwMode="auto">
          <a:xfrm>
            <a:off x="5943600" y="592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8" name="Line 308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9" name="Line 309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0" name="Line 310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1" name="Line 311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2" name="Line 312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3" name="Line 313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4" name="Line 314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" name="Line 315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6" name="Line 316"/>
          <p:cNvSpPr>
            <a:spLocks noChangeShapeType="1"/>
          </p:cNvSpPr>
          <p:nvPr/>
        </p:nvSpPr>
        <p:spPr bwMode="auto">
          <a:xfrm>
            <a:off x="5942013" y="4552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7" name="Line 317"/>
          <p:cNvSpPr>
            <a:spLocks noChangeShapeType="1"/>
          </p:cNvSpPr>
          <p:nvPr/>
        </p:nvSpPr>
        <p:spPr bwMode="auto">
          <a:xfrm>
            <a:off x="5943600" y="47513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8" name="Line 318"/>
          <p:cNvSpPr>
            <a:spLocks noChangeShapeType="1"/>
          </p:cNvSpPr>
          <p:nvPr/>
        </p:nvSpPr>
        <p:spPr bwMode="auto">
          <a:xfrm>
            <a:off x="5937250" y="49323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9" name="Line 319"/>
          <p:cNvSpPr>
            <a:spLocks noChangeShapeType="1"/>
          </p:cNvSpPr>
          <p:nvPr/>
        </p:nvSpPr>
        <p:spPr bwMode="auto">
          <a:xfrm>
            <a:off x="5876925" y="50038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0" name="Text Box 320"/>
          <p:cNvSpPr txBox="1">
            <a:spLocks noChangeArrowheads="1"/>
          </p:cNvSpPr>
          <p:nvPr/>
        </p:nvSpPr>
        <p:spPr bwMode="auto">
          <a:xfrm>
            <a:off x="5672138" y="3694113"/>
            <a:ext cx="1603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95000"/>
              </a:lnSpc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Hkfo";oDrkvksa</a:t>
            </a:r>
          </a:p>
          <a:p>
            <a:pPr algn="ctr" defTabSz="969963">
              <a:lnSpc>
                <a:spcPct val="95000"/>
              </a:lnSpc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dks</a:t>
            </a:r>
          </a:p>
          <a:p>
            <a:pPr algn="ctr" defTabSz="969963">
              <a:lnSpc>
                <a:spcPct val="95000"/>
              </a:lnSpc>
              <a:defRPr/>
            </a:pPr>
            <a:r>
              <a:rPr lang="en-US" sz="13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lqy&gt;kuk %</a:t>
            </a:r>
            <a:endParaRPr lang="en-US" sz="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1" name="Text Box 321"/>
          <p:cNvSpPr txBox="1">
            <a:spLocks noChangeArrowheads="1"/>
          </p:cNvSpPr>
          <p:nvPr/>
        </p:nvSpPr>
        <p:spPr bwMode="auto">
          <a:xfrm>
            <a:off x="5994400" y="4359275"/>
            <a:ext cx="998538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jsfc;k</a:t>
            </a:r>
          </a:p>
        </p:txBody>
      </p:sp>
      <p:sp>
        <p:nvSpPr>
          <p:cNvPr id="652" name="Text Box 322"/>
          <p:cNvSpPr txBox="1">
            <a:spLocks noChangeArrowheads="1"/>
          </p:cNvSpPr>
          <p:nvPr/>
        </p:nvSpPr>
        <p:spPr bwMode="auto">
          <a:xfrm>
            <a:off x="5948363" y="4556125"/>
            <a:ext cx="998537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</a:t>
            </a:r>
          </a:p>
        </p:txBody>
      </p:sp>
      <p:sp>
        <p:nvSpPr>
          <p:cNvPr id="653" name="Text Box 323"/>
          <p:cNvSpPr txBox="1">
            <a:spLocks noChangeArrowheads="1"/>
          </p:cNvSpPr>
          <p:nvPr/>
        </p:nvSpPr>
        <p:spPr bwMode="auto">
          <a:xfrm>
            <a:off x="5948363" y="4732338"/>
            <a:ext cx="99853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osYl</a:t>
            </a:r>
          </a:p>
        </p:txBody>
      </p:sp>
      <p:sp>
        <p:nvSpPr>
          <p:cNvPr id="654" name="Text Box 324"/>
          <p:cNvSpPr txBox="1">
            <a:spLocks noChangeArrowheads="1"/>
          </p:cNvSpPr>
          <p:nvPr/>
        </p:nvSpPr>
        <p:spPr bwMode="auto">
          <a:xfrm>
            <a:off x="5949950" y="5145088"/>
            <a:ext cx="998538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tjk;y</a:t>
            </a:r>
          </a:p>
        </p:txBody>
      </p:sp>
      <p:sp>
        <p:nvSpPr>
          <p:cNvPr id="655" name="Text Box 325"/>
          <p:cNvSpPr txBox="1">
            <a:spLocks noChangeArrowheads="1"/>
          </p:cNvSpPr>
          <p:nvPr/>
        </p:nvSpPr>
        <p:spPr bwMode="auto">
          <a:xfrm>
            <a:off x="5949950" y="5329238"/>
            <a:ext cx="9985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LV</a:t>
            </a:r>
          </a:p>
        </p:txBody>
      </p:sp>
      <p:sp>
        <p:nvSpPr>
          <p:cNvPr id="656" name="Text Box 326"/>
          <p:cNvSpPr txBox="1">
            <a:spLocks noChangeArrowheads="1"/>
          </p:cNvSpPr>
          <p:nvPr/>
        </p:nvSpPr>
        <p:spPr bwMode="auto">
          <a:xfrm>
            <a:off x="5949950" y="5526088"/>
            <a:ext cx="9985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LV</a:t>
            </a:r>
          </a:p>
        </p:txBody>
      </p:sp>
      <p:sp>
        <p:nvSpPr>
          <p:cNvPr id="657" name="Text Box 327"/>
          <p:cNvSpPr txBox="1">
            <a:spLocks noChangeArrowheads="1"/>
          </p:cNvSpPr>
          <p:nvPr/>
        </p:nvSpPr>
        <p:spPr bwMode="auto">
          <a:xfrm>
            <a:off x="5995988" y="5735638"/>
            <a:ext cx="57308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cs</a:t>
            </a:r>
          </a:p>
        </p:txBody>
      </p:sp>
      <p:sp>
        <p:nvSpPr>
          <p:cNvPr id="658" name="Text Box 328"/>
          <p:cNvSpPr txBox="1">
            <a:spLocks noChangeArrowheads="1"/>
          </p:cNvSpPr>
          <p:nvPr/>
        </p:nvSpPr>
        <p:spPr bwMode="auto">
          <a:xfrm>
            <a:off x="5973763" y="6081713"/>
            <a:ext cx="120173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:'kyse</a:t>
            </a:r>
          </a:p>
        </p:txBody>
      </p:sp>
      <p:sp>
        <p:nvSpPr>
          <p:cNvPr id="659" name="Text Box 329"/>
          <p:cNvSpPr txBox="1">
            <a:spLocks noChangeArrowheads="1"/>
          </p:cNvSpPr>
          <p:nvPr/>
        </p:nvSpPr>
        <p:spPr bwMode="auto">
          <a:xfrm>
            <a:off x="5978525" y="6500813"/>
            <a:ext cx="9985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</a:t>
            </a:r>
          </a:p>
        </p:txBody>
      </p:sp>
      <p:sp>
        <p:nvSpPr>
          <p:cNvPr id="660" name="Text Box 330"/>
          <p:cNvSpPr txBox="1">
            <a:spLocks noChangeArrowheads="1"/>
          </p:cNvSpPr>
          <p:nvPr/>
        </p:nvSpPr>
        <p:spPr bwMode="auto">
          <a:xfrm>
            <a:off x="5973763" y="6724650"/>
            <a:ext cx="1000125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bth</a:t>
            </a:r>
          </a:p>
        </p:txBody>
      </p:sp>
      <p:sp>
        <p:nvSpPr>
          <p:cNvPr id="661" name="Text Box 331"/>
          <p:cNvSpPr txBox="1">
            <a:spLocks noChangeArrowheads="1"/>
          </p:cNvSpPr>
          <p:nvPr/>
        </p:nvSpPr>
        <p:spPr bwMode="auto">
          <a:xfrm>
            <a:off x="6005513" y="6938963"/>
            <a:ext cx="99853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Ul</a:t>
            </a:r>
          </a:p>
        </p:txBody>
      </p:sp>
      <p:sp>
        <p:nvSpPr>
          <p:cNvPr id="662" name="Text Box 332"/>
          <p:cNvSpPr txBox="1">
            <a:spLocks noChangeArrowheads="1"/>
          </p:cNvSpPr>
          <p:nvPr/>
        </p:nvSpPr>
        <p:spPr bwMode="auto">
          <a:xfrm>
            <a:off x="5970588" y="7321550"/>
            <a:ext cx="99853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Ldsi</a:t>
            </a:r>
          </a:p>
        </p:txBody>
      </p:sp>
      <p:sp>
        <p:nvSpPr>
          <p:cNvPr id="663" name="Text Box 333"/>
          <p:cNvSpPr txBox="1">
            <a:spLocks noChangeArrowheads="1"/>
          </p:cNvSpPr>
          <p:nvPr/>
        </p:nvSpPr>
        <p:spPr bwMode="auto">
          <a:xfrm>
            <a:off x="5991225" y="7524750"/>
            <a:ext cx="1000125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mUM</a:t>
            </a:r>
          </a:p>
        </p:txBody>
      </p:sp>
      <p:sp>
        <p:nvSpPr>
          <p:cNvPr id="664" name="Text Box 334"/>
          <p:cNvSpPr txBox="1">
            <a:spLocks noChangeArrowheads="1"/>
          </p:cNvSpPr>
          <p:nvPr/>
        </p:nvSpPr>
        <p:spPr bwMode="auto">
          <a:xfrm>
            <a:off x="5970588" y="7910513"/>
            <a:ext cx="998537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oUl</a:t>
            </a:r>
          </a:p>
        </p:txBody>
      </p:sp>
      <p:sp>
        <p:nvSpPr>
          <p:cNvPr id="665" name="Text Box 335"/>
          <p:cNvSpPr txBox="1">
            <a:spLocks noChangeArrowheads="1"/>
          </p:cNvSpPr>
          <p:nvPr/>
        </p:nvSpPr>
        <p:spPr bwMode="auto">
          <a:xfrm>
            <a:off x="6061075" y="8113713"/>
            <a:ext cx="852488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yl</a:t>
            </a:r>
          </a:p>
        </p:txBody>
      </p:sp>
      <p:sp>
        <p:nvSpPr>
          <p:cNvPr id="666" name="Text Box 336"/>
          <p:cNvSpPr txBox="1">
            <a:spLocks noChangeArrowheads="1"/>
          </p:cNvSpPr>
          <p:nvPr/>
        </p:nvSpPr>
        <p:spPr bwMode="auto">
          <a:xfrm>
            <a:off x="5980113" y="8291513"/>
            <a:ext cx="755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</a:t>
            </a:r>
          </a:p>
        </p:txBody>
      </p:sp>
      <p:sp>
        <p:nvSpPr>
          <p:cNvPr id="667" name="Text Box 337"/>
          <p:cNvSpPr txBox="1">
            <a:spLocks noChangeArrowheads="1"/>
          </p:cNvSpPr>
          <p:nvPr/>
        </p:nvSpPr>
        <p:spPr bwMode="auto">
          <a:xfrm>
            <a:off x="5829300" y="681513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tks</a:t>
            </a:r>
          </a:p>
        </p:txBody>
      </p:sp>
      <p:sp>
        <p:nvSpPr>
          <p:cNvPr id="668" name="Text Box 338"/>
          <p:cNvSpPr txBox="1">
            <a:spLocks noChangeArrowheads="1"/>
          </p:cNvSpPr>
          <p:nvPr/>
        </p:nvSpPr>
        <p:spPr bwMode="auto">
          <a:xfrm>
            <a:off x="5830888" y="6175375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fy</a:t>
            </a:r>
          </a:p>
        </p:txBody>
      </p:sp>
      <p:sp>
        <p:nvSpPr>
          <p:cNvPr id="669" name="Line 339"/>
          <p:cNvSpPr>
            <a:spLocks noChangeShapeType="1"/>
          </p:cNvSpPr>
          <p:nvPr/>
        </p:nvSpPr>
        <p:spPr bwMode="auto">
          <a:xfrm>
            <a:off x="5956300" y="6496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0" name="Text Box 340"/>
          <p:cNvSpPr txBox="1">
            <a:spLocks noChangeArrowheads="1"/>
          </p:cNvSpPr>
          <p:nvPr/>
        </p:nvSpPr>
        <p:spPr bwMode="auto">
          <a:xfrm>
            <a:off x="6019800" y="6300788"/>
            <a:ext cx="998538" cy="2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5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Vjsyh</a:t>
            </a:r>
          </a:p>
        </p:txBody>
      </p:sp>
      <p:sp>
        <p:nvSpPr>
          <p:cNvPr id="671" name="Line 341"/>
          <p:cNvSpPr>
            <a:spLocks noChangeShapeType="1"/>
          </p:cNvSpPr>
          <p:nvPr/>
        </p:nvSpPr>
        <p:spPr bwMode="auto">
          <a:xfrm>
            <a:off x="5932488" y="62722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672" name="Text Box 342"/>
          <p:cNvSpPr txBox="1">
            <a:spLocks noChangeArrowheads="1"/>
          </p:cNvSpPr>
          <p:nvPr/>
        </p:nvSpPr>
        <p:spPr bwMode="auto">
          <a:xfrm>
            <a:off x="5807075" y="5951538"/>
            <a:ext cx="57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rIns="91438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ts</a:t>
            </a:r>
          </a:p>
        </p:txBody>
      </p:sp>
      <p:sp>
        <p:nvSpPr>
          <p:cNvPr id="673" name="Text Box 343"/>
          <p:cNvSpPr txBox="1">
            <a:spLocks noChangeArrowheads="1"/>
          </p:cNvSpPr>
          <p:nvPr/>
        </p:nvSpPr>
        <p:spPr bwMode="auto">
          <a:xfrm rot="16211526">
            <a:off x="1604169" y="2515394"/>
            <a:ext cx="2374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7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fu;e ¼5½</a:t>
            </a:r>
          </a:p>
        </p:txBody>
      </p:sp>
      <p:sp>
        <p:nvSpPr>
          <p:cNvPr id="674" name="Text Box 345"/>
          <p:cNvSpPr txBox="1">
            <a:spLocks noChangeArrowheads="1"/>
          </p:cNvSpPr>
          <p:nvPr/>
        </p:nvSpPr>
        <p:spPr bwMode="auto">
          <a:xfrm>
            <a:off x="4443413" y="4229100"/>
            <a:ext cx="1158875" cy="4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btjk;y mRrjh jkT;</a:t>
            </a:r>
          </a:p>
        </p:txBody>
      </p:sp>
      <p:sp>
        <p:nvSpPr>
          <p:cNvPr id="675" name="Text Box 346"/>
          <p:cNvSpPr txBox="1">
            <a:spLocks noChangeArrowheads="1"/>
          </p:cNvSpPr>
          <p:nvPr/>
        </p:nvSpPr>
        <p:spPr bwMode="auto">
          <a:xfrm>
            <a:off x="4491038" y="5019675"/>
            <a:ext cx="10112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;gwnk ¼u"V gksrk gS½</a:t>
            </a:r>
          </a:p>
        </p:txBody>
      </p:sp>
      <p:sp>
        <p:nvSpPr>
          <p:cNvPr id="676" name="Text Box 347"/>
          <p:cNvSpPr txBox="1">
            <a:spLocks noChangeArrowheads="1"/>
          </p:cNvSpPr>
          <p:nvPr/>
        </p:nvSpPr>
        <p:spPr bwMode="auto">
          <a:xfrm>
            <a:off x="4449763" y="5962650"/>
            <a:ext cx="10112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ts val="800"/>
              </a:lnSpc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;gwnk </a:t>
            </a:r>
          </a:p>
          <a:p>
            <a:pPr algn="ctr" defTabSz="969963">
              <a:lnSpc>
                <a:spcPts val="800"/>
              </a:lnSpc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¼dfBukbZ esa½</a:t>
            </a:r>
          </a:p>
        </p:txBody>
      </p:sp>
      <p:sp>
        <p:nvSpPr>
          <p:cNvPr id="677" name="Text Box 348"/>
          <p:cNvSpPr txBox="1">
            <a:spLocks noChangeArrowheads="1"/>
          </p:cNvSpPr>
          <p:nvPr/>
        </p:nvSpPr>
        <p:spPr bwMode="auto">
          <a:xfrm>
            <a:off x="4514850" y="7186613"/>
            <a:ext cx="10112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;gwnk ¼nklrk esa½</a:t>
            </a:r>
          </a:p>
        </p:txBody>
      </p:sp>
      <p:sp>
        <p:nvSpPr>
          <p:cNvPr id="678" name="Text Box 349"/>
          <p:cNvSpPr txBox="1">
            <a:spLocks noChangeArrowheads="1"/>
          </p:cNvSpPr>
          <p:nvPr/>
        </p:nvSpPr>
        <p:spPr bwMode="auto">
          <a:xfrm>
            <a:off x="4514850" y="7786688"/>
            <a:ext cx="10112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;gwnk ¼ykSVrk gS½</a:t>
            </a:r>
          </a:p>
        </p:txBody>
      </p:sp>
      <p:sp>
        <p:nvSpPr>
          <p:cNvPr id="679" name="Text Box 350"/>
          <p:cNvSpPr txBox="1">
            <a:spLocks noChangeArrowheads="1"/>
          </p:cNvSpPr>
          <p:nvPr/>
        </p:nvSpPr>
        <p:spPr bwMode="auto">
          <a:xfrm>
            <a:off x="3838575" y="6257925"/>
            <a:ext cx="16478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foHkktu ds 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ckn Hkfo";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oDrkvksa us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pkj lkS 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o"kksZa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rd 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fy[kk</a:t>
            </a:r>
          </a:p>
        </p:txBody>
      </p:sp>
      <p:sp>
        <p:nvSpPr>
          <p:cNvPr id="680" name="Text Box 351"/>
          <p:cNvSpPr txBox="1">
            <a:spLocks noChangeArrowheads="1"/>
          </p:cNvSpPr>
          <p:nvPr/>
        </p:nvSpPr>
        <p:spPr bwMode="auto">
          <a:xfrm>
            <a:off x="4389438" y="6159500"/>
            <a:ext cx="998537" cy="2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9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f;eZ;kg</a:t>
            </a:r>
          </a:p>
        </p:txBody>
      </p:sp>
      <p:sp>
        <p:nvSpPr>
          <p:cNvPr id="681" name="Rectangle 4"/>
          <p:cNvSpPr>
            <a:spLocks noChangeArrowheads="1"/>
          </p:cNvSpPr>
          <p:nvPr/>
        </p:nvSpPr>
        <p:spPr bwMode="auto">
          <a:xfrm>
            <a:off x="3867150" y="-19050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x-none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Mangal" pitchFamily="18" charset="0"/>
              </a:rPr>
              <a:t>…</a:t>
            </a:r>
            <a:r>
              <a:rPr lang="x-none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Mangal" pitchFamily="18" charset="0"/>
              </a:rPr>
              <a:t>†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 </a:t>
            </a:r>
            <a:endParaRPr lang="en-US" sz="400" dirty="0">
              <a:ln>
                <a:solidFill>
                  <a:schemeClr val="tx1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2177" name="Rectangle 343"/>
          <p:cNvSpPr>
            <a:spLocks noChangeArrowheads="1"/>
          </p:cNvSpPr>
          <p:nvPr/>
        </p:nvSpPr>
        <p:spPr bwMode="auto">
          <a:xfrm>
            <a:off x="6057900" y="1943100"/>
            <a:ext cx="438150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  <p:sp>
        <p:nvSpPr>
          <p:cNvPr id="82178" name="Rectangle 344"/>
          <p:cNvSpPr>
            <a:spLocks noChangeArrowheads="1"/>
          </p:cNvSpPr>
          <p:nvPr/>
        </p:nvSpPr>
        <p:spPr bwMode="auto">
          <a:xfrm>
            <a:off x="5940425" y="2100263"/>
            <a:ext cx="974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i-in" sz="1400">
                <a:latin typeface="Kruti Dev 010" charset="0"/>
              </a:rPr>
              <a:t>बाइबल फाईल</a:t>
            </a:r>
            <a:endParaRPr lang="en-US" sz="1400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829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35</a:t>
            </a:r>
          </a:p>
        </p:txBody>
      </p:sp>
      <p:sp>
        <p:nvSpPr>
          <p:cNvPr id="71" name="Rectangle 2" descr="30%"/>
          <p:cNvSpPr>
            <a:spLocks noChangeArrowheads="1"/>
          </p:cNvSpPr>
          <p:nvPr/>
        </p:nvSpPr>
        <p:spPr bwMode="auto">
          <a:xfrm>
            <a:off x="615950" y="2019300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2" name="Rectangle 3" descr="30%"/>
          <p:cNvSpPr>
            <a:spLocks noChangeArrowheads="1"/>
          </p:cNvSpPr>
          <p:nvPr/>
        </p:nvSpPr>
        <p:spPr bwMode="auto">
          <a:xfrm>
            <a:off x="2279650" y="2025650"/>
            <a:ext cx="1531938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3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4" name="Rectangle 5" descr="30%"/>
          <p:cNvSpPr>
            <a:spLocks noChangeArrowheads="1"/>
          </p:cNvSpPr>
          <p:nvPr/>
        </p:nvSpPr>
        <p:spPr bwMode="auto">
          <a:xfrm>
            <a:off x="55530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5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977900" y="933450"/>
            <a:ext cx="601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u;s fu;e dh iqLrdksa dk Øe</a:t>
            </a: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369888" y="1287463"/>
            <a:ext cx="6843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^^;h'kq** QkbZy ls ---- u;k fu;e lqlekpkj ds bfrgkl o iwohZ dyhfl;k ds yxHkx 100 o"kZ r; djrk gSA cgqr le; igys] u;k fu;e pkj eq[; fo"k;ksa ij laxfBr fd;k x;k Fkk ----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208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2425700" y="2054225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 ____________</a:t>
            </a: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 ____________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689600" y="2076450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 ____________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1074738" y="1722438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†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½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ƒ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½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¼„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ƒ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½</a:t>
            </a: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¼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/>
                <a:ea typeface="ＭＳ Ｐゴシック" pitchFamily="34" charset="-128"/>
                <a:cs typeface="+mn-cs"/>
              </a:rPr>
              <a:t>ƒ</a:t>
            </a: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½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2271713" y="2671763"/>
            <a:ext cx="154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izsfjrksa ds dk;Z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lqlekpkj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eRrh*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ejdql*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ywdk*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;wgUuk</a:t>
            </a:r>
            <a:b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--------</a:t>
            </a:r>
          </a:p>
          <a:p>
            <a:pPr algn="ctr">
              <a:lnSpc>
                <a:spcPct val="75000"/>
              </a:lnSpc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*laf{kIr %</a:t>
            </a:r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5500688" y="2832100"/>
            <a:ext cx="1554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izdkf'krokD;</a:t>
            </a:r>
          </a:p>
        </p:txBody>
      </p:sp>
      <p:sp>
        <p:nvSpPr>
          <p:cNvPr id="98" name="Rectangle 22"/>
          <p:cNvSpPr>
            <a:spLocks noChangeArrowheads="1"/>
          </p:cNvSpPr>
          <p:nvPr/>
        </p:nvSpPr>
        <p:spPr bwMode="auto">
          <a:xfrm>
            <a:off x="3916363" y="2638425"/>
            <a:ext cx="151447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endParaRPr lang="en-US" sz="20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3993" name="Group 26"/>
          <p:cNvGrpSpPr>
            <a:grpSpLocks/>
          </p:cNvGrpSpPr>
          <p:nvPr/>
        </p:nvGrpSpPr>
        <p:grpSpPr bwMode="auto">
          <a:xfrm>
            <a:off x="719138" y="5516563"/>
            <a:ext cx="3389312" cy="523875"/>
            <a:chOff x="475" y="3420"/>
            <a:chExt cx="2135" cy="330"/>
          </a:xfrm>
        </p:grpSpPr>
        <p:sp>
          <p:nvSpPr>
            <p:cNvPr id="103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en-US" sz="1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ppZ ds [ktkaph dk foyki % </a:t>
              </a:r>
            </a:p>
            <a:p>
              <a:pPr algn="ctr">
                <a:defRPr/>
              </a:pPr>
              <a:r>
                <a:rPr lang="ja-JP" altLang="en-US" sz="1400" b="1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r>
                <a:rPr lang="en-US" altLang="ja-JP" sz="1400" b="1" dirty="0">
                  <a:ln>
                    <a:solidFill>
                      <a:schemeClr val="tx1"/>
                    </a:solidFill>
                  </a:ln>
                  <a:latin typeface="+mj-lt"/>
                  <a:ea typeface="ＭＳ Ｐゴシック" pitchFamily="34" charset="-128"/>
                  <a:cs typeface="+mn-cs"/>
                </a:rPr>
                <a:t>___ ________ _______ .</a:t>
              </a:r>
              <a:r>
                <a:rPr lang="ja-JP" altLang="en-US" sz="1400" b="1">
                  <a:ln>
                    <a:solidFill>
                      <a:schemeClr val="tx1"/>
                    </a:solidFill>
                  </a:ln>
                  <a:latin typeface="+mj-lt"/>
                  <a:ea typeface="ＭＳ Ｐゴシック" pitchFamily="34" charset="-128"/>
                  <a:cs typeface="+mn-cs"/>
                </a:rPr>
                <a:t>”</a:t>
              </a:r>
              <a:endPara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5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3994" name="Group 30"/>
          <p:cNvGrpSpPr>
            <a:grpSpLocks/>
          </p:cNvGrpSpPr>
          <p:nvPr/>
        </p:nvGrpSpPr>
        <p:grpSpPr bwMode="auto">
          <a:xfrm>
            <a:off x="622300" y="6156325"/>
            <a:ext cx="3446463" cy="415925"/>
            <a:chOff x="436" y="3757"/>
            <a:chExt cx="2171" cy="262"/>
          </a:xfrm>
        </p:grpSpPr>
        <p:sp>
          <p:nvSpPr>
            <p:cNvPr id="107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 b="1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“</a:t>
              </a:r>
              <a:r>
                <a:rPr lang="en-US" altLang="ja-JP" sz="14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ikSyql dk vafre i= % </a:t>
              </a:r>
              <a:r>
                <a:rPr lang="en-US" altLang="ja-JP" sz="1400" b="1" dirty="0">
                  <a:ln>
                    <a:solidFill>
                      <a:schemeClr val="tx1"/>
                    </a:solidFill>
                  </a:ln>
                  <a:latin typeface="+mj-lt"/>
                  <a:ea typeface="ＭＳ Ｐゴシック" pitchFamily="34" charset="-128"/>
                  <a:cs typeface="+mn-cs"/>
                </a:rPr>
                <a:t>_________.</a:t>
              </a:r>
              <a:r>
                <a:rPr lang="ja-JP" altLang="en-US" sz="1400" b="1">
                  <a:ln>
                    <a:solidFill>
                      <a:schemeClr val="tx1"/>
                    </a:solidFill>
                  </a:ln>
                  <a:latin typeface="+mj-lt"/>
                  <a:ea typeface="ＭＳ Ｐゴシック" pitchFamily="34" charset="-128"/>
                  <a:cs typeface="+mn-cs"/>
                </a:rPr>
                <a:t>”</a:t>
              </a:r>
              <a:endPara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9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x-none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10" name="AutoShape 35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1" name="Text Box 36" descr="Light upward diagonal"/>
          <p:cNvSpPr txBox="1">
            <a:spLocks noChangeArrowheads="1"/>
          </p:cNvSpPr>
          <p:nvPr/>
        </p:nvSpPr>
        <p:spPr bwMode="auto">
          <a:xfrm>
            <a:off x="5697538" y="3492500"/>
            <a:ext cx="1201737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“</a:t>
            </a:r>
            <a:r>
              <a:rPr lang="en-US" altLang="ja-JP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le </a:t>
            </a:r>
            <a:r>
              <a:rPr lang="en-US" altLang="ja-JP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  ________.</a:t>
            </a:r>
            <a:r>
              <a:rPr lang="ja-JP" altLang="en-US" sz="1400" b="1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”</a:t>
            </a:r>
            <a:endParaRPr lang="en-US" sz="1400" b="1" dirty="0">
              <a:ln>
                <a:solidFill>
                  <a:schemeClr val="tx1"/>
                </a:solidFill>
              </a:ln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112" name="AutoShape 37"/>
          <p:cNvSpPr>
            <a:spLocks noChangeArrowheads="1"/>
          </p:cNvSpPr>
          <p:nvPr/>
        </p:nvSpPr>
        <p:spPr bwMode="auto">
          <a:xfrm flipH="1">
            <a:off x="5275263" y="3744913"/>
            <a:ext cx="541337" cy="4460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3" name="AutoShape 38" descr="Light upward diagonal"/>
          <p:cNvSpPr>
            <a:spLocks noChangeArrowheads="1"/>
          </p:cNvSpPr>
          <p:nvPr/>
        </p:nvSpPr>
        <p:spPr bwMode="auto">
          <a:xfrm>
            <a:off x="2446338" y="4319588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4" name="AutoShape 39"/>
          <p:cNvSpPr>
            <a:spLocks noChangeArrowheads="1"/>
          </p:cNvSpPr>
          <p:nvPr/>
        </p:nvSpPr>
        <p:spPr bwMode="auto">
          <a:xfrm>
            <a:off x="3516313" y="4548188"/>
            <a:ext cx="563562" cy="412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5" name="Text Box 40" descr="Light upward diagonal"/>
          <p:cNvSpPr txBox="1">
            <a:spLocks noChangeArrowheads="1"/>
          </p:cNvSpPr>
          <p:nvPr/>
        </p:nvSpPr>
        <p:spPr bwMode="auto">
          <a:xfrm>
            <a:off x="2343150" y="4359275"/>
            <a:ext cx="1289050" cy="865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ja-JP" altLang="en-US" sz="1400" b="1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“</a:t>
            </a:r>
            <a:r>
              <a:rPr lang="en-US" altLang="ja-JP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</a:t>
            </a:r>
            <a:r>
              <a:rPr lang="ja-JP" altLang="en-US" sz="1400" b="1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”</a:t>
            </a:r>
            <a:endParaRPr lang="en-US" sz="1400" b="1" dirty="0">
              <a:ln>
                <a:solidFill>
                  <a:schemeClr val="tx1"/>
                </a:solidFill>
              </a:ln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116" name="Line 46"/>
          <p:cNvSpPr>
            <a:spLocks noChangeShapeType="1"/>
          </p:cNvSpPr>
          <p:nvPr/>
        </p:nvSpPr>
        <p:spPr bwMode="auto">
          <a:xfrm>
            <a:off x="4108450" y="43259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" name="Line 47"/>
          <p:cNvSpPr>
            <a:spLocks noChangeShapeType="1"/>
          </p:cNvSpPr>
          <p:nvPr/>
        </p:nvSpPr>
        <p:spPr bwMode="auto">
          <a:xfrm>
            <a:off x="4084638" y="51911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4079875" y="61547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Line 49"/>
          <p:cNvSpPr>
            <a:spLocks noChangeShapeType="1"/>
          </p:cNvSpPr>
          <p:nvPr/>
        </p:nvSpPr>
        <p:spPr bwMode="auto">
          <a:xfrm>
            <a:off x="3911600" y="6481763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Line 50"/>
          <p:cNvSpPr>
            <a:spLocks noChangeShapeType="1"/>
          </p:cNvSpPr>
          <p:nvPr/>
        </p:nvSpPr>
        <p:spPr bwMode="auto">
          <a:xfrm>
            <a:off x="4113213" y="69929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Line 51"/>
          <p:cNvSpPr>
            <a:spLocks noChangeShapeType="1"/>
          </p:cNvSpPr>
          <p:nvPr/>
        </p:nvSpPr>
        <p:spPr bwMode="auto">
          <a:xfrm>
            <a:off x="4087813" y="72993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3911600" y="312261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Line 53"/>
          <p:cNvSpPr>
            <a:spLocks noChangeShapeType="1"/>
          </p:cNvSpPr>
          <p:nvPr/>
        </p:nvSpPr>
        <p:spPr bwMode="auto">
          <a:xfrm>
            <a:off x="4105275" y="363061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3870325" y="2606675"/>
            <a:ext cx="1616075" cy="63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ts val="10200"/>
              </a:spcBef>
              <a:spcAft>
                <a:spcPts val="1800"/>
              </a:spcAft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if=;ka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sz="1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ikSyql dh vksj ls i= %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jksfe;ks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dqjafFk;ks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dq:afFk;ks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xyfr;ksa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bfQfl;ks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fQfyfIi;ksa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dqyqfLl;ksa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fFkLlyquhfd;ks</a:t>
            </a:r>
            <a:b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fFkLlyquhfd;ksa</a:t>
            </a:r>
            <a:b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rheqfFk;ql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rheqfFk;ql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rhrql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fQyseksu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vU;ksa }kjk          fy[ks i=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bczkfu;ksa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;kdwc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irjl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irjl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 ;wgUuk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2 ;wgUuk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 ;wgUuk</a:t>
            </a:r>
            <a:b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;gwnk</a:t>
            </a: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869950" y="1916113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rF;</a:t>
            </a:r>
          </a:p>
        </p:txBody>
      </p:sp>
      <p:sp>
        <p:nvSpPr>
          <p:cNvPr id="126" name="Text Box 57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dyhfl;k dk</a:t>
            </a:r>
          </a:p>
        </p:txBody>
      </p:sp>
      <p:sp>
        <p:nvSpPr>
          <p:cNvPr id="127" name="Text Box 58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dyhfl;k ds</a:t>
            </a:r>
          </a:p>
        </p:txBody>
      </p:sp>
      <p:sp>
        <p:nvSpPr>
          <p:cNvPr id="128" name="Text Box 59"/>
          <p:cNvSpPr txBox="1">
            <a:spLocks noChangeArrowheads="1"/>
          </p:cNvSpPr>
          <p:nvPr/>
        </p:nvSpPr>
        <p:spPr bwMode="auto">
          <a:xfrm>
            <a:off x="5681663" y="1936750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'kk'or</a:t>
            </a:r>
          </a:p>
        </p:txBody>
      </p:sp>
      <p:sp>
        <p:nvSpPr>
          <p:cNvPr id="129" name="Text Box 61"/>
          <p:cNvSpPr txBox="1">
            <a:spLocks noChangeArrowheads="1"/>
          </p:cNvSpPr>
          <p:nvPr/>
        </p:nvSpPr>
        <p:spPr bwMode="auto">
          <a:xfrm>
            <a:off x="2527300" y="4225925"/>
            <a:ext cx="13033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vU; tkfr</a:t>
            </a:r>
          </a:p>
        </p:txBody>
      </p:sp>
      <p:sp>
        <p:nvSpPr>
          <p:cNvPr id="130" name="Text Box 62"/>
          <p:cNvSpPr txBox="1">
            <a:spLocks noChangeArrowheads="1"/>
          </p:cNvSpPr>
          <p:nvPr/>
        </p:nvSpPr>
        <p:spPr bwMode="auto">
          <a:xfrm>
            <a:off x="5727700" y="3598863"/>
            <a:ext cx="1192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jkseUl</a:t>
            </a:r>
          </a:p>
        </p:txBody>
      </p:sp>
      <p:sp>
        <p:nvSpPr>
          <p:cNvPr id="131" name="Text Box 63"/>
          <p:cNvSpPr txBox="1">
            <a:spLocks noChangeArrowheads="1"/>
          </p:cNvSpPr>
          <p:nvPr/>
        </p:nvSpPr>
        <p:spPr bwMode="auto">
          <a:xfrm>
            <a:off x="904899" y="5598805"/>
            <a:ext cx="242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os Mjiksd n'keka'k nsus okys</a:t>
            </a:r>
          </a:p>
        </p:txBody>
      </p:sp>
      <p:sp>
        <p:nvSpPr>
          <p:cNvPr id="132" name="Text Box 64"/>
          <p:cNvSpPr txBox="1">
            <a:spLocks noChangeArrowheads="1"/>
          </p:cNvSpPr>
          <p:nvPr/>
        </p:nvSpPr>
        <p:spPr bwMode="auto">
          <a:xfrm>
            <a:off x="2432050" y="6126163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fQyseksu</a:t>
            </a:r>
          </a:p>
        </p:txBody>
      </p:sp>
      <p:sp>
        <p:nvSpPr>
          <p:cNvPr id="133" name="Text Box 66"/>
          <p:cNvSpPr txBox="1">
            <a:spLocks noChangeArrowheads="1"/>
          </p:cNvSpPr>
          <p:nvPr/>
        </p:nvSpPr>
        <p:spPr bwMode="auto">
          <a:xfrm>
            <a:off x="735013" y="2097088"/>
            <a:ext cx="147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/keZfoKku</a:t>
            </a:r>
          </a:p>
        </p:txBody>
      </p:sp>
      <p:sp>
        <p:nvSpPr>
          <p:cNvPr id="134" name="Text Box 67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bfrgkl</a:t>
            </a:r>
          </a:p>
        </p:txBody>
      </p:sp>
      <p:sp>
        <p:nvSpPr>
          <p:cNvPr id="135" name="Text Box 68"/>
          <p:cNvSpPr txBox="1">
            <a:spLocks noChangeArrowheads="1"/>
          </p:cNvSpPr>
          <p:nvPr/>
        </p:nvSpPr>
        <p:spPr bwMode="auto">
          <a:xfrm>
            <a:off x="4154488" y="2111375"/>
            <a:ext cx="125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eqn~ns</a:t>
            </a:r>
          </a:p>
        </p:txBody>
      </p:sp>
      <p:sp>
        <p:nvSpPr>
          <p:cNvPr id="136" name="Text Box 69"/>
          <p:cNvSpPr txBox="1">
            <a:spLocks noChangeArrowheads="1"/>
          </p:cNvSpPr>
          <p:nvPr/>
        </p:nvSpPr>
        <p:spPr bwMode="auto">
          <a:xfrm>
            <a:off x="5722938" y="2141538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Hkfo";</a:t>
            </a:r>
          </a:p>
        </p:txBody>
      </p:sp>
      <p:sp>
        <p:nvSpPr>
          <p:cNvPr id="137" name="Text Box 70"/>
          <p:cNvSpPr txBox="1">
            <a:spLocks noChangeArrowheads="1"/>
          </p:cNvSpPr>
          <p:nvPr/>
        </p:nvSpPr>
        <p:spPr bwMode="auto">
          <a:xfrm>
            <a:off x="654050" y="4598988"/>
            <a:ext cx="1522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^^,d lkFk </a:t>
            </a:r>
          </a:p>
          <a:p>
            <a:pPr algn="ctr">
              <a:defRPr/>
            </a:pPr>
            <a:r>
              <a:rPr lang="en-US" sz="18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ns[ks x;s**</a:t>
            </a:r>
          </a:p>
        </p:txBody>
      </p:sp>
      <p:sp>
        <p:nvSpPr>
          <p:cNvPr id="138" name="Text Box 71"/>
          <p:cNvSpPr txBox="1">
            <a:spLocks noChangeArrowheads="1"/>
          </p:cNvSpPr>
          <p:nvPr/>
        </p:nvSpPr>
        <p:spPr bwMode="auto">
          <a:xfrm>
            <a:off x="2587625" y="4391025"/>
            <a:ext cx="13033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lqvj dk</a:t>
            </a:r>
          </a:p>
        </p:txBody>
      </p:sp>
      <p:sp>
        <p:nvSpPr>
          <p:cNvPr id="139" name="Text Box 72"/>
          <p:cNvSpPr txBox="1">
            <a:spLocks noChangeArrowheads="1"/>
          </p:cNvSpPr>
          <p:nvPr/>
        </p:nvSpPr>
        <p:spPr bwMode="auto">
          <a:xfrm>
            <a:off x="2652713" y="4573588"/>
            <a:ext cx="1303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ekal</a:t>
            </a:r>
          </a:p>
        </p:txBody>
      </p:sp>
      <p:sp>
        <p:nvSpPr>
          <p:cNvPr id="140" name="Text Box 73"/>
          <p:cNvSpPr txBox="1">
            <a:spLocks noChangeArrowheads="1"/>
          </p:cNvSpPr>
          <p:nvPr/>
        </p:nvSpPr>
        <p:spPr bwMode="auto">
          <a:xfrm>
            <a:off x="2613025" y="4806950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[kkrs Fks</a:t>
            </a:r>
          </a:p>
        </p:txBody>
      </p:sp>
      <p:sp>
        <p:nvSpPr>
          <p:cNvPr id="141" name="Text Box 74"/>
          <p:cNvSpPr txBox="1">
            <a:spLocks noChangeArrowheads="1"/>
          </p:cNvSpPr>
          <p:nvPr/>
        </p:nvSpPr>
        <p:spPr bwMode="auto">
          <a:xfrm>
            <a:off x="5630863" y="4021138"/>
            <a:ext cx="1109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2 dqfjaFk</a:t>
            </a:r>
          </a:p>
        </p:txBody>
      </p:sp>
      <p:sp>
        <p:nvSpPr>
          <p:cNvPr id="142" name="AutoShape 79" descr="Light upward diagonal"/>
          <p:cNvSpPr>
            <a:spLocks noChangeArrowheads="1"/>
          </p:cNvSpPr>
          <p:nvPr/>
        </p:nvSpPr>
        <p:spPr bwMode="auto">
          <a:xfrm>
            <a:off x="844550" y="6832600"/>
            <a:ext cx="2835275" cy="170497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" name="Text Box 78"/>
          <p:cNvSpPr txBox="1">
            <a:spLocks noChangeArrowheads="1"/>
          </p:cNvSpPr>
          <p:nvPr/>
        </p:nvSpPr>
        <p:spPr bwMode="auto">
          <a:xfrm>
            <a:off x="874713" y="6878638"/>
            <a:ext cx="2992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;:'kyse esa bczh Vsyhfotu ij lekpkjksa           dk lewg --------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;kdwc]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     irjl]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            ;wgUuk vkSj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                     ;gwnk</a:t>
            </a:r>
          </a:p>
        </p:txBody>
      </p:sp>
      <p:pic>
        <p:nvPicPr>
          <p:cNvPr id="84029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462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/>
                <a:ea typeface="MS Gothic" pitchFamily="49" charset="-128"/>
                <a:cs typeface="+mn-cs"/>
              </a:rPr>
              <a:t>…‡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  </a:t>
            </a:r>
            <a:endParaRPr lang="en-US" sz="400" dirty="0">
              <a:ln>
                <a:solidFill>
                  <a:schemeClr val="tx1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849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36</a:t>
            </a:r>
          </a:p>
        </p:txBody>
      </p:sp>
      <p:sp>
        <p:nvSpPr>
          <p:cNvPr id="126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7" name="Picture 2"/>
          <p:cNvPicPr>
            <a:picLocks noChangeArrowheads="1"/>
          </p:cNvPicPr>
          <p:nvPr/>
        </p:nvPicPr>
        <p:blipFill>
          <a:blip r:embed="rId2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128" name="Text Box 4"/>
          <p:cNvSpPr txBox="1">
            <a:spLocks noChangeArrowheads="1"/>
          </p:cNvSpPr>
          <p:nvPr/>
        </p:nvSpPr>
        <p:spPr bwMode="auto">
          <a:xfrm>
            <a:off x="2562225" y="661988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ikSyql % mldh ;k=k;sa ,d &gt;yd esa</a:t>
            </a:r>
          </a:p>
        </p:txBody>
      </p:sp>
      <p:sp>
        <p:nvSpPr>
          <p:cNvPr id="129" name="Text Box 12"/>
          <p:cNvSpPr txBox="1">
            <a:spLocks noChangeArrowheads="1"/>
          </p:cNvSpPr>
          <p:nvPr/>
        </p:nvSpPr>
        <p:spPr bwMode="auto">
          <a:xfrm>
            <a:off x="4978400" y="3198813"/>
            <a:ext cx="1747838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 smtClean="0">
                <a:ln>
                  <a:solidFill>
                    <a:schemeClr val="tx1"/>
                  </a:solidFill>
                </a:ln>
                <a:latin typeface="Kruti Dev 010" pitchFamily="2" charset="0"/>
              </a:rPr>
              <a:t>izsfjrksa ds dk;Z ƒ</a:t>
            </a:r>
            <a:r>
              <a:rPr lang="en-US" sz="1800" b="1" dirty="0" smtClean="0">
                <a:ln>
                  <a:solidFill>
                    <a:schemeClr val="tx1"/>
                  </a:solidFill>
                </a:ln>
                <a:latin typeface="Kruti Dev 010"/>
              </a:rPr>
              <a:t>‡</a:t>
            </a:r>
            <a:r>
              <a:rPr lang="en-US" sz="1800" b="1" dirty="0" smtClean="0">
                <a:ln>
                  <a:solidFill>
                    <a:schemeClr val="tx1"/>
                  </a:solidFill>
                </a:ln>
                <a:latin typeface="Kruti Dev 010" pitchFamily="2" charset="0"/>
              </a:rPr>
              <a:t> ;:'kyse dh egklHkk</a:t>
            </a:r>
            <a:endParaRPr lang="en-US" sz="2400" b="1" dirty="0" smtClean="0">
              <a:ln>
                <a:solidFill>
                  <a:schemeClr val="tx1"/>
                </a:solidFill>
              </a:ln>
              <a:latin typeface="Kruti Dev 010" pitchFamily="2" charset="0"/>
            </a:endParaRPr>
          </a:p>
        </p:txBody>
      </p:sp>
      <p:sp>
        <p:nvSpPr>
          <p:cNvPr id="131" name="Rectangle 13"/>
          <p:cNvSpPr>
            <a:spLocks noChangeArrowheads="1"/>
          </p:cNvSpPr>
          <p:nvPr/>
        </p:nvSpPr>
        <p:spPr bwMode="auto">
          <a:xfrm>
            <a:off x="5895975" y="3060700"/>
            <a:ext cx="5129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3709988" y="1019175"/>
            <a:ext cx="3787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1.</a:t>
            </a:r>
            <a:r>
              <a:rPr lang="ja-JP" altLang="en-US" sz="20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“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fb   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_____: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,d 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</a:t>
            </a:r>
            <a:r>
              <a:rPr lang="ja-JP" altLang="en-US" sz="20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”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9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ƒ- -----------------------%</a:t>
            </a:r>
            <a:r>
              <a:rPr lang="ja-JP" altLang="en-US" sz="20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0" name="Text Box 125"/>
          <p:cNvSpPr txBox="1">
            <a:spLocks noChangeArrowheads="1"/>
          </p:cNvSpPr>
          <p:nvPr/>
        </p:nvSpPr>
        <p:spPr bwMode="auto">
          <a:xfrm>
            <a:off x="6157913" y="2255838"/>
            <a:ext cx="1385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eqn~ns gy gq;s % 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     ________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ls ugha!</a:t>
            </a:r>
          </a:p>
        </p:txBody>
      </p:sp>
      <p:sp>
        <p:nvSpPr>
          <p:cNvPr id="141" name="Rectangle 126"/>
          <p:cNvSpPr>
            <a:spLocks noChangeArrowheads="1"/>
          </p:cNvSpPr>
          <p:nvPr/>
        </p:nvSpPr>
        <p:spPr bwMode="auto">
          <a:xfrm>
            <a:off x="4013200" y="7426325"/>
            <a:ext cx="2700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egRo % dSnh ds :i esa] jkse Hkstk x;k( lhtj ds egy o tsy esa elhgh okrkoj.k iSnk fd;k( vafre izeq[k 'kCn( ^^vPNh dq'rh yMh**] fo'okl j[kk!</a:t>
            </a:r>
          </a:p>
        </p:txBody>
      </p:sp>
      <p:sp>
        <p:nvSpPr>
          <p:cNvPr id="142" name="Rectangle 128"/>
          <p:cNvSpPr>
            <a:spLocks noChangeArrowheads="1"/>
          </p:cNvSpPr>
          <p:nvPr/>
        </p:nvSpPr>
        <p:spPr bwMode="auto">
          <a:xfrm>
            <a:off x="4202113" y="5391150"/>
            <a:ext cx="2322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egRo % </a:t>
            </a:r>
            <a:r>
              <a:rPr lang="en-US" sz="1400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bfQlql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ds ppZ esa vf/kd le;( e`rd toku ftyk;k x;k( izeq[k i= ys[ku( </a:t>
            </a:r>
            <a:r>
              <a:rPr lang="en-US" sz="1400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jax'kkyk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esa bfQfl;ksa ds dykdkjksa ls fookn</a:t>
            </a:r>
          </a:p>
        </p:txBody>
      </p:sp>
      <p:sp>
        <p:nvSpPr>
          <p:cNvPr id="143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…- </a:t>
            </a:r>
            <a:r>
              <a:rPr lang="ja-JP" altLang="en-US" sz="20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“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izeq[k ;k=k</a:t>
            </a:r>
            <a:r>
              <a:rPr lang="ja-JP" altLang="en-US" sz="2000" b="1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”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4" name="Text Box 131"/>
          <p:cNvSpPr txBox="1">
            <a:spLocks noChangeArrowheads="1"/>
          </p:cNvSpPr>
          <p:nvPr/>
        </p:nvSpPr>
        <p:spPr bwMode="auto">
          <a:xfrm>
            <a:off x="3990975" y="6970713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†- </a:t>
            </a:r>
            <a:r>
              <a:rPr lang="en-US" altLang="ja-JP" sz="2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^^jkse vkSj ykHk !**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9" name="Picture 17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50" name="Picture 180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51" name="Picture 18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52" name="Picture 182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708025" y="1120775"/>
            <a:ext cx="3230563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</p:pic>
      <p:sp>
        <p:nvSpPr>
          <p:cNvPr id="153" name="Rectangle 183"/>
          <p:cNvSpPr>
            <a:spLocks noChangeArrowheads="1"/>
          </p:cNvSpPr>
          <p:nvPr/>
        </p:nvSpPr>
        <p:spPr bwMode="auto">
          <a:xfrm>
            <a:off x="2574925" y="1576388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,f'k;k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" name="Rectangle 184"/>
          <p:cNvSpPr>
            <a:spLocks noChangeArrowheads="1"/>
          </p:cNvSpPr>
          <p:nvPr/>
        </p:nvSpPr>
        <p:spPr bwMode="auto">
          <a:xfrm>
            <a:off x="928688" y="1122363"/>
            <a:ext cx="367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;wjksi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" name="Rectangle 185"/>
          <p:cNvSpPr>
            <a:spLocks noChangeArrowheads="1"/>
          </p:cNvSpPr>
          <p:nvPr/>
        </p:nvSpPr>
        <p:spPr bwMode="auto">
          <a:xfrm>
            <a:off x="2844800" y="2262188"/>
            <a:ext cx="488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;:'kyse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0" name="Rectangle 186"/>
          <p:cNvSpPr>
            <a:spLocks noChangeArrowheads="1"/>
          </p:cNvSpPr>
          <p:nvPr/>
        </p:nvSpPr>
        <p:spPr bwMode="auto">
          <a:xfrm>
            <a:off x="2725738" y="2501900"/>
            <a:ext cx="538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vjsfc;k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" name="Rectangle 187"/>
          <p:cNvSpPr>
            <a:spLocks noChangeArrowheads="1"/>
          </p:cNvSpPr>
          <p:nvPr/>
        </p:nvSpPr>
        <p:spPr bwMode="auto">
          <a:xfrm>
            <a:off x="1387475" y="2471738"/>
            <a:ext cx="517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vQzhdk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" name="Rectangle 188"/>
          <p:cNvSpPr>
            <a:spLocks noChangeArrowheads="1"/>
          </p:cNvSpPr>
          <p:nvPr/>
        </p:nvSpPr>
        <p:spPr bwMode="auto">
          <a:xfrm>
            <a:off x="2882900" y="2097088"/>
            <a:ext cx="8223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lhfj;k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3" name="Rectangle 189"/>
          <p:cNvSpPr>
            <a:spLocks noChangeArrowheads="1"/>
          </p:cNvSpPr>
          <p:nvPr/>
        </p:nvSpPr>
        <p:spPr bwMode="auto">
          <a:xfrm>
            <a:off x="2489200" y="1830388"/>
            <a:ext cx="9329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filhfn;k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4" name="Rectangle 190"/>
          <p:cNvSpPr>
            <a:spLocks noChangeArrowheads="1"/>
          </p:cNvSpPr>
          <p:nvPr/>
        </p:nvSpPr>
        <p:spPr bwMode="auto">
          <a:xfrm>
            <a:off x="1333500" y="1550988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jkse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5" name="Rectangle 191"/>
          <p:cNvSpPr>
            <a:spLocks noChangeArrowheads="1"/>
          </p:cNvSpPr>
          <p:nvPr/>
        </p:nvSpPr>
        <p:spPr bwMode="auto">
          <a:xfrm>
            <a:off x="1625600" y="1817688"/>
            <a:ext cx="2580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;wuku</a:t>
            </a:r>
            <a:endParaRPr lang="en-US" sz="18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6" name="Rectangle 192"/>
          <p:cNvSpPr>
            <a:spLocks noChangeArrowheads="1"/>
          </p:cNvSpPr>
          <p:nvPr/>
        </p:nvSpPr>
        <p:spPr bwMode="auto">
          <a:xfrm>
            <a:off x="958850" y="2027238"/>
            <a:ext cx="6508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,sFksal@dqfjaFk•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7" name="Rectangle 193"/>
          <p:cNvSpPr>
            <a:spLocks noChangeArrowheads="1"/>
          </p:cNvSpPr>
          <p:nvPr/>
        </p:nvSpPr>
        <p:spPr bwMode="auto">
          <a:xfrm>
            <a:off x="2159000" y="2262188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bfQlql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8" name="Text Box 194"/>
          <p:cNvSpPr txBox="1">
            <a:spLocks noChangeArrowheads="1"/>
          </p:cNvSpPr>
          <p:nvPr/>
        </p:nvSpPr>
        <p:spPr bwMode="auto">
          <a:xfrm>
            <a:off x="2160588" y="1847850"/>
            <a:ext cx="215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-84" charset="-128"/>
                <a:cs typeface="+mn-cs"/>
              </a:rPr>
              <a:t>•</a:t>
            </a:r>
          </a:p>
        </p:txBody>
      </p:sp>
      <p:sp>
        <p:nvSpPr>
          <p:cNvPr id="169" name="Line 195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0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71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172" name="Rectangle 199"/>
          <p:cNvSpPr>
            <a:spLocks noChangeArrowheads="1"/>
          </p:cNvSpPr>
          <p:nvPr/>
        </p:nvSpPr>
        <p:spPr bwMode="auto">
          <a:xfrm>
            <a:off x="2160588" y="3475038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,f'k;k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" name="Rectangle 200"/>
          <p:cNvSpPr>
            <a:spLocks noChangeArrowheads="1"/>
          </p:cNvSpPr>
          <p:nvPr/>
        </p:nvSpPr>
        <p:spPr bwMode="auto">
          <a:xfrm>
            <a:off x="514350" y="3021013"/>
            <a:ext cx="367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;wjksi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Rectangle 201"/>
          <p:cNvSpPr>
            <a:spLocks noChangeArrowheads="1"/>
          </p:cNvSpPr>
          <p:nvPr/>
        </p:nvSpPr>
        <p:spPr bwMode="auto">
          <a:xfrm>
            <a:off x="2311400" y="4400550"/>
            <a:ext cx="538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vjsfc;k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" name="Rectangle 202"/>
          <p:cNvSpPr>
            <a:spLocks noChangeArrowheads="1"/>
          </p:cNvSpPr>
          <p:nvPr/>
        </p:nvSpPr>
        <p:spPr bwMode="auto">
          <a:xfrm>
            <a:off x="973138" y="4370388"/>
            <a:ext cx="517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vQzhdk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" name="Rectangle 203"/>
          <p:cNvSpPr>
            <a:spLocks noChangeArrowheads="1"/>
          </p:cNvSpPr>
          <p:nvPr/>
        </p:nvSpPr>
        <p:spPr bwMode="auto">
          <a:xfrm>
            <a:off x="2468563" y="3995738"/>
            <a:ext cx="8223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lhfj;k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7" name="Rectangle 204"/>
          <p:cNvSpPr>
            <a:spLocks noChangeArrowheads="1"/>
          </p:cNvSpPr>
          <p:nvPr/>
        </p:nvSpPr>
        <p:spPr bwMode="auto">
          <a:xfrm>
            <a:off x="2074863" y="3729038"/>
            <a:ext cx="9329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filhfn;k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8" name="Rectangle 205"/>
          <p:cNvSpPr>
            <a:spLocks noChangeArrowheads="1"/>
          </p:cNvSpPr>
          <p:nvPr/>
        </p:nvSpPr>
        <p:spPr bwMode="auto">
          <a:xfrm>
            <a:off x="919163" y="3449638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jkse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9" name="Rectangle 206"/>
          <p:cNvSpPr>
            <a:spLocks noChangeArrowheads="1"/>
          </p:cNvSpPr>
          <p:nvPr/>
        </p:nvSpPr>
        <p:spPr bwMode="auto">
          <a:xfrm>
            <a:off x="1211263" y="3716338"/>
            <a:ext cx="2580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;wuku</a:t>
            </a:r>
            <a:endParaRPr lang="en-US" sz="18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0" name="Rectangle 207"/>
          <p:cNvSpPr>
            <a:spLocks noChangeArrowheads="1"/>
          </p:cNvSpPr>
          <p:nvPr/>
        </p:nvSpPr>
        <p:spPr bwMode="auto">
          <a:xfrm>
            <a:off x="554038" y="3925888"/>
            <a:ext cx="74860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,sFksUl @ dqfjaFk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1" name="Rectangle 208"/>
          <p:cNvSpPr>
            <a:spLocks noChangeArrowheads="1"/>
          </p:cNvSpPr>
          <p:nvPr/>
        </p:nvSpPr>
        <p:spPr bwMode="auto">
          <a:xfrm>
            <a:off x="1681163" y="4135438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bfQlql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" name="Rectangle 211"/>
          <p:cNvSpPr>
            <a:spLocks noChangeArrowheads="1"/>
          </p:cNvSpPr>
          <p:nvPr/>
        </p:nvSpPr>
        <p:spPr bwMode="auto">
          <a:xfrm>
            <a:off x="2759075" y="5405438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,f'k;k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" name="Rectangle 212"/>
          <p:cNvSpPr>
            <a:spLocks noChangeArrowheads="1"/>
          </p:cNvSpPr>
          <p:nvPr/>
        </p:nvSpPr>
        <p:spPr bwMode="auto">
          <a:xfrm>
            <a:off x="1112838" y="4951413"/>
            <a:ext cx="367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;wjksi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" name="Rectangle 213"/>
          <p:cNvSpPr>
            <a:spLocks noChangeArrowheads="1"/>
          </p:cNvSpPr>
          <p:nvPr/>
        </p:nvSpPr>
        <p:spPr bwMode="auto">
          <a:xfrm>
            <a:off x="2909888" y="6330950"/>
            <a:ext cx="538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vjsfc;k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6" name="Rectangle 214"/>
          <p:cNvSpPr>
            <a:spLocks noChangeArrowheads="1"/>
          </p:cNvSpPr>
          <p:nvPr/>
        </p:nvSpPr>
        <p:spPr bwMode="auto">
          <a:xfrm>
            <a:off x="1571625" y="6300788"/>
            <a:ext cx="517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vQzhdk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7" name="Rectangle 215"/>
          <p:cNvSpPr>
            <a:spLocks noChangeArrowheads="1"/>
          </p:cNvSpPr>
          <p:nvPr/>
        </p:nvSpPr>
        <p:spPr bwMode="auto">
          <a:xfrm>
            <a:off x="3067050" y="5926138"/>
            <a:ext cx="1072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lhfj;k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Rectangle 216"/>
          <p:cNvSpPr>
            <a:spLocks noChangeArrowheads="1"/>
          </p:cNvSpPr>
          <p:nvPr/>
        </p:nvSpPr>
        <p:spPr bwMode="auto">
          <a:xfrm>
            <a:off x="2673350" y="5659438"/>
            <a:ext cx="9329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filhfn;k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3" name="Rectangle 217"/>
          <p:cNvSpPr>
            <a:spLocks noChangeArrowheads="1"/>
          </p:cNvSpPr>
          <p:nvPr/>
        </p:nvSpPr>
        <p:spPr bwMode="auto">
          <a:xfrm>
            <a:off x="1517650" y="5380038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jkse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" name="Rectangle 218"/>
          <p:cNvSpPr>
            <a:spLocks noChangeArrowheads="1"/>
          </p:cNvSpPr>
          <p:nvPr/>
        </p:nvSpPr>
        <p:spPr bwMode="auto">
          <a:xfrm>
            <a:off x="1809750" y="5646738"/>
            <a:ext cx="2580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;wuku</a:t>
            </a:r>
            <a:endParaRPr lang="en-US" sz="18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" name="Rectangle 219"/>
          <p:cNvSpPr>
            <a:spLocks noChangeArrowheads="1"/>
          </p:cNvSpPr>
          <p:nvPr/>
        </p:nvSpPr>
        <p:spPr bwMode="auto">
          <a:xfrm>
            <a:off x="1143000" y="5856288"/>
            <a:ext cx="6059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,sFksal@dqfjaFk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6" name="Rectangle 220"/>
          <p:cNvSpPr>
            <a:spLocks noChangeArrowheads="1"/>
          </p:cNvSpPr>
          <p:nvPr/>
        </p:nvSpPr>
        <p:spPr bwMode="auto">
          <a:xfrm>
            <a:off x="2343150" y="6091238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bfQlql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7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8" name="Rectangle 223"/>
          <p:cNvSpPr>
            <a:spLocks noChangeArrowheads="1"/>
          </p:cNvSpPr>
          <p:nvPr/>
        </p:nvSpPr>
        <p:spPr bwMode="auto">
          <a:xfrm>
            <a:off x="2465388" y="7364413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,f'k;k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" name="Rectangle 224"/>
          <p:cNvSpPr>
            <a:spLocks noChangeArrowheads="1"/>
          </p:cNvSpPr>
          <p:nvPr/>
        </p:nvSpPr>
        <p:spPr bwMode="auto">
          <a:xfrm>
            <a:off x="819150" y="6910388"/>
            <a:ext cx="3670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;wjksi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" name="Rectangle 225"/>
          <p:cNvSpPr>
            <a:spLocks noChangeArrowheads="1"/>
          </p:cNvSpPr>
          <p:nvPr/>
        </p:nvSpPr>
        <p:spPr bwMode="auto">
          <a:xfrm>
            <a:off x="2616200" y="8289925"/>
            <a:ext cx="538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vjsfc;k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" name="Rectangle 226"/>
          <p:cNvSpPr>
            <a:spLocks noChangeArrowheads="1"/>
          </p:cNvSpPr>
          <p:nvPr/>
        </p:nvSpPr>
        <p:spPr bwMode="auto">
          <a:xfrm>
            <a:off x="1277938" y="8259763"/>
            <a:ext cx="517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charset="0"/>
                <a:cs typeface="ＭＳ Ｐゴシック" charset="0"/>
              </a:rPr>
              <a:t>vQzhdk</a:t>
            </a:r>
            <a:endParaRPr lang="en-US" sz="18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2" name="Rectangle 227"/>
          <p:cNvSpPr>
            <a:spLocks noChangeArrowheads="1"/>
          </p:cNvSpPr>
          <p:nvPr/>
        </p:nvSpPr>
        <p:spPr bwMode="auto">
          <a:xfrm>
            <a:off x="2773363" y="7885113"/>
            <a:ext cx="8223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lhfj;k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3" name="Rectangle 228"/>
          <p:cNvSpPr>
            <a:spLocks noChangeArrowheads="1"/>
          </p:cNvSpPr>
          <p:nvPr/>
        </p:nvSpPr>
        <p:spPr bwMode="auto">
          <a:xfrm>
            <a:off x="2379663" y="7618413"/>
            <a:ext cx="9329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fiflfn;k varkfd;k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" name="Rectangle 229"/>
          <p:cNvSpPr>
            <a:spLocks noChangeArrowheads="1"/>
          </p:cNvSpPr>
          <p:nvPr/>
        </p:nvSpPr>
        <p:spPr bwMode="auto">
          <a:xfrm>
            <a:off x="1223963" y="7339013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jkse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" name="Rectangle 230"/>
          <p:cNvSpPr>
            <a:spLocks noChangeArrowheads="1"/>
          </p:cNvSpPr>
          <p:nvPr/>
        </p:nvSpPr>
        <p:spPr bwMode="auto">
          <a:xfrm>
            <a:off x="1516063" y="7605713"/>
            <a:ext cx="2580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;wuku</a:t>
            </a:r>
            <a:endParaRPr lang="en-US" sz="18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6" name="Rectangle 231"/>
          <p:cNvSpPr>
            <a:spLocks noChangeArrowheads="1"/>
          </p:cNvSpPr>
          <p:nvPr/>
        </p:nvSpPr>
        <p:spPr bwMode="auto">
          <a:xfrm>
            <a:off x="849313" y="7815263"/>
            <a:ext cx="60593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,sFksal@dqfjaFk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7" name="Rectangle 232"/>
          <p:cNvSpPr>
            <a:spLocks noChangeArrowheads="1"/>
          </p:cNvSpPr>
          <p:nvPr/>
        </p:nvSpPr>
        <p:spPr bwMode="auto">
          <a:xfrm>
            <a:off x="2049463" y="8050213"/>
            <a:ext cx="3462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bfQlql</a:t>
            </a:r>
            <a:endParaRPr lang="en-US" sz="20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8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9" name="Rectangle 291"/>
          <p:cNvSpPr>
            <a:spLocks noChangeArrowheads="1"/>
          </p:cNvSpPr>
          <p:nvPr/>
        </p:nvSpPr>
        <p:spPr bwMode="auto">
          <a:xfrm>
            <a:off x="4054475" y="1277938"/>
            <a:ext cx="32781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egRo % 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dh vkjk/kuk ; 	    peRdkj fd;s % ikSyql 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_______________;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    dfBu dk;Z % dyhfl;k LFkkfir dh xbZ</a:t>
            </a:r>
          </a:p>
        </p:txBody>
      </p:sp>
      <p:sp>
        <p:nvSpPr>
          <p:cNvPr id="210" name="Rectangle 292"/>
          <p:cNvSpPr>
            <a:spLocks noChangeArrowheads="1"/>
          </p:cNvSpPr>
          <p:nvPr/>
        </p:nvSpPr>
        <p:spPr bwMode="auto">
          <a:xfrm>
            <a:off x="3740150" y="4086225"/>
            <a:ext cx="35353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egRo % dbZ ppZ LFkkfir gq;s %		 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,esa cqykok] ,sFksUl esa( eklZ fgy(    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</a:t>
            </a:r>
            <a:r>
              <a:rPr lang="en-US" sz="14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esa yack izoklA</a:t>
            </a:r>
          </a:p>
        </p:txBody>
      </p:sp>
      <p:sp>
        <p:nvSpPr>
          <p:cNvPr id="211" name="Freeform 293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2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3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6087" name="Group 314"/>
          <p:cNvGrpSpPr>
            <a:grpSpLocks/>
          </p:cNvGrpSpPr>
          <p:nvPr/>
        </p:nvGrpSpPr>
        <p:grpSpPr bwMode="auto">
          <a:xfrm>
            <a:off x="277813" y="3978275"/>
            <a:ext cx="1014412" cy="742950"/>
            <a:chOff x="-1159" y="2121"/>
            <a:chExt cx="639" cy="468"/>
          </a:xfrm>
        </p:grpSpPr>
        <p:sp>
          <p:nvSpPr>
            <p:cNvPr id="215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6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„</a:t>
              </a:r>
              <a:endParaRPr lang="en-US" sz="3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6088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218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…</a:t>
              </a:r>
              <a:endParaRPr lang="en-US" sz="3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86089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221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2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†</a:t>
              </a:r>
              <a:endParaRPr lang="en-US" sz="3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23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4" name="Line 30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en-US" sz="6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" name="Rectangle 305"/>
          <p:cNvSpPr>
            <a:spLocks noChangeArrowheads="1"/>
          </p:cNvSpPr>
          <p:nvPr/>
        </p:nvSpPr>
        <p:spPr bwMode="auto">
          <a:xfrm>
            <a:off x="2432050" y="4179888"/>
            <a:ext cx="488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;:'kyse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6" name="Rectangle 306"/>
          <p:cNvSpPr>
            <a:spLocks noChangeArrowheads="1"/>
          </p:cNvSpPr>
          <p:nvPr/>
        </p:nvSpPr>
        <p:spPr bwMode="auto">
          <a:xfrm>
            <a:off x="3035300" y="6116638"/>
            <a:ext cx="488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;:'kyse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7" name="Rectangle 308"/>
          <p:cNvSpPr>
            <a:spLocks noChangeArrowheads="1"/>
          </p:cNvSpPr>
          <p:nvPr/>
        </p:nvSpPr>
        <p:spPr bwMode="auto">
          <a:xfrm>
            <a:off x="2743200" y="8110538"/>
            <a:ext cx="4712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US" sz="1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•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;;'kyse</a:t>
            </a:r>
            <a:endParaRPr lang="en-US" sz="24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86095" name="Group 311"/>
          <p:cNvGrpSpPr>
            <a:grpSpLocks/>
          </p:cNvGrpSpPr>
          <p:nvPr/>
        </p:nvGrpSpPr>
        <p:grpSpPr bwMode="auto">
          <a:xfrm>
            <a:off x="307975" y="1349375"/>
            <a:ext cx="1023938" cy="742950"/>
            <a:chOff x="-1203" y="1223"/>
            <a:chExt cx="645" cy="468"/>
          </a:xfrm>
        </p:grpSpPr>
        <p:sp>
          <p:nvSpPr>
            <p:cNvPr id="229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defRPr/>
              </a:pPr>
              <a:endParaRPr lang="en-US" sz="6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30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Kruti Dev 010" pitchFamily="2" charset="0"/>
                  <a:ea typeface="ＭＳ Ｐゴシック" pitchFamily="34" charset="-128"/>
                  <a:cs typeface="+mn-cs"/>
                </a:rPr>
                <a:t>ƒ</a:t>
              </a:r>
              <a:endParaRPr lang="en-US" sz="36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31" name="Text Box 315"/>
          <p:cNvSpPr txBox="1">
            <a:spLocks noChangeArrowheads="1"/>
          </p:cNvSpPr>
          <p:nvPr/>
        </p:nvSpPr>
        <p:spPr bwMode="auto">
          <a:xfrm>
            <a:off x="1906588" y="3140075"/>
            <a:ext cx="141763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izsfjrksa ds dk;Z ƒ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/>
                <a:ea typeface="+mn-ea"/>
                <a:cs typeface="+mn-cs"/>
              </a:rPr>
              <a:t>‡%ƒŠ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2" name="Text Box 316"/>
          <p:cNvSpPr txBox="1">
            <a:spLocks noChangeArrowheads="1"/>
          </p:cNvSpPr>
          <p:nvPr/>
        </p:nvSpPr>
        <p:spPr bwMode="auto">
          <a:xfrm>
            <a:off x="2584450" y="5068888"/>
            <a:ext cx="141763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izsfjrksa ds dk;Z ƒ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/>
                <a:ea typeface="+mn-ea"/>
                <a:cs typeface="+mn-cs"/>
              </a:rPr>
              <a:t>Š%„ƒ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3" name="Text Box 317"/>
          <p:cNvSpPr txBox="1">
            <a:spLocks noChangeArrowheads="1"/>
          </p:cNvSpPr>
          <p:nvPr/>
        </p:nvSpPr>
        <p:spPr bwMode="auto">
          <a:xfrm>
            <a:off x="2268538" y="7042150"/>
            <a:ext cx="141763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izsfjrksa ds dk;Z ƒ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/>
                <a:ea typeface="+mn-ea"/>
                <a:cs typeface="+mn-cs"/>
              </a:rPr>
              <a:t>Š%„ƒ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4" name="Text Box 318"/>
          <p:cNvSpPr txBox="1">
            <a:spLocks noChangeArrowheads="1"/>
          </p:cNvSpPr>
          <p:nvPr/>
        </p:nvSpPr>
        <p:spPr bwMode="auto">
          <a:xfrm>
            <a:off x="2343150" y="1247775"/>
            <a:ext cx="141763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+mn-ea"/>
                <a:cs typeface="+mn-cs"/>
              </a:rPr>
              <a:t>izsfjrksa ds dk;Z ƒ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latin typeface="Kruti Dev 010"/>
                <a:ea typeface="+mn-ea"/>
                <a:cs typeface="+mn-cs"/>
              </a:rPr>
              <a:t>…%ƒ†</a:t>
            </a:r>
            <a:endParaRPr lang="en-US" sz="1400" b="1" dirty="0">
              <a:ln>
                <a:solidFill>
                  <a:schemeClr val="tx1"/>
                </a:solidFill>
              </a:ln>
              <a:latin typeface="Kruti Dev 010" pitchFamily="2" charset="0"/>
              <a:ea typeface="+mn-ea"/>
              <a:cs typeface="+mn-cs"/>
            </a:endParaRPr>
          </a:p>
        </p:txBody>
      </p:sp>
      <p:sp>
        <p:nvSpPr>
          <p:cNvPr id="235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6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2147483647 w 1152"/>
              <a:gd name="T1" fmla="*/ 0 h 557"/>
              <a:gd name="T2" fmla="*/ 2147483647 w 1152"/>
              <a:gd name="T3" fmla="*/ 2147483647 h 557"/>
              <a:gd name="T4" fmla="*/ 2147483647 w 1152"/>
              <a:gd name="T5" fmla="*/ 2147483647 h 557"/>
              <a:gd name="T6" fmla="*/ 2147483647 w 1152"/>
              <a:gd name="T7" fmla="*/ 2147483647 h 557"/>
              <a:gd name="T8" fmla="*/ 2147483647 w 1152"/>
              <a:gd name="T9" fmla="*/ 2147483647 h 557"/>
              <a:gd name="T10" fmla="*/ 2147483647 w 1152"/>
              <a:gd name="T11" fmla="*/ 2147483647 h 557"/>
              <a:gd name="T12" fmla="*/ 2147483647 w 1152"/>
              <a:gd name="T13" fmla="*/ 2147483647 h 557"/>
              <a:gd name="T14" fmla="*/ 2147483647 w 1152"/>
              <a:gd name="T15" fmla="*/ 2147483647 h 557"/>
              <a:gd name="T16" fmla="*/ 2147483647 w 1152"/>
              <a:gd name="T17" fmla="*/ 2147483647 h 557"/>
              <a:gd name="T18" fmla="*/ 2147483647 w 1152"/>
              <a:gd name="T19" fmla="*/ 2147483647 h 557"/>
              <a:gd name="T20" fmla="*/ 2147483647 w 1152"/>
              <a:gd name="T21" fmla="*/ 2147483647 h 557"/>
              <a:gd name="T22" fmla="*/ 2147483647 w 1152"/>
              <a:gd name="T23" fmla="*/ 2147483647 h 557"/>
              <a:gd name="T24" fmla="*/ 2147483647 w 1152"/>
              <a:gd name="T25" fmla="*/ 2147483647 h 557"/>
              <a:gd name="T26" fmla="*/ 2147483647 w 1152"/>
              <a:gd name="T27" fmla="*/ 2147483647 h 557"/>
              <a:gd name="T28" fmla="*/ 2147483647 w 1152"/>
              <a:gd name="T29" fmla="*/ 2147483647 h 557"/>
              <a:gd name="T30" fmla="*/ 2147483647 w 1152"/>
              <a:gd name="T31" fmla="*/ 2147483647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7" name="AutoShape 322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" name="AutoShape 324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9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0" name="AutoShape 326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1" name="AutoShape 328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2" name="AutoShape 329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3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4" name="AutoShape 331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" name="AutoShape 332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6" name="AutoShape 333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7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8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9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0" name="AutoShape 338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1" name="Text Box 339"/>
          <p:cNvSpPr txBox="1">
            <a:spLocks noChangeArrowheads="1"/>
          </p:cNvSpPr>
          <p:nvPr/>
        </p:nvSpPr>
        <p:spPr bwMode="auto">
          <a:xfrm>
            <a:off x="4683125" y="965200"/>
            <a:ext cx="202723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gqd</a:t>
            </a:r>
          </a:p>
        </p:txBody>
      </p:sp>
      <p:sp>
        <p:nvSpPr>
          <p:cNvPr id="252" name="Text Box 340"/>
          <p:cNvSpPr txBox="1">
            <a:spLocks noChangeArrowheads="1"/>
          </p:cNvSpPr>
          <p:nvPr/>
        </p:nvSpPr>
        <p:spPr bwMode="auto">
          <a:xfrm>
            <a:off x="5584825" y="1035050"/>
            <a:ext cx="122237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iz;ksx'kkyk</a:t>
            </a:r>
          </a:p>
        </p:txBody>
      </p:sp>
      <p:sp>
        <p:nvSpPr>
          <p:cNvPr id="253" name="Text Box 341"/>
          <p:cNvSpPr txBox="1">
            <a:spLocks noChangeArrowheads="1"/>
          </p:cNvSpPr>
          <p:nvPr/>
        </p:nvSpPr>
        <p:spPr bwMode="auto">
          <a:xfrm>
            <a:off x="4316413" y="1163638"/>
            <a:ext cx="14922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nsorkvksa</a:t>
            </a:r>
          </a:p>
        </p:txBody>
      </p:sp>
      <p:sp>
        <p:nvSpPr>
          <p:cNvPr id="254" name="Text Box 342"/>
          <p:cNvSpPr txBox="1">
            <a:spLocks noChangeArrowheads="1"/>
          </p:cNvSpPr>
          <p:nvPr/>
        </p:nvSpPr>
        <p:spPr bwMode="auto">
          <a:xfrm>
            <a:off x="5300663" y="1360488"/>
            <a:ext cx="1717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iRFkjokg fd;k x;k</a:t>
            </a:r>
          </a:p>
        </p:txBody>
      </p:sp>
      <p:sp>
        <p:nvSpPr>
          <p:cNvPr id="255" name="Text Box 343"/>
          <p:cNvSpPr txBox="1">
            <a:spLocks noChangeArrowheads="1"/>
          </p:cNvSpPr>
          <p:nvPr/>
        </p:nvSpPr>
        <p:spPr bwMode="auto">
          <a:xfrm>
            <a:off x="5959475" y="2308225"/>
            <a:ext cx="14922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vuqxzg ls</a:t>
            </a:r>
          </a:p>
        </p:txBody>
      </p:sp>
      <p:sp>
        <p:nvSpPr>
          <p:cNvPr id="256" name="Text Box 344"/>
          <p:cNvSpPr txBox="1">
            <a:spLocks noChangeArrowheads="1"/>
          </p:cNvSpPr>
          <p:nvPr/>
        </p:nvSpPr>
        <p:spPr bwMode="auto">
          <a:xfrm>
            <a:off x="6013540" y="2534907"/>
            <a:ext cx="125730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O;oLFkk</a:t>
            </a:r>
          </a:p>
        </p:txBody>
      </p:sp>
      <p:sp>
        <p:nvSpPr>
          <p:cNvPr id="257" name="Text Box 345"/>
          <p:cNvSpPr txBox="1">
            <a:spLocks noChangeArrowheads="1"/>
          </p:cNvSpPr>
          <p:nvPr/>
        </p:nvSpPr>
        <p:spPr bwMode="auto">
          <a:xfrm>
            <a:off x="4202112" y="3681413"/>
            <a:ext cx="1070531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;wjksfi;u</a:t>
            </a:r>
          </a:p>
        </p:txBody>
      </p:sp>
      <p:sp>
        <p:nvSpPr>
          <p:cNvPr id="258" name="Text Box 346"/>
          <p:cNvSpPr txBox="1">
            <a:spLocks noChangeArrowheads="1"/>
          </p:cNvSpPr>
          <p:nvPr/>
        </p:nvSpPr>
        <p:spPr bwMode="auto">
          <a:xfrm>
            <a:off x="3492500" y="4146550"/>
            <a:ext cx="18510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efdnqfu;k</a:t>
            </a:r>
          </a:p>
        </p:txBody>
      </p:sp>
      <p:sp>
        <p:nvSpPr>
          <p:cNvPr id="259" name="Text Box 347"/>
          <p:cNvSpPr txBox="1">
            <a:spLocks noChangeArrowheads="1"/>
          </p:cNvSpPr>
          <p:nvPr/>
        </p:nvSpPr>
        <p:spPr bwMode="auto">
          <a:xfrm>
            <a:off x="3840163" y="4322763"/>
            <a:ext cx="12890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dqjafFk;ksa</a:t>
            </a:r>
          </a:p>
        </p:txBody>
      </p:sp>
      <p:sp>
        <p:nvSpPr>
          <p:cNvPr id="260" name="Text Box 348"/>
          <p:cNvSpPr txBox="1">
            <a:spLocks noChangeArrowheads="1"/>
          </p:cNvSpPr>
          <p:nvPr/>
        </p:nvSpPr>
        <p:spPr bwMode="auto">
          <a:xfrm>
            <a:off x="4697413" y="4818063"/>
            <a:ext cx="860239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-25000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,f'k;k</a:t>
            </a:r>
          </a:p>
        </p:txBody>
      </p:sp>
      <p:sp>
        <p:nvSpPr>
          <p:cNvPr id="261" name="Freeform 355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2147483647 w 539"/>
              <a:gd name="T1" fmla="*/ 2147483647 h 631"/>
              <a:gd name="T2" fmla="*/ 2147483647 w 539"/>
              <a:gd name="T3" fmla="*/ 2147483647 h 631"/>
              <a:gd name="T4" fmla="*/ 2147483647 w 539"/>
              <a:gd name="T5" fmla="*/ 2147483647 h 631"/>
              <a:gd name="T6" fmla="*/ 2147483647 w 539"/>
              <a:gd name="T7" fmla="*/ 2147483647 h 631"/>
              <a:gd name="T8" fmla="*/ 2147483647 w 539"/>
              <a:gd name="T9" fmla="*/ 2147483647 h 631"/>
              <a:gd name="T10" fmla="*/ 0 w 539"/>
              <a:gd name="T11" fmla="*/ 2147483647 h 631"/>
              <a:gd name="T12" fmla="*/ 2147483647 w 539"/>
              <a:gd name="T13" fmla="*/ 2147483647 h 631"/>
              <a:gd name="T14" fmla="*/ 2147483647 w 539"/>
              <a:gd name="T15" fmla="*/ 0 h 631"/>
              <a:gd name="T16" fmla="*/ 2147483647 w 539"/>
              <a:gd name="T17" fmla="*/ 2147483647 h 631"/>
              <a:gd name="T18" fmla="*/ 2147483647 w 539"/>
              <a:gd name="T19" fmla="*/ 214748364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2" name="Freeform 356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2147483647 w 1300"/>
              <a:gd name="T1" fmla="*/ 2147483647 h 1133"/>
              <a:gd name="T2" fmla="*/ 2147483647 w 1300"/>
              <a:gd name="T3" fmla="*/ 2147483647 h 1133"/>
              <a:gd name="T4" fmla="*/ 2147483647 w 1300"/>
              <a:gd name="T5" fmla="*/ 2147483647 h 1133"/>
              <a:gd name="T6" fmla="*/ 2147483647 w 1300"/>
              <a:gd name="T7" fmla="*/ 2147483647 h 1133"/>
              <a:gd name="T8" fmla="*/ 2147483647 w 1300"/>
              <a:gd name="T9" fmla="*/ 2147483647 h 1133"/>
              <a:gd name="T10" fmla="*/ 2147483647 w 1300"/>
              <a:gd name="T11" fmla="*/ 2147483647 h 1133"/>
              <a:gd name="T12" fmla="*/ 2147483647 w 1300"/>
              <a:gd name="T13" fmla="*/ 2147483647 h 1133"/>
              <a:gd name="T14" fmla="*/ 2147483647 w 1300"/>
              <a:gd name="T15" fmla="*/ 2147483647 h 1133"/>
              <a:gd name="T16" fmla="*/ 2147483647 w 1300"/>
              <a:gd name="T17" fmla="*/ 2147483647 h 1133"/>
              <a:gd name="T18" fmla="*/ 2147483647 w 1300"/>
              <a:gd name="T19" fmla="*/ 2147483647 h 1133"/>
              <a:gd name="T20" fmla="*/ 2147483647 w 1300"/>
              <a:gd name="T21" fmla="*/ 2147483647 h 1133"/>
              <a:gd name="T22" fmla="*/ 2147483647 w 1300"/>
              <a:gd name="T23" fmla="*/ 2147483647 h 1133"/>
              <a:gd name="T24" fmla="*/ 2147483647 w 1300"/>
              <a:gd name="T25" fmla="*/ 2147483647 h 1133"/>
              <a:gd name="T26" fmla="*/ 2147483647 w 1300"/>
              <a:gd name="T27" fmla="*/ 2147483647 h 1133"/>
              <a:gd name="T28" fmla="*/ 2147483647 w 1300"/>
              <a:gd name="T29" fmla="*/ 2147483647 h 1133"/>
              <a:gd name="T30" fmla="*/ 2147483647 w 1300"/>
              <a:gd name="T31" fmla="*/ 0 h 1133"/>
              <a:gd name="T32" fmla="*/ 2147483647 w 1300"/>
              <a:gd name="T33" fmla="*/ 2147483647 h 1133"/>
              <a:gd name="T34" fmla="*/ 2147483647 w 1300"/>
              <a:gd name="T35" fmla="*/ 2147483647 h 1133"/>
              <a:gd name="T36" fmla="*/ 2147483647 w 1300"/>
              <a:gd name="T37" fmla="*/ 2147483647 h 1133"/>
              <a:gd name="T38" fmla="*/ 2147483647 w 1300"/>
              <a:gd name="T39" fmla="*/ 2147483647 h 1133"/>
              <a:gd name="T40" fmla="*/ 2147483647 w 1300"/>
              <a:gd name="T41" fmla="*/ 2147483647 h 1133"/>
              <a:gd name="T42" fmla="*/ 2147483647 w 1300"/>
              <a:gd name="T43" fmla="*/ 2147483647 h 1133"/>
              <a:gd name="T44" fmla="*/ 2147483647 w 1300"/>
              <a:gd name="T45" fmla="*/ 2147483647 h 1133"/>
              <a:gd name="T46" fmla="*/ 2147483647 w 1300"/>
              <a:gd name="T47" fmla="*/ 2147483647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3" name="Freeform 357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2147483647 w 1356"/>
              <a:gd name="T1" fmla="*/ 2147483647 h 955"/>
              <a:gd name="T2" fmla="*/ 2147483647 w 1356"/>
              <a:gd name="T3" fmla="*/ 2147483647 h 955"/>
              <a:gd name="T4" fmla="*/ 2147483647 w 1356"/>
              <a:gd name="T5" fmla="*/ 2147483647 h 955"/>
              <a:gd name="T6" fmla="*/ 2147483647 w 1356"/>
              <a:gd name="T7" fmla="*/ 2147483647 h 955"/>
              <a:gd name="T8" fmla="*/ 2147483647 w 1356"/>
              <a:gd name="T9" fmla="*/ 2147483647 h 955"/>
              <a:gd name="T10" fmla="*/ 2147483647 w 1356"/>
              <a:gd name="T11" fmla="*/ 2147483647 h 955"/>
              <a:gd name="T12" fmla="*/ 2147483647 w 1356"/>
              <a:gd name="T13" fmla="*/ 2147483647 h 955"/>
              <a:gd name="T14" fmla="*/ 2147483647 w 1356"/>
              <a:gd name="T15" fmla="*/ 2147483647 h 955"/>
              <a:gd name="T16" fmla="*/ 2147483647 w 1356"/>
              <a:gd name="T17" fmla="*/ 2147483647 h 955"/>
              <a:gd name="T18" fmla="*/ 2147483647 w 1356"/>
              <a:gd name="T19" fmla="*/ 2147483647 h 955"/>
              <a:gd name="T20" fmla="*/ 2147483647 w 1356"/>
              <a:gd name="T21" fmla="*/ 2147483647 h 955"/>
              <a:gd name="T22" fmla="*/ 2147483647 w 1356"/>
              <a:gd name="T23" fmla="*/ 2147483647 h 955"/>
              <a:gd name="T24" fmla="*/ 2147483647 w 1356"/>
              <a:gd name="T25" fmla="*/ 2147483647 h 955"/>
              <a:gd name="T26" fmla="*/ 2147483647 w 1356"/>
              <a:gd name="T27" fmla="*/ 2147483647 h 955"/>
              <a:gd name="T28" fmla="*/ 2147483647 w 1356"/>
              <a:gd name="T29" fmla="*/ 2147483647 h 955"/>
              <a:gd name="T30" fmla="*/ 2147483647 w 1356"/>
              <a:gd name="T31" fmla="*/ 2147483647 h 955"/>
              <a:gd name="T32" fmla="*/ 2147483647 w 1356"/>
              <a:gd name="T33" fmla="*/ 2147483647 h 955"/>
              <a:gd name="T34" fmla="*/ 2147483647 w 1356"/>
              <a:gd name="T35" fmla="*/ 2147483647 h 955"/>
              <a:gd name="T36" fmla="*/ 2147483647 w 1356"/>
              <a:gd name="T37" fmla="*/ 2147483647 h 955"/>
              <a:gd name="T38" fmla="*/ 2147483647 w 1356"/>
              <a:gd name="T39" fmla="*/ 2147483647 h 955"/>
              <a:gd name="T40" fmla="*/ 2147483647 w 1356"/>
              <a:gd name="T41" fmla="*/ 2147483647 h 955"/>
              <a:gd name="T42" fmla="*/ 2147483647 w 1356"/>
              <a:gd name="T43" fmla="*/ 2147483647 h 955"/>
              <a:gd name="T44" fmla="*/ 2147483647 w 1356"/>
              <a:gd name="T45" fmla="*/ 2147483647 h 955"/>
              <a:gd name="T46" fmla="*/ 2147483647 w 1356"/>
              <a:gd name="T47" fmla="*/ 2147483647 h 955"/>
              <a:gd name="T48" fmla="*/ 2147483647 w 1356"/>
              <a:gd name="T49" fmla="*/ 2147483647 h 955"/>
              <a:gd name="T50" fmla="*/ 2147483647 w 1356"/>
              <a:gd name="T51" fmla="*/ 2147483647 h 955"/>
              <a:gd name="T52" fmla="*/ 2147483647 w 1356"/>
              <a:gd name="T53" fmla="*/ 2147483647 h 955"/>
              <a:gd name="T54" fmla="*/ 2147483647 w 1356"/>
              <a:gd name="T55" fmla="*/ 2147483647 h 955"/>
              <a:gd name="T56" fmla="*/ 2147483647 w 1356"/>
              <a:gd name="T57" fmla="*/ 2147483647 h 955"/>
              <a:gd name="T58" fmla="*/ 2147483647 w 1356"/>
              <a:gd name="T59" fmla="*/ 2147483647 h 955"/>
              <a:gd name="T60" fmla="*/ 2147483647 w 1356"/>
              <a:gd name="T61" fmla="*/ 2147483647 h 955"/>
              <a:gd name="T62" fmla="*/ 2147483647 w 1356"/>
              <a:gd name="T63" fmla="*/ 2147483647 h 955"/>
              <a:gd name="T64" fmla="*/ 2147483647 w 1356"/>
              <a:gd name="T65" fmla="*/ 2147483647 h 955"/>
              <a:gd name="T66" fmla="*/ 2147483647 w 1356"/>
              <a:gd name="T67" fmla="*/ 2147483647 h 955"/>
              <a:gd name="T68" fmla="*/ 2147483647 w 1356"/>
              <a:gd name="T69" fmla="*/ 2147483647 h 955"/>
              <a:gd name="T70" fmla="*/ 2147483647 w 1356"/>
              <a:gd name="T71" fmla="*/ 2147483647 h 955"/>
              <a:gd name="T72" fmla="*/ 2147483647 w 1356"/>
              <a:gd name="T73" fmla="*/ 2147483647 h 955"/>
              <a:gd name="T74" fmla="*/ 2147483647 w 1356"/>
              <a:gd name="T75" fmla="*/ 2147483647 h 955"/>
              <a:gd name="T76" fmla="*/ 2147483647 w 1356"/>
              <a:gd name="T77" fmla="*/ 2147483647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4" name="Freeform 358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2147483647 w 1905"/>
              <a:gd name="T1" fmla="*/ 2147483647 h 1160"/>
              <a:gd name="T2" fmla="*/ 2147483647 w 1905"/>
              <a:gd name="T3" fmla="*/ 2147483647 h 1160"/>
              <a:gd name="T4" fmla="*/ 2147483647 w 1905"/>
              <a:gd name="T5" fmla="*/ 2147483647 h 1160"/>
              <a:gd name="T6" fmla="*/ 2147483647 w 1905"/>
              <a:gd name="T7" fmla="*/ 2147483647 h 1160"/>
              <a:gd name="T8" fmla="*/ 2147483647 w 1905"/>
              <a:gd name="T9" fmla="*/ 2147483647 h 1160"/>
              <a:gd name="T10" fmla="*/ 2147483647 w 1905"/>
              <a:gd name="T11" fmla="*/ 2147483647 h 1160"/>
              <a:gd name="T12" fmla="*/ 2147483647 w 1905"/>
              <a:gd name="T13" fmla="*/ 2147483647 h 1160"/>
              <a:gd name="T14" fmla="*/ 2147483647 w 1905"/>
              <a:gd name="T15" fmla="*/ 2147483647 h 1160"/>
              <a:gd name="T16" fmla="*/ 2147483647 w 1905"/>
              <a:gd name="T17" fmla="*/ 2147483647 h 1160"/>
              <a:gd name="T18" fmla="*/ 2147483647 w 1905"/>
              <a:gd name="T19" fmla="*/ 2147483647 h 1160"/>
              <a:gd name="T20" fmla="*/ 2147483647 w 1905"/>
              <a:gd name="T21" fmla="*/ 2147483647 h 1160"/>
              <a:gd name="T22" fmla="*/ 2147483647 w 1905"/>
              <a:gd name="T23" fmla="*/ 2147483647 h 1160"/>
              <a:gd name="T24" fmla="*/ 2147483647 w 1905"/>
              <a:gd name="T25" fmla="*/ 2147483647 h 1160"/>
              <a:gd name="T26" fmla="*/ 2147483647 w 1905"/>
              <a:gd name="T27" fmla="*/ 2147483647 h 1160"/>
              <a:gd name="T28" fmla="*/ 2147483647 w 1905"/>
              <a:gd name="T29" fmla="*/ 2147483647 h 1160"/>
              <a:gd name="T30" fmla="*/ 2147483647 w 1905"/>
              <a:gd name="T31" fmla="*/ 2147483647 h 1160"/>
              <a:gd name="T32" fmla="*/ 2147483647 w 1905"/>
              <a:gd name="T33" fmla="*/ 2147483647 h 1160"/>
              <a:gd name="T34" fmla="*/ 2147483647 w 1905"/>
              <a:gd name="T35" fmla="*/ 2147483647 h 1160"/>
              <a:gd name="T36" fmla="*/ 2147483647 w 1905"/>
              <a:gd name="T37" fmla="*/ 2147483647 h 1160"/>
              <a:gd name="T38" fmla="*/ 2147483647 w 1905"/>
              <a:gd name="T39" fmla="*/ 2147483647 h 1160"/>
              <a:gd name="T40" fmla="*/ 2147483647 w 1905"/>
              <a:gd name="T41" fmla="*/ 2147483647 h 1160"/>
              <a:gd name="T42" fmla="*/ 2147483647 w 1905"/>
              <a:gd name="T43" fmla="*/ 2147483647 h 1160"/>
              <a:gd name="T44" fmla="*/ 2147483647 w 1905"/>
              <a:gd name="T45" fmla="*/ 2147483647 h 1160"/>
              <a:gd name="T46" fmla="*/ 2147483647 w 1905"/>
              <a:gd name="T47" fmla="*/ 2147483647 h 1160"/>
              <a:gd name="T48" fmla="*/ 2147483647 w 1905"/>
              <a:gd name="T49" fmla="*/ 2147483647 h 1160"/>
              <a:gd name="T50" fmla="*/ 2147483647 w 1905"/>
              <a:gd name="T51" fmla="*/ 2147483647 h 1160"/>
              <a:gd name="T52" fmla="*/ 2147483647 w 1905"/>
              <a:gd name="T53" fmla="*/ 2147483647 h 1160"/>
              <a:gd name="T54" fmla="*/ 2147483647 w 1905"/>
              <a:gd name="T55" fmla="*/ 2147483647 h 1160"/>
              <a:gd name="T56" fmla="*/ 2147483647 w 1905"/>
              <a:gd name="T57" fmla="*/ 2147483647 h 1160"/>
              <a:gd name="T58" fmla="*/ 2147483647 w 1905"/>
              <a:gd name="T59" fmla="*/ 2147483647 h 1160"/>
              <a:gd name="T60" fmla="*/ 2147483647 w 1905"/>
              <a:gd name="T61" fmla="*/ 2147483647 h 1160"/>
              <a:gd name="T62" fmla="*/ 2147483647 w 1905"/>
              <a:gd name="T63" fmla="*/ 2147483647 h 1160"/>
              <a:gd name="T64" fmla="*/ 2147483647 w 1905"/>
              <a:gd name="T65" fmla="*/ 2147483647 h 1160"/>
              <a:gd name="T66" fmla="*/ 2147483647 w 1905"/>
              <a:gd name="T67" fmla="*/ 2147483647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>
            <a:solidFill>
              <a:srgbClr val="E32434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endParaRPr lang="x-none" sz="60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6130" name="Picture 1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4625"/>
            <a:ext cx="126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Rectangle 4"/>
          <p:cNvSpPr>
            <a:spLocks noChangeArrowheads="1"/>
          </p:cNvSpPr>
          <p:nvPr/>
        </p:nvSpPr>
        <p:spPr bwMode="auto">
          <a:xfrm>
            <a:off x="3867150" y="39688"/>
            <a:ext cx="329565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+mn-cs"/>
              </a:rPr>
              <a:t>v/;;u lgk;d </a:t>
            </a:r>
            <a:r>
              <a:rPr lang="x-none" sz="3600" b="1">
                <a:ln>
                  <a:solidFill>
                    <a:schemeClr val="tx1"/>
                  </a:solidFill>
                </a:ln>
                <a:solidFill>
                  <a:srgbClr val="080808"/>
                </a:solidFill>
                <a:latin typeface="Kruti Dev 010" pitchFamily="2" charset="0"/>
                <a:ea typeface="MS Gothic" pitchFamily="49" charset="-128"/>
                <a:cs typeface="Mangal" pitchFamily="18" charset="0"/>
              </a:rPr>
              <a:t>३६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80808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000" b="1">
              <a:latin typeface="Kruti Dev 010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Kruti Dev 010" charset="0"/>
            </a:endParaRPr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8704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01963" y="963613"/>
            <a:ext cx="3981450" cy="95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800" b="1" dirty="0">
                <a:ln>
                  <a:solidFill>
                    <a:srgbClr val="00AE00"/>
                  </a:solidFill>
                </a:ln>
                <a:solidFill>
                  <a:srgbClr val="236335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vkidh izfrfØ;k   visf{kr gS ------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74065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24188" y="150813"/>
            <a:ext cx="4254500" cy="6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4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fn ckbZcy ------ csfldyh fefuLVªht baVjus'kuy bad</a:t>
            </a:r>
          </a:p>
          <a:p>
            <a:pPr defTabSz="969963">
              <a:defRPr/>
            </a:pPr>
            <a:r>
              <a:rPr lang="en-US" sz="12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Qksu %</a:t>
            </a:r>
            <a:r>
              <a:rPr lang="en-US" sz="14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05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817-346-4750   </a:t>
            </a:r>
            <a:r>
              <a:rPr lang="en-US" sz="12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Qksu %</a:t>
            </a:r>
            <a:r>
              <a:rPr lang="en-US" sz="11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05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817-300-6492                  </a:t>
            </a:r>
            <a:r>
              <a:rPr lang="en-US" sz="105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+mj-lt"/>
                <a:ea typeface="ＭＳ Ｐゴシック" pitchFamily="-84" charset="-128"/>
                <a:cs typeface="+mn-cs"/>
              </a:rPr>
              <a:t>www.biblebasically.org    </a:t>
            </a:r>
            <a:r>
              <a:rPr lang="en-US" sz="105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+mj-lt"/>
                <a:ea typeface="ＭＳ Ｐゴシック" pitchFamily="-84" charset="-128"/>
                <a:cs typeface="+mn-cs"/>
              </a:rPr>
              <a:t>johnfryman@earthlink.net                        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endParaRPr lang="en-US" sz="1100" b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3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105023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8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lnSpc>
                <a:spcPct val="55000"/>
              </a:lnSpc>
              <a:spcBef>
                <a:spcPct val="50000"/>
              </a:spcBef>
              <a:defRPr/>
            </a:pPr>
            <a:endParaRPr lang="en-US" sz="1100" b="1" i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lnSpc>
                <a:spcPct val="20000"/>
              </a:lnSpc>
              <a:spcBef>
                <a:spcPct val="50000"/>
              </a:spcBef>
              <a:defRPr/>
            </a:pPr>
            <a:endParaRPr lang="en-US" sz="1100" b="1" i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lnSpc>
                <a:spcPct val="55000"/>
              </a:lnSpc>
              <a:spcBef>
                <a:spcPct val="50000"/>
              </a:spcBef>
              <a:defRPr/>
            </a:pPr>
            <a:endParaRPr lang="en-US" sz="1100" b="1" i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lnSpc>
                <a:spcPct val="20000"/>
              </a:lnSpc>
              <a:spcBef>
                <a:spcPct val="50000"/>
              </a:spcBef>
              <a:defRPr/>
            </a:pPr>
            <a:endParaRPr lang="en-US" sz="1100" b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lnSpc>
                <a:spcPct val="55000"/>
              </a:lnSpc>
              <a:spcBef>
                <a:spcPct val="50000"/>
              </a:spcBef>
              <a:defRPr/>
            </a:pPr>
            <a:endParaRPr lang="en-US" sz="1200" b="1" i="1" dirty="0">
              <a:ln>
                <a:solidFill>
                  <a:schemeClr val="tx1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04813" y="2058988"/>
            <a:ext cx="6699250" cy="12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ctr" defTabSz="969963"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d`i;k uhps fn;s LFkku esa vHkh vkius fn ckbZcy----- csfldyh ls tks lh[kus dk vuqHko fy;k gS] mls ckaVsA vkidh izfrfØ;k gesa fo"k; lkexzh o gekjh lsodkbZ dks vkSj vf/kd lq/kkjus esa lgk;d gksxhA </a:t>
            </a:r>
            <a:r>
              <a:rPr lang="en-US" sz="1200" b="1" i="1" u="sng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vkidk uke vko';d ugha gS</a:t>
            </a:r>
            <a:r>
              <a:rPr lang="en-US" sz="1200" b="1" i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A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;|fi] vki vxj vius uke lesr irk o bZesy fy[krs gSa rks ge vkidks lsodkbZ dh xfrfof/k;ksa ds fy;s lwfpr djrs jgsaxsA</a:t>
            </a:r>
          </a:p>
          <a:p>
            <a:pPr algn="ctr" defTabSz="969963">
              <a:defRPr/>
            </a:pPr>
            <a:endParaRPr lang="en-US" sz="11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algn="ctr" defTabSz="969963">
              <a:spcBef>
                <a:spcPct val="50000"/>
              </a:spcBef>
              <a:defRPr/>
            </a:pPr>
            <a:endParaRPr lang="en-US" sz="11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98500" y="8775700"/>
            <a:ext cx="5999163" cy="3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400" b="1" i="1" dirty="0">
                <a:ln>
                  <a:solidFill>
                    <a:srgbClr val="00AE00"/>
                  </a:solidFill>
                </a:ln>
                <a:solidFill>
                  <a:srgbClr val="00B050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elhg dh dyhfl;k dks ckbZcy f’k{k.k }kjk f}xqf.kr djuk gS</a:t>
            </a:r>
            <a:endParaRPr lang="en-US" sz="1400" b="1" i="1" dirty="0">
              <a:ln>
                <a:solidFill>
                  <a:srgbClr val="00AE00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075" y="7189788"/>
            <a:ext cx="6505575" cy="10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ctr" defTabSz="969963">
              <a:lnSpc>
                <a:spcPct val="85000"/>
              </a:lnSpc>
              <a:defRPr/>
            </a:pP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(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fuEu tkudkjh ,sfPNd gS</a:t>
            </a:r>
            <a:r>
              <a:rPr lang="en-US" sz="10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)</a:t>
            </a:r>
            <a:endParaRPr lang="en-US" sz="120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lnSpc>
                <a:spcPct val="8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uke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:________________________________________________</a:t>
            </a:r>
          </a:p>
          <a:p>
            <a:pPr defTabSz="969963">
              <a:lnSpc>
                <a:spcPct val="8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irk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:______________________________________________</a:t>
            </a:r>
          </a:p>
          <a:p>
            <a:pPr defTabSz="969963">
              <a:lnSpc>
                <a:spcPct val="8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______________________________________________________</a:t>
            </a:r>
          </a:p>
          <a:p>
            <a:pPr defTabSz="969963">
              <a:lnSpc>
                <a:spcPct val="8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______________________________________________________</a:t>
            </a:r>
          </a:p>
          <a:p>
            <a:pPr defTabSz="969963">
              <a:lnSpc>
                <a:spcPct val="8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bZ esy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:_________________________________________ 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69888" y="6640513"/>
            <a:ext cx="673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;g lsfeukj dh yackbZ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/>
            </a:r>
            <a:b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</a:b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(  )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 vR;f/kd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(  ) 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Bhd Fkh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(  ) 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FkksMh vf/kd Fkh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(  ) </a:t>
            </a: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cgqr vf/kd</a:t>
            </a:r>
            <a:endParaRPr lang="en-US" sz="105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781050" y="6634163"/>
            <a:ext cx="591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757238" y="7167563"/>
            <a:ext cx="5913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82588" y="6330950"/>
            <a:ext cx="673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5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vfrfjDr tkudkjh ds fy;s ist ds fiNys Hkkx dk Hkh mi;ksx djsaA</a:t>
            </a:r>
            <a:endParaRPr lang="en-US" sz="1050" b="1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300163" y="8464550"/>
            <a:ext cx="5486400" cy="2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        </a:t>
            </a: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Kruti Dev 010" pitchFamily="2" charset="0"/>
                <a:ea typeface="ＭＳ Ｐゴシック" pitchFamily="34" charset="-128"/>
                <a:cs typeface="Times New Roman" pitchFamily="18" charset="0"/>
              </a:rPr>
              <a:t>mijksDr tkudkjh dks Niok ysa!</a:t>
            </a:r>
            <a:endParaRPr lang="en-US" sz="1200" dirty="0">
              <a:ln>
                <a:solidFill>
                  <a:schemeClr val="tx1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807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25463"/>
            <a:ext cx="22955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3"/>
          <p:cNvSpPr txBox="1">
            <a:spLocks noChangeArrowheads="1"/>
          </p:cNvSpPr>
          <p:nvPr/>
        </p:nvSpPr>
        <p:spPr bwMode="auto">
          <a:xfrm>
            <a:off x="950913" y="1158875"/>
            <a:ext cx="55181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24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2800">
              <a:latin typeface="Arial Black" charset="0"/>
            </a:endParaRPr>
          </a:p>
        </p:txBody>
      </p:sp>
      <p:pic>
        <p:nvPicPr>
          <p:cNvPr id="8909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0" y="1103313"/>
            <a:ext cx="77454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36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4000">
              <a:latin typeface="Arial Black" charset="0"/>
            </a:endParaRPr>
          </a:p>
        </p:txBody>
      </p:sp>
      <p:pic>
        <p:nvPicPr>
          <p:cNvPr id="901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62000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400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endParaRPr lang="en-US" sz="1100" b="1" dirty="0">
              <a:ln>
                <a:solidFill>
                  <a:srgbClr val="080808"/>
                </a:solidFill>
              </a:ln>
              <a:solidFill>
                <a:srgbClr val="105023"/>
              </a:solidFill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3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1400" b="1" dirty="0">
                <a:ln>
                  <a:solidFill>
                    <a:srgbClr val="080808"/>
                  </a:solidFill>
                </a:ln>
                <a:solidFill>
                  <a:srgbClr val="105023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98500" y="8775700"/>
            <a:ext cx="5999163" cy="3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en-US" sz="1800" b="1" i="1" dirty="0">
                <a:ln>
                  <a:solidFill>
                    <a:srgbClr val="00AE00"/>
                  </a:solidFill>
                </a:ln>
                <a:solidFill>
                  <a:srgbClr val="105023"/>
                </a:solidFill>
                <a:latin typeface="Kruti Dev 010" pitchFamily="2" charset="0"/>
                <a:ea typeface="ＭＳ Ｐゴシック" pitchFamily="34" charset="-128"/>
                <a:cs typeface="+mn-cs"/>
              </a:rPr>
              <a:t>elhg dh laiw.kZ dyhfl;k esa ckbZcy f'k{k.k dks f}xqf.kr djuk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5463" y="2149475"/>
            <a:ext cx="6488112" cy="7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just" defTabSz="969963">
              <a:defRPr/>
            </a:pPr>
            <a:r>
              <a:rPr lang="en-US" sz="1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vki nwljs yksxksa dks ;k vU; lsodkbZ vkSj ppZ dks fn ckbZcy----- csfldyh lsfeukj fefuLVªh ds ckjs esa crkus ls gekjh lgk;rk dj ldrs gSaA d`i;k mu fefuLVªht ;k O;fDr;ksa ds fo"k; esa viuh vuq'kalk nhft;s rkfd ge muds LFky ij muls laidZ dj ldsaA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1825" y="2962275"/>
            <a:ext cx="6416675" cy="1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laLFkk dk uke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 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'kgj ;k fLFkfr %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O;fDr ftuls laidZ djuk gS %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</a:t>
            </a:r>
          </a:p>
          <a:p>
            <a:pPr defTabSz="969963">
              <a:defRPr/>
            </a:pP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	   </a:t>
            </a: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D;k ge vkidk uke mi;ksx esa yk ldrs gSa \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79438" y="7046913"/>
            <a:ext cx="6505575" cy="14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algn="ctr" defTabSz="969963">
              <a:defRPr/>
            </a:pPr>
            <a:endParaRPr lang="en-US" sz="14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uke %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irk %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______________________________________________</a:t>
            </a:r>
          </a:p>
          <a:p>
            <a:pPr algn="ctr" defTabSz="969963">
              <a:defRPr/>
            </a:pPr>
            <a:r>
              <a:rPr lang="en-US" sz="1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bZ esy irk %	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         </a:t>
            </a:r>
            <a:r>
              <a:rPr lang="en-US" sz="14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                           d`i;k bl lwpuk dks Niok yhft;s!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024188" y="150813"/>
            <a:ext cx="4254500" cy="7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6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fn ckbZcy ------ csfldyh fefuLVªht baVjus'kuy bad</a:t>
            </a:r>
          </a:p>
          <a:p>
            <a:pPr defTabSz="969963">
              <a:defRPr/>
            </a:pPr>
            <a:r>
              <a:rPr lang="en-US" sz="14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Qksu %</a:t>
            </a:r>
            <a:r>
              <a:rPr lang="en-US" sz="16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1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817-346-4750   </a:t>
            </a:r>
            <a:r>
              <a:rPr lang="en-US" sz="14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Qksu %</a:t>
            </a:r>
            <a:r>
              <a:rPr lang="en-US" sz="12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 </a:t>
            </a:r>
            <a:r>
              <a:rPr lang="en-US" sz="11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817-300-6492                  </a:t>
            </a:r>
            <a:r>
              <a:rPr lang="en-US" sz="11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+mj-lt"/>
                <a:ea typeface="ＭＳ Ｐゴシック" pitchFamily="-84" charset="-128"/>
                <a:cs typeface="+mn-cs"/>
              </a:rPr>
              <a:t>www.biblebasically.org    </a:t>
            </a:r>
            <a:r>
              <a:rPr lang="en-US" sz="1100" b="1" dirty="0">
                <a:ln>
                  <a:solidFill>
                    <a:srgbClr val="00AE00"/>
                  </a:solidFill>
                </a:ln>
                <a:solidFill>
                  <a:srgbClr val="187534"/>
                </a:solidFill>
                <a:latin typeface="+mj-lt"/>
                <a:ea typeface="ＭＳ Ｐゴシック" pitchFamily="-84" charset="-128"/>
                <a:cs typeface="+mn-cs"/>
              </a:rPr>
              <a:t>johnfryman@earthlink.net                         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001963" y="963613"/>
            <a:ext cx="3981450" cy="1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ts val="0"/>
              </a:spcBef>
              <a:defRPr/>
            </a:pPr>
            <a:r>
              <a:rPr lang="en-US" sz="3200" b="1" dirty="0">
                <a:ln>
                  <a:solidFill>
                    <a:srgbClr val="00AE00"/>
                  </a:solidFill>
                </a:ln>
                <a:solidFill>
                  <a:srgbClr val="236335"/>
                </a:solidFill>
                <a:latin typeface="Kruti Dev 010" pitchFamily="2" charset="0"/>
                <a:ea typeface="ＭＳ Ｐゴシック" pitchFamily="-84" charset="-128"/>
                <a:cs typeface="+mn-cs"/>
              </a:rPr>
              <a:t>vkidh izfrfØ;k     gekjh lgk;rk djsxh!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23888" y="4117975"/>
            <a:ext cx="6577012" cy="1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laLFkk dk uke %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'kgj ;k fLFkfr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O;fDr ftuls laidZ djuk gS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</a:t>
            </a:r>
          </a:p>
          <a:p>
            <a:pPr defTabSz="969963">
              <a:defRPr/>
            </a:pP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	   </a:t>
            </a: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D;k ge vkidk uke mi;ksx esa yk ldrs gSa\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14363" y="5248275"/>
            <a:ext cx="6567487" cy="1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laLFkk dk uke %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'kgj ;k fLFkfr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O;fDr ftuls laidZ djuk gS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</a:t>
            </a:r>
          </a:p>
          <a:p>
            <a:pPr defTabSz="969963">
              <a:defRPr/>
            </a:pP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	   </a:t>
            </a: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D;k ge vkidk uke mi;ksx esa yk ldrs gSa \</a:t>
            </a:r>
            <a:endParaRPr lang="en-US" sz="1200" b="1" dirty="0">
              <a:ln>
                <a:solidFill>
                  <a:srgbClr val="080808"/>
                </a:solidFill>
              </a:ln>
              <a:latin typeface="Kruti Dev 01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96900" y="6318250"/>
            <a:ext cx="6604000" cy="10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laLFkk dk uke %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'kgj ;k fLFkfr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________________________________________</a:t>
            </a:r>
          </a:p>
          <a:p>
            <a:pPr defTabSz="969963">
              <a:defRPr/>
            </a:pP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O;fDr ftuls laidZ djuk gS 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______________________________________</a:t>
            </a:r>
          </a:p>
          <a:p>
            <a:pPr defTabSz="969963">
              <a:defRPr/>
            </a:pPr>
            <a:r>
              <a:rPr lang="en-US" sz="12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	   </a:t>
            </a:r>
            <a:r>
              <a:rPr lang="en-US" sz="1600" b="1" dirty="0">
                <a:ln>
                  <a:solidFill>
                    <a:srgbClr val="080808"/>
                  </a:solidFill>
                </a:ln>
                <a:latin typeface="Kruti Dev 010" pitchFamily="2" charset="0"/>
                <a:ea typeface="ＭＳ Ｐゴシック" pitchFamily="34" charset="-128"/>
                <a:cs typeface="+mn-cs"/>
              </a:rPr>
              <a:t>D;k ge vkidk uke mi;ksx esa yk ldrs gSa \</a:t>
            </a:r>
            <a:r>
              <a:rPr lang="en-US" sz="1200" b="1" dirty="0">
                <a:ln>
                  <a:solidFill>
                    <a:srgbClr val="080808"/>
                  </a:solidFill>
                </a:ln>
                <a:latin typeface="+mj-lt"/>
                <a:ea typeface="ＭＳ Ｐゴシック" pitchFamily="34" charset="-128"/>
                <a:cs typeface="+mn-cs"/>
              </a:rPr>
              <a:t>____________</a:t>
            </a:r>
          </a:p>
        </p:txBody>
      </p:sp>
      <p:pic>
        <p:nvPicPr>
          <p:cNvPr id="9114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44513"/>
            <a:ext cx="23939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3167063" y="80963"/>
            <a:ext cx="39878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149225" y="1158875"/>
            <a:ext cx="71104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Kruti Dev 010" charset="0"/>
                <a:cs typeface="Times New Roman" charset="0"/>
              </a:rPr>
              <a:t>vH;kl djus ds fy;s] fopkj fy[kus gsrq</a:t>
            </a:r>
            <a:endParaRPr lang="en-US" sz="3200" b="1">
              <a:latin typeface="Arial Black" charset="0"/>
            </a:endParaRPr>
          </a:p>
          <a:p>
            <a:pPr algn="ctr">
              <a:spcBef>
                <a:spcPct val="50000"/>
              </a:spcBef>
            </a:pPr>
            <a:endParaRPr lang="en-US" sz="3600">
              <a:latin typeface="Arial Black" charset="0"/>
            </a:endParaRPr>
          </a:p>
        </p:txBody>
      </p:sp>
      <p:pic>
        <p:nvPicPr>
          <p:cNvPr id="921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04"/>
          <p:cNvSpPr txBox="1">
            <a:spLocks noChangeArrowheads="1"/>
          </p:cNvSpPr>
          <p:nvPr/>
        </p:nvSpPr>
        <p:spPr bwMode="auto">
          <a:xfrm>
            <a:off x="6594475" y="87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02</a:t>
            </a: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715963" y="1044575"/>
            <a:ext cx="6043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latin typeface="Kruti Dev 010" charset="0"/>
              </a:rPr>
              <a:t>vc---- fnekxh ckbZcy QkbZy dks [kksyus dk iz;Ru dhft;s </a:t>
            </a:r>
          </a:p>
          <a:p>
            <a:pPr algn="ctr"/>
            <a:r>
              <a:rPr lang="en-US" sz="1800" b="1">
                <a:latin typeface="Kruti Dev 010" charset="0"/>
              </a:rPr>
              <a:t>;k rks Lo;a ;k fdlh vkSj dh enn ls !</a:t>
            </a: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690563" y="6896100"/>
            <a:ext cx="1371600" cy="14779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vkidh</a:t>
            </a:r>
            <a:r>
              <a: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fnekxh</a:t>
            </a:r>
            <a:r>
              <a: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ckbZcy</a:t>
            </a:r>
            <a:r>
              <a: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latin typeface="Kruti Dev 010" pitchFamily="2" charset="0"/>
                <a:ea typeface="ＭＳ Ｐゴシック" charset="0"/>
                <a:cs typeface="ＭＳ Ｐゴシック" charset="0"/>
              </a:rPr>
              <a:t>QkbZy</a:t>
            </a:r>
            <a:r>
              <a:rPr lang="en-US" sz="2400" b="1" dirty="0">
                <a:latin typeface="Kruti Dev 010" pitchFamily="2" charset="0"/>
                <a:ea typeface="ＭＳ Ｐゴシック" charset="0"/>
                <a:cs typeface="ＭＳ Ｐゴシック" charset="0"/>
              </a:rPr>
              <a:t>!</a:t>
            </a:r>
            <a:endParaRPr lang="en-US" sz="2400" dirty="0">
              <a:latin typeface="Kruti Dev 010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646488" y="6188075"/>
            <a:ext cx="3395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blh rjg nl 'kCn %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nl QkbZy QksYMj ds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    Åij vadr gS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696913" y="2619375"/>
            <a:ext cx="323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Kruti Dev 010" charset="0"/>
              </a:rPr>
              <a:t>७ ¾†$… </a:t>
            </a:r>
            <a:r>
              <a:rPr lang="en-US" sz="1800" b="1">
                <a:latin typeface="Kruti Dev 010" charset="0"/>
              </a:rPr>
              <a:t> foHkkthr gksrk gS %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3838575" y="2719388"/>
            <a:ext cx="333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† yksx $ … lekt </a:t>
            </a: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703263" y="2179638"/>
            <a:ext cx="371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^^lh** dk vFkZ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5016500" y="2178050"/>
            <a:ext cx="240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¼fØ,'ku½ l`f"V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2576513" y="5235575"/>
            <a:ext cx="344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^^,l** v{kj vaxzsth esa 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5237163" y="5249863"/>
            <a:ext cx="1592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¼lkbySal½ 'kkafrdky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3095625" y="5759450"/>
            <a:ext cx="321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^^ts** v{kj</a:t>
            </a:r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5486400" y="57658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¼thtl½ ;h'kq</a:t>
            </a:r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609600" y="1706563"/>
            <a:ext cx="423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ckbZcy QkbZy dks [kksyus dh pkHkh %</a:t>
            </a:r>
          </a:p>
        </p:txBody>
      </p:sp>
      <p:sp>
        <p:nvSpPr>
          <p:cNvPr id="12302" name="Line 22"/>
          <p:cNvSpPr>
            <a:spLocks noChangeShapeType="1"/>
          </p:cNvSpPr>
          <p:nvPr/>
        </p:nvSpPr>
        <p:spPr bwMode="auto">
          <a:xfrm>
            <a:off x="6223000" y="1762125"/>
            <a:ext cx="112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1069975" y="3136900"/>
            <a:ext cx="304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pkj yksx %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3776663" y="3121025"/>
            <a:ext cx="1509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vczkge               ;qlqQ                       ewlk                     ;gks'kq</a:t>
            </a: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992188" y="3438525"/>
            <a:ext cx="2960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i="1">
                <a:latin typeface="Kruti Dev 010" charset="0"/>
              </a:rPr>
              <a:t>bl lewg esa ls ,d ckgj dj nsa rks \ </a:t>
            </a:r>
          </a:p>
          <a:p>
            <a:r>
              <a:rPr lang="en-US" sz="1600" b="1" i="1">
                <a:latin typeface="Kruti Dev 010" charset="0"/>
              </a:rPr>
              <a:t>mRrj gS \</a:t>
            </a: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1087438" y="4265613"/>
            <a:ext cx="340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rhu lekt %</a:t>
            </a: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4003675" y="4265613"/>
            <a:ext cx="1509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u="sng">
                <a:latin typeface="Kruti Dev 010" charset="0"/>
              </a:rPr>
              <a:t>vjktdrk               jktoa'k                        nklrk</a:t>
            </a:r>
          </a:p>
        </p:txBody>
      </p:sp>
      <p:sp>
        <p:nvSpPr>
          <p:cNvPr id="12308" name="Text Box 30"/>
          <p:cNvSpPr txBox="1">
            <a:spLocks noChangeArrowheads="1"/>
          </p:cNvSpPr>
          <p:nvPr/>
        </p:nvSpPr>
        <p:spPr bwMode="auto">
          <a:xfrm>
            <a:off x="814388" y="4578350"/>
            <a:ext cx="297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Kruti Dev 010" charset="0"/>
              </a:rPr>
              <a:t>bl lewg esa ls ,d ckgj dj nsaA mRrj gS \</a:t>
            </a:r>
          </a:p>
        </p:txBody>
      </p:sp>
      <p:grpSp>
        <p:nvGrpSpPr>
          <p:cNvPr id="12309" name="Group 32" descr="Large confetti"/>
          <p:cNvGrpSpPr>
            <a:grpSpLocks/>
          </p:cNvGrpSpPr>
          <p:nvPr/>
        </p:nvGrpSpPr>
        <p:grpSpPr bwMode="auto">
          <a:xfrm>
            <a:off x="923925" y="5216525"/>
            <a:ext cx="1516063" cy="738188"/>
            <a:chOff x="375" y="3720"/>
            <a:chExt cx="868" cy="450"/>
          </a:xfrm>
        </p:grpSpPr>
        <p:sp>
          <p:nvSpPr>
            <p:cNvPr id="12379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81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82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83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0" name="Group 38" descr="Large confetti"/>
          <p:cNvGrpSpPr>
            <a:grpSpLocks/>
          </p:cNvGrpSpPr>
          <p:nvPr/>
        </p:nvGrpSpPr>
        <p:grpSpPr bwMode="auto">
          <a:xfrm>
            <a:off x="1187450" y="5537200"/>
            <a:ext cx="1516063" cy="736600"/>
            <a:chOff x="375" y="3720"/>
            <a:chExt cx="868" cy="450"/>
          </a:xfrm>
        </p:grpSpPr>
        <p:sp>
          <p:nvSpPr>
            <p:cNvPr id="12374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6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7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8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1" name="Group 44" descr="Large confetti"/>
          <p:cNvGrpSpPr>
            <a:grpSpLocks/>
          </p:cNvGrpSpPr>
          <p:nvPr/>
        </p:nvGrpSpPr>
        <p:grpSpPr bwMode="auto">
          <a:xfrm>
            <a:off x="1470025" y="5837238"/>
            <a:ext cx="1516063" cy="738187"/>
            <a:chOff x="375" y="3720"/>
            <a:chExt cx="868" cy="450"/>
          </a:xfrm>
        </p:grpSpPr>
        <p:sp>
          <p:nvSpPr>
            <p:cNvPr id="1236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7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2" name="Group 50" descr="Large confetti"/>
          <p:cNvGrpSpPr>
            <a:grpSpLocks/>
          </p:cNvGrpSpPr>
          <p:nvPr/>
        </p:nvGrpSpPr>
        <p:grpSpPr bwMode="auto">
          <a:xfrm>
            <a:off x="1752600" y="6157913"/>
            <a:ext cx="1516063" cy="738187"/>
            <a:chOff x="375" y="3720"/>
            <a:chExt cx="868" cy="450"/>
          </a:xfrm>
        </p:grpSpPr>
        <p:sp>
          <p:nvSpPr>
            <p:cNvPr id="12364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6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7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8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3" name="Group 56" descr="Large confetti"/>
          <p:cNvGrpSpPr>
            <a:grpSpLocks/>
          </p:cNvGrpSpPr>
          <p:nvPr/>
        </p:nvGrpSpPr>
        <p:grpSpPr bwMode="auto">
          <a:xfrm>
            <a:off x="2055813" y="6477000"/>
            <a:ext cx="1516062" cy="736600"/>
            <a:chOff x="375" y="3720"/>
            <a:chExt cx="868" cy="450"/>
          </a:xfrm>
        </p:grpSpPr>
        <p:sp>
          <p:nvSpPr>
            <p:cNvPr id="12359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1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2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63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4" name="Group 62" descr="Large confetti"/>
          <p:cNvGrpSpPr>
            <a:grpSpLocks/>
          </p:cNvGrpSpPr>
          <p:nvPr/>
        </p:nvGrpSpPr>
        <p:grpSpPr bwMode="auto">
          <a:xfrm>
            <a:off x="2357438" y="6815138"/>
            <a:ext cx="1516062" cy="736600"/>
            <a:chOff x="375" y="3720"/>
            <a:chExt cx="868" cy="450"/>
          </a:xfrm>
        </p:grpSpPr>
        <p:sp>
          <p:nvSpPr>
            <p:cNvPr id="12354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6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7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8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5" name="Group 68" descr="Large confetti"/>
          <p:cNvGrpSpPr>
            <a:grpSpLocks/>
          </p:cNvGrpSpPr>
          <p:nvPr/>
        </p:nvGrpSpPr>
        <p:grpSpPr bwMode="auto">
          <a:xfrm>
            <a:off x="2640013" y="7134225"/>
            <a:ext cx="1516062" cy="736600"/>
            <a:chOff x="375" y="3720"/>
            <a:chExt cx="868" cy="450"/>
          </a:xfrm>
        </p:grpSpPr>
        <p:sp>
          <p:nvSpPr>
            <p:cNvPr id="12349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1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2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53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6" name="Group 74" descr="Large confetti"/>
          <p:cNvGrpSpPr>
            <a:grpSpLocks/>
          </p:cNvGrpSpPr>
          <p:nvPr/>
        </p:nvGrpSpPr>
        <p:grpSpPr bwMode="auto">
          <a:xfrm>
            <a:off x="2922588" y="7472363"/>
            <a:ext cx="1516062" cy="736600"/>
            <a:chOff x="375" y="3720"/>
            <a:chExt cx="868" cy="450"/>
          </a:xfrm>
        </p:grpSpPr>
        <p:sp>
          <p:nvSpPr>
            <p:cNvPr id="12344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6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7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8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7" name="Group 80" descr="Large confetti"/>
          <p:cNvGrpSpPr>
            <a:grpSpLocks/>
          </p:cNvGrpSpPr>
          <p:nvPr/>
        </p:nvGrpSpPr>
        <p:grpSpPr bwMode="auto">
          <a:xfrm>
            <a:off x="3206750" y="7808913"/>
            <a:ext cx="1514475" cy="736600"/>
            <a:chOff x="375" y="3720"/>
            <a:chExt cx="868" cy="450"/>
          </a:xfrm>
        </p:grpSpPr>
        <p:sp>
          <p:nvSpPr>
            <p:cNvPr id="12339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1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2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43" name="Line 8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8" name="Group 86" descr="Large confetti"/>
          <p:cNvGrpSpPr>
            <a:grpSpLocks/>
          </p:cNvGrpSpPr>
          <p:nvPr/>
        </p:nvGrpSpPr>
        <p:grpSpPr bwMode="auto">
          <a:xfrm>
            <a:off x="3508375" y="8147050"/>
            <a:ext cx="1516063" cy="736600"/>
            <a:chOff x="375" y="3720"/>
            <a:chExt cx="868" cy="450"/>
          </a:xfrm>
        </p:grpSpPr>
        <p:sp>
          <p:nvSpPr>
            <p:cNvPr id="12334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1082 w 503"/>
                <a:gd name="T1" fmla="*/ 0 h 355"/>
                <a:gd name="T2" fmla="*/ 23577 w 503"/>
                <a:gd name="T3" fmla="*/ 1 h 355"/>
                <a:gd name="T4" fmla="*/ 18100 w 503"/>
                <a:gd name="T5" fmla="*/ 3 h 355"/>
                <a:gd name="T6" fmla="*/ 13894 w 503"/>
                <a:gd name="T7" fmla="*/ 7 h 355"/>
                <a:gd name="T8" fmla="*/ 8519 w 503"/>
                <a:gd name="T9" fmla="*/ 11 h 355"/>
                <a:gd name="T10" fmla="*/ 5680 w 503"/>
                <a:gd name="T11" fmla="*/ 17 h 355"/>
                <a:gd name="T12" fmla="*/ 252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2525 w 503"/>
                <a:gd name="T23" fmla="*/ 332 h 355"/>
                <a:gd name="T24" fmla="*/ 5680 w 503"/>
                <a:gd name="T25" fmla="*/ 338 h 355"/>
                <a:gd name="T26" fmla="*/ 8519 w 503"/>
                <a:gd name="T27" fmla="*/ 344 h 355"/>
                <a:gd name="T28" fmla="*/ 13894 w 503"/>
                <a:gd name="T29" fmla="*/ 349 h 355"/>
                <a:gd name="T30" fmla="*/ 18100 w 503"/>
                <a:gd name="T31" fmla="*/ 352 h 355"/>
                <a:gd name="T32" fmla="*/ 23577 w 503"/>
                <a:gd name="T33" fmla="*/ 354 h 355"/>
                <a:gd name="T34" fmla="*/ 31082 w 503"/>
                <a:gd name="T35" fmla="*/ 355 h 355"/>
                <a:gd name="T36" fmla="*/ 373198 w 503"/>
                <a:gd name="T37" fmla="*/ 355 h 355"/>
                <a:gd name="T38" fmla="*/ 379255 w 503"/>
                <a:gd name="T39" fmla="*/ 354 h 355"/>
                <a:gd name="T40" fmla="*/ 385492 w 503"/>
                <a:gd name="T41" fmla="*/ 352 h 355"/>
                <a:gd name="T42" fmla="*/ 390456 w 503"/>
                <a:gd name="T43" fmla="*/ 349 h 355"/>
                <a:gd name="T44" fmla="*/ 395127 w 503"/>
                <a:gd name="T45" fmla="*/ 344 h 355"/>
                <a:gd name="T46" fmla="*/ 399117 w 503"/>
                <a:gd name="T47" fmla="*/ 338 h 355"/>
                <a:gd name="T48" fmla="*/ 400531 w 503"/>
                <a:gd name="T49" fmla="*/ 332 h 355"/>
                <a:gd name="T50" fmla="*/ 402949 w 503"/>
                <a:gd name="T51" fmla="*/ 325 h 355"/>
                <a:gd name="T52" fmla="*/ 403129 w 503"/>
                <a:gd name="T53" fmla="*/ 317 h 355"/>
                <a:gd name="T54" fmla="*/ 403129 w 503"/>
                <a:gd name="T55" fmla="*/ 38 h 355"/>
                <a:gd name="T56" fmla="*/ 402949 w 503"/>
                <a:gd name="T57" fmla="*/ 30 h 355"/>
                <a:gd name="T58" fmla="*/ 400531 w 503"/>
                <a:gd name="T59" fmla="*/ 23 h 355"/>
                <a:gd name="T60" fmla="*/ 399117 w 503"/>
                <a:gd name="T61" fmla="*/ 17 h 355"/>
                <a:gd name="T62" fmla="*/ 395127 w 503"/>
                <a:gd name="T63" fmla="*/ 11 h 355"/>
                <a:gd name="T64" fmla="*/ 390456 w 503"/>
                <a:gd name="T65" fmla="*/ 7 h 355"/>
                <a:gd name="T66" fmla="*/ 385492 w 503"/>
                <a:gd name="T67" fmla="*/ 3 h 355"/>
                <a:gd name="T68" fmla="*/ 379255 w 503"/>
                <a:gd name="T69" fmla="*/ 1 h 355"/>
                <a:gd name="T70" fmla="*/ 373198 w 503"/>
                <a:gd name="T71" fmla="*/ 0 h 355"/>
                <a:gd name="T72" fmla="*/ 31082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36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37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ruti Dev 010" charset="0"/>
              </a:endParaRPr>
            </a:p>
          </p:txBody>
        </p:sp>
        <p:sp>
          <p:nvSpPr>
            <p:cNvPr id="12338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9" name="Text Box 92"/>
          <p:cNvSpPr txBox="1">
            <a:spLocks noChangeArrowheads="1"/>
          </p:cNvSpPr>
          <p:nvPr/>
        </p:nvSpPr>
        <p:spPr bwMode="auto">
          <a:xfrm>
            <a:off x="896938" y="5160963"/>
            <a:ext cx="2386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l`f"V</a:t>
            </a:r>
          </a:p>
        </p:txBody>
      </p:sp>
      <p:sp>
        <p:nvSpPr>
          <p:cNvPr id="12320" name="Text Box 93"/>
          <p:cNvSpPr txBox="1">
            <a:spLocks noChangeArrowheads="1"/>
          </p:cNvSpPr>
          <p:nvPr/>
        </p:nvSpPr>
        <p:spPr bwMode="auto">
          <a:xfrm>
            <a:off x="1181100" y="5476875"/>
            <a:ext cx="238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vczkge</a:t>
            </a:r>
          </a:p>
        </p:txBody>
      </p:sp>
      <p:sp>
        <p:nvSpPr>
          <p:cNvPr id="12321" name="Text Box 94"/>
          <p:cNvSpPr txBox="1">
            <a:spLocks noChangeArrowheads="1"/>
          </p:cNvSpPr>
          <p:nvPr/>
        </p:nvSpPr>
        <p:spPr bwMode="auto">
          <a:xfrm>
            <a:off x="1554163" y="5767388"/>
            <a:ext cx="2386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;qlqQ</a:t>
            </a:r>
          </a:p>
        </p:txBody>
      </p:sp>
      <p:sp>
        <p:nvSpPr>
          <p:cNvPr id="12322" name="Text Box 95"/>
          <p:cNvSpPr txBox="1">
            <a:spLocks noChangeArrowheads="1"/>
          </p:cNvSpPr>
          <p:nvPr/>
        </p:nvSpPr>
        <p:spPr bwMode="auto">
          <a:xfrm>
            <a:off x="1831975" y="6097588"/>
            <a:ext cx="2386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ewlk</a:t>
            </a:r>
          </a:p>
        </p:txBody>
      </p:sp>
      <p:sp>
        <p:nvSpPr>
          <p:cNvPr id="12323" name="Text Box 96"/>
          <p:cNvSpPr txBox="1">
            <a:spLocks noChangeArrowheads="1"/>
          </p:cNvSpPr>
          <p:nvPr/>
        </p:nvSpPr>
        <p:spPr bwMode="auto">
          <a:xfrm>
            <a:off x="2128838" y="6419850"/>
            <a:ext cx="2386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;gks'kq</a:t>
            </a:r>
          </a:p>
        </p:txBody>
      </p:sp>
      <p:sp>
        <p:nvSpPr>
          <p:cNvPr id="12324" name="Text Box 97"/>
          <p:cNvSpPr txBox="1">
            <a:spLocks noChangeArrowheads="1"/>
          </p:cNvSpPr>
          <p:nvPr/>
        </p:nvSpPr>
        <p:spPr bwMode="auto">
          <a:xfrm>
            <a:off x="2335213" y="6756400"/>
            <a:ext cx="2384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vjktdrk</a:t>
            </a:r>
          </a:p>
        </p:txBody>
      </p:sp>
      <p:sp>
        <p:nvSpPr>
          <p:cNvPr id="12325" name="Text Box 98"/>
          <p:cNvSpPr txBox="1">
            <a:spLocks noChangeArrowheads="1"/>
          </p:cNvSpPr>
          <p:nvPr/>
        </p:nvSpPr>
        <p:spPr bwMode="auto">
          <a:xfrm>
            <a:off x="2630488" y="7070725"/>
            <a:ext cx="238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jktoa'k</a:t>
            </a:r>
          </a:p>
        </p:txBody>
      </p:sp>
      <p:sp>
        <p:nvSpPr>
          <p:cNvPr id="12326" name="Text Box 99"/>
          <p:cNvSpPr txBox="1">
            <a:spLocks noChangeArrowheads="1"/>
          </p:cNvSpPr>
          <p:nvPr/>
        </p:nvSpPr>
        <p:spPr bwMode="auto">
          <a:xfrm>
            <a:off x="2930525" y="7410450"/>
            <a:ext cx="238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nklrk</a:t>
            </a:r>
          </a:p>
        </p:txBody>
      </p:sp>
      <p:sp>
        <p:nvSpPr>
          <p:cNvPr id="12327" name="Text Box 100"/>
          <p:cNvSpPr txBox="1">
            <a:spLocks noChangeArrowheads="1"/>
          </p:cNvSpPr>
          <p:nvPr/>
        </p:nvSpPr>
        <p:spPr bwMode="auto">
          <a:xfrm>
            <a:off x="3279775" y="7759700"/>
            <a:ext cx="238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Kruti Dev 010" charset="0"/>
              </a:rPr>
              <a:t>'kkafrdky</a:t>
            </a:r>
          </a:p>
        </p:txBody>
      </p:sp>
      <p:sp>
        <p:nvSpPr>
          <p:cNvPr id="12328" name="Text Box 101"/>
          <p:cNvSpPr txBox="1">
            <a:spLocks noChangeArrowheads="1"/>
          </p:cNvSpPr>
          <p:nvPr/>
        </p:nvSpPr>
        <p:spPr bwMode="auto">
          <a:xfrm>
            <a:off x="3522663" y="8064500"/>
            <a:ext cx="238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Kruti Dev 010" charset="0"/>
              </a:rPr>
              <a:t>;h'kq</a:t>
            </a:r>
          </a:p>
        </p:txBody>
      </p:sp>
      <p:sp>
        <p:nvSpPr>
          <p:cNvPr id="12329" name="AutoShape 102"/>
          <p:cNvSpPr>
            <a:spLocks noChangeArrowheads="1"/>
          </p:cNvSpPr>
          <p:nvPr/>
        </p:nvSpPr>
        <p:spPr bwMode="auto">
          <a:xfrm rot="5766511">
            <a:off x="4822032" y="7249318"/>
            <a:ext cx="1911350" cy="1135063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2330" name="Text Box 106"/>
          <p:cNvSpPr txBox="1">
            <a:spLocks noChangeArrowheads="1"/>
          </p:cNvSpPr>
          <p:nvPr/>
        </p:nvSpPr>
        <p:spPr bwMode="auto">
          <a:xfrm>
            <a:off x="5316538" y="1508125"/>
            <a:ext cx="2227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u="sng">
                <a:latin typeface="Kruti Dev 010" charset="0"/>
              </a:rPr>
              <a:t>lh   </a:t>
            </a:r>
            <a:r>
              <a:rPr lang="hi-in" sz="2400" b="1" u="sng">
                <a:latin typeface="Kruti Dev 010" charset="0"/>
              </a:rPr>
              <a:t>७</a:t>
            </a:r>
            <a:r>
              <a:rPr lang="en-US" sz="2400" b="1" u="sng">
                <a:latin typeface="Kruti Dev 010" charset="0"/>
              </a:rPr>
              <a:t>  ,l  ts </a:t>
            </a:r>
          </a:p>
        </p:txBody>
      </p:sp>
      <p:pic>
        <p:nvPicPr>
          <p:cNvPr id="123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95263"/>
            <a:ext cx="1265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2" name="Rectangle 11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ruti Dev 010" charset="0"/>
            </a:endParaRPr>
          </a:p>
        </p:txBody>
      </p:sp>
      <p:sp>
        <p:nvSpPr>
          <p:cNvPr id="12333" name="Rectangle 96"/>
          <p:cNvSpPr>
            <a:spLocks noChangeArrowheads="1"/>
          </p:cNvSpPr>
          <p:nvPr/>
        </p:nvSpPr>
        <p:spPr bwMode="auto">
          <a:xfrm>
            <a:off x="727075" y="2836863"/>
            <a:ext cx="261938" cy="55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Kruti Dev 0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11335</Words>
  <Application>Microsoft Macintosh PowerPoint</Application>
  <PresentationFormat>Custom</PresentationFormat>
  <Paragraphs>2163</Paragraphs>
  <Slides>85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Times New Roman</vt:lpstr>
      <vt:lpstr>MS PGothic</vt:lpstr>
      <vt:lpstr>Arial</vt:lpstr>
      <vt:lpstr>Times</vt:lpstr>
      <vt:lpstr>ＭＳ Ｐゴシック</vt:lpstr>
      <vt:lpstr>Comic Sans MS</vt:lpstr>
      <vt:lpstr>Kruti Dev 010</vt:lpstr>
      <vt:lpstr>Calibri</vt:lpstr>
      <vt:lpstr>Arial Black</vt:lpstr>
      <vt:lpstr>MS Gothic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570</cp:revision>
  <cp:lastPrinted>2009-11-25T08:09:44Z</cp:lastPrinted>
  <dcterms:created xsi:type="dcterms:W3CDTF">2003-01-28T22:33:17Z</dcterms:created>
  <dcterms:modified xsi:type="dcterms:W3CDTF">2016-12-24T00:53:36Z</dcterms:modified>
</cp:coreProperties>
</file>